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000"/>
    <a:srgbClr val="B7FFFF"/>
    <a:srgbClr val="8FFFFF"/>
    <a:srgbClr val="85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2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FC774-D0B7-46EC-929B-18702FD5703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593E2-0B78-499C-BE9B-1A315B1B8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01.&#1089;&#1090;&#1088;&#1086;&#1077;&#1085;&#1080;&#1077;%20&#1072;&#1090;&#1086;&#1084;&#1072;.avi" TargetMode="External"/><Relationship Id="rId13" Type="http://schemas.openxmlformats.org/officeDocument/2006/relationships/image" Target="../media/image4.png"/><Relationship Id="rId3" Type="http://schemas.openxmlformats.org/officeDocument/2006/relationships/image" Target="../media/image2.jpeg"/><Relationship Id="rId7" Type="http://schemas.openxmlformats.org/officeDocument/2006/relationships/slide" Target="slide4.xml"/><Relationship Id="rId12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5.xml"/><Relationship Id="rId5" Type="http://schemas.openxmlformats.org/officeDocument/2006/relationships/slide" Target="slide2.xml"/><Relationship Id="rId10" Type="http://schemas.openxmlformats.org/officeDocument/2006/relationships/hyperlink" Target="02.&#1101;&#1083;&#1077;&#1082;&#1090;&#1088;&#1080;&#1079;&#1072;&#1094;&#1080;&#1103;.avi" TargetMode="External"/><Relationship Id="rId4" Type="http://schemas.openxmlformats.org/officeDocument/2006/relationships/hyperlink" Target="February26%201236.avi" TargetMode="External"/><Relationship Id="rId9" Type="http://schemas.openxmlformats.org/officeDocument/2006/relationships/hyperlink" Target="&#1087;&#1088;&#1086;&#1074;&#1086;&#1076;&#1085;&#1080;&#1082;1.wmv" TargetMode="External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08400" y="304800"/>
            <a:ext cx="525608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                      </a:t>
            </a: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Тема урока</a:t>
            </a:r>
          </a:p>
          <a:p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          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8"/>
              </a:rPr>
              <a:t>"Электрическое поле. </a:t>
            </a:r>
          </a:p>
          <a:p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8"/>
              </a:rPr>
              <a:t>Объяснение электрических явлений"</a:t>
            </a:r>
            <a:endParaRPr lang="ru-RU" sz="21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8"/>
            </a:endParaRPr>
          </a:p>
        </p:txBody>
      </p:sp>
      <p:pic>
        <p:nvPicPr>
          <p:cNvPr id="5" name="Рисунок 4" descr="MSOfficePNG(6).png"/>
          <p:cNvPicPr>
            <a:picLocks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496" y="44624"/>
            <a:ext cx="2742183" cy="24965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8" y="5440813"/>
            <a:ext cx="8064896" cy="141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" name="TextBox 86">
            <a:hlinkClick r:id="rId4" action="ppaction://hlinkfile"/>
          </p:cNvPr>
          <p:cNvSpPr txBox="1"/>
          <p:nvPr/>
        </p:nvSpPr>
        <p:spPr>
          <a:xfrm>
            <a:off x="179512" y="5085184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Объяснение 1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88" name="TextBox 87">
            <a:hlinkClick r:id="rId5" action="ppaction://hlinksldjump"/>
          </p:cNvPr>
          <p:cNvSpPr txBox="1"/>
          <p:nvPr/>
        </p:nvSpPr>
        <p:spPr>
          <a:xfrm>
            <a:off x="2699792" y="5085184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Объяснение 2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89" name="TextBox 88">
            <a:hlinkClick r:id="rId6" action="ppaction://hlinksldjump"/>
          </p:cNvPr>
          <p:cNvSpPr txBox="1"/>
          <p:nvPr/>
        </p:nvSpPr>
        <p:spPr>
          <a:xfrm>
            <a:off x="5436096" y="5157192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Объяснение 3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90" name="TextBox 89">
            <a:hlinkClick r:id="rId7" action="ppaction://hlinksldjump"/>
          </p:cNvPr>
          <p:cNvSpPr txBox="1"/>
          <p:nvPr/>
        </p:nvSpPr>
        <p:spPr>
          <a:xfrm>
            <a:off x="7524328" y="5157192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Объяснение 4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91" name="TextBox 90">
            <a:hlinkClick r:id="rId8" action="ppaction://hlinkfile"/>
          </p:cNvPr>
          <p:cNvSpPr txBox="1"/>
          <p:nvPr/>
        </p:nvSpPr>
        <p:spPr>
          <a:xfrm>
            <a:off x="2915816" y="206084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2" name="TextBox 91">
            <a:hlinkClick r:id="rId9" action="ppaction://hlinkfile"/>
          </p:cNvPr>
          <p:cNvSpPr txBox="1"/>
          <p:nvPr/>
        </p:nvSpPr>
        <p:spPr>
          <a:xfrm>
            <a:off x="3347864" y="206084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3" name="TextBox 92">
            <a:hlinkClick r:id="rId10" action="ppaction://hlinkfile"/>
          </p:cNvPr>
          <p:cNvSpPr txBox="1"/>
          <p:nvPr/>
        </p:nvSpPr>
        <p:spPr>
          <a:xfrm>
            <a:off x="3779912" y="206084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4" name="TextBox 93">
            <a:hlinkClick r:id="rId11" action="ppaction://hlinksldjump"/>
          </p:cNvPr>
          <p:cNvSpPr txBox="1"/>
          <p:nvPr/>
        </p:nvSpPr>
        <p:spPr>
          <a:xfrm>
            <a:off x="4139952" y="206084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092280" y="2276872"/>
            <a:ext cx="20097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21272" y="2276872"/>
            <a:ext cx="17710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496" y="2708920"/>
            <a:ext cx="529487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3013" y="852488"/>
            <a:ext cx="665797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271145" cy="6753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51000" y="1259468"/>
            <a:ext cx="55118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5"/>
              </a:rPr>
              <a:t>Как обнаружить электрическое поле?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5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6400" y="1702549"/>
            <a:ext cx="534387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Почему незаряженные тела притягиваются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 к заряженным, независимо от знака?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8300" y="3750131"/>
            <a:ext cx="5814020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2"/>
              </a:rPr>
              <a:t>Будут ли взаимодействовать близко расположенные </a:t>
            </a:r>
          </a:p>
          <a:p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2"/>
              </a:rPr>
              <a:t>электрические заряды в безвоздушном пространстве,</a:t>
            </a:r>
          </a:p>
          <a:p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2"/>
              </a:rPr>
              <a:t> например, на Луне, где нет атмосферы?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5805264"/>
            <a:ext cx="5428580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1"/>
              </a:rPr>
              <a:t>Перечислите основные свойства электрического поля?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1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8300" y="2505670"/>
            <a:ext cx="5381972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Почему стрелка электроскопа отклоняется,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если к нему поднести заряженный предмет, 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не прикасаясь к электроскопу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4725144"/>
            <a:ext cx="6264696" cy="8771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3"/>
              </a:rPr>
              <a:t>Известно,  что стеклянная палочка, потертая о шелк, </a:t>
            </a:r>
          </a:p>
          <a:p>
            <a:r>
              <a:rPr lang="ru-RU" sz="1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3"/>
              </a:rPr>
              <a:t>заряжается положительно. Подумайте, как определить знак заряда пластмассовой ручки, потертой о шерсть?</a:t>
            </a:r>
            <a:endParaRPr lang="ru-RU" sz="17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3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33265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Физический диктант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«Электрическое  поле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043608" y="1124744"/>
            <a:ext cx="531671" cy="519963"/>
          </a:xfrm>
          <a:prstGeom prst="ellipse">
            <a:avLst/>
          </a:prstGeom>
          <a:gradFill flip="none" rotWithShape="1">
            <a:gsLst>
              <a:gs pos="0">
                <a:srgbClr val="800080"/>
              </a:gs>
              <a:gs pos="100000">
                <a:srgbClr val="800080">
                  <a:tint val="0"/>
                </a:srgbClr>
              </a:gs>
            </a:gsLst>
            <a:lin ang="0" scaled="1"/>
            <a:tileRect/>
          </a:gra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043608" y="1756909"/>
            <a:ext cx="531671" cy="519963"/>
          </a:xfrm>
          <a:prstGeom prst="ellipse">
            <a:avLst/>
          </a:prstGeom>
          <a:gradFill flip="none" rotWithShape="1">
            <a:gsLst>
              <a:gs pos="0">
                <a:srgbClr val="800080"/>
              </a:gs>
              <a:gs pos="100000">
                <a:srgbClr val="800080">
                  <a:tint val="0"/>
                </a:srgbClr>
              </a:gs>
            </a:gsLst>
            <a:lin ang="0" scaled="1"/>
            <a:tileRect/>
          </a:gra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43608" y="2492896"/>
            <a:ext cx="531671" cy="519963"/>
          </a:xfrm>
          <a:prstGeom prst="ellipse">
            <a:avLst/>
          </a:prstGeom>
          <a:gradFill flip="none" rotWithShape="1">
            <a:gsLst>
              <a:gs pos="0">
                <a:srgbClr val="800080"/>
              </a:gs>
              <a:gs pos="100000">
                <a:srgbClr val="800080">
                  <a:tint val="0"/>
                </a:srgbClr>
              </a:gs>
            </a:gsLst>
            <a:lin ang="0" scaled="1"/>
            <a:tileRect/>
          </a:gra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043608" y="3717032"/>
            <a:ext cx="531671" cy="519963"/>
          </a:xfrm>
          <a:prstGeom prst="ellipse">
            <a:avLst/>
          </a:prstGeom>
          <a:gradFill flip="none" rotWithShape="1">
            <a:gsLst>
              <a:gs pos="0">
                <a:srgbClr val="800080"/>
              </a:gs>
              <a:gs pos="100000">
                <a:srgbClr val="800080">
                  <a:tint val="0"/>
                </a:srgbClr>
              </a:gs>
            </a:gsLst>
            <a:lin ang="0" scaled="1"/>
            <a:tileRect/>
          </a:gra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43608" y="4797152"/>
            <a:ext cx="531671" cy="519963"/>
          </a:xfrm>
          <a:prstGeom prst="ellipse">
            <a:avLst/>
          </a:prstGeom>
          <a:gradFill flip="none" rotWithShape="1">
            <a:gsLst>
              <a:gs pos="0">
                <a:srgbClr val="800080"/>
              </a:gs>
              <a:gs pos="100000">
                <a:srgbClr val="800080">
                  <a:tint val="0"/>
                </a:srgbClr>
              </a:gs>
            </a:gsLst>
            <a:lin ang="0" scaled="1"/>
            <a:tileRect/>
          </a:gra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15616" y="5661248"/>
            <a:ext cx="531671" cy="519963"/>
          </a:xfrm>
          <a:prstGeom prst="ellipse">
            <a:avLst/>
          </a:prstGeom>
          <a:gradFill flip="none" rotWithShape="1">
            <a:gsLst>
              <a:gs pos="0">
                <a:srgbClr val="800080"/>
              </a:gs>
              <a:gs pos="100000">
                <a:srgbClr val="800080">
                  <a:tint val="0"/>
                </a:srgbClr>
              </a:gs>
            </a:gsLst>
            <a:lin ang="0" scaled="1"/>
            <a:tileRect/>
          </a:gra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87624" y="118746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7624" y="183553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87624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87624" y="378904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87624" y="486916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59632" y="573325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Elf.png"/>
          <p:cNvPicPr>
            <a:picLocks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12360" y="44624"/>
            <a:ext cx="1258061" cy="125806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0" name="Рисунок 19" descr="Butterfly.png"/>
          <p:cNvPicPr>
            <a:picLocks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16416" y="6075887"/>
            <a:ext cx="737489" cy="73748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21" name="TextBox 20"/>
          <p:cNvSpPr txBox="1"/>
          <p:nvPr/>
        </p:nvSpPr>
        <p:spPr>
          <a:xfrm>
            <a:off x="899592" y="260648"/>
            <a:ext cx="712879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18"/>
              </a:rPr>
              <a:t> По сторонам  квадратов закреплены единичные заряды. Укажите направление результирующей электрических сил, действующих на заряженную частицу, помещенную в центр квадрата.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1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28738" y="1457325"/>
            <a:ext cx="64865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олилиния 22"/>
          <p:cNvSpPr/>
          <p:nvPr/>
        </p:nvSpPr>
        <p:spPr>
          <a:xfrm>
            <a:off x="1219915" y="5589240"/>
            <a:ext cx="6736461" cy="790067"/>
          </a:xfrm>
          <a:custGeom>
            <a:avLst/>
            <a:gdLst/>
            <a:ahLst/>
            <a:cxnLst/>
            <a:rect l="0" t="0" r="0" b="0"/>
            <a:pathLst>
              <a:path w="6736461" h="790067">
                <a:moveTo>
                  <a:pt x="1122680" y="0"/>
                </a:moveTo>
                <a:lnTo>
                  <a:pt x="5725414" y="0"/>
                </a:lnTo>
                <a:lnTo>
                  <a:pt x="5838317" y="2794"/>
                </a:lnTo>
                <a:lnTo>
                  <a:pt x="6039739" y="9271"/>
                </a:lnTo>
                <a:lnTo>
                  <a:pt x="6231000" y="22478"/>
                </a:lnTo>
                <a:lnTo>
                  <a:pt x="6320790" y="28828"/>
                </a:lnTo>
                <a:lnTo>
                  <a:pt x="6478396" y="47371"/>
                </a:lnTo>
                <a:lnTo>
                  <a:pt x="6590283" y="68452"/>
                </a:lnTo>
                <a:lnTo>
                  <a:pt x="6646671" y="80390"/>
                </a:lnTo>
                <a:lnTo>
                  <a:pt x="6703059" y="104139"/>
                </a:lnTo>
                <a:lnTo>
                  <a:pt x="6724904" y="117221"/>
                </a:lnTo>
                <a:lnTo>
                  <a:pt x="6724904" y="123698"/>
                </a:lnTo>
                <a:lnTo>
                  <a:pt x="6736460" y="131699"/>
                </a:lnTo>
                <a:lnTo>
                  <a:pt x="6736460" y="658367"/>
                </a:lnTo>
                <a:lnTo>
                  <a:pt x="6724904" y="665099"/>
                </a:lnTo>
                <a:lnTo>
                  <a:pt x="6724904" y="671449"/>
                </a:lnTo>
                <a:lnTo>
                  <a:pt x="6703059" y="684657"/>
                </a:lnTo>
                <a:lnTo>
                  <a:pt x="6646671" y="708405"/>
                </a:lnTo>
                <a:lnTo>
                  <a:pt x="6534911" y="730758"/>
                </a:lnTo>
                <a:lnTo>
                  <a:pt x="6478396" y="741299"/>
                </a:lnTo>
                <a:lnTo>
                  <a:pt x="6320790" y="759713"/>
                </a:lnTo>
                <a:lnTo>
                  <a:pt x="6141084" y="772922"/>
                </a:lnTo>
                <a:lnTo>
                  <a:pt x="6039739" y="779525"/>
                </a:lnTo>
                <a:lnTo>
                  <a:pt x="5838317" y="786129"/>
                </a:lnTo>
                <a:lnTo>
                  <a:pt x="5725414" y="788670"/>
                </a:lnTo>
                <a:lnTo>
                  <a:pt x="5670042" y="788670"/>
                </a:lnTo>
                <a:lnTo>
                  <a:pt x="5613654" y="790066"/>
                </a:lnTo>
                <a:lnTo>
                  <a:pt x="1122680" y="790066"/>
                </a:lnTo>
                <a:lnTo>
                  <a:pt x="1054862" y="788670"/>
                </a:lnTo>
                <a:lnTo>
                  <a:pt x="999490" y="788670"/>
                </a:lnTo>
                <a:lnTo>
                  <a:pt x="886714" y="786129"/>
                </a:lnTo>
                <a:lnTo>
                  <a:pt x="685037" y="779525"/>
                </a:lnTo>
                <a:lnTo>
                  <a:pt x="494030" y="766190"/>
                </a:lnTo>
                <a:lnTo>
                  <a:pt x="404240" y="759713"/>
                </a:lnTo>
                <a:lnTo>
                  <a:pt x="247396" y="741299"/>
                </a:lnTo>
                <a:lnTo>
                  <a:pt x="134746" y="720216"/>
                </a:lnTo>
                <a:lnTo>
                  <a:pt x="78358" y="708405"/>
                </a:lnTo>
                <a:lnTo>
                  <a:pt x="22860" y="684657"/>
                </a:lnTo>
                <a:lnTo>
                  <a:pt x="0" y="671449"/>
                </a:lnTo>
                <a:lnTo>
                  <a:pt x="0" y="117221"/>
                </a:lnTo>
                <a:lnTo>
                  <a:pt x="22860" y="104139"/>
                </a:lnTo>
                <a:lnTo>
                  <a:pt x="78358" y="80390"/>
                </a:lnTo>
                <a:lnTo>
                  <a:pt x="191134" y="58038"/>
                </a:lnTo>
                <a:lnTo>
                  <a:pt x="247396" y="47371"/>
                </a:lnTo>
                <a:lnTo>
                  <a:pt x="404240" y="28828"/>
                </a:lnTo>
                <a:lnTo>
                  <a:pt x="583818" y="15748"/>
                </a:lnTo>
                <a:lnTo>
                  <a:pt x="685037" y="9271"/>
                </a:lnTo>
                <a:lnTo>
                  <a:pt x="886714" y="2794"/>
                </a:lnTo>
                <a:lnTo>
                  <a:pt x="99949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 стрелкой 38"/>
          <p:cNvCxnSpPr/>
          <p:nvPr/>
        </p:nvCxnSpPr>
        <p:spPr>
          <a:xfrm flipH="1">
            <a:off x="1763688" y="594928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6732240" y="594928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4932040" y="594928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5868144" y="594928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2627784" y="594928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851920" y="594928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>
            <a:off x="3275856" y="6021288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5400000">
            <a:off x="5472100" y="598528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16200000" flipV="1">
            <a:off x="6336196" y="598528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16200000" flipV="1">
            <a:off x="4391980" y="598528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16200000" flipV="1">
            <a:off x="2159732" y="598528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51520" y="188640"/>
            <a:ext cx="4320480" cy="6408712"/>
            <a:chOff x="1345819" y="825500"/>
            <a:chExt cx="6972681" cy="10953623"/>
          </a:xfrm>
        </p:grpSpPr>
        <p:grpSp>
          <p:nvGrpSpPr>
            <p:cNvPr id="6" name="Группа 13"/>
            <p:cNvGrpSpPr/>
            <p:nvPr/>
          </p:nvGrpSpPr>
          <p:grpSpPr>
            <a:xfrm>
              <a:off x="4942966" y="3431794"/>
              <a:ext cx="2521711" cy="2846451"/>
              <a:chOff x="4942966" y="3431794"/>
              <a:chExt cx="2521711" cy="2846451"/>
            </a:xfrm>
          </p:grpSpPr>
          <p:grpSp>
            <p:nvGrpSpPr>
              <p:cNvPr id="56" name="Группа 8"/>
              <p:cNvGrpSpPr/>
              <p:nvPr/>
            </p:nvGrpSpPr>
            <p:grpSpPr>
              <a:xfrm>
                <a:off x="4942966" y="3431794"/>
                <a:ext cx="2521711" cy="2846451"/>
                <a:chOff x="4942966" y="3431794"/>
                <a:chExt cx="2521711" cy="2846451"/>
              </a:xfrm>
            </p:grpSpPr>
            <p:pic>
              <p:nvPicPr>
                <p:cNvPr id="61" name="Рисунок 1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7062469" y="3478021"/>
                  <a:ext cx="402208" cy="417703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62" name="Рисунок 2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4973954" y="4715764"/>
                  <a:ext cx="402209" cy="417703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63" name="Рисунок 3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7046976" y="5829680"/>
                  <a:ext cx="402208" cy="417702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grpSp>
              <p:nvGrpSpPr>
                <p:cNvPr id="64" name="Группа 7"/>
                <p:cNvGrpSpPr/>
                <p:nvPr/>
              </p:nvGrpSpPr>
              <p:grpSpPr>
                <a:xfrm>
                  <a:off x="4942966" y="3431794"/>
                  <a:ext cx="2507236" cy="2846451"/>
                  <a:chOff x="4942966" y="3431794"/>
                  <a:chExt cx="2507236" cy="2846451"/>
                </a:xfrm>
              </p:grpSpPr>
              <p:sp>
                <p:nvSpPr>
                  <p:cNvPr id="65" name="Полилиния 4"/>
                  <p:cNvSpPr/>
                  <p:nvPr/>
                </p:nvSpPr>
                <p:spPr>
                  <a:xfrm>
                    <a:off x="4942966" y="3462653"/>
                    <a:ext cx="2507236" cy="281470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07236" h="2814702">
                        <a:moveTo>
                          <a:pt x="0" y="0"/>
                        </a:moveTo>
                        <a:lnTo>
                          <a:pt x="2507235" y="0"/>
                        </a:lnTo>
                        <a:lnTo>
                          <a:pt x="2507235" y="2814701"/>
                        </a:lnTo>
                        <a:lnTo>
                          <a:pt x="0" y="2814701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FFAD5B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66" name="Прямая соединительная линия 5"/>
                  <p:cNvCxnSpPr/>
                  <p:nvPr/>
                </p:nvCxnSpPr>
                <p:spPr>
                  <a:xfrm>
                    <a:off x="4973954" y="3447160"/>
                    <a:ext cx="2475230" cy="2831085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Прямая соединительная линия 6"/>
                  <p:cNvCxnSpPr/>
                  <p:nvPr/>
                </p:nvCxnSpPr>
                <p:spPr>
                  <a:xfrm>
                    <a:off x="4958460" y="3431794"/>
                    <a:ext cx="2428875" cy="2800096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7" name="Группа 12"/>
              <p:cNvGrpSpPr/>
              <p:nvPr/>
            </p:nvGrpSpPr>
            <p:grpSpPr>
              <a:xfrm>
                <a:off x="5883402" y="4588636"/>
                <a:ext cx="635507" cy="635508"/>
                <a:chOff x="5883402" y="4588636"/>
                <a:chExt cx="635507" cy="635508"/>
              </a:xfrm>
            </p:grpSpPr>
            <p:sp>
              <p:nvSpPr>
                <p:cNvPr id="58" name="Овал 57"/>
                <p:cNvSpPr/>
                <p:nvPr/>
              </p:nvSpPr>
              <p:spPr>
                <a:xfrm>
                  <a:off x="5883402" y="4588636"/>
                  <a:ext cx="635507" cy="63550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00FF"/>
                    </a:gs>
                    <a:gs pos="100000">
                      <a:srgbClr val="FFE4E1"/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rgbClr val="A52A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9" name="Прямая соединительная линия 58"/>
                <p:cNvCxnSpPr/>
                <p:nvPr/>
              </p:nvCxnSpPr>
              <p:spPr>
                <a:xfrm>
                  <a:off x="5990844" y="4906517"/>
                  <a:ext cx="373888" cy="0"/>
                </a:xfrm>
                <a:prstGeom prst="line">
                  <a:avLst/>
                </a:prstGeom>
                <a:ln w="38100" cap="flat" cmpd="sng" algn="ctr">
                  <a:solidFill>
                    <a:srgbClr val="8B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Прямая соединительная линия 59"/>
                <p:cNvCxnSpPr/>
                <p:nvPr/>
              </p:nvCxnSpPr>
              <p:spPr>
                <a:xfrm>
                  <a:off x="6177660" y="4672710"/>
                  <a:ext cx="23495" cy="444119"/>
                </a:xfrm>
                <a:prstGeom prst="line">
                  <a:avLst/>
                </a:prstGeom>
                <a:ln w="38100" cap="flat" cmpd="sng" algn="ctr">
                  <a:solidFill>
                    <a:srgbClr val="8B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" name="Группа 25"/>
            <p:cNvGrpSpPr/>
            <p:nvPr/>
          </p:nvGrpSpPr>
          <p:grpSpPr>
            <a:xfrm>
              <a:off x="2142744" y="3354451"/>
              <a:ext cx="2507235" cy="2846451"/>
              <a:chOff x="2142744" y="3354451"/>
              <a:chExt cx="2507235" cy="2846451"/>
            </a:xfrm>
          </p:grpSpPr>
          <p:grpSp>
            <p:nvGrpSpPr>
              <p:cNvPr id="45" name="Группа 20"/>
              <p:cNvGrpSpPr/>
              <p:nvPr/>
            </p:nvGrpSpPr>
            <p:grpSpPr>
              <a:xfrm>
                <a:off x="2142744" y="3354451"/>
                <a:ext cx="2507235" cy="2846451"/>
                <a:chOff x="2142744" y="3354451"/>
                <a:chExt cx="2507235" cy="2846451"/>
              </a:xfrm>
            </p:grpSpPr>
            <p:pic>
              <p:nvPicPr>
                <p:cNvPr id="50" name="Рисунок 49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4231259" y="3416300"/>
                  <a:ext cx="402209" cy="417703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51" name="Рисунок 50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4246753" y="5752210"/>
                  <a:ext cx="402209" cy="417703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grpSp>
              <p:nvGrpSpPr>
                <p:cNvPr id="52" name="Группа 19"/>
                <p:cNvGrpSpPr/>
                <p:nvPr/>
              </p:nvGrpSpPr>
              <p:grpSpPr>
                <a:xfrm>
                  <a:off x="2142744" y="3354451"/>
                  <a:ext cx="2507235" cy="2846451"/>
                  <a:chOff x="2142744" y="3354451"/>
                  <a:chExt cx="2507235" cy="2846451"/>
                </a:xfrm>
              </p:grpSpPr>
              <p:sp>
                <p:nvSpPr>
                  <p:cNvPr id="53" name="Полилиния 52"/>
                  <p:cNvSpPr/>
                  <p:nvPr/>
                </p:nvSpPr>
                <p:spPr>
                  <a:xfrm>
                    <a:off x="2142744" y="3385311"/>
                    <a:ext cx="2507235" cy="281470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07235" h="2814703">
                        <a:moveTo>
                          <a:pt x="0" y="0"/>
                        </a:moveTo>
                        <a:lnTo>
                          <a:pt x="2507234" y="0"/>
                        </a:lnTo>
                        <a:lnTo>
                          <a:pt x="2507234" y="2814702"/>
                        </a:lnTo>
                        <a:lnTo>
                          <a:pt x="0" y="281470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FFAD5B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54" name="Прямая соединительная линия 17"/>
                  <p:cNvCxnSpPr/>
                  <p:nvPr/>
                </p:nvCxnSpPr>
                <p:spPr>
                  <a:xfrm>
                    <a:off x="2173732" y="3369817"/>
                    <a:ext cx="2475229" cy="2831085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Прямая соединительная линия 18"/>
                  <p:cNvCxnSpPr/>
                  <p:nvPr/>
                </p:nvCxnSpPr>
                <p:spPr>
                  <a:xfrm>
                    <a:off x="2158238" y="3354451"/>
                    <a:ext cx="2428875" cy="2799969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6" name="Группа 24"/>
              <p:cNvGrpSpPr/>
              <p:nvPr/>
            </p:nvGrpSpPr>
            <p:grpSpPr>
              <a:xfrm>
                <a:off x="3053207" y="4481321"/>
                <a:ext cx="672338" cy="672338"/>
                <a:chOff x="3053207" y="4481321"/>
                <a:chExt cx="672338" cy="672338"/>
              </a:xfrm>
            </p:grpSpPr>
            <p:sp>
              <p:nvSpPr>
                <p:cNvPr id="47" name="Овал 46"/>
                <p:cNvSpPr/>
                <p:nvPr/>
              </p:nvSpPr>
              <p:spPr>
                <a:xfrm>
                  <a:off x="3053207" y="4481321"/>
                  <a:ext cx="672338" cy="67233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00FF"/>
                    </a:gs>
                    <a:gs pos="100000">
                      <a:srgbClr val="FFE4E1"/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rgbClr val="A52A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48" name="Прямая соединительная линия 47"/>
                <p:cNvCxnSpPr/>
                <p:nvPr/>
              </p:nvCxnSpPr>
              <p:spPr>
                <a:xfrm>
                  <a:off x="3166998" y="4817490"/>
                  <a:ext cx="395479" cy="0"/>
                </a:xfrm>
                <a:prstGeom prst="line">
                  <a:avLst/>
                </a:prstGeom>
                <a:ln w="38100" cap="flat" cmpd="sng" algn="ctr">
                  <a:solidFill>
                    <a:srgbClr val="8B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Прямая соединительная линия 48"/>
                <p:cNvCxnSpPr/>
                <p:nvPr/>
              </p:nvCxnSpPr>
              <p:spPr>
                <a:xfrm>
                  <a:off x="3364610" y="4570348"/>
                  <a:ext cx="24766" cy="469519"/>
                </a:xfrm>
                <a:prstGeom prst="line">
                  <a:avLst/>
                </a:prstGeom>
                <a:ln w="38100" cap="flat" cmpd="sng" algn="ctr">
                  <a:solidFill>
                    <a:srgbClr val="8B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" name="Группа 39"/>
            <p:cNvGrpSpPr/>
            <p:nvPr/>
          </p:nvGrpSpPr>
          <p:grpSpPr>
            <a:xfrm>
              <a:off x="4942966" y="6940550"/>
              <a:ext cx="2507236" cy="2846578"/>
              <a:chOff x="4942966" y="6940550"/>
              <a:chExt cx="2507236" cy="2846578"/>
            </a:xfrm>
          </p:grpSpPr>
          <p:grpSp>
            <p:nvGrpSpPr>
              <p:cNvPr id="32" name="Группа 35"/>
              <p:cNvGrpSpPr/>
              <p:nvPr/>
            </p:nvGrpSpPr>
            <p:grpSpPr>
              <a:xfrm>
                <a:off x="4942966" y="6940550"/>
                <a:ext cx="2507236" cy="2846578"/>
                <a:chOff x="4942966" y="6940550"/>
                <a:chExt cx="2507236" cy="2846578"/>
              </a:xfrm>
            </p:grpSpPr>
            <p:pic>
              <p:nvPicPr>
                <p:cNvPr id="36" name="Рисунок 35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4958460" y="7017893"/>
                  <a:ext cx="402209" cy="417703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37" name="Рисунок 36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7000620" y="9323069"/>
                  <a:ext cx="402208" cy="417703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grpSp>
              <p:nvGrpSpPr>
                <p:cNvPr id="38" name="Группа 37"/>
                <p:cNvGrpSpPr/>
                <p:nvPr/>
              </p:nvGrpSpPr>
              <p:grpSpPr>
                <a:xfrm>
                  <a:off x="4942966" y="6940550"/>
                  <a:ext cx="2507236" cy="2846578"/>
                  <a:chOff x="4942966" y="6940550"/>
                  <a:chExt cx="2507236" cy="2846578"/>
                </a:xfrm>
              </p:grpSpPr>
              <p:pic>
                <p:nvPicPr>
                  <p:cNvPr id="39" name="Рисунок 28" descr="MSOfficePNG(7).png"/>
                  <p:cNvPicPr>
                    <a:picLocks/>
                  </p:cNvPicPr>
                  <p:nvPr/>
                </p:nvPicPr>
                <p:blipFill>
                  <a:blip r:embed="rId2" cstate="print"/>
                  <a:stretch>
                    <a:fillRect/>
                  </a:stretch>
                </p:blipFill>
                <p:spPr>
                  <a:xfrm>
                    <a:off x="7046976" y="7017893"/>
                    <a:ext cx="402208" cy="417703"/>
                  </a:xfrm>
                  <a:prstGeom prst="rect">
                    <a:avLst/>
                  </a:prstGeom>
                  <a:solidFill>
                    <a:scrgbClr r="0" g="0" b="0">
                      <a:alpha val="0"/>
                    </a:scrgbClr>
                  </a:solidFill>
                </p:spPr>
              </p:pic>
              <p:pic>
                <p:nvPicPr>
                  <p:cNvPr id="40" name="Рисунок 29" descr="MSOfficePNG(7).png"/>
                  <p:cNvPicPr>
                    <a:picLocks/>
                  </p:cNvPicPr>
                  <p:nvPr/>
                </p:nvPicPr>
                <p:blipFill>
                  <a:blip r:embed="rId2" cstate="print"/>
                  <a:stretch>
                    <a:fillRect/>
                  </a:stretch>
                </p:blipFill>
                <p:spPr>
                  <a:xfrm>
                    <a:off x="4958460" y="9353931"/>
                    <a:ext cx="402209" cy="417703"/>
                  </a:xfrm>
                  <a:prstGeom prst="rect">
                    <a:avLst/>
                  </a:prstGeom>
                  <a:solidFill>
                    <a:scrgbClr r="0" g="0" b="0">
                      <a:alpha val="0"/>
                    </a:scrgbClr>
                  </a:solidFill>
                </p:spPr>
              </p:pic>
              <p:grpSp>
                <p:nvGrpSpPr>
                  <p:cNvPr id="41" name="Группа 33"/>
                  <p:cNvGrpSpPr/>
                  <p:nvPr/>
                </p:nvGrpSpPr>
                <p:grpSpPr>
                  <a:xfrm>
                    <a:off x="4942966" y="6940550"/>
                    <a:ext cx="2507236" cy="2846578"/>
                    <a:chOff x="4942966" y="6940550"/>
                    <a:chExt cx="2507236" cy="2846578"/>
                  </a:xfrm>
                </p:grpSpPr>
                <p:sp>
                  <p:nvSpPr>
                    <p:cNvPr id="42" name="Полилиния 41"/>
                    <p:cNvSpPr/>
                    <p:nvPr/>
                  </p:nvSpPr>
                  <p:spPr>
                    <a:xfrm>
                      <a:off x="4942966" y="6971538"/>
                      <a:ext cx="2507236" cy="281470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507236" h="2814702">
                          <a:moveTo>
                            <a:pt x="0" y="0"/>
                          </a:moveTo>
                          <a:lnTo>
                            <a:pt x="2507235" y="0"/>
                          </a:lnTo>
                          <a:lnTo>
                            <a:pt x="2507235" y="2814701"/>
                          </a:lnTo>
                          <a:lnTo>
                            <a:pt x="0" y="2814701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alpha val="1000"/>
                      </a:schemeClr>
                    </a:solidFill>
                    <a:ln w="38100" cap="flat" cmpd="sng" algn="ctr">
                      <a:solidFill>
                        <a:srgbClr val="FFAD5B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43" name="Прямая соединительная линия 42"/>
                    <p:cNvCxnSpPr/>
                    <p:nvPr/>
                  </p:nvCxnSpPr>
                  <p:spPr>
                    <a:xfrm>
                      <a:off x="4973954" y="6956043"/>
                      <a:ext cx="2475230" cy="2831085"/>
                    </a:xfrm>
                    <a:prstGeom prst="line">
                      <a:avLst/>
                    </a:prstGeom>
                    <a:ln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Прямая соединительная линия 43"/>
                    <p:cNvCxnSpPr/>
                    <p:nvPr/>
                  </p:nvCxnSpPr>
                  <p:spPr>
                    <a:xfrm>
                      <a:off x="4958460" y="6940550"/>
                      <a:ext cx="2428875" cy="2800095"/>
                    </a:xfrm>
                    <a:prstGeom prst="line">
                      <a:avLst/>
                    </a:prstGeom>
                    <a:ln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33" name="Группа 38"/>
              <p:cNvGrpSpPr/>
              <p:nvPr/>
            </p:nvGrpSpPr>
            <p:grpSpPr>
              <a:xfrm>
                <a:off x="5946521" y="8145145"/>
                <a:ext cx="552195" cy="552196"/>
                <a:chOff x="5946521" y="8145145"/>
                <a:chExt cx="552195" cy="552196"/>
              </a:xfrm>
            </p:grpSpPr>
            <p:sp>
              <p:nvSpPr>
                <p:cNvPr id="34" name="Овал 33"/>
                <p:cNvSpPr/>
                <p:nvPr/>
              </p:nvSpPr>
              <p:spPr>
                <a:xfrm>
                  <a:off x="5946521" y="8145145"/>
                  <a:ext cx="552195" cy="55219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4040"/>
                    </a:gs>
                    <a:gs pos="100000">
                      <a:srgbClr val="AFEEEE"/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>
                  <a:off x="6106921" y="8440546"/>
                  <a:ext cx="231394" cy="0"/>
                </a:xfrm>
                <a:prstGeom prst="line">
                  <a:avLst/>
                </a:pr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Группа 51"/>
            <p:cNvGrpSpPr/>
            <p:nvPr/>
          </p:nvGrpSpPr>
          <p:grpSpPr>
            <a:xfrm>
              <a:off x="2138426" y="6901815"/>
              <a:ext cx="2507108" cy="2846578"/>
              <a:chOff x="2138426" y="6901815"/>
              <a:chExt cx="2507108" cy="2846578"/>
            </a:xfrm>
          </p:grpSpPr>
          <p:grpSp>
            <p:nvGrpSpPr>
              <p:cNvPr id="21" name="Группа 47"/>
              <p:cNvGrpSpPr/>
              <p:nvPr/>
            </p:nvGrpSpPr>
            <p:grpSpPr>
              <a:xfrm>
                <a:off x="2138426" y="6901815"/>
                <a:ext cx="2507108" cy="2846578"/>
                <a:chOff x="2138426" y="6901815"/>
                <a:chExt cx="2507108" cy="2846578"/>
              </a:xfrm>
            </p:grpSpPr>
            <p:pic>
              <p:nvPicPr>
                <p:cNvPr id="25" name="Рисунок 24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4226940" y="8139430"/>
                  <a:ext cx="402209" cy="417703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26" name="Рисунок 25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2153792" y="8139430"/>
                  <a:ext cx="402208" cy="417703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27" name="Рисунок 26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3236848" y="6963664"/>
                  <a:ext cx="402209" cy="417703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grpSp>
              <p:nvGrpSpPr>
                <p:cNvPr id="28" name="Группа 46"/>
                <p:cNvGrpSpPr/>
                <p:nvPr/>
              </p:nvGrpSpPr>
              <p:grpSpPr>
                <a:xfrm>
                  <a:off x="2138426" y="6901815"/>
                  <a:ext cx="2507108" cy="2846578"/>
                  <a:chOff x="2138426" y="6901815"/>
                  <a:chExt cx="2507108" cy="2846578"/>
                </a:xfrm>
              </p:grpSpPr>
              <p:sp>
                <p:nvSpPr>
                  <p:cNvPr id="29" name="Полилиния 28"/>
                  <p:cNvSpPr/>
                  <p:nvPr/>
                </p:nvSpPr>
                <p:spPr>
                  <a:xfrm>
                    <a:off x="2138426" y="6932803"/>
                    <a:ext cx="2507108" cy="281470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07108" h="2814702">
                        <a:moveTo>
                          <a:pt x="0" y="0"/>
                        </a:moveTo>
                        <a:lnTo>
                          <a:pt x="2507107" y="0"/>
                        </a:lnTo>
                        <a:lnTo>
                          <a:pt x="2507107" y="2814701"/>
                        </a:lnTo>
                        <a:lnTo>
                          <a:pt x="0" y="2814701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FFAD5B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30" name="Прямая соединительная линия 29"/>
                  <p:cNvCxnSpPr/>
                  <p:nvPr/>
                </p:nvCxnSpPr>
                <p:spPr>
                  <a:xfrm>
                    <a:off x="2169286" y="6917308"/>
                    <a:ext cx="2475358" cy="2831085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Прямая соединительная линия 30"/>
                  <p:cNvCxnSpPr/>
                  <p:nvPr/>
                </p:nvCxnSpPr>
                <p:spPr>
                  <a:xfrm>
                    <a:off x="2153792" y="6901815"/>
                    <a:ext cx="2429003" cy="2800223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2" name="Группа 50"/>
              <p:cNvGrpSpPr/>
              <p:nvPr/>
            </p:nvGrpSpPr>
            <p:grpSpPr>
              <a:xfrm>
                <a:off x="3111119" y="8029321"/>
                <a:ext cx="559816" cy="559815"/>
                <a:chOff x="3111119" y="8029321"/>
                <a:chExt cx="559816" cy="559815"/>
              </a:xfrm>
            </p:grpSpPr>
            <p:sp>
              <p:nvSpPr>
                <p:cNvPr id="23" name="Овал 22"/>
                <p:cNvSpPr/>
                <p:nvPr/>
              </p:nvSpPr>
              <p:spPr>
                <a:xfrm>
                  <a:off x="3111119" y="8029321"/>
                  <a:ext cx="559816" cy="55981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4040"/>
                    </a:gs>
                    <a:gs pos="100000">
                      <a:srgbClr val="AFEEEE"/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3273805" y="8328659"/>
                  <a:ext cx="234570" cy="0"/>
                </a:xfrm>
                <a:prstGeom prst="line">
                  <a:avLst/>
                </a:pr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" name="Полилиния 9"/>
            <p:cNvSpPr/>
            <p:nvPr/>
          </p:nvSpPr>
          <p:spPr>
            <a:xfrm>
              <a:off x="1345819" y="1642872"/>
              <a:ext cx="6883782" cy="1557529"/>
            </a:xfrm>
            <a:custGeom>
              <a:avLst/>
              <a:gdLst/>
              <a:ahLst/>
              <a:cxnLst/>
              <a:rect l="0" t="0" r="0" b="0"/>
              <a:pathLst>
                <a:path w="6883782" h="1557529">
                  <a:moveTo>
                    <a:pt x="0" y="0"/>
                  </a:moveTo>
                  <a:lnTo>
                    <a:pt x="6883781" y="0"/>
                  </a:lnTo>
                  <a:lnTo>
                    <a:pt x="6883781" y="1557528"/>
                  </a:lnTo>
                  <a:lnTo>
                    <a:pt x="0" y="1557528"/>
                  </a:lnTo>
                  <a:close/>
                </a:path>
              </a:pathLst>
            </a:cu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05201" y="825500"/>
              <a:ext cx="2324227" cy="57864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ru-RU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accent5">
                      <a:lumMod val="7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 - 21"/>
                </a:rPr>
                <a:t>Вариант 1 </a:t>
              </a:r>
              <a:endParaRPr lang="ru-RU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1"/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2607945" y="10548111"/>
              <a:ext cx="3907537" cy="1231012"/>
            </a:xfrm>
            <a:custGeom>
              <a:avLst/>
              <a:gdLst/>
              <a:ahLst/>
              <a:cxnLst/>
              <a:rect l="0" t="0" r="0" b="0"/>
              <a:pathLst>
                <a:path w="3907537" h="1231012">
                  <a:moveTo>
                    <a:pt x="651383" y="0"/>
                  </a:moveTo>
                  <a:lnTo>
                    <a:pt x="3321303" y="0"/>
                  </a:lnTo>
                  <a:lnTo>
                    <a:pt x="3386582" y="4065"/>
                  </a:lnTo>
                  <a:lnTo>
                    <a:pt x="3503421" y="14352"/>
                  </a:lnTo>
                  <a:lnTo>
                    <a:pt x="3614420" y="34925"/>
                  </a:lnTo>
                  <a:lnTo>
                    <a:pt x="3666489" y="45085"/>
                  </a:lnTo>
                  <a:lnTo>
                    <a:pt x="3758057" y="73787"/>
                  </a:lnTo>
                  <a:lnTo>
                    <a:pt x="3822826" y="106807"/>
                  </a:lnTo>
                  <a:lnTo>
                    <a:pt x="3855465" y="125095"/>
                  </a:lnTo>
                  <a:lnTo>
                    <a:pt x="3888232" y="162053"/>
                  </a:lnTo>
                  <a:lnTo>
                    <a:pt x="3900932" y="182627"/>
                  </a:lnTo>
                  <a:lnTo>
                    <a:pt x="3900932" y="192659"/>
                  </a:lnTo>
                  <a:lnTo>
                    <a:pt x="3907536" y="205232"/>
                  </a:lnTo>
                  <a:lnTo>
                    <a:pt x="3907536" y="1025907"/>
                  </a:lnTo>
                  <a:lnTo>
                    <a:pt x="3900932" y="1036320"/>
                  </a:lnTo>
                  <a:lnTo>
                    <a:pt x="3900932" y="1046481"/>
                  </a:lnTo>
                  <a:lnTo>
                    <a:pt x="3888232" y="1066800"/>
                  </a:lnTo>
                  <a:lnTo>
                    <a:pt x="3855465" y="1103884"/>
                  </a:lnTo>
                  <a:lnTo>
                    <a:pt x="3790695" y="1138809"/>
                  </a:lnTo>
                  <a:lnTo>
                    <a:pt x="3758057" y="1155193"/>
                  </a:lnTo>
                  <a:lnTo>
                    <a:pt x="3666489" y="1183895"/>
                  </a:lnTo>
                  <a:lnTo>
                    <a:pt x="3562350" y="1204342"/>
                  </a:lnTo>
                  <a:lnTo>
                    <a:pt x="3503421" y="1214629"/>
                  </a:lnTo>
                  <a:lnTo>
                    <a:pt x="3386582" y="1224916"/>
                  </a:lnTo>
                  <a:lnTo>
                    <a:pt x="3321303" y="1228980"/>
                  </a:lnTo>
                  <a:lnTo>
                    <a:pt x="3289045" y="1228980"/>
                  </a:lnTo>
                  <a:lnTo>
                    <a:pt x="3256280" y="1231011"/>
                  </a:lnTo>
                  <a:lnTo>
                    <a:pt x="651383" y="1231011"/>
                  </a:lnTo>
                  <a:lnTo>
                    <a:pt x="611885" y="1228980"/>
                  </a:lnTo>
                  <a:lnTo>
                    <a:pt x="579881" y="1228980"/>
                  </a:lnTo>
                  <a:lnTo>
                    <a:pt x="514477" y="1224916"/>
                  </a:lnTo>
                  <a:lnTo>
                    <a:pt x="397509" y="1214629"/>
                  </a:lnTo>
                  <a:lnTo>
                    <a:pt x="286638" y="1194055"/>
                  </a:lnTo>
                  <a:lnTo>
                    <a:pt x="234569" y="1183895"/>
                  </a:lnTo>
                  <a:lnTo>
                    <a:pt x="143637" y="1155193"/>
                  </a:lnTo>
                  <a:lnTo>
                    <a:pt x="78105" y="1122172"/>
                  </a:lnTo>
                  <a:lnTo>
                    <a:pt x="45465" y="1103884"/>
                  </a:lnTo>
                  <a:lnTo>
                    <a:pt x="13334" y="1066800"/>
                  </a:lnTo>
                  <a:lnTo>
                    <a:pt x="0" y="1046481"/>
                  </a:lnTo>
                  <a:lnTo>
                    <a:pt x="0" y="182627"/>
                  </a:lnTo>
                  <a:lnTo>
                    <a:pt x="13334" y="162053"/>
                  </a:lnTo>
                  <a:lnTo>
                    <a:pt x="45465" y="125095"/>
                  </a:lnTo>
                  <a:lnTo>
                    <a:pt x="110997" y="90297"/>
                  </a:lnTo>
                  <a:lnTo>
                    <a:pt x="143637" y="73787"/>
                  </a:lnTo>
                  <a:lnTo>
                    <a:pt x="234569" y="45085"/>
                  </a:lnTo>
                  <a:lnTo>
                    <a:pt x="338709" y="24511"/>
                  </a:lnTo>
                  <a:lnTo>
                    <a:pt x="397509" y="14352"/>
                  </a:lnTo>
                  <a:lnTo>
                    <a:pt x="514477" y="4065"/>
                  </a:lnTo>
                  <a:lnTo>
                    <a:pt x="579881" y="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60500" y="1317798"/>
              <a:ext cx="6858000" cy="2051575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ru-RU" sz="1200" b="1" dirty="0" smtClean="0">
                  <a:solidFill>
                    <a:srgbClr val="000000"/>
                  </a:solidFill>
                  <a:latin typeface="Times New Roman - 16"/>
                </a:rPr>
                <a:t>     По сторонам  квадратов закреплены единичные заряды.</a:t>
              </a:r>
            </a:p>
            <a:p>
              <a:r>
                <a:rPr lang="ru-RU" sz="1200" b="1" dirty="0" smtClean="0">
                  <a:solidFill>
                    <a:srgbClr val="000000"/>
                  </a:solidFill>
                  <a:latin typeface="Times New Roman - 16"/>
                </a:rPr>
                <a:t>     Укажите направление результирующей электрических сил,</a:t>
              </a:r>
            </a:p>
            <a:p>
              <a:r>
                <a:rPr lang="ru-RU" sz="1200" b="1" dirty="0" smtClean="0">
                  <a:solidFill>
                    <a:srgbClr val="000000"/>
                  </a:solidFill>
                  <a:latin typeface="Times New Roman - 16"/>
                </a:rPr>
                <a:t> действующих на заряженную частицу, помещенную в центр квадрата.</a:t>
              </a:r>
              <a:endParaRPr lang="ru-RU" sz="1200" b="1" dirty="0">
                <a:solidFill>
                  <a:srgbClr val="000000"/>
                </a:solidFill>
                <a:latin typeface="Times New Roman - 16"/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2133600" y="3429000"/>
              <a:ext cx="2489200" cy="275590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2159000" y="6972300"/>
              <a:ext cx="2489200" cy="275590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4965700" y="3492500"/>
              <a:ext cx="2489200" cy="275590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4965700" y="7010400"/>
              <a:ext cx="2489200" cy="275590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Прямая со стрелкой 67"/>
          <p:cNvCxnSpPr/>
          <p:nvPr/>
        </p:nvCxnSpPr>
        <p:spPr>
          <a:xfrm flipH="1">
            <a:off x="1187624" y="623731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2051720" y="623731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2915816" y="623731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16200000">
            <a:off x="1619672" y="623731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5400000" flipV="1">
            <a:off x="2483768" y="623731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74" name="Группа 73"/>
          <p:cNvGrpSpPr/>
          <p:nvPr/>
        </p:nvGrpSpPr>
        <p:grpSpPr>
          <a:xfrm>
            <a:off x="4644008" y="188640"/>
            <a:ext cx="4320480" cy="6336706"/>
            <a:chOff x="1661795" y="442466"/>
            <a:chExt cx="6900164" cy="11219182"/>
          </a:xfrm>
        </p:grpSpPr>
        <p:grpSp>
          <p:nvGrpSpPr>
            <p:cNvPr id="75" name="Группа 13"/>
            <p:cNvGrpSpPr/>
            <p:nvPr/>
          </p:nvGrpSpPr>
          <p:grpSpPr>
            <a:xfrm>
              <a:off x="5348096" y="3332988"/>
              <a:ext cx="2480820" cy="2816606"/>
              <a:chOff x="5348096" y="3332988"/>
              <a:chExt cx="2480820" cy="2816606"/>
            </a:xfrm>
          </p:grpSpPr>
          <p:grpSp>
            <p:nvGrpSpPr>
              <p:cNvPr id="123" name="Группа 9"/>
              <p:cNvGrpSpPr/>
              <p:nvPr/>
            </p:nvGrpSpPr>
            <p:grpSpPr>
              <a:xfrm>
                <a:off x="5348096" y="3332988"/>
                <a:ext cx="2480820" cy="2816606"/>
                <a:chOff x="5348096" y="3332988"/>
                <a:chExt cx="2480820" cy="2816606"/>
              </a:xfrm>
            </p:grpSpPr>
            <p:pic>
              <p:nvPicPr>
                <p:cNvPr id="127" name="Рисунок 1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7414641" y="3394202"/>
                  <a:ext cx="398018" cy="413258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128" name="Рисунок 2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7414641" y="5736335"/>
                  <a:ext cx="398018" cy="413258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129" name="Рисунок 3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5378703" y="3394202"/>
                  <a:ext cx="398017" cy="413258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130" name="Рисунок 4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5394071" y="5736335"/>
                  <a:ext cx="398017" cy="413258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grpSp>
              <p:nvGrpSpPr>
                <p:cNvPr id="131" name="Группа 8"/>
                <p:cNvGrpSpPr/>
                <p:nvPr/>
              </p:nvGrpSpPr>
              <p:grpSpPr>
                <a:xfrm>
                  <a:off x="5348096" y="3332988"/>
                  <a:ext cx="2480820" cy="2816606"/>
                  <a:chOff x="5348096" y="3332988"/>
                  <a:chExt cx="2480820" cy="2816606"/>
                </a:xfrm>
              </p:grpSpPr>
              <p:sp>
                <p:nvSpPr>
                  <p:cNvPr id="132" name="Полилиния 5"/>
                  <p:cNvSpPr/>
                  <p:nvPr/>
                </p:nvSpPr>
                <p:spPr>
                  <a:xfrm>
                    <a:off x="5348096" y="3363595"/>
                    <a:ext cx="2480820" cy="278511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480820" h="2785110">
                        <a:moveTo>
                          <a:pt x="0" y="0"/>
                        </a:moveTo>
                        <a:lnTo>
                          <a:pt x="2480819" y="0"/>
                        </a:lnTo>
                        <a:lnTo>
                          <a:pt x="2480819" y="2785109"/>
                        </a:lnTo>
                        <a:lnTo>
                          <a:pt x="0" y="278510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FFAD5B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33" name="Прямая соединительная линия 6"/>
                  <p:cNvCxnSpPr/>
                  <p:nvPr/>
                </p:nvCxnSpPr>
                <p:spPr>
                  <a:xfrm>
                    <a:off x="5378830" y="3348354"/>
                    <a:ext cx="2449196" cy="2801240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Прямая соединительная линия 7"/>
                  <p:cNvCxnSpPr/>
                  <p:nvPr/>
                </p:nvCxnSpPr>
                <p:spPr>
                  <a:xfrm>
                    <a:off x="5363464" y="3332988"/>
                    <a:ext cx="2403347" cy="2770758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24" name="Группа 12"/>
              <p:cNvGrpSpPr/>
              <p:nvPr/>
            </p:nvGrpSpPr>
            <p:grpSpPr>
              <a:xfrm>
                <a:off x="6312661" y="4435347"/>
                <a:ext cx="626364" cy="626364"/>
                <a:chOff x="6312661" y="4435347"/>
                <a:chExt cx="626364" cy="626364"/>
              </a:xfrm>
            </p:grpSpPr>
            <p:sp>
              <p:nvSpPr>
                <p:cNvPr id="125" name="Овал 124"/>
                <p:cNvSpPr/>
                <p:nvPr/>
              </p:nvSpPr>
              <p:spPr>
                <a:xfrm>
                  <a:off x="6312661" y="4435347"/>
                  <a:ext cx="626364" cy="62636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4040"/>
                    </a:gs>
                    <a:gs pos="100000">
                      <a:srgbClr val="AFEEEE"/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26" name="Прямая соединительная линия 125"/>
                <p:cNvCxnSpPr/>
                <p:nvPr/>
              </p:nvCxnSpPr>
              <p:spPr>
                <a:xfrm>
                  <a:off x="6494526" y="4770246"/>
                  <a:ext cx="262508" cy="0"/>
                </a:xfrm>
                <a:prstGeom prst="line">
                  <a:avLst/>
                </a:pr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6" name="Группа 25"/>
            <p:cNvGrpSpPr/>
            <p:nvPr/>
          </p:nvGrpSpPr>
          <p:grpSpPr>
            <a:xfrm>
              <a:off x="2454910" y="3317747"/>
              <a:ext cx="2480819" cy="2816606"/>
              <a:chOff x="2454910" y="3317747"/>
              <a:chExt cx="2480819" cy="2816606"/>
            </a:xfrm>
          </p:grpSpPr>
          <p:grpSp>
            <p:nvGrpSpPr>
              <p:cNvPr id="112" name="Группа 20"/>
              <p:cNvGrpSpPr/>
              <p:nvPr/>
            </p:nvGrpSpPr>
            <p:grpSpPr>
              <a:xfrm>
                <a:off x="2454910" y="3317747"/>
                <a:ext cx="2480819" cy="2816606"/>
                <a:chOff x="2454910" y="3317747"/>
                <a:chExt cx="2480819" cy="2816606"/>
              </a:xfrm>
            </p:grpSpPr>
            <p:grpSp>
              <p:nvGrpSpPr>
                <p:cNvPr id="117" name="Группа 17"/>
                <p:cNvGrpSpPr/>
                <p:nvPr/>
              </p:nvGrpSpPr>
              <p:grpSpPr>
                <a:xfrm>
                  <a:off x="2454910" y="3317747"/>
                  <a:ext cx="2480819" cy="2816606"/>
                  <a:chOff x="2454910" y="3317747"/>
                  <a:chExt cx="2480819" cy="2816606"/>
                </a:xfrm>
              </p:grpSpPr>
              <p:sp>
                <p:nvSpPr>
                  <p:cNvPr id="120" name="Полилиния 119"/>
                  <p:cNvSpPr/>
                  <p:nvPr/>
                </p:nvSpPr>
                <p:spPr>
                  <a:xfrm>
                    <a:off x="2454910" y="3348354"/>
                    <a:ext cx="2480819" cy="27851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480819" h="2785112">
                        <a:moveTo>
                          <a:pt x="0" y="0"/>
                        </a:moveTo>
                        <a:lnTo>
                          <a:pt x="2480818" y="0"/>
                        </a:lnTo>
                        <a:lnTo>
                          <a:pt x="2480818" y="2785111"/>
                        </a:lnTo>
                        <a:lnTo>
                          <a:pt x="0" y="2785111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FFAD5B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21" name="Прямая соединительная линия 120"/>
                  <p:cNvCxnSpPr/>
                  <p:nvPr/>
                </p:nvCxnSpPr>
                <p:spPr>
                  <a:xfrm>
                    <a:off x="2485517" y="3332988"/>
                    <a:ext cx="2449322" cy="2801365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Прямая соединительная линия 121"/>
                  <p:cNvCxnSpPr/>
                  <p:nvPr/>
                </p:nvCxnSpPr>
                <p:spPr>
                  <a:xfrm>
                    <a:off x="2470276" y="3317747"/>
                    <a:ext cx="2403349" cy="2770632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118" name="Рисунок 18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4536821" y="3378961"/>
                  <a:ext cx="398017" cy="413258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119" name="Рисунок 118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4536821" y="5690361"/>
                  <a:ext cx="398017" cy="413258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</p:grpSp>
          <p:grpSp>
            <p:nvGrpSpPr>
              <p:cNvPr id="113" name="Группа 24"/>
              <p:cNvGrpSpPr/>
              <p:nvPr/>
            </p:nvGrpSpPr>
            <p:grpSpPr>
              <a:xfrm>
                <a:off x="3402076" y="4417821"/>
                <a:ext cx="679704" cy="679705"/>
                <a:chOff x="3402076" y="4417821"/>
                <a:chExt cx="679704" cy="679705"/>
              </a:xfrm>
            </p:grpSpPr>
            <p:sp>
              <p:nvSpPr>
                <p:cNvPr id="114" name="Овал 113"/>
                <p:cNvSpPr/>
                <p:nvPr/>
              </p:nvSpPr>
              <p:spPr>
                <a:xfrm>
                  <a:off x="3402076" y="4417821"/>
                  <a:ext cx="679704" cy="6797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00FF"/>
                    </a:gs>
                    <a:gs pos="100000">
                      <a:srgbClr val="FFE4E1"/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rgbClr val="A52A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15" name="Прямая соединительная линия 114"/>
                <p:cNvCxnSpPr/>
                <p:nvPr/>
              </p:nvCxnSpPr>
              <p:spPr>
                <a:xfrm>
                  <a:off x="3517010" y="4757673"/>
                  <a:ext cx="399924" cy="0"/>
                </a:xfrm>
                <a:prstGeom prst="line">
                  <a:avLst/>
                </a:prstGeom>
                <a:ln w="38100" cap="flat" cmpd="sng" algn="ctr">
                  <a:solidFill>
                    <a:srgbClr val="8B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Прямая соединительная линия 23"/>
                <p:cNvCxnSpPr/>
                <p:nvPr/>
              </p:nvCxnSpPr>
              <p:spPr>
                <a:xfrm>
                  <a:off x="3717035" y="4507865"/>
                  <a:ext cx="24893" cy="474725"/>
                </a:xfrm>
                <a:prstGeom prst="line">
                  <a:avLst/>
                </a:prstGeom>
                <a:ln w="38100" cap="flat" cmpd="sng" algn="ctr">
                  <a:solidFill>
                    <a:srgbClr val="8B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8" name="Группа 39"/>
            <p:cNvGrpSpPr/>
            <p:nvPr/>
          </p:nvGrpSpPr>
          <p:grpSpPr>
            <a:xfrm>
              <a:off x="2455545" y="6756400"/>
              <a:ext cx="2480819" cy="2816606"/>
              <a:chOff x="2455545" y="6756400"/>
              <a:chExt cx="2480819" cy="2816606"/>
            </a:xfrm>
          </p:grpSpPr>
          <p:grpSp>
            <p:nvGrpSpPr>
              <p:cNvPr id="100" name="Группа 34"/>
              <p:cNvGrpSpPr/>
              <p:nvPr/>
            </p:nvGrpSpPr>
            <p:grpSpPr>
              <a:xfrm>
                <a:off x="2455545" y="6756400"/>
                <a:ext cx="2480819" cy="2816606"/>
                <a:chOff x="2455545" y="6756400"/>
                <a:chExt cx="2480819" cy="2816606"/>
              </a:xfrm>
            </p:grpSpPr>
            <p:pic>
              <p:nvPicPr>
                <p:cNvPr id="105" name="Рисунок 27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4522215" y="7981060"/>
                  <a:ext cx="398017" cy="413257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106" name="Рисунок 28" descr="MSOfficePNG(1)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2470911" y="7981060"/>
                  <a:ext cx="398017" cy="413257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107" name="Рисунок 106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3573017" y="6787006"/>
                  <a:ext cx="398017" cy="413257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grpSp>
              <p:nvGrpSpPr>
                <p:cNvPr id="108" name="Группа 33"/>
                <p:cNvGrpSpPr/>
                <p:nvPr/>
              </p:nvGrpSpPr>
              <p:grpSpPr>
                <a:xfrm>
                  <a:off x="2455545" y="6756400"/>
                  <a:ext cx="2480819" cy="2816606"/>
                  <a:chOff x="2455545" y="6756400"/>
                  <a:chExt cx="2480819" cy="2816606"/>
                </a:xfrm>
              </p:grpSpPr>
              <p:sp>
                <p:nvSpPr>
                  <p:cNvPr id="109" name="Полилиния 108"/>
                  <p:cNvSpPr/>
                  <p:nvPr/>
                </p:nvSpPr>
                <p:spPr>
                  <a:xfrm>
                    <a:off x="2455545" y="6787006"/>
                    <a:ext cx="2480819" cy="27851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480819" h="2785112">
                        <a:moveTo>
                          <a:pt x="0" y="0"/>
                        </a:moveTo>
                        <a:lnTo>
                          <a:pt x="2480818" y="0"/>
                        </a:lnTo>
                        <a:lnTo>
                          <a:pt x="2480818" y="2785111"/>
                        </a:lnTo>
                        <a:lnTo>
                          <a:pt x="0" y="2785111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FFAD5B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10" name="Прямая соединительная линия 109"/>
                  <p:cNvCxnSpPr/>
                  <p:nvPr/>
                </p:nvCxnSpPr>
                <p:spPr>
                  <a:xfrm>
                    <a:off x="2486151" y="6771640"/>
                    <a:ext cx="2449322" cy="2801366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Прямая соединительная линия 110"/>
                  <p:cNvCxnSpPr/>
                  <p:nvPr/>
                </p:nvCxnSpPr>
                <p:spPr>
                  <a:xfrm>
                    <a:off x="2470911" y="6756400"/>
                    <a:ext cx="2403348" cy="2770631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1" name="Группа 38"/>
              <p:cNvGrpSpPr/>
              <p:nvPr/>
            </p:nvGrpSpPr>
            <p:grpSpPr>
              <a:xfrm>
                <a:off x="3415664" y="7915402"/>
                <a:ext cx="585216" cy="585215"/>
                <a:chOff x="3415664" y="7915402"/>
                <a:chExt cx="585216" cy="585215"/>
              </a:xfrm>
            </p:grpSpPr>
            <p:sp>
              <p:nvSpPr>
                <p:cNvPr id="102" name="Овал 101"/>
                <p:cNvSpPr/>
                <p:nvPr/>
              </p:nvSpPr>
              <p:spPr>
                <a:xfrm>
                  <a:off x="3415664" y="7915402"/>
                  <a:ext cx="585216" cy="58521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00FF"/>
                    </a:gs>
                    <a:gs pos="100000">
                      <a:srgbClr val="FFE4E1"/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rgbClr val="A52A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03" name="Прямая соединительная линия 102"/>
                <p:cNvCxnSpPr/>
                <p:nvPr/>
              </p:nvCxnSpPr>
              <p:spPr>
                <a:xfrm>
                  <a:off x="3514471" y="8208136"/>
                  <a:ext cx="344424" cy="0"/>
                </a:xfrm>
                <a:prstGeom prst="line">
                  <a:avLst/>
                </a:prstGeom>
                <a:ln w="38100" cap="flat" cmpd="sng" algn="ctr">
                  <a:solidFill>
                    <a:srgbClr val="8B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Прямая соединительная линия 103"/>
                <p:cNvCxnSpPr/>
                <p:nvPr/>
              </p:nvCxnSpPr>
              <p:spPr>
                <a:xfrm>
                  <a:off x="3686683" y="7992744"/>
                  <a:ext cx="21589" cy="408940"/>
                </a:xfrm>
                <a:prstGeom prst="line">
                  <a:avLst/>
                </a:prstGeom>
                <a:ln w="38100" cap="flat" cmpd="sng" algn="ctr">
                  <a:solidFill>
                    <a:srgbClr val="8B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9" name="Группа 50"/>
            <p:cNvGrpSpPr/>
            <p:nvPr/>
          </p:nvGrpSpPr>
          <p:grpSpPr>
            <a:xfrm>
              <a:off x="5394705" y="6771767"/>
              <a:ext cx="2480692" cy="2816478"/>
              <a:chOff x="5394705" y="6771767"/>
              <a:chExt cx="2480692" cy="2816478"/>
            </a:xfrm>
          </p:grpSpPr>
          <p:grpSp>
            <p:nvGrpSpPr>
              <p:cNvPr id="90" name="Группа 46"/>
              <p:cNvGrpSpPr/>
              <p:nvPr/>
            </p:nvGrpSpPr>
            <p:grpSpPr>
              <a:xfrm>
                <a:off x="5394705" y="6771767"/>
                <a:ext cx="2480692" cy="2816478"/>
                <a:chOff x="5394705" y="6771767"/>
                <a:chExt cx="2480692" cy="2816478"/>
              </a:xfrm>
            </p:grpSpPr>
            <p:pic>
              <p:nvPicPr>
                <p:cNvPr id="94" name="Рисунок 93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7476490" y="6848220"/>
                  <a:ext cx="398018" cy="413257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pic>
              <p:nvPicPr>
                <p:cNvPr id="95" name="Рисунок 94" descr="MSOfficePNG(7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5409946" y="9159747"/>
                  <a:ext cx="398017" cy="413257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grpSp>
              <p:nvGrpSpPr>
                <p:cNvPr id="96" name="Группа 45"/>
                <p:cNvGrpSpPr/>
                <p:nvPr/>
              </p:nvGrpSpPr>
              <p:grpSpPr>
                <a:xfrm>
                  <a:off x="5394705" y="6771767"/>
                  <a:ext cx="2480692" cy="2816478"/>
                  <a:chOff x="5394705" y="6771767"/>
                  <a:chExt cx="2480692" cy="2816478"/>
                </a:xfrm>
              </p:grpSpPr>
              <p:sp>
                <p:nvSpPr>
                  <p:cNvPr id="97" name="Полилиния 96"/>
                  <p:cNvSpPr/>
                  <p:nvPr/>
                </p:nvSpPr>
                <p:spPr>
                  <a:xfrm>
                    <a:off x="5394705" y="6802373"/>
                    <a:ext cx="2480692" cy="278511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480692" h="2785111">
                        <a:moveTo>
                          <a:pt x="0" y="0"/>
                        </a:moveTo>
                        <a:lnTo>
                          <a:pt x="2480691" y="0"/>
                        </a:lnTo>
                        <a:lnTo>
                          <a:pt x="2480691" y="2785110"/>
                        </a:lnTo>
                        <a:lnTo>
                          <a:pt x="0" y="2785110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FFAD5B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98" name="Прямая соединительная линия 97"/>
                  <p:cNvCxnSpPr/>
                  <p:nvPr/>
                </p:nvCxnSpPr>
                <p:spPr>
                  <a:xfrm>
                    <a:off x="5425313" y="6787006"/>
                    <a:ext cx="2449194" cy="2801239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Прямая соединительная линия 98"/>
                  <p:cNvCxnSpPr/>
                  <p:nvPr/>
                </p:nvCxnSpPr>
                <p:spPr>
                  <a:xfrm>
                    <a:off x="5409946" y="6771767"/>
                    <a:ext cx="2403347" cy="2770631"/>
                  </a:xfrm>
                  <a:prstGeom prst="line">
                    <a:avLst/>
                  </a:prstGeom>
                  <a:ln w="12700" cap="flat" cmpd="sng" algn="ctr">
                    <a:solidFill>
                      <a:srgbClr val="000000"/>
                    </a:solidFill>
                    <a:prstDash val="dash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1" name="Группа 49"/>
              <p:cNvGrpSpPr/>
              <p:nvPr/>
            </p:nvGrpSpPr>
            <p:grpSpPr>
              <a:xfrm>
                <a:off x="6357365" y="7933308"/>
                <a:ext cx="561087" cy="561087"/>
                <a:chOff x="6357365" y="7933308"/>
                <a:chExt cx="561087" cy="561087"/>
              </a:xfrm>
            </p:grpSpPr>
            <p:sp>
              <p:nvSpPr>
                <p:cNvPr id="92" name="Овал 91"/>
                <p:cNvSpPr/>
                <p:nvPr/>
              </p:nvSpPr>
              <p:spPr>
                <a:xfrm>
                  <a:off x="6357365" y="7933308"/>
                  <a:ext cx="561087" cy="56108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4040"/>
                    </a:gs>
                    <a:gs pos="100000">
                      <a:srgbClr val="AFEEEE"/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93" name="Прямая соединительная линия 92"/>
                <p:cNvCxnSpPr/>
                <p:nvPr/>
              </p:nvCxnSpPr>
              <p:spPr>
                <a:xfrm>
                  <a:off x="6520433" y="8233536"/>
                  <a:ext cx="234950" cy="0"/>
                </a:xfrm>
                <a:prstGeom prst="line">
                  <a:avLst/>
                </a:pr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2" name="Полилиния 81"/>
            <p:cNvSpPr/>
            <p:nvPr/>
          </p:nvSpPr>
          <p:spPr>
            <a:xfrm>
              <a:off x="3224910" y="10443464"/>
              <a:ext cx="3866389" cy="1218184"/>
            </a:xfrm>
            <a:custGeom>
              <a:avLst/>
              <a:gdLst/>
              <a:ahLst/>
              <a:cxnLst/>
              <a:rect l="0" t="0" r="0" b="0"/>
              <a:pathLst>
                <a:path w="3866389" h="1218184">
                  <a:moveTo>
                    <a:pt x="644399" y="0"/>
                  </a:moveTo>
                  <a:lnTo>
                    <a:pt x="3286253" y="0"/>
                  </a:lnTo>
                  <a:lnTo>
                    <a:pt x="3351022" y="4191"/>
                  </a:lnTo>
                  <a:lnTo>
                    <a:pt x="3466593" y="14351"/>
                  </a:lnTo>
                  <a:lnTo>
                    <a:pt x="3576321" y="34670"/>
                  </a:lnTo>
                  <a:lnTo>
                    <a:pt x="3627883" y="44577"/>
                  </a:lnTo>
                  <a:lnTo>
                    <a:pt x="3718433" y="73152"/>
                  </a:lnTo>
                  <a:lnTo>
                    <a:pt x="3782569" y="105664"/>
                  </a:lnTo>
                  <a:lnTo>
                    <a:pt x="3814954" y="123952"/>
                  </a:lnTo>
                  <a:lnTo>
                    <a:pt x="3847211" y="160528"/>
                  </a:lnTo>
                  <a:lnTo>
                    <a:pt x="3859911" y="180720"/>
                  </a:lnTo>
                  <a:lnTo>
                    <a:pt x="3859911" y="190754"/>
                  </a:lnTo>
                  <a:lnTo>
                    <a:pt x="3866388" y="203072"/>
                  </a:lnTo>
                  <a:lnTo>
                    <a:pt x="3866388" y="1015111"/>
                  </a:lnTo>
                  <a:lnTo>
                    <a:pt x="3859911" y="1025525"/>
                  </a:lnTo>
                  <a:lnTo>
                    <a:pt x="3859911" y="1035430"/>
                  </a:lnTo>
                  <a:lnTo>
                    <a:pt x="3847211" y="1055624"/>
                  </a:lnTo>
                  <a:lnTo>
                    <a:pt x="3814954" y="1092200"/>
                  </a:lnTo>
                  <a:lnTo>
                    <a:pt x="3750692" y="1126870"/>
                  </a:lnTo>
                  <a:lnTo>
                    <a:pt x="3718433" y="1143000"/>
                  </a:lnTo>
                  <a:lnTo>
                    <a:pt x="3627883" y="1171702"/>
                  </a:lnTo>
                  <a:lnTo>
                    <a:pt x="3524758" y="1191767"/>
                  </a:lnTo>
                  <a:lnTo>
                    <a:pt x="3466593" y="1202054"/>
                  </a:lnTo>
                  <a:lnTo>
                    <a:pt x="3351022" y="1212088"/>
                  </a:lnTo>
                  <a:lnTo>
                    <a:pt x="3286253" y="1216152"/>
                  </a:lnTo>
                  <a:lnTo>
                    <a:pt x="3254375" y="1216152"/>
                  </a:lnTo>
                  <a:lnTo>
                    <a:pt x="3222118" y="1218183"/>
                  </a:lnTo>
                  <a:lnTo>
                    <a:pt x="644399" y="1218183"/>
                  </a:lnTo>
                  <a:lnTo>
                    <a:pt x="605410" y="1216152"/>
                  </a:lnTo>
                  <a:lnTo>
                    <a:pt x="573660" y="1216152"/>
                  </a:lnTo>
                  <a:lnTo>
                    <a:pt x="509017" y="1212088"/>
                  </a:lnTo>
                  <a:lnTo>
                    <a:pt x="393319" y="1202054"/>
                  </a:lnTo>
                  <a:lnTo>
                    <a:pt x="283592" y="1181480"/>
                  </a:lnTo>
                  <a:lnTo>
                    <a:pt x="232030" y="1171702"/>
                  </a:lnTo>
                  <a:lnTo>
                    <a:pt x="142113" y="1143000"/>
                  </a:lnTo>
                  <a:lnTo>
                    <a:pt x="77343" y="1110488"/>
                  </a:lnTo>
                  <a:lnTo>
                    <a:pt x="45086" y="1092200"/>
                  </a:lnTo>
                  <a:lnTo>
                    <a:pt x="13209" y="1055624"/>
                  </a:lnTo>
                  <a:lnTo>
                    <a:pt x="0" y="1035430"/>
                  </a:lnTo>
                  <a:lnTo>
                    <a:pt x="0" y="180720"/>
                  </a:lnTo>
                  <a:lnTo>
                    <a:pt x="13209" y="160528"/>
                  </a:lnTo>
                  <a:lnTo>
                    <a:pt x="45086" y="123952"/>
                  </a:lnTo>
                  <a:lnTo>
                    <a:pt x="109729" y="89534"/>
                  </a:lnTo>
                  <a:lnTo>
                    <a:pt x="142113" y="73152"/>
                  </a:lnTo>
                  <a:lnTo>
                    <a:pt x="232030" y="44577"/>
                  </a:lnTo>
                  <a:lnTo>
                    <a:pt x="335154" y="24383"/>
                  </a:lnTo>
                  <a:lnTo>
                    <a:pt x="393319" y="14351"/>
                  </a:lnTo>
                  <a:lnTo>
                    <a:pt x="509017" y="4191"/>
                  </a:lnTo>
                  <a:lnTo>
                    <a:pt x="573660" y="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олилиния 82"/>
            <p:cNvSpPr/>
            <p:nvPr/>
          </p:nvSpPr>
          <p:spPr>
            <a:xfrm>
              <a:off x="1661795" y="1180211"/>
              <a:ext cx="6900164" cy="1344931"/>
            </a:xfrm>
            <a:custGeom>
              <a:avLst/>
              <a:gdLst/>
              <a:ahLst/>
              <a:cxnLst/>
              <a:rect l="0" t="0" r="0" b="0"/>
              <a:pathLst>
                <a:path w="6900164" h="1344931">
                  <a:moveTo>
                    <a:pt x="0" y="0"/>
                  </a:moveTo>
                  <a:lnTo>
                    <a:pt x="6900163" y="0"/>
                  </a:lnTo>
                  <a:lnTo>
                    <a:pt x="6900163" y="1344930"/>
                  </a:lnTo>
                  <a:lnTo>
                    <a:pt x="0" y="1344930"/>
                  </a:lnTo>
                  <a:close/>
                </a:path>
              </a:pathLst>
            </a:cu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421861" y="442466"/>
              <a:ext cx="2070049" cy="5449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ru-RU" sz="1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 - 19"/>
                </a:rPr>
                <a:t>Вариант 2   </a:t>
              </a:r>
              <a:endParaRPr lang="ru-RU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19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676400" y="952429"/>
              <a:ext cx="6857999" cy="212519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ru-RU" sz="1200" b="1" dirty="0" smtClean="0">
                  <a:solidFill>
                    <a:srgbClr val="000000"/>
                  </a:solidFill>
                  <a:latin typeface="Times New Roman - 16"/>
                </a:rPr>
                <a:t>       По сторонам  квадратов закреплены единичные заряды.</a:t>
              </a:r>
            </a:p>
            <a:p>
              <a:r>
                <a:rPr lang="ru-RU" sz="1200" b="1" dirty="0" smtClean="0">
                  <a:solidFill>
                    <a:srgbClr val="000000"/>
                  </a:solidFill>
                  <a:latin typeface="Times New Roman - 16"/>
                </a:rPr>
                <a:t>        Укажите направление результирующей электрических сил,</a:t>
              </a:r>
            </a:p>
            <a:p>
              <a:r>
                <a:rPr lang="ru-RU" sz="1200" b="1" dirty="0" smtClean="0">
                  <a:solidFill>
                    <a:srgbClr val="000000"/>
                  </a:solidFill>
                  <a:latin typeface="Times New Roman - 16"/>
                </a:rPr>
                <a:t> действующих на заряженную частицу, помещенную в центр квадрата.</a:t>
              </a:r>
              <a:endParaRPr lang="ru-RU" sz="1200" b="1" dirty="0">
                <a:solidFill>
                  <a:srgbClr val="000000"/>
                </a:solidFill>
                <a:latin typeface="Times New Roman - 16"/>
              </a:endParaRPr>
            </a:p>
          </p:txBody>
        </p:sp>
        <p:cxnSp>
          <p:nvCxnSpPr>
            <p:cNvPr id="86" name="Прямая соединительная линия 85"/>
            <p:cNvCxnSpPr/>
            <p:nvPr/>
          </p:nvCxnSpPr>
          <p:spPr>
            <a:xfrm flipV="1">
              <a:off x="2463800" y="3365500"/>
              <a:ext cx="2463800" cy="276860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flipV="1">
              <a:off x="2476500" y="6781800"/>
              <a:ext cx="2463800" cy="276860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/>
          </p:nvCxnSpPr>
          <p:spPr>
            <a:xfrm flipV="1">
              <a:off x="5435600" y="6794500"/>
              <a:ext cx="2463800" cy="276860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 flipV="1">
              <a:off x="5359400" y="3403600"/>
              <a:ext cx="2463800" cy="276860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5" name="Прямая со стрелкой 134"/>
          <p:cNvCxnSpPr/>
          <p:nvPr/>
        </p:nvCxnSpPr>
        <p:spPr>
          <a:xfrm flipH="1">
            <a:off x="5796136" y="6165304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6" name="Прямая со стрелкой 135"/>
          <p:cNvCxnSpPr/>
          <p:nvPr/>
        </p:nvCxnSpPr>
        <p:spPr>
          <a:xfrm flipH="1">
            <a:off x="7452320" y="6165304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7" name="Прямая со стрелкой 136"/>
          <p:cNvCxnSpPr/>
          <p:nvPr/>
        </p:nvCxnSpPr>
        <p:spPr>
          <a:xfrm>
            <a:off x="6660232" y="6165304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8" name="Прямая со стрелкой 137"/>
          <p:cNvCxnSpPr/>
          <p:nvPr/>
        </p:nvCxnSpPr>
        <p:spPr>
          <a:xfrm rot="16200000">
            <a:off x="6228184" y="6165305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9" name="Прямая со стрелкой 138"/>
          <p:cNvCxnSpPr/>
          <p:nvPr/>
        </p:nvCxnSpPr>
        <p:spPr>
          <a:xfrm rot="5400000" flipV="1">
            <a:off x="7020272" y="6165304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SOfficePNG(6).png"/>
          <p:cNvPicPr>
            <a:picLocks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742183" cy="24965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Рисунок 4" descr="MSOfficePNG(5)(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772816"/>
            <a:ext cx="7825060" cy="24687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3568" y="5373216"/>
            <a:ext cx="8064896" cy="141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979712" y="332656"/>
            <a:ext cx="5976664" cy="6120680"/>
            <a:chOff x="1482089" y="256159"/>
            <a:chExt cx="6868923" cy="7506843"/>
          </a:xfrm>
        </p:grpSpPr>
        <p:grpSp>
          <p:nvGrpSpPr>
            <p:cNvPr id="5" name="Группа 5"/>
            <p:cNvGrpSpPr/>
            <p:nvPr/>
          </p:nvGrpSpPr>
          <p:grpSpPr>
            <a:xfrm>
              <a:off x="1482089" y="6488429"/>
              <a:ext cx="2216532" cy="1274573"/>
              <a:chOff x="1482089" y="6488429"/>
              <a:chExt cx="2216532" cy="1274573"/>
            </a:xfrm>
          </p:grpSpPr>
          <p:sp>
            <p:nvSpPr>
              <p:cNvPr id="127" name="Овал 1"/>
              <p:cNvSpPr/>
              <p:nvPr/>
            </p:nvSpPr>
            <p:spPr>
              <a:xfrm>
                <a:off x="1482216" y="6676897"/>
                <a:ext cx="2216405" cy="1086105"/>
              </a:xfrm>
              <a:prstGeom prst="ellipse">
                <a:avLst/>
              </a:prstGeom>
              <a:gradFill flip="none" rotWithShape="1">
                <a:gsLst>
                  <a:gs pos="0">
                    <a:srgbClr val="C0C0C0"/>
                  </a:gs>
                  <a:gs pos="100000">
                    <a:srgbClr val="FFAD5B"/>
                  </a:gs>
                </a:gsLst>
                <a:lin ang="0" scaled="1"/>
                <a:tileRect/>
              </a:gradFill>
              <a:ln w="38100" cap="flat" cmpd="sng" algn="ctr">
                <a:solidFill>
                  <a:srgbClr val="8B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8" name="Овал 2"/>
              <p:cNvSpPr/>
              <p:nvPr/>
            </p:nvSpPr>
            <p:spPr>
              <a:xfrm>
                <a:off x="1482216" y="6488429"/>
                <a:ext cx="2216405" cy="1086104"/>
              </a:xfrm>
              <a:prstGeom prst="ellipse">
                <a:avLst/>
              </a:prstGeom>
              <a:gradFill flip="none" rotWithShape="1">
                <a:gsLst>
                  <a:gs pos="0">
                    <a:srgbClr val="C0C0C0"/>
                  </a:gs>
                  <a:gs pos="100000">
                    <a:srgbClr val="FFAD5B"/>
                  </a:gs>
                </a:gsLst>
                <a:lin ang="0" scaled="1"/>
                <a:tileRect/>
              </a:gradFill>
              <a:ln w="38100" cap="flat" cmpd="sng" algn="ctr">
                <a:solidFill>
                  <a:srgbClr val="8B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29" name="Прямая соединительная линия 3"/>
              <p:cNvCxnSpPr/>
              <p:nvPr/>
            </p:nvCxnSpPr>
            <p:spPr>
              <a:xfrm>
                <a:off x="3687571" y="7009383"/>
                <a:ext cx="11050" cy="254889"/>
              </a:xfrm>
              <a:prstGeom prst="line">
                <a:avLst/>
              </a:prstGeom>
              <a:ln w="25400" cap="flat" cmpd="sng" algn="ctr">
                <a:solidFill>
                  <a:srgbClr val="8B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Прямая соединительная линия 4"/>
              <p:cNvCxnSpPr/>
              <p:nvPr/>
            </p:nvCxnSpPr>
            <p:spPr>
              <a:xfrm>
                <a:off x="1482089" y="6976109"/>
                <a:ext cx="0" cy="299212"/>
              </a:xfrm>
              <a:prstGeom prst="line">
                <a:avLst/>
              </a:prstGeom>
              <a:ln w="25400" cap="flat" cmpd="sng" algn="ctr">
                <a:solidFill>
                  <a:srgbClr val="8B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Полилиния 5"/>
            <p:cNvSpPr/>
            <p:nvPr/>
          </p:nvSpPr>
          <p:spPr>
            <a:xfrm>
              <a:off x="2524760" y="292100"/>
              <a:ext cx="101601" cy="6642101"/>
            </a:xfrm>
            <a:custGeom>
              <a:avLst/>
              <a:gdLst/>
              <a:ahLst/>
              <a:cxnLst/>
              <a:rect l="0" t="0" r="0" b="0"/>
              <a:pathLst>
                <a:path w="101601" h="6642101">
                  <a:moveTo>
                    <a:pt x="0" y="0"/>
                  </a:moveTo>
                  <a:lnTo>
                    <a:pt x="101600" y="0"/>
                  </a:lnTo>
                  <a:lnTo>
                    <a:pt x="101600" y="6642100"/>
                  </a:lnTo>
                  <a:lnTo>
                    <a:pt x="0" y="6642100"/>
                  </a:lnTo>
                  <a:close/>
                </a:path>
              </a:pathLst>
            </a:custGeom>
            <a:solidFill>
              <a:srgbClr val="666666"/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77"/>
            <p:cNvGrpSpPr/>
            <p:nvPr/>
          </p:nvGrpSpPr>
          <p:grpSpPr>
            <a:xfrm rot="20367599">
              <a:off x="3808631" y="1995222"/>
              <a:ext cx="745743" cy="3662409"/>
              <a:chOff x="3808631" y="1995222"/>
              <a:chExt cx="745743" cy="3662409"/>
            </a:xfrm>
          </p:grpSpPr>
          <p:grpSp>
            <p:nvGrpSpPr>
              <p:cNvPr id="57" name="Группа 75"/>
              <p:cNvGrpSpPr/>
              <p:nvPr/>
            </p:nvGrpSpPr>
            <p:grpSpPr>
              <a:xfrm>
                <a:off x="3808631" y="2083352"/>
                <a:ext cx="745743" cy="3574279"/>
                <a:chOff x="3808631" y="2083352"/>
                <a:chExt cx="745743" cy="3574279"/>
              </a:xfrm>
            </p:grpSpPr>
            <p:sp>
              <p:nvSpPr>
                <p:cNvPr id="59" name="Полилиния 58"/>
                <p:cNvSpPr/>
                <p:nvPr/>
              </p:nvSpPr>
              <p:spPr>
                <a:xfrm>
                  <a:off x="3808758" y="2083352"/>
                  <a:ext cx="737363" cy="348196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7363" h="3481960">
                      <a:moveTo>
                        <a:pt x="0" y="0"/>
                      </a:moveTo>
                      <a:lnTo>
                        <a:pt x="737362" y="0"/>
                      </a:lnTo>
                      <a:lnTo>
                        <a:pt x="737362" y="3481959"/>
                      </a:lnTo>
                      <a:lnTo>
                        <a:pt x="0" y="348195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08080"/>
                    </a:gs>
                    <a:gs pos="100000">
                      <a:srgbClr val="808080">
                        <a:tint val="0"/>
                      </a:srgbClr>
                    </a:gs>
                  </a:gsLst>
                  <a:lin ang="0" scaled="1"/>
                  <a:tileRect/>
                </a:gradFill>
                <a:ln w="25400" cap="flat" cmpd="sng" algn="ctr">
                  <a:solidFill>
                    <a:srgbClr val="C0C0C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60" name="Группа 74"/>
                <p:cNvGrpSpPr/>
                <p:nvPr/>
              </p:nvGrpSpPr>
              <p:grpSpPr>
                <a:xfrm>
                  <a:off x="3808631" y="2161993"/>
                  <a:ext cx="745743" cy="3495638"/>
                  <a:chOff x="3808631" y="2161993"/>
                  <a:chExt cx="745743" cy="3495638"/>
                </a:xfrm>
              </p:grpSpPr>
              <p:sp>
                <p:nvSpPr>
                  <p:cNvPr id="61" name="Овал 60"/>
                  <p:cNvSpPr/>
                  <p:nvPr/>
                </p:nvSpPr>
                <p:spPr>
                  <a:xfrm>
                    <a:off x="3808631" y="5481863"/>
                    <a:ext cx="745743" cy="175768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808080"/>
                      </a:gs>
                      <a:gs pos="100000">
                        <a:srgbClr val="808080">
                          <a:tint val="0"/>
                        </a:srgbClr>
                      </a:gs>
                    </a:gsLst>
                    <a:lin ang="0" scaled="1"/>
                    <a:tileRect/>
                  </a:gradFill>
                  <a:ln w="12700" cap="flat" cmpd="sng" algn="ctr">
                    <a:solidFill>
                      <a:srgbClr val="80808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62" name="Группа 73"/>
                  <p:cNvGrpSpPr/>
                  <p:nvPr/>
                </p:nvGrpSpPr>
                <p:grpSpPr>
                  <a:xfrm>
                    <a:off x="3823053" y="2161993"/>
                    <a:ext cx="705465" cy="3471902"/>
                    <a:chOff x="3823053" y="2161993"/>
                    <a:chExt cx="705465" cy="3471902"/>
                  </a:xfrm>
                </p:grpSpPr>
                <p:grpSp>
                  <p:nvGrpSpPr>
                    <p:cNvPr id="63" name="Группа 13"/>
                    <p:cNvGrpSpPr/>
                    <p:nvPr/>
                  </p:nvGrpSpPr>
                  <p:grpSpPr>
                    <a:xfrm>
                      <a:off x="4254896" y="2161993"/>
                      <a:ext cx="273557" cy="273558"/>
                      <a:chOff x="4254896" y="2161993"/>
                      <a:chExt cx="273557" cy="273558"/>
                    </a:xfrm>
                  </p:grpSpPr>
                  <p:sp>
                    <p:nvSpPr>
                      <p:cNvPr id="123" name="Овал 9"/>
                      <p:cNvSpPr/>
                      <p:nvPr/>
                    </p:nvSpPr>
                    <p:spPr>
                      <a:xfrm>
                        <a:off x="4254896" y="2161993"/>
                        <a:ext cx="273557" cy="273558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FFFFFF"/>
                          </a:gs>
                          <a:gs pos="100000">
                            <a:srgbClr val="FFAD5B"/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FF682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24" name="Группа 12"/>
                      <p:cNvGrpSpPr/>
                      <p:nvPr/>
                    </p:nvGrpSpPr>
                    <p:grpSpPr>
                      <a:xfrm>
                        <a:off x="4302716" y="2222578"/>
                        <a:ext cx="177936" cy="165053"/>
                        <a:chOff x="4302716" y="2222578"/>
                        <a:chExt cx="177936" cy="165053"/>
                      </a:xfrm>
                    </p:grpSpPr>
                    <p:cxnSp>
                      <p:nvCxnSpPr>
                        <p:cNvPr id="125" name="Прямая соединительная линия 10"/>
                        <p:cNvCxnSpPr/>
                        <p:nvPr/>
                      </p:nvCxnSpPr>
                      <p:spPr>
                        <a:xfrm>
                          <a:off x="4391743" y="2222578"/>
                          <a:ext cx="2" cy="165053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6" name="Прямая соединительная линия 11"/>
                        <p:cNvCxnSpPr/>
                        <p:nvPr/>
                      </p:nvCxnSpPr>
                      <p:spPr>
                        <a:xfrm flipV="1">
                          <a:off x="4302716" y="2298747"/>
                          <a:ext cx="177936" cy="12670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64" name="Группа 18"/>
                    <p:cNvGrpSpPr/>
                    <p:nvPr/>
                  </p:nvGrpSpPr>
                  <p:grpSpPr>
                    <a:xfrm>
                      <a:off x="3861227" y="2568372"/>
                      <a:ext cx="273557" cy="273558"/>
                      <a:chOff x="3861227" y="2568372"/>
                      <a:chExt cx="273557" cy="273558"/>
                    </a:xfrm>
                  </p:grpSpPr>
                  <p:sp>
                    <p:nvSpPr>
                      <p:cNvPr id="119" name="Овал 14"/>
                      <p:cNvSpPr/>
                      <p:nvPr/>
                    </p:nvSpPr>
                    <p:spPr>
                      <a:xfrm>
                        <a:off x="3861227" y="2568372"/>
                        <a:ext cx="273557" cy="273558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FFFFFF"/>
                          </a:gs>
                          <a:gs pos="100000">
                            <a:srgbClr val="FFAD5B"/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FF682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20" name="Группа 17"/>
                      <p:cNvGrpSpPr/>
                      <p:nvPr/>
                    </p:nvGrpSpPr>
                    <p:grpSpPr>
                      <a:xfrm>
                        <a:off x="3909047" y="2628867"/>
                        <a:ext cx="177817" cy="165216"/>
                        <a:chOff x="3909047" y="2628867"/>
                        <a:chExt cx="177817" cy="165216"/>
                      </a:xfrm>
                    </p:grpSpPr>
                    <p:cxnSp>
                      <p:nvCxnSpPr>
                        <p:cNvPr id="121" name="Прямая соединительная линия 15"/>
                        <p:cNvCxnSpPr/>
                        <p:nvPr/>
                      </p:nvCxnSpPr>
                      <p:spPr>
                        <a:xfrm>
                          <a:off x="3997836" y="2628867"/>
                          <a:ext cx="76" cy="165216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2" name="Прямая соединительная линия 16"/>
                        <p:cNvCxnSpPr/>
                        <p:nvPr/>
                      </p:nvCxnSpPr>
                      <p:spPr>
                        <a:xfrm flipV="1">
                          <a:off x="3909047" y="2705081"/>
                          <a:ext cx="177817" cy="12714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65" name="Группа 23"/>
                    <p:cNvGrpSpPr/>
                    <p:nvPr/>
                  </p:nvGrpSpPr>
                  <p:grpSpPr>
                    <a:xfrm>
                      <a:off x="4254960" y="2974798"/>
                      <a:ext cx="273558" cy="273558"/>
                      <a:chOff x="4254960" y="2974798"/>
                      <a:chExt cx="273558" cy="273558"/>
                    </a:xfrm>
                  </p:grpSpPr>
                  <p:sp>
                    <p:nvSpPr>
                      <p:cNvPr id="115" name="Овал 114"/>
                      <p:cNvSpPr/>
                      <p:nvPr/>
                    </p:nvSpPr>
                    <p:spPr>
                      <a:xfrm>
                        <a:off x="4254960" y="2974798"/>
                        <a:ext cx="273558" cy="273558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FFFFFF"/>
                          </a:gs>
                          <a:gs pos="100000">
                            <a:srgbClr val="FFAD5B"/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FF682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16" name="Группа 22"/>
                      <p:cNvGrpSpPr/>
                      <p:nvPr/>
                    </p:nvGrpSpPr>
                    <p:grpSpPr>
                      <a:xfrm>
                        <a:off x="4302779" y="3035294"/>
                        <a:ext cx="177654" cy="165097"/>
                        <a:chOff x="4302779" y="3035294"/>
                        <a:chExt cx="177654" cy="165097"/>
                      </a:xfrm>
                    </p:grpSpPr>
                    <p:cxnSp>
                      <p:nvCxnSpPr>
                        <p:cNvPr id="117" name="Прямая соединительная линия 116"/>
                        <p:cNvCxnSpPr/>
                        <p:nvPr/>
                      </p:nvCxnSpPr>
                      <p:spPr>
                        <a:xfrm>
                          <a:off x="4391569" y="3035294"/>
                          <a:ext cx="121" cy="165097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8" name="Прямая соединительная линия 21"/>
                        <p:cNvCxnSpPr/>
                        <p:nvPr/>
                      </p:nvCxnSpPr>
                      <p:spPr>
                        <a:xfrm flipV="1">
                          <a:off x="4302779" y="3111583"/>
                          <a:ext cx="177654" cy="12639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66" name="Группа 28"/>
                    <p:cNvGrpSpPr/>
                    <p:nvPr/>
                  </p:nvGrpSpPr>
                  <p:grpSpPr>
                    <a:xfrm>
                      <a:off x="3835813" y="3381125"/>
                      <a:ext cx="273558" cy="273558"/>
                      <a:chOff x="3835813" y="3381125"/>
                      <a:chExt cx="273558" cy="273558"/>
                    </a:xfrm>
                  </p:grpSpPr>
                  <p:sp>
                    <p:nvSpPr>
                      <p:cNvPr id="111" name="Овал 110"/>
                      <p:cNvSpPr/>
                      <p:nvPr/>
                    </p:nvSpPr>
                    <p:spPr>
                      <a:xfrm>
                        <a:off x="3835813" y="3381125"/>
                        <a:ext cx="273558" cy="273558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FFFFFF"/>
                          </a:gs>
                          <a:gs pos="100000">
                            <a:srgbClr val="FFAD5B"/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FF682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12" name="Группа 27"/>
                      <p:cNvGrpSpPr/>
                      <p:nvPr/>
                    </p:nvGrpSpPr>
                    <p:grpSpPr>
                      <a:xfrm>
                        <a:off x="3883752" y="3441740"/>
                        <a:ext cx="177654" cy="165142"/>
                        <a:chOff x="3883752" y="3441740"/>
                        <a:chExt cx="177654" cy="165142"/>
                      </a:xfrm>
                    </p:grpSpPr>
                    <p:cxnSp>
                      <p:nvCxnSpPr>
                        <p:cNvPr id="113" name="Прямая соединительная линия 112"/>
                        <p:cNvCxnSpPr/>
                        <p:nvPr/>
                      </p:nvCxnSpPr>
                      <p:spPr>
                        <a:xfrm>
                          <a:off x="3972377" y="3441740"/>
                          <a:ext cx="240" cy="165142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4" name="Прямая соединительная линия 26"/>
                        <p:cNvCxnSpPr/>
                        <p:nvPr/>
                      </p:nvCxnSpPr>
                      <p:spPr>
                        <a:xfrm flipV="1">
                          <a:off x="3883752" y="3517954"/>
                          <a:ext cx="177654" cy="12640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67" name="Группа 33"/>
                    <p:cNvGrpSpPr/>
                    <p:nvPr/>
                  </p:nvGrpSpPr>
                  <p:grpSpPr>
                    <a:xfrm>
                      <a:off x="4242072" y="3876466"/>
                      <a:ext cx="273558" cy="273558"/>
                      <a:chOff x="4242072" y="3876466"/>
                      <a:chExt cx="273558" cy="273558"/>
                    </a:xfrm>
                  </p:grpSpPr>
                  <p:sp>
                    <p:nvSpPr>
                      <p:cNvPr id="107" name="Овал 106"/>
                      <p:cNvSpPr/>
                      <p:nvPr/>
                    </p:nvSpPr>
                    <p:spPr>
                      <a:xfrm>
                        <a:off x="4242072" y="3876466"/>
                        <a:ext cx="273558" cy="273558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FFFFFF"/>
                          </a:gs>
                          <a:gs pos="100000">
                            <a:srgbClr val="FFAD5B"/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FF682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08" name="Группа 32"/>
                      <p:cNvGrpSpPr/>
                      <p:nvPr/>
                    </p:nvGrpSpPr>
                    <p:grpSpPr>
                      <a:xfrm>
                        <a:off x="4290011" y="3937051"/>
                        <a:ext cx="177698" cy="165052"/>
                        <a:chOff x="4290011" y="3937051"/>
                        <a:chExt cx="177698" cy="165052"/>
                      </a:xfrm>
                    </p:grpSpPr>
                    <p:cxnSp>
                      <p:nvCxnSpPr>
                        <p:cNvPr id="109" name="Прямая соединительная линия 108"/>
                        <p:cNvCxnSpPr/>
                        <p:nvPr/>
                      </p:nvCxnSpPr>
                      <p:spPr>
                        <a:xfrm>
                          <a:off x="4378919" y="3937051"/>
                          <a:ext cx="2" cy="165052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0" name="Прямая соединительная линия 109"/>
                        <p:cNvCxnSpPr/>
                        <p:nvPr/>
                      </p:nvCxnSpPr>
                      <p:spPr>
                        <a:xfrm flipV="1">
                          <a:off x="4290011" y="4013175"/>
                          <a:ext cx="177698" cy="12759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68" name="Группа 38"/>
                    <p:cNvGrpSpPr/>
                    <p:nvPr/>
                  </p:nvGrpSpPr>
                  <p:grpSpPr>
                    <a:xfrm>
                      <a:off x="3823053" y="4257479"/>
                      <a:ext cx="273558" cy="273558"/>
                      <a:chOff x="3823053" y="4257479"/>
                      <a:chExt cx="273558" cy="273558"/>
                    </a:xfrm>
                  </p:grpSpPr>
                  <p:sp>
                    <p:nvSpPr>
                      <p:cNvPr id="103" name="Овал 102"/>
                      <p:cNvSpPr/>
                      <p:nvPr/>
                    </p:nvSpPr>
                    <p:spPr>
                      <a:xfrm>
                        <a:off x="3823053" y="4257479"/>
                        <a:ext cx="273558" cy="273558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FFFFFF"/>
                          </a:gs>
                          <a:gs pos="100000">
                            <a:srgbClr val="FFAD5B"/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FF682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04" name="Группа 37"/>
                      <p:cNvGrpSpPr/>
                      <p:nvPr/>
                    </p:nvGrpSpPr>
                    <p:grpSpPr>
                      <a:xfrm>
                        <a:off x="3870992" y="4318064"/>
                        <a:ext cx="177817" cy="164889"/>
                        <a:chOff x="3870992" y="4318064"/>
                        <a:chExt cx="177817" cy="164889"/>
                      </a:xfrm>
                    </p:grpSpPr>
                    <p:cxnSp>
                      <p:nvCxnSpPr>
                        <p:cNvPr id="105" name="Прямая соединительная линия 35"/>
                        <p:cNvCxnSpPr/>
                        <p:nvPr/>
                      </p:nvCxnSpPr>
                      <p:spPr>
                        <a:xfrm>
                          <a:off x="3959827" y="4318064"/>
                          <a:ext cx="73" cy="164889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6" name="Прямая соединительная линия 105"/>
                        <p:cNvCxnSpPr/>
                        <p:nvPr/>
                      </p:nvCxnSpPr>
                      <p:spPr>
                        <a:xfrm flipV="1">
                          <a:off x="3870992" y="4394233"/>
                          <a:ext cx="177817" cy="12714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69" name="Группа 43"/>
                    <p:cNvGrpSpPr/>
                    <p:nvPr/>
                  </p:nvGrpSpPr>
                  <p:grpSpPr>
                    <a:xfrm>
                      <a:off x="4216769" y="4816338"/>
                      <a:ext cx="273558" cy="273558"/>
                      <a:chOff x="4216769" y="4816338"/>
                      <a:chExt cx="273558" cy="273558"/>
                    </a:xfrm>
                  </p:grpSpPr>
                  <p:sp>
                    <p:nvSpPr>
                      <p:cNvPr id="99" name="Овал 98"/>
                      <p:cNvSpPr/>
                      <p:nvPr/>
                    </p:nvSpPr>
                    <p:spPr>
                      <a:xfrm>
                        <a:off x="4216769" y="4816338"/>
                        <a:ext cx="273558" cy="273558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FFFFFF"/>
                          </a:gs>
                          <a:gs pos="100000">
                            <a:srgbClr val="FFAD5B"/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FF682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100" name="Группа 42"/>
                      <p:cNvGrpSpPr/>
                      <p:nvPr/>
                    </p:nvGrpSpPr>
                    <p:grpSpPr>
                      <a:xfrm>
                        <a:off x="4264664" y="4876924"/>
                        <a:ext cx="177743" cy="165171"/>
                        <a:chOff x="4264664" y="4876924"/>
                        <a:chExt cx="177743" cy="165171"/>
                      </a:xfrm>
                    </p:grpSpPr>
                    <p:cxnSp>
                      <p:nvCxnSpPr>
                        <p:cNvPr id="101" name="Прямая соединительная линия 100"/>
                        <p:cNvCxnSpPr/>
                        <p:nvPr/>
                      </p:nvCxnSpPr>
                      <p:spPr>
                        <a:xfrm>
                          <a:off x="4353573" y="4876924"/>
                          <a:ext cx="43" cy="165171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2" name="Прямая соединительная линия 101"/>
                        <p:cNvCxnSpPr/>
                        <p:nvPr/>
                      </p:nvCxnSpPr>
                      <p:spPr>
                        <a:xfrm flipV="1">
                          <a:off x="4264664" y="4953049"/>
                          <a:ext cx="177743" cy="12877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70" name="Группа 48"/>
                    <p:cNvGrpSpPr/>
                    <p:nvPr/>
                  </p:nvGrpSpPr>
                  <p:grpSpPr>
                    <a:xfrm>
                      <a:off x="3861087" y="5095633"/>
                      <a:ext cx="273558" cy="273557"/>
                      <a:chOff x="3861087" y="5095633"/>
                      <a:chExt cx="273558" cy="273557"/>
                    </a:xfrm>
                  </p:grpSpPr>
                  <p:sp>
                    <p:nvSpPr>
                      <p:cNvPr id="95" name="Овал 44"/>
                      <p:cNvSpPr/>
                      <p:nvPr/>
                    </p:nvSpPr>
                    <p:spPr>
                      <a:xfrm>
                        <a:off x="3861087" y="5095633"/>
                        <a:ext cx="273558" cy="273557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FFFFFF"/>
                          </a:gs>
                          <a:gs pos="100000">
                            <a:srgbClr val="FFAD5B"/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FF682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grpSp>
                    <p:nvGrpSpPr>
                      <p:cNvPr id="96" name="Группа 47"/>
                      <p:cNvGrpSpPr/>
                      <p:nvPr/>
                    </p:nvGrpSpPr>
                    <p:grpSpPr>
                      <a:xfrm>
                        <a:off x="3909026" y="5156217"/>
                        <a:ext cx="177773" cy="165053"/>
                        <a:chOff x="3909026" y="5156217"/>
                        <a:chExt cx="177773" cy="165053"/>
                      </a:xfrm>
                    </p:grpSpPr>
                    <p:cxnSp>
                      <p:nvCxnSpPr>
                        <p:cNvPr id="97" name="Прямая соединительная линия 96"/>
                        <p:cNvCxnSpPr/>
                        <p:nvPr/>
                      </p:nvCxnSpPr>
                      <p:spPr>
                        <a:xfrm>
                          <a:off x="3997935" y="5156217"/>
                          <a:ext cx="1" cy="165053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8" name="Прямая соединительная линия 97"/>
                        <p:cNvCxnSpPr/>
                        <p:nvPr/>
                      </p:nvCxnSpPr>
                      <p:spPr>
                        <a:xfrm flipV="1">
                          <a:off x="3909026" y="5232506"/>
                          <a:ext cx="177773" cy="12595"/>
                        </a:xfrm>
                        <a:prstGeom prst="line">
                          <a:avLst/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sm"/>
                          <a:tailEnd type="none" w="med" len="sm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71" name="Группа 51"/>
                    <p:cNvGrpSpPr/>
                    <p:nvPr/>
                  </p:nvGrpSpPr>
                  <p:grpSpPr>
                    <a:xfrm>
                      <a:off x="3863350" y="2265655"/>
                      <a:ext cx="218440" cy="218440"/>
                      <a:chOff x="3863350" y="2265655"/>
                      <a:chExt cx="218440" cy="218440"/>
                    </a:xfrm>
                  </p:grpSpPr>
                  <p:sp>
                    <p:nvSpPr>
                      <p:cNvPr id="93" name="Овал 92"/>
                      <p:cNvSpPr/>
                      <p:nvPr/>
                    </p:nvSpPr>
                    <p:spPr>
                      <a:xfrm>
                        <a:off x="3863350" y="2265655"/>
                        <a:ext cx="218440" cy="218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7FFFD4"/>
                          </a:gs>
                          <a:gs pos="100000">
                            <a:srgbClr val="7FFFD4">
                              <a:tint val="0"/>
                            </a:srgbClr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7B7BC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94" name="Прямая соединительная линия 93"/>
                      <p:cNvCxnSpPr/>
                      <p:nvPr/>
                    </p:nvCxnSpPr>
                    <p:spPr>
                      <a:xfrm flipV="1">
                        <a:off x="3908951" y="2374907"/>
                        <a:ext cx="127193" cy="54"/>
                      </a:xfrm>
                      <a:prstGeom prst="line">
                        <a:avLst/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sm"/>
                        <a:tailEnd type="none" w="med" len="sm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2" name="Группа 54"/>
                    <p:cNvGrpSpPr/>
                    <p:nvPr/>
                  </p:nvGrpSpPr>
                  <p:grpSpPr>
                    <a:xfrm>
                      <a:off x="3850699" y="2900643"/>
                      <a:ext cx="218440" cy="218441"/>
                      <a:chOff x="3850699" y="2900643"/>
                      <a:chExt cx="218440" cy="218441"/>
                    </a:xfrm>
                  </p:grpSpPr>
                  <p:sp>
                    <p:nvSpPr>
                      <p:cNvPr id="91" name="Овал 90"/>
                      <p:cNvSpPr/>
                      <p:nvPr/>
                    </p:nvSpPr>
                    <p:spPr>
                      <a:xfrm>
                        <a:off x="3850699" y="2900643"/>
                        <a:ext cx="218440" cy="218441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7FFFD4"/>
                          </a:gs>
                          <a:gs pos="100000">
                            <a:srgbClr val="7FFFD4">
                              <a:tint val="0"/>
                            </a:srgbClr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7B7BC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92" name="Прямая соединительная линия 91"/>
                      <p:cNvCxnSpPr/>
                      <p:nvPr/>
                    </p:nvCxnSpPr>
                    <p:spPr>
                      <a:xfrm flipV="1">
                        <a:off x="3896300" y="3009896"/>
                        <a:ext cx="127075" cy="9"/>
                      </a:xfrm>
                      <a:prstGeom prst="line">
                        <a:avLst/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sm"/>
                        <a:tailEnd type="none" w="med" len="sm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3" name="Группа 57"/>
                    <p:cNvGrpSpPr/>
                    <p:nvPr/>
                  </p:nvGrpSpPr>
                  <p:grpSpPr>
                    <a:xfrm>
                      <a:off x="3850619" y="3726143"/>
                      <a:ext cx="218440" cy="218441"/>
                      <a:chOff x="3850619" y="3726143"/>
                      <a:chExt cx="218440" cy="218441"/>
                    </a:xfrm>
                  </p:grpSpPr>
                  <p:sp>
                    <p:nvSpPr>
                      <p:cNvPr id="89" name="Овал 88"/>
                      <p:cNvSpPr/>
                      <p:nvPr/>
                    </p:nvSpPr>
                    <p:spPr>
                      <a:xfrm>
                        <a:off x="3850619" y="3726143"/>
                        <a:ext cx="218440" cy="218441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7FFFD4"/>
                          </a:gs>
                          <a:gs pos="100000">
                            <a:srgbClr val="7FFFD4">
                              <a:tint val="0"/>
                            </a:srgbClr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7B7BC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90" name="Прямая соединительная линия 89"/>
                      <p:cNvCxnSpPr/>
                      <p:nvPr/>
                    </p:nvCxnSpPr>
                    <p:spPr>
                      <a:xfrm flipV="1">
                        <a:off x="3896219" y="3835396"/>
                        <a:ext cx="127074" cy="9"/>
                      </a:xfrm>
                      <a:prstGeom prst="line">
                        <a:avLst/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sm"/>
                        <a:tailEnd type="none" w="med" len="sm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4" name="Группа 60"/>
                    <p:cNvGrpSpPr/>
                    <p:nvPr/>
                  </p:nvGrpSpPr>
                  <p:grpSpPr>
                    <a:xfrm>
                      <a:off x="3863182" y="3154729"/>
                      <a:ext cx="218440" cy="218440"/>
                      <a:chOff x="3863182" y="3154729"/>
                      <a:chExt cx="218440" cy="218440"/>
                    </a:xfrm>
                  </p:grpSpPr>
                  <p:sp>
                    <p:nvSpPr>
                      <p:cNvPr id="87" name="Овал 86"/>
                      <p:cNvSpPr/>
                      <p:nvPr/>
                    </p:nvSpPr>
                    <p:spPr>
                      <a:xfrm>
                        <a:off x="3863182" y="3154729"/>
                        <a:ext cx="218440" cy="218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7FFFD4"/>
                          </a:gs>
                          <a:gs pos="100000">
                            <a:srgbClr val="7FFFD4">
                              <a:tint val="0"/>
                            </a:srgbClr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7B7BC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88" name="Прямая соединительная линия 59"/>
                      <p:cNvCxnSpPr/>
                      <p:nvPr/>
                    </p:nvCxnSpPr>
                    <p:spPr>
                      <a:xfrm flipV="1">
                        <a:off x="3909066" y="3263916"/>
                        <a:ext cx="126955" cy="36"/>
                      </a:xfrm>
                      <a:prstGeom prst="line">
                        <a:avLst/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sm"/>
                        <a:tailEnd type="none" w="med" len="sm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5" name="Группа 63"/>
                    <p:cNvGrpSpPr/>
                    <p:nvPr/>
                  </p:nvGrpSpPr>
                  <p:grpSpPr>
                    <a:xfrm>
                      <a:off x="3875974" y="5415455"/>
                      <a:ext cx="218440" cy="218440"/>
                      <a:chOff x="3875974" y="5415455"/>
                      <a:chExt cx="218440" cy="218440"/>
                    </a:xfrm>
                  </p:grpSpPr>
                  <p:sp>
                    <p:nvSpPr>
                      <p:cNvPr id="85" name="Овал 61"/>
                      <p:cNvSpPr/>
                      <p:nvPr/>
                    </p:nvSpPr>
                    <p:spPr>
                      <a:xfrm>
                        <a:off x="3875974" y="5415455"/>
                        <a:ext cx="218440" cy="218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7FFFD4"/>
                          </a:gs>
                          <a:gs pos="100000">
                            <a:srgbClr val="7FFFD4">
                              <a:tint val="0"/>
                            </a:srgbClr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7B7BC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86" name="Прямая соединительная линия 62"/>
                      <p:cNvCxnSpPr/>
                      <p:nvPr/>
                    </p:nvCxnSpPr>
                    <p:spPr>
                      <a:xfrm flipV="1">
                        <a:off x="3921738" y="5524597"/>
                        <a:ext cx="126956" cy="35"/>
                      </a:xfrm>
                      <a:prstGeom prst="line">
                        <a:avLst/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sm"/>
                        <a:tailEnd type="none" w="med" len="sm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6" name="Группа 66"/>
                    <p:cNvGrpSpPr/>
                    <p:nvPr/>
                  </p:nvGrpSpPr>
                  <p:grpSpPr>
                    <a:xfrm>
                      <a:off x="3850477" y="4602478"/>
                      <a:ext cx="218440" cy="218440"/>
                      <a:chOff x="3850477" y="4602478"/>
                      <a:chExt cx="218440" cy="218440"/>
                    </a:xfrm>
                  </p:grpSpPr>
                  <p:sp>
                    <p:nvSpPr>
                      <p:cNvPr id="83" name="Овал 64"/>
                      <p:cNvSpPr/>
                      <p:nvPr/>
                    </p:nvSpPr>
                    <p:spPr>
                      <a:xfrm>
                        <a:off x="3850477" y="4602478"/>
                        <a:ext cx="218440" cy="218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7FFFD4"/>
                          </a:gs>
                          <a:gs pos="100000">
                            <a:srgbClr val="7FFFD4">
                              <a:tint val="0"/>
                            </a:srgbClr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7B7BC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84" name="Прямая соединительная линия 65"/>
                      <p:cNvCxnSpPr/>
                      <p:nvPr/>
                    </p:nvCxnSpPr>
                    <p:spPr>
                      <a:xfrm flipV="1">
                        <a:off x="3896361" y="4711666"/>
                        <a:ext cx="126955" cy="35"/>
                      </a:xfrm>
                      <a:prstGeom prst="line">
                        <a:avLst/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sm"/>
                        <a:tailEnd type="none" w="med" len="sm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7" name="Группа 69"/>
                    <p:cNvGrpSpPr/>
                    <p:nvPr/>
                  </p:nvGrpSpPr>
                  <p:grpSpPr>
                    <a:xfrm>
                      <a:off x="3863351" y="4818601"/>
                      <a:ext cx="218440" cy="218440"/>
                      <a:chOff x="3863351" y="4818601"/>
                      <a:chExt cx="218440" cy="218440"/>
                    </a:xfrm>
                  </p:grpSpPr>
                  <p:sp>
                    <p:nvSpPr>
                      <p:cNvPr id="81" name="Овал 67"/>
                      <p:cNvSpPr/>
                      <p:nvPr/>
                    </p:nvSpPr>
                    <p:spPr>
                      <a:xfrm>
                        <a:off x="3863351" y="4818601"/>
                        <a:ext cx="218440" cy="218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7FFFD4"/>
                          </a:gs>
                          <a:gs pos="100000">
                            <a:srgbClr val="7FFFD4">
                              <a:tint val="0"/>
                            </a:srgbClr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7B7BC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82" name="Прямая соединительная линия 68"/>
                      <p:cNvCxnSpPr/>
                      <p:nvPr/>
                    </p:nvCxnSpPr>
                    <p:spPr>
                      <a:xfrm flipV="1">
                        <a:off x="3909041" y="4927581"/>
                        <a:ext cx="126956" cy="35"/>
                      </a:xfrm>
                      <a:prstGeom prst="line">
                        <a:avLst/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sm"/>
                        <a:tailEnd type="none" w="med" len="sm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8" name="Группа 72"/>
                    <p:cNvGrpSpPr/>
                    <p:nvPr/>
                  </p:nvGrpSpPr>
                  <p:grpSpPr>
                    <a:xfrm>
                      <a:off x="3837880" y="3992885"/>
                      <a:ext cx="218440" cy="218440"/>
                      <a:chOff x="3837880" y="3992885"/>
                      <a:chExt cx="218440" cy="218440"/>
                    </a:xfrm>
                  </p:grpSpPr>
                  <p:sp>
                    <p:nvSpPr>
                      <p:cNvPr id="79" name="Овал 70"/>
                      <p:cNvSpPr/>
                      <p:nvPr/>
                    </p:nvSpPr>
                    <p:spPr>
                      <a:xfrm>
                        <a:off x="3837880" y="3992885"/>
                        <a:ext cx="218440" cy="218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rgbClr val="7FFFD4"/>
                          </a:gs>
                          <a:gs pos="100000">
                            <a:srgbClr val="7FFFD4">
                              <a:tint val="0"/>
                            </a:srgbClr>
                          </a:gs>
                        </a:gsLst>
                        <a:lin ang="0" scaled="1"/>
                        <a:tileRect/>
                      </a:gradFill>
                      <a:ln w="38100" cap="flat" cmpd="sng" algn="ctr">
                        <a:solidFill>
                          <a:srgbClr val="7B7BC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  <p:cxnSp>
                    <p:nvCxnSpPr>
                      <p:cNvPr id="80" name="Прямая соединительная линия 71"/>
                      <p:cNvCxnSpPr/>
                      <p:nvPr/>
                    </p:nvCxnSpPr>
                    <p:spPr>
                      <a:xfrm flipV="1">
                        <a:off x="3883645" y="4102063"/>
                        <a:ext cx="126910" cy="84"/>
                      </a:xfrm>
                      <a:prstGeom prst="line">
                        <a:avLst/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sm"/>
                        <a:tailEnd type="none" w="med" len="sm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</p:grpSp>
          <p:sp>
            <p:nvSpPr>
              <p:cNvPr id="58" name="Овал 57"/>
              <p:cNvSpPr/>
              <p:nvPr/>
            </p:nvSpPr>
            <p:spPr>
              <a:xfrm>
                <a:off x="3823185" y="1995222"/>
                <a:ext cx="705612" cy="158497"/>
              </a:xfrm>
              <a:prstGeom prst="ellipse">
                <a:avLst/>
              </a:prstGeom>
              <a:gradFill flip="none" rotWithShape="1">
                <a:gsLst>
                  <a:gs pos="0">
                    <a:srgbClr val="808080"/>
                  </a:gs>
                  <a:gs pos="100000">
                    <a:srgbClr val="808080">
                      <a:tint val="0"/>
                    </a:srgbClr>
                  </a:gs>
                </a:gsLst>
                <a:lin ang="0" scaled="1"/>
                <a:tileRect/>
              </a:gradFill>
              <a:ln w="38100" cap="flat" cmpd="sng" algn="ctr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8" name="Прямая соединительная линия 7"/>
            <p:cNvCxnSpPr/>
            <p:nvPr/>
          </p:nvCxnSpPr>
          <p:spPr>
            <a:xfrm>
              <a:off x="3022600" y="482600"/>
              <a:ext cx="546100" cy="1600200"/>
            </a:xfrm>
            <a:prstGeom prst="line">
              <a:avLst/>
            </a:pr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Овал 8"/>
            <p:cNvSpPr/>
            <p:nvPr/>
          </p:nvSpPr>
          <p:spPr>
            <a:xfrm>
              <a:off x="2539619" y="256159"/>
              <a:ext cx="71882" cy="71881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511044" y="6882384"/>
              <a:ext cx="108965" cy="108966"/>
            </a:xfrm>
            <a:prstGeom prst="ellipse">
              <a:avLst/>
            </a:prstGeom>
            <a:solidFill>
              <a:srgbClr val="666666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 rot="16200000">
              <a:off x="3344798" y="-737997"/>
              <a:ext cx="80266" cy="2397506"/>
            </a:xfrm>
            <a:custGeom>
              <a:avLst/>
              <a:gdLst/>
              <a:ahLst/>
              <a:cxnLst/>
              <a:rect l="0" t="0" r="0" b="0"/>
              <a:pathLst>
                <a:path w="80266" h="2397506">
                  <a:moveTo>
                    <a:pt x="0" y="0"/>
                  </a:moveTo>
                  <a:lnTo>
                    <a:pt x="80265" y="0"/>
                  </a:lnTo>
                  <a:lnTo>
                    <a:pt x="80265" y="2397505"/>
                  </a:lnTo>
                  <a:lnTo>
                    <a:pt x="0" y="2397505"/>
                  </a:lnTo>
                  <a:close/>
                </a:path>
              </a:pathLst>
            </a:custGeom>
            <a:solidFill>
              <a:srgbClr val="666666"/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505753" y="482600"/>
              <a:ext cx="95144" cy="89889"/>
            </a:xfrm>
            <a:custGeom>
              <a:avLst/>
              <a:gdLst/>
              <a:ahLst/>
              <a:cxnLst/>
              <a:rect l="0" t="0" r="0" b="0"/>
              <a:pathLst>
                <a:path w="95144" h="89889">
                  <a:moveTo>
                    <a:pt x="44341" y="0"/>
                  </a:moveTo>
                  <a:lnTo>
                    <a:pt x="54393" y="36445"/>
                  </a:lnTo>
                  <a:lnTo>
                    <a:pt x="56518" y="37773"/>
                  </a:lnTo>
                  <a:lnTo>
                    <a:pt x="50144" y="64971"/>
                  </a:lnTo>
                  <a:lnTo>
                    <a:pt x="46798" y="68714"/>
                  </a:lnTo>
                  <a:lnTo>
                    <a:pt x="43157" y="66976"/>
                  </a:lnTo>
                  <a:lnTo>
                    <a:pt x="39318" y="61584"/>
                  </a:lnTo>
                  <a:lnTo>
                    <a:pt x="40992" y="57989"/>
                  </a:lnTo>
                  <a:lnTo>
                    <a:pt x="71861" y="45004"/>
                  </a:lnTo>
                  <a:lnTo>
                    <a:pt x="71154" y="41292"/>
                  </a:lnTo>
                  <a:lnTo>
                    <a:pt x="59080" y="33403"/>
                  </a:lnTo>
                  <a:lnTo>
                    <a:pt x="51345" y="32147"/>
                  </a:lnTo>
                  <a:lnTo>
                    <a:pt x="35224" y="34513"/>
                  </a:lnTo>
                  <a:lnTo>
                    <a:pt x="29796" y="41353"/>
                  </a:lnTo>
                  <a:lnTo>
                    <a:pt x="23765" y="64005"/>
                  </a:lnTo>
                  <a:lnTo>
                    <a:pt x="26390" y="73714"/>
                  </a:lnTo>
                  <a:lnTo>
                    <a:pt x="32374" y="81598"/>
                  </a:lnTo>
                  <a:lnTo>
                    <a:pt x="40596" y="88265"/>
                  </a:lnTo>
                  <a:lnTo>
                    <a:pt x="50311" y="89888"/>
                  </a:lnTo>
                  <a:lnTo>
                    <a:pt x="72394" y="84165"/>
                  </a:lnTo>
                  <a:lnTo>
                    <a:pt x="88794" y="68451"/>
                  </a:lnTo>
                  <a:lnTo>
                    <a:pt x="95143" y="58334"/>
                  </a:lnTo>
                  <a:lnTo>
                    <a:pt x="95142" y="48767"/>
                  </a:lnTo>
                  <a:lnTo>
                    <a:pt x="90909" y="39566"/>
                  </a:lnTo>
                  <a:lnTo>
                    <a:pt x="83853" y="30611"/>
                  </a:lnTo>
                  <a:lnTo>
                    <a:pt x="60961" y="20660"/>
                  </a:lnTo>
                  <a:lnTo>
                    <a:pt x="46954" y="18007"/>
                  </a:lnTo>
                  <a:lnTo>
                    <a:pt x="20102" y="22584"/>
                  </a:lnTo>
                  <a:lnTo>
                    <a:pt x="7015" y="27756"/>
                  </a:lnTo>
                  <a:lnTo>
                    <a:pt x="1112" y="34026"/>
                  </a:lnTo>
                  <a:lnTo>
                    <a:pt x="0" y="41028"/>
                  </a:lnTo>
                  <a:lnTo>
                    <a:pt x="2080" y="48519"/>
                  </a:lnTo>
                  <a:lnTo>
                    <a:pt x="9111" y="53512"/>
                  </a:lnTo>
                  <a:lnTo>
                    <a:pt x="31976" y="59061"/>
                  </a:lnTo>
                  <a:lnTo>
                    <a:pt x="69840" y="55442"/>
                  </a:lnTo>
                  <a:lnTo>
                    <a:pt x="78274" y="51073"/>
                  </a:lnTo>
                  <a:lnTo>
                    <a:pt x="83896" y="45337"/>
                  </a:lnTo>
                  <a:lnTo>
                    <a:pt x="95141" y="25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5815457" y="3577082"/>
              <a:ext cx="1118361" cy="1376426"/>
            </a:xfrm>
            <a:prstGeom prst="ellipse">
              <a:avLst/>
            </a:prstGeom>
            <a:gradFill flip="none" rotWithShape="1">
              <a:gsLst>
                <a:gs pos="0">
                  <a:srgbClr val="7FFFD4"/>
                </a:gs>
                <a:gs pos="100000">
                  <a:srgbClr val="7FFFD4">
                    <a:tint val="0"/>
                  </a:srgbClr>
                </a:gs>
              </a:gsLst>
              <a:lin ang="0" scaled="1"/>
              <a:tileRect/>
            </a:gradFill>
            <a:ln w="38100" cap="flat" cmpd="sng" algn="ctr">
              <a:solidFill>
                <a:srgbClr val="26626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6929881" y="4205985"/>
              <a:ext cx="1421131" cy="167769"/>
            </a:xfrm>
            <a:custGeom>
              <a:avLst/>
              <a:gdLst/>
              <a:ahLst/>
              <a:cxnLst/>
              <a:rect l="0" t="0" r="0" b="0"/>
              <a:pathLst>
                <a:path w="1421131" h="167769">
                  <a:moveTo>
                    <a:pt x="0" y="0"/>
                  </a:moveTo>
                  <a:lnTo>
                    <a:pt x="1421130" y="0"/>
                  </a:lnTo>
                  <a:lnTo>
                    <a:pt x="1421130" y="167768"/>
                  </a:lnTo>
                  <a:lnTo>
                    <a:pt x="0" y="167768"/>
                  </a:lnTo>
                  <a:close/>
                </a:path>
              </a:pathLst>
            </a:custGeom>
            <a:solidFill>
              <a:srgbClr val="D2B48C"/>
            </a:solidFill>
            <a:ln w="127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 flipH="1" flipV="1">
              <a:off x="6731254" y="4856098"/>
              <a:ext cx="1142746" cy="1989202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4851400" y="4876800"/>
              <a:ext cx="1173988" cy="2159000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Группа 90"/>
            <p:cNvGrpSpPr/>
            <p:nvPr/>
          </p:nvGrpSpPr>
          <p:grpSpPr>
            <a:xfrm rot="21078600">
              <a:off x="3619581" y="4013087"/>
              <a:ext cx="2124928" cy="396212"/>
              <a:chOff x="3619581" y="4013087"/>
              <a:chExt cx="2124928" cy="396212"/>
            </a:xfrm>
          </p:grpSpPr>
          <p:cxnSp>
            <p:nvCxnSpPr>
              <p:cNvPr id="54" name="Прямая соединительная линия 53"/>
              <p:cNvCxnSpPr/>
              <p:nvPr/>
            </p:nvCxnSpPr>
            <p:spPr>
              <a:xfrm flipH="1" flipV="1">
                <a:off x="3619581" y="4013087"/>
                <a:ext cx="2124928" cy="396212"/>
              </a:xfrm>
              <a:prstGeom prst="line">
                <a:avLst/>
              </a:prstGeom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 flipH="1">
                <a:off x="4853309" y="4234380"/>
                <a:ext cx="140148" cy="3246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 flipH="1" flipV="1">
                <a:off x="4839706" y="4249294"/>
                <a:ext cx="148554" cy="6112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Прямая соединительная линия 17"/>
            <p:cNvCxnSpPr/>
            <p:nvPr/>
          </p:nvCxnSpPr>
          <p:spPr>
            <a:xfrm flipH="1" flipV="1">
              <a:off x="3784600" y="2603500"/>
              <a:ext cx="2129409" cy="1324864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 flipV="1">
              <a:off x="5049520" y="3378200"/>
              <a:ext cx="126745" cy="59816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H="1" flipV="1">
              <a:off x="5031994" y="3382645"/>
              <a:ext cx="105664" cy="120903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6362953" y="4951603"/>
              <a:ext cx="0" cy="2579497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H="1">
              <a:off x="6363461" y="5850509"/>
              <a:ext cx="25400" cy="13970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6325361" y="5863209"/>
              <a:ext cx="38100" cy="12700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Группа 100"/>
            <p:cNvGrpSpPr/>
            <p:nvPr/>
          </p:nvGrpSpPr>
          <p:grpSpPr>
            <a:xfrm>
              <a:off x="3771900" y="4587366"/>
              <a:ext cx="2062734" cy="1026034"/>
              <a:chOff x="3771900" y="4587366"/>
              <a:chExt cx="2062734" cy="1026034"/>
            </a:xfrm>
          </p:grpSpPr>
          <p:cxnSp>
            <p:nvCxnSpPr>
              <p:cNvPr id="51" name="Прямая соединительная линия 50"/>
              <p:cNvCxnSpPr/>
              <p:nvPr/>
            </p:nvCxnSpPr>
            <p:spPr>
              <a:xfrm flipV="1">
                <a:off x="3771900" y="4587366"/>
                <a:ext cx="2062734" cy="1026034"/>
              </a:xfrm>
              <a:prstGeom prst="line">
                <a:avLst/>
              </a:prstGeom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flipH="1">
                <a:off x="5038216" y="4880102"/>
                <a:ext cx="111125" cy="85344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 flipH="1">
                <a:off x="5034279" y="4944364"/>
                <a:ext cx="155830" cy="3860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Группа 105"/>
            <p:cNvGrpSpPr/>
            <p:nvPr/>
          </p:nvGrpSpPr>
          <p:grpSpPr>
            <a:xfrm>
              <a:off x="6356350" y="1117600"/>
              <a:ext cx="63500" cy="2400680"/>
              <a:chOff x="6356350" y="1117600"/>
              <a:chExt cx="63500" cy="2400680"/>
            </a:xfrm>
          </p:grpSpPr>
          <p:grpSp>
            <p:nvGrpSpPr>
              <p:cNvPr id="47" name="Группа 103"/>
              <p:cNvGrpSpPr/>
              <p:nvPr/>
            </p:nvGrpSpPr>
            <p:grpSpPr>
              <a:xfrm>
                <a:off x="6356350" y="2492375"/>
                <a:ext cx="63500" cy="139700"/>
                <a:chOff x="6356350" y="2492375"/>
                <a:chExt cx="63500" cy="139700"/>
              </a:xfrm>
            </p:grpSpPr>
            <p:cxnSp>
              <p:nvCxnSpPr>
                <p:cNvPr id="49" name="Прямая соединительная линия 48"/>
                <p:cNvCxnSpPr/>
                <p:nvPr/>
              </p:nvCxnSpPr>
              <p:spPr>
                <a:xfrm flipH="1" flipV="1">
                  <a:off x="6394450" y="2492375"/>
                  <a:ext cx="25400" cy="139700"/>
                </a:xfrm>
                <a:prstGeom prst="line">
                  <a:avLst/>
                </a:prstGeom>
                <a:ln w="254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Прямая соединительная линия 49"/>
                <p:cNvCxnSpPr/>
                <p:nvPr/>
              </p:nvCxnSpPr>
              <p:spPr>
                <a:xfrm flipH="1" flipV="1">
                  <a:off x="6356350" y="2492375"/>
                  <a:ext cx="38100" cy="127000"/>
                </a:xfrm>
                <a:prstGeom prst="line">
                  <a:avLst/>
                </a:prstGeom>
                <a:ln w="254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8" name="Прямая соединительная линия 47"/>
              <p:cNvCxnSpPr/>
              <p:nvPr/>
            </p:nvCxnSpPr>
            <p:spPr>
              <a:xfrm flipH="1" flipV="1">
                <a:off x="6393941" y="1117600"/>
                <a:ext cx="0" cy="2400680"/>
              </a:xfrm>
              <a:prstGeom prst="line">
                <a:avLst/>
              </a:prstGeom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Прямая соединительная линия 25"/>
            <p:cNvCxnSpPr/>
            <p:nvPr/>
          </p:nvCxnSpPr>
          <p:spPr>
            <a:xfrm flipH="1" flipV="1">
              <a:off x="6764655" y="1701800"/>
              <a:ext cx="1249045" cy="2058415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7251700" y="2859913"/>
              <a:ext cx="47752" cy="175387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H="1" flipV="1">
              <a:off x="6910196" y="3378200"/>
              <a:ext cx="1281304" cy="668528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Группа 111"/>
            <p:cNvGrpSpPr/>
            <p:nvPr/>
          </p:nvGrpSpPr>
          <p:grpSpPr>
            <a:xfrm rot="2953800">
              <a:off x="7735507" y="3525241"/>
              <a:ext cx="63451" cy="139750"/>
              <a:chOff x="7735507" y="3525241"/>
              <a:chExt cx="63451" cy="139750"/>
            </a:xfrm>
          </p:grpSpPr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7773723" y="3525261"/>
                <a:ext cx="25235" cy="13973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7735507" y="3525241"/>
                <a:ext cx="38147" cy="12708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Прямая соединительная линия 29"/>
            <p:cNvCxnSpPr/>
            <p:nvPr/>
          </p:nvCxnSpPr>
          <p:spPr>
            <a:xfrm>
              <a:off x="7078726" y="5516117"/>
              <a:ext cx="81533" cy="114047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7144384" y="5477636"/>
              <a:ext cx="33274" cy="157099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H="1">
              <a:off x="5578728" y="5553836"/>
              <a:ext cx="40768" cy="134112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H="1">
              <a:off x="5585586" y="5582539"/>
              <a:ext cx="104394" cy="122046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H="1" flipV="1">
              <a:off x="6883907" y="4535042"/>
              <a:ext cx="1307593" cy="481458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7737093" y="4819396"/>
              <a:ext cx="122428" cy="71755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7727188" y="4883403"/>
              <a:ext cx="132333" cy="7748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7200900" y="2857500"/>
              <a:ext cx="114300" cy="13970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Группа 123"/>
            <p:cNvGrpSpPr/>
            <p:nvPr/>
          </p:nvGrpSpPr>
          <p:grpSpPr>
            <a:xfrm rot="637200">
              <a:off x="4648149" y="1371613"/>
              <a:ext cx="1651101" cy="2133573"/>
              <a:chOff x="4648149" y="1371613"/>
              <a:chExt cx="1651101" cy="2133573"/>
            </a:xfrm>
          </p:grpSpPr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4648149" y="1371613"/>
                <a:ext cx="1651101" cy="2133573"/>
              </a:xfrm>
              <a:prstGeom prst="line">
                <a:avLst/>
              </a:prstGeom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flipH="1" flipV="1">
                <a:off x="5733235" y="2741324"/>
                <a:ext cx="97247" cy="10103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flipH="1" flipV="1">
                <a:off x="5715401" y="2739241"/>
                <a:ext cx="55649" cy="150695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Овал 38"/>
            <p:cNvSpPr/>
            <p:nvPr/>
          </p:nvSpPr>
          <p:spPr>
            <a:xfrm>
              <a:off x="8325485" y="4218813"/>
              <a:ext cx="8890" cy="15875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>
              <a:off x="6121400" y="4241800"/>
              <a:ext cx="482600" cy="25400"/>
            </a:xfrm>
            <a:prstGeom prst="line">
              <a:avLst/>
            </a:pr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6400800" y="2501900"/>
              <a:ext cx="50800" cy="13970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Управляющая кнопка: домой 130">
            <a:hlinkClick r:id="" action="ppaction://hlinkshowjump?jump=firstslide" highlightClick="1"/>
          </p:cNvPr>
          <p:cNvSpPr/>
          <p:nvPr/>
        </p:nvSpPr>
        <p:spPr>
          <a:xfrm>
            <a:off x="8316416" y="6093296"/>
            <a:ext cx="576064" cy="576064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843808" y="764704"/>
            <a:ext cx="3384376" cy="5472608"/>
            <a:chOff x="3355467" y="887729"/>
            <a:chExt cx="4161791" cy="6649467"/>
          </a:xfrm>
        </p:grpSpPr>
        <p:sp>
          <p:nvSpPr>
            <p:cNvPr id="5" name="Овал 4"/>
            <p:cNvSpPr/>
            <p:nvPr/>
          </p:nvSpPr>
          <p:spPr>
            <a:xfrm>
              <a:off x="3355467" y="2849372"/>
              <a:ext cx="3378453" cy="3378454"/>
            </a:xfrm>
            <a:prstGeom prst="ellipse">
              <a:avLst/>
            </a:prstGeom>
            <a:solidFill>
              <a:srgbClr val="F2F2FD"/>
            </a:solidFill>
            <a:ln w="76200" cap="flat" cmpd="sng" algn="ctr">
              <a:solidFill>
                <a:srgbClr val="0000D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3"/>
            <p:cNvGrpSpPr/>
            <p:nvPr/>
          </p:nvGrpSpPr>
          <p:grpSpPr>
            <a:xfrm>
              <a:off x="4237736" y="887729"/>
              <a:ext cx="3279522" cy="6649467"/>
              <a:chOff x="4237736" y="887729"/>
              <a:chExt cx="3279522" cy="6649467"/>
            </a:xfrm>
          </p:grpSpPr>
          <p:sp>
            <p:nvSpPr>
              <p:cNvPr id="7" name="Полилиния 6"/>
              <p:cNvSpPr/>
              <p:nvPr/>
            </p:nvSpPr>
            <p:spPr>
              <a:xfrm>
                <a:off x="4791455" y="6270116"/>
                <a:ext cx="629794" cy="1144271"/>
              </a:xfrm>
              <a:custGeom>
                <a:avLst/>
                <a:gdLst/>
                <a:ahLst/>
                <a:cxnLst/>
                <a:rect l="0" t="0" r="0" b="0"/>
                <a:pathLst>
                  <a:path w="629794" h="1144271">
                    <a:moveTo>
                      <a:pt x="0" y="1144270"/>
                    </a:moveTo>
                    <a:lnTo>
                      <a:pt x="125858" y="0"/>
                    </a:lnTo>
                    <a:lnTo>
                      <a:pt x="503936" y="0"/>
                    </a:lnTo>
                    <a:lnTo>
                      <a:pt x="629793" y="1144270"/>
                    </a:lnTo>
                    <a:close/>
                  </a:path>
                </a:pathLst>
              </a:custGeom>
              <a:solidFill>
                <a:srgbClr val="D2B48C"/>
              </a:solidFill>
              <a:ln w="38100" cap="flat" cmpd="sng" algn="ctr">
                <a:solidFill>
                  <a:srgbClr val="AF8345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Овал 3"/>
              <p:cNvSpPr/>
              <p:nvPr/>
            </p:nvSpPr>
            <p:spPr>
              <a:xfrm>
                <a:off x="4985130" y="4563363"/>
                <a:ext cx="126746" cy="126492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9" name="Прямая соединительная линия 4"/>
              <p:cNvCxnSpPr/>
              <p:nvPr/>
            </p:nvCxnSpPr>
            <p:spPr>
              <a:xfrm>
                <a:off x="5044694" y="2807461"/>
                <a:ext cx="0" cy="2755139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Полилиния 5"/>
              <p:cNvSpPr/>
              <p:nvPr/>
            </p:nvSpPr>
            <p:spPr>
              <a:xfrm>
                <a:off x="4947792" y="2334386"/>
                <a:ext cx="150878" cy="482601"/>
              </a:xfrm>
              <a:custGeom>
                <a:avLst/>
                <a:gdLst/>
                <a:ahLst/>
                <a:cxnLst/>
                <a:rect l="0" t="0" r="0" b="0"/>
                <a:pathLst>
                  <a:path w="150878" h="482601">
                    <a:moveTo>
                      <a:pt x="0" y="0"/>
                    </a:moveTo>
                    <a:lnTo>
                      <a:pt x="150877" y="0"/>
                    </a:lnTo>
                    <a:lnTo>
                      <a:pt x="150877" y="482600"/>
                    </a:lnTo>
                    <a:lnTo>
                      <a:pt x="0" y="482600"/>
                    </a:lnTo>
                    <a:close/>
                  </a:path>
                </a:pathLst>
              </a:custGeom>
              <a:solidFill>
                <a:srgbClr val="C0C0C0"/>
              </a:solidFill>
              <a:ln w="38100" cap="flat" cmpd="sng" algn="ctr">
                <a:solidFill>
                  <a:srgbClr val="808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Овал 6"/>
              <p:cNvSpPr/>
              <p:nvPr/>
            </p:nvSpPr>
            <p:spPr>
              <a:xfrm>
                <a:off x="4274184" y="1175130"/>
                <a:ext cx="1421893" cy="1421892"/>
              </a:xfrm>
              <a:prstGeom prst="ellipse">
                <a:avLst/>
              </a:prstGeom>
              <a:gradFill flip="none" rotWithShape="1">
                <a:gsLst>
                  <a:gs pos="0">
                    <a:srgbClr val="C0C0C0"/>
                  </a:gs>
                  <a:gs pos="100000">
                    <a:srgbClr val="C0C0C0">
                      <a:tint val="0"/>
                    </a:srgbClr>
                  </a:gs>
                </a:gsLst>
                <a:lin ang="0" scaled="1"/>
                <a:tileRect/>
              </a:gradFill>
              <a:ln w="38100" cap="flat" cmpd="sng" algn="ctr">
                <a:solidFill>
                  <a:srgbClr val="808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олилиния 7"/>
              <p:cNvSpPr/>
              <p:nvPr/>
            </p:nvSpPr>
            <p:spPr>
              <a:xfrm>
                <a:off x="4622546" y="7452486"/>
                <a:ext cx="971424" cy="84710"/>
              </a:xfrm>
              <a:custGeom>
                <a:avLst/>
                <a:gdLst/>
                <a:ahLst/>
                <a:cxnLst/>
                <a:rect l="0" t="0" r="0" b="0"/>
                <a:pathLst>
                  <a:path w="971424" h="84710">
                    <a:moveTo>
                      <a:pt x="0" y="0"/>
                    </a:moveTo>
                    <a:lnTo>
                      <a:pt x="971423" y="0"/>
                    </a:lnTo>
                    <a:lnTo>
                      <a:pt x="971423" y="84709"/>
                    </a:lnTo>
                    <a:lnTo>
                      <a:pt x="0" y="84709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9C743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3" name="Прямая соединительная линия 8"/>
              <p:cNvCxnSpPr/>
              <p:nvPr/>
            </p:nvCxnSpPr>
            <p:spPr>
              <a:xfrm flipV="1">
                <a:off x="4453509" y="3567557"/>
                <a:ext cx="1309369" cy="1900046"/>
              </a:xfrm>
              <a:prstGeom prst="line">
                <a:avLst/>
              </a:prstGeom>
              <a:ln w="76200" cap="flat" cmpd="sng" algn="ctr">
                <a:solidFill>
                  <a:srgbClr val="80808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9"/>
              <p:cNvCxnSpPr/>
              <p:nvPr/>
            </p:nvCxnSpPr>
            <p:spPr>
              <a:xfrm flipH="1">
                <a:off x="5562600" y="3009900"/>
                <a:ext cx="101600" cy="20320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0"/>
              <p:cNvCxnSpPr/>
              <p:nvPr/>
            </p:nvCxnSpPr>
            <p:spPr>
              <a:xfrm flipH="1">
                <a:off x="6057900" y="3398646"/>
                <a:ext cx="211454" cy="195454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1"/>
              <p:cNvCxnSpPr/>
              <p:nvPr/>
            </p:nvCxnSpPr>
            <p:spPr>
              <a:xfrm flipV="1">
                <a:off x="6311900" y="4015232"/>
                <a:ext cx="274573" cy="8686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2"/>
              <p:cNvCxnSpPr/>
              <p:nvPr/>
            </p:nvCxnSpPr>
            <p:spPr>
              <a:xfrm flipV="1">
                <a:off x="6387972" y="4669409"/>
                <a:ext cx="295530" cy="4241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Группа 17"/>
              <p:cNvGrpSpPr/>
              <p:nvPr/>
            </p:nvGrpSpPr>
            <p:grpSpPr>
              <a:xfrm>
                <a:off x="5787009" y="887729"/>
                <a:ext cx="1730249" cy="865379"/>
                <a:chOff x="5787009" y="887729"/>
                <a:chExt cx="1730249" cy="865379"/>
              </a:xfrm>
            </p:grpSpPr>
            <p:sp>
              <p:nvSpPr>
                <p:cNvPr id="54" name="Полилиния 13"/>
                <p:cNvSpPr/>
                <p:nvPr/>
              </p:nvSpPr>
              <p:spPr>
                <a:xfrm rot="3502200">
                  <a:off x="6654038" y="245490"/>
                  <a:ext cx="220981" cy="15054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0981" h="1505459">
                      <a:moveTo>
                        <a:pt x="0" y="1505458"/>
                      </a:moveTo>
                      <a:lnTo>
                        <a:pt x="44450" y="0"/>
                      </a:lnTo>
                      <a:lnTo>
                        <a:pt x="176530" y="0"/>
                      </a:lnTo>
                      <a:lnTo>
                        <a:pt x="220980" y="15054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55" name="Группа 16"/>
                <p:cNvGrpSpPr/>
                <p:nvPr/>
              </p:nvGrpSpPr>
              <p:grpSpPr>
                <a:xfrm rot="5400000">
                  <a:off x="5755513" y="1273048"/>
                  <a:ext cx="511556" cy="448564"/>
                  <a:chOff x="5755513" y="1273048"/>
                  <a:chExt cx="511556" cy="448564"/>
                </a:xfrm>
              </p:grpSpPr>
              <p:sp>
                <p:nvSpPr>
                  <p:cNvPr id="56" name="Овал 14"/>
                  <p:cNvSpPr/>
                  <p:nvPr/>
                </p:nvSpPr>
                <p:spPr>
                  <a:xfrm rot="8718000">
                    <a:off x="5755513" y="1273048"/>
                    <a:ext cx="511556" cy="44856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57" name="Прямая соединительная линия 15"/>
                  <p:cNvCxnSpPr/>
                  <p:nvPr/>
                </p:nvCxnSpPr>
                <p:spPr>
                  <a:xfrm>
                    <a:off x="5845682" y="1377822"/>
                    <a:ext cx="296418" cy="243967"/>
                  </a:xfrm>
                  <a:prstGeom prst="line">
                    <a:avLst/>
                  </a:prstGeom>
                  <a:ln w="76200" cap="flat" cmpd="sng" algn="ctr">
                    <a:solidFill>
                      <a:srgbClr val="FFFFFF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" name="Группа 20"/>
              <p:cNvGrpSpPr/>
              <p:nvPr/>
            </p:nvGrpSpPr>
            <p:grpSpPr>
              <a:xfrm rot="20351400">
                <a:off x="4440936" y="1291336"/>
                <a:ext cx="363728" cy="363728"/>
                <a:chOff x="4440936" y="1291336"/>
                <a:chExt cx="363728" cy="363728"/>
              </a:xfrm>
            </p:grpSpPr>
            <p:sp>
              <p:nvSpPr>
                <p:cNvPr id="52" name="Овал 18"/>
                <p:cNvSpPr/>
                <p:nvPr/>
              </p:nvSpPr>
              <p:spPr>
                <a:xfrm>
                  <a:off x="4440936" y="1291336"/>
                  <a:ext cx="363728" cy="363728"/>
                </a:xfrm>
                <a:prstGeom prst="ellipse">
                  <a:avLst/>
                </a:prstGeom>
                <a:solidFill>
                  <a:srgbClr val="AFEEEE"/>
                </a:soli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3" name="Прямая соединительная линия 19"/>
                <p:cNvCxnSpPr/>
                <p:nvPr/>
              </p:nvCxnSpPr>
              <p:spPr>
                <a:xfrm flipV="1">
                  <a:off x="4533934" y="1447848"/>
                  <a:ext cx="165067" cy="5078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Группа 24"/>
              <p:cNvGrpSpPr/>
              <p:nvPr/>
            </p:nvGrpSpPr>
            <p:grpSpPr>
              <a:xfrm>
                <a:off x="5291835" y="1570736"/>
                <a:ext cx="363729" cy="363728"/>
                <a:chOff x="5291835" y="1570736"/>
                <a:chExt cx="363729" cy="363728"/>
              </a:xfrm>
            </p:grpSpPr>
            <p:sp>
              <p:nvSpPr>
                <p:cNvPr id="49" name="Овал 21"/>
                <p:cNvSpPr/>
                <p:nvPr/>
              </p:nvSpPr>
              <p:spPr>
                <a:xfrm>
                  <a:off x="5291835" y="1570736"/>
                  <a:ext cx="363729" cy="363728"/>
                </a:xfrm>
                <a:prstGeom prst="ellipse">
                  <a:avLst/>
                </a:prstGeom>
                <a:solidFill>
                  <a:srgbClr val="FFC0CB"/>
                </a:solidFill>
                <a:ln w="381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0" name="Прямая соединительная линия 22"/>
                <p:cNvCxnSpPr/>
                <p:nvPr/>
              </p:nvCxnSpPr>
              <p:spPr>
                <a:xfrm flipV="1">
                  <a:off x="5410200" y="1739900"/>
                  <a:ext cx="152400" cy="127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Прямая соединительная линия 23"/>
                <p:cNvCxnSpPr/>
                <p:nvPr/>
              </p:nvCxnSpPr>
              <p:spPr>
                <a:xfrm>
                  <a:off x="5486400" y="1625600"/>
                  <a:ext cx="0" cy="2286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Группа 27"/>
              <p:cNvGrpSpPr/>
              <p:nvPr/>
            </p:nvGrpSpPr>
            <p:grpSpPr>
              <a:xfrm rot="1150800">
                <a:off x="4237736" y="1634235"/>
                <a:ext cx="363728" cy="363729"/>
                <a:chOff x="4237736" y="1634235"/>
                <a:chExt cx="363728" cy="363729"/>
              </a:xfrm>
            </p:grpSpPr>
            <p:sp>
              <p:nvSpPr>
                <p:cNvPr id="47" name="Овал 25"/>
                <p:cNvSpPr/>
                <p:nvPr/>
              </p:nvSpPr>
              <p:spPr>
                <a:xfrm>
                  <a:off x="4237736" y="1634235"/>
                  <a:ext cx="363728" cy="363729"/>
                </a:xfrm>
                <a:prstGeom prst="ellipse">
                  <a:avLst/>
                </a:prstGeom>
                <a:solidFill>
                  <a:srgbClr val="AFEEEE"/>
                </a:soli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48" name="Прямая соединительная линия 47"/>
                <p:cNvCxnSpPr/>
                <p:nvPr/>
              </p:nvCxnSpPr>
              <p:spPr>
                <a:xfrm>
                  <a:off x="4330686" y="1790809"/>
                  <a:ext cx="165098" cy="50706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Группа 30"/>
              <p:cNvGrpSpPr/>
              <p:nvPr/>
            </p:nvGrpSpPr>
            <p:grpSpPr>
              <a:xfrm rot="1056600">
                <a:off x="4364736" y="2040635"/>
                <a:ext cx="363728" cy="363729"/>
                <a:chOff x="4364736" y="2040635"/>
                <a:chExt cx="363728" cy="363729"/>
              </a:xfrm>
            </p:grpSpPr>
            <p:sp>
              <p:nvSpPr>
                <p:cNvPr id="45" name="Овал 44"/>
                <p:cNvSpPr/>
                <p:nvPr/>
              </p:nvSpPr>
              <p:spPr>
                <a:xfrm>
                  <a:off x="4364736" y="2040635"/>
                  <a:ext cx="363728" cy="363729"/>
                </a:xfrm>
                <a:prstGeom prst="ellipse">
                  <a:avLst/>
                </a:prstGeom>
                <a:solidFill>
                  <a:srgbClr val="AFEEEE"/>
                </a:soli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46" name="Прямая соединительная линия 45"/>
                <p:cNvCxnSpPr/>
                <p:nvPr/>
              </p:nvCxnSpPr>
              <p:spPr>
                <a:xfrm>
                  <a:off x="4457670" y="2197127"/>
                  <a:ext cx="165086" cy="50802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Группа 33"/>
              <p:cNvGrpSpPr/>
              <p:nvPr/>
            </p:nvGrpSpPr>
            <p:grpSpPr>
              <a:xfrm rot="969600">
                <a:off x="4567936" y="2154935"/>
                <a:ext cx="363728" cy="363729"/>
                <a:chOff x="4567936" y="2154935"/>
                <a:chExt cx="363728" cy="363729"/>
              </a:xfrm>
            </p:grpSpPr>
            <p:sp>
              <p:nvSpPr>
                <p:cNvPr id="43" name="Овал 42"/>
                <p:cNvSpPr/>
                <p:nvPr/>
              </p:nvSpPr>
              <p:spPr>
                <a:xfrm>
                  <a:off x="4567936" y="2154935"/>
                  <a:ext cx="363728" cy="363729"/>
                </a:xfrm>
                <a:prstGeom prst="ellipse">
                  <a:avLst/>
                </a:prstGeom>
                <a:solidFill>
                  <a:srgbClr val="AFEEEE"/>
                </a:soli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44" name="Прямая соединительная линия 43"/>
                <p:cNvCxnSpPr/>
                <p:nvPr/>
              </p:nvCxnSpPr>
              <p:spPr>
                <a:xfrm flipV="1">
                  <a:off x="4660926" y="2311411"/>
                  <a:ext cx="165083" cy="50877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Группа 37"/>
              <p:cNvGrpSpPr/>
              <p:nvPr/>
            </p:nvGrpSpPr>
            <p:grpSpPr>
              <a:xfrm>
                <a:off x="5190235" y="2002535"/>
                <a:ext cx="363729" cy="363729"/>
                <a:chOff x="5190235" y="2002535"/>
                <a:chExt cx="363729" cy="363729"/>
              </a:xfrm>
            </p:grpSpPr>
            <p:sp>
              <p:nvSpPr>
                <p:cNvPr id="40" name="Овал 39"/>
                <p:cNvSpPr/>
                <p:nvPr/>
              </p:nvSpPr>
              <p:spPr>
                <a:xfrm>
                  <a:off x="5190235" y="2002535"/>
                  <a:ext cx="363729" cy="363729"/>
                </a:xfrm>
                <a:prstGeom prst="ellipse">
                  <a:avLst/>
                </a:prstGeom>
                <a:solidFill>
                  <a:srgbClr val="FFC0CB"/>
                </a:solidFill>
                <a:ln w="381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41" name="Прямая соединительная линия 40"/>
                <p:cNvCxnSpPr/>
                <p:nvPr/>
              </p:nvCxnSpPr>
              <p:spPr>
                <a:xfrm flipV="1">
                  <a:off x="5308600" y="2171700"/>
                  <a:ext cx="152400" cy="127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Прямая соединительная линия 41"/>
                <p:cNvCxnSpPr/>
                <p:nvPr/>
              </p:nvCxnSpPr>
              <p:spPr>
                <a:xfrm>
                  <a:off x="5384800" y="2057400"/>
                  <a:ext cx="0" cy="2286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Группа 41"/>
              <p:cNvGrpSpPr/>
              <p:nvPr/>
            </p:nvGrpSpPr>
            <p:grpSpPr>
              <a:xfrm>
                <a:off x="5456935" y="3729735"/>
                <a:ext cx="363729" cy="363729"/>
                <a:chOff x="5456935" y="3729735"/>
                <a:chExt cx="363729" cy="363729"/>
              </a:xfrm>
            </p:grpSpPr>
            <p:sp>
              <p:nvSpPr>
                <p:cNvPr id="37" name="Овал 36"/>
                <p:cNvSpPr/>
                <p:nvPr/>
              </p:nvSpPr>
              <p:spPr>
                <a:xfrm>
                  <a:off x="5456935" y="3729735"/>
                  <a:ext cx="363729" cy="363729"/>
                </a:xfrm>
                <a:prstGeom prst="ellipse">
                  <a:avLst/>
                </a:prstGeom>
                <a:solidFill>
                  <a:srgbClr val="FFC0CB"/>
                </a:solidFill>
                <a:ln w="381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8" name="Прямая соединительная линия 37"/>
                <p:cNvCxnSpPr/>
                <p:nvPr/>
              </p:nvCxnSpPr>
              <p:spPr>
                <a:xfrm flipV="1">
                  <a:off x="5575300" y="3898900"/>
                  <a:ext cx="152400" cy="127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Прямая соединительная линия 38"/>
                <p:cNvCxnSpPr/>
                <p:nvPr/>
              </p:nvCxnSpPr>
              <p:spPr>
                <a:xfrm>
                  <a:off x="5651500" y="3784600"/>
                  <a:ext cx="0" cy="2286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Группа 45"/>
              <p:cNvGrpSpPr/>
              <p:nvPr/>
            </p:nvGrpSpPr>
            <p:grpSpPr>
              <a:xfrm>
                <a:off x="4860035" y="3577335"/>
                <a:ext cx="363729" cy="363729"/>
                <a:chOff x="4860035" y="3577335"/>
                <a:chExt cx="363729" cy="363729"/>
              </a:xfrm>
            </p:grpSpPr>
            <p:sp>
              <p:nvSpPr>
                <p:cNvPr id="34" name="Овал 33"/>
                <p:cNvSpPr/>
                <p:nvPr/>
              </p:nvSpPr>
              <p:spPr>
                <a:xfrm>
                  <a:off x="4860035" y="3577335"/>
                  <a:ext cx="363729" cy="363729"/>
                </a:xfrm>
                <a:prstGeom prst="ellipse">
                  <a:avLst/>
                </a:prstGeom>
                <a:solidFill>
                  <a:srgbClr val="FFC0CB"/>
                </a:solidFill>
                <a:ln w="381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 flipV="1">
                  <a:off x="4978400" y="3746500"/>
                  <a:ext cx="152400" cy="127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>
                  <a:off x="5054600" y="3632200"/>
                  <a:ext cx="0" cy="2286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Группа 48"/>
              <p:cNvGrpSpPr/>
              <p:nvPr/>
            </p:nvGrpSpPr>
            <p:grpSpPr>
              <a:xfrm rot="969600">
                <a:off x="4517136" y="1646935"/>
                <a:ext cx="363728" cy="363729"/>
                <a:chOff x="4517136" y="1646935"/>
                <a:chExt cx="363728" cy="363729"/>
              </a:xfrm>
            </p:grpSpPr>
            <p:sp>
              <p:nvSpPr>
                <p:cNvPr id="32" name="Овал 31"/>
                <p:cNvSpPr/>
                <p:nvPr/>
              </p:nvSpPr>
              <p:spPr>
                <a:xfrm>
                  <a:off x="4517136" y="1646935"/>
                  <a:ext cx="363728" cy="363729"/>
                </a:xfrm>
                <a:prstGeom prst="ellipse">
                  <a:avLst/>
                </a:prstGeom>
                <a:solidFill>
                  <a:srgbClr val="AFEEEE"/>
                </a:soli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3" name="Прямая соединительная линия 32"/>
                <p:cNvCxnSpPr/>
                <p:nvPr/>
              </p:nvCxnSpPr>
              <p:spPr>
                <a:xfrm flipV="1">
                  <a:off x="4610126" y="1803411"/>
                  <a:ext cx="165083" cy="50877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Группа 52"/>
              <p:cNvGrpSpPr/>
              <p:nvPr/>
            </p:nvGrpSpPr>
            <p:grpSpPr>
              <a:xfrm>
                <a:off x="5012435" y="1215136"/>
                <a:ext cx="363729" cy="363727"/>
                <a:chOff x="5012435" y="1215136"/>
                <a:chExt cx="363729" cy="363727"/>
              </a:xfrm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5012435" y="1215136"/>
                  <a:ext cx="363729" cy="363727"/>
                </a:xfrm>
                <a:prstGeom prst="ellipse">
                  <a:avLst/>
                </a:prstGeom>
                <a:solidFill>
                  <a:srgbClr val="FFC0CB"/>
                </a:solidFill>
                <a:ln w="381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0" name="Прямая соединительная линия 29"/>
                <p:cNvCxnSpPr/>
                <p:nvPr/>
              </p:nvCxnSpPr>
              <p:spPr>
                <a:xfrm flipV="1">
                  <a:off x="5130800" y="1384300"/>
                  <a:ext cx="152400" cy="127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единительная линия 30"/>
                <p:cNvCxnSpPr/>
                <p:nvPr/>
              </p:nvCxnSpPr>
              <p:spPr>
                <a:xfrm>
                  <a:off x="5207000" y="1270000"/>
                  <a:ext cx="0" cy="22860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8" name="Управляющая кнопка: домой 57">
            <a:hlinkClick r:id="" action="ppaction://hlinkshowjump?jump=firstslide" highlightClick="1"/>
          </p:cNvPr>
          <p:cNvSpPr/>
          <p:nvPr/>
        </p:nvSpPr>
        <p:spPr>
          <a:xfrm>
            <a:off x="8316416" y="6093296"/>
            <a:ext cx="576064" cy="576064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339752" y="836712"/>
            <a:ext cx="4536504" cy="5328592"/>
            <a:chOff x="1509013" y="1268730"/>
            <a:chExt cx="5563744" cy="6649466"/>
          </a:xfrm>
        </p:grpSpPr>
        <p:sp>
          <p:nvSpPr>
            <p:cNvPr id="5" name="Овал 4"/>
            <p:cNvSpPr/>
            <p:nvPr/>
          </p:nvSpPr>
          <p:spPr>
            <a:xfrm>
              <a:off x="2910967" y="3217672"/>
              <a:ext cx="3378453" cy="3378454"/>
            </a:xfrm>
            <a:prstGeom prst="ellipse">
              <a:avLst/>
            </a:prstGeom>
            <a:solidFill>
              <a:srgbClr val="F2F2FD"/>
            </a:solidFill>
            <a:ln w="76200" cap="flat" cmpd="sng" algn="ctr">
              <a:solidFill>
                <a:srgbClr val="0000D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4346955" y="6651117"/>
              <a:ext cx="629794" cy="1144270"/>
            </a:xfrm>
            <a:custGeom>
              <a:avLst/>
              <a:gdLst/>
              <a:ahLst/>
              <a:cxnLst/>
              <a:rect l="0" t="0" r="0" b="0"/>
              <a:pathLst>
                <a:path w="629794" h="1144270">
                  <a:moveTo>
                    <a:pt x="0" y="1144269"/>
                  </a:moveTo>
                  <a:lnTo>
                    <a:pt x="125858" y="0"/>
                  </a:lnTo>
                  <a:lnTo>
                    <a:pt x="503936" y="0"/>
                  </a:lnTo>
                  <a:lnTo>
                    <a:pt x="629793" y="1144269"/>
                  </a:lnTo>
                  <a:close/>
                </a:path>
              </a:pathLst>
            </a:custGeom>
            <a:solidFill>
              <a:srgbClr val="D2B48C"/>
            </a:solidFill>
            <a:ln w="38100" cap="flat" cmpd="sng" algn="ctr">
              <a:solidFill>
                <a:srgbClr val="AF834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4540630" y="4944363"/>
              <a:ext cx="126746" cy="126492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4600194" y="3188461"/>
              <a:ext cx="0" cy="2755139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олилиния 8"/>
            <p:cNvSpPr/>
            <p:nvPr/>
          </p:nvSpPr>
          <p:spPr>
            <a:xfrm>
              <a:off x="4503292" y="2715386"/>
              <a:ext cx="150878" cy="482601"/>
            </a:xfrm>
            <a:custGeom>
              <a:avLst/>
              <a:gdLst/>
              <a:ahLst/>
              <a:cxnLst/>
              <a:rect l="0" t="0" r="0" b="0"/>
              <a:pathLst>
                <a:path w="150878" h="482601">
                  <a:moveTo>
                    <a:pt x="0" y="0"/>
                  </a:moveTo>
                  <a:lnTo>
                    <a:pt x="150877" y="0"/>
                  </a:lnTo>
                  <a:lnTo>
                    <a:pt x="150877" y="482600"/>
                  </a:lnTo>
                  <a:lnTo>
                    <a:pt x="0" y="482600"/>
                  </a:lnTo>
                  <a:close/>
                </a:path>
              </a:pathLst>
            </a:custGeom>
            <a:solidFill>
              <a:srgbClr val="C0C0C0"/>
            </a:solidFill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3829684" y="1556130"/>
              <a:ext cx="1421893" cy="1421892"/>
            </a:xfrm>
            <a:prstGeom prst="ellipse">
              <a:avLst/>
            </a:prstGeom>
            <a:gradFill flip="none" rotWithShape="1">
              <a:gsLst>
                <a:gs pos="0">
                  <a:srgbClr val="B0FFE6"/>
                </a:gs>
                <a:gs pos="100000">
                  <a:srgbClr val="FFFFFF"/>
                </a:gs>
              </a:gsLst>
              <a:lin ang="0" scaled="1"/>
              <a:tileRect/>
            </a:gradFill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4178046" y="7833486"/>
              <a:ext cx="971424" cy="84710"/>
            </a:xfrm>
            <a:custGeom>
              <a:avLst/>
              <a:gdLst/>
              <a:ahLst/>
              <a:cxnLst/>
              <a:rect l="0" t="0" r="0" b="0"/>
              <a:pathLst>
                <a:path w="971424" h="84710">
                  <a:moveTo>
                    <a:pt x="0" y="0"/>
                  </a:moveTo>
                  <a:lnTo>
                    <a:pt x="971423" y="0"/>
                  </a:lnTo>
                  <a:lnTo>
                    <a:pt x="971423" y="84709"/>
                  </a:lnTo>
                  <a:lnTo>
                    <a:pt x="0" y="8470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9C743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4009009" y="3948557"/>
              <a:ext cx="1309369" cy="1900046"/>
            </a:xfrm>
            <a:prstGeom prst="line">
              <a:avLst/>
            </a:prstGeom>
            <a:ln w="76200" cap="flat" cmpd="sng" algn="ctr">
              <a:solidFill>
                <a:srgbClr val="808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5156200" y="3365880"/>
              <a:ext cx="119888" cy="27902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5626100" y="3779646"/>
              <a:ext cx="198754" cy="182754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5880100" y="4307332"/>
              <a:ext cx="274573" cy="124968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5943472" y="4986909"/>
              <a:ext cx="295530" cy="42418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Группа 17"/>
            <p:cNvGrpSpPr/>
            <p:nvPr/>
          </p:nvGrpSpPr>
          <p:grpSpPr>
            <a:xfrm>
              <a:off x="5342509" y="1268730"/>
              <a:ext cx="1730248" cy="865377"/>
              <a:chOff x="5342509" y="1268730"/>
              <a:chExt cx="1730248" cy="865377"/>
            </a:xfrm>
          </p:grpSpPr>
          <p:sp>
            <p:nvSpPr>
              <p:cNvPr id="56" name="Полилиния 13"/>
              <p:cNvSpPr/>
              <p:nvPr/>
            </p:nvSpPr>
            <p:spPr>
              <a:xfrm rot="3502200">
                <a:off x="6209538" y="626491"/>
                <a:ext cx="220980" cy="1505458"/>
              </a:xfrm>
              <a:custGeom>
                <a:avLst/>
                <a:gdLst/>
                <a:ahLst/>
                <a:cxnLst/>
                <a:rect l="0" t="0" r="0" b="0"/>
                <a:pathLst>
                  <a:path w="220980" h="1505458">
                    <a:moveTo>
                      <a:pt x="0" y="1505457"/>
                    </a:moveTo>
                    <a:lnTo>
                      <a:pt x="44450" y="0"/>
                    </a:lnTo>
                    <a:lnTo>
                      <a:pt x="176529" y="0"/>
                    </a:lnTo>
                    <a:lnTo>
                      <a:pt x="220979" y="1505457"/>
                    </a:lnTo>
                    <a:close/>
                  </a:path>
                </a:pathLst>
              </a:cu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7" name="Группа 16"/>
              <p:cNvGrpSpPr/>
              <p:nvPr/>
            </p:nvGrpSpPr>
            <p:grpSpPr>
              <a:xfrm rot="5400000">
                <a:off x="5311013" y="1654047"/>
                <a:ext cx="511556" cy="448564"/>
                <a:chOff x="5311013" y="1654047"/>
                <a:chExt cx="511556" cy="448564"/>
              </a:xfrm>
            </p:grpSpPr>
            <p:sp>
              <p:nvSpPr>
                <p:cNvPr id="58" name="Овал 14"/>
                <p:cNvSpPr/>
                <p:nvPr/>
              </p:nvSpPr>
              <p:spPr>
                <a:xfrm rot="8718000">
                  <a:off x="5311013" y="1654047"/>
                  <a:ext cx="511556" cy="44856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59" name="Прямая соединительная линия 15"/>
                <p:cNvCxnSpPr/>
                <p:nvPr/>
              </p:nvCxnSpPr>
              <p:spPr>
                <a:xfrm>
                  <a:off x="5401182" y="1758821"/>
                  <a:ext cx="296419" cy="243967"/>
                </a:xfrm>
                <a:prstGeom prst="line">
                  <a:avLst/>
                </a:prstGeom>
                <a:ln w="76200" cap="flat" cmpd="sng" algn="ctr">
                  <a:solidFill>
                    <a:srgbClr val="FFFFFF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" name="Группа 20"/>
            <p:cNvGrpSpPr/>
            <p:nvPr/>
          </p:nvGrpSpPr>
          <p:grpSpPr>
            <a:xfrm rot="20351400">
              <a:off x="3844035" y="2078736"/>
              <a:ext cx="363729" cy="363728"/>
              <a:chOff x="3844035" y="2078736"/>
              <a:chExt cx="363729" cy="363728"/>
            </a:xfrm>
          </p:grpSpPr>
          <p:sp>
            <p:nvSpPr>
              <p:cNvPr id="54" name="Овал 18"/>
              <p:cNvSpPr/>
              <p:nvPr/>
            </p:nvSpPr>
            <p:spPr>
              <a:xfrm>
                <a:off x="3844035" y="2078736"/>
                <a:ext cx="363729" cy="363728"/>
              </a:xfrm>
              <a:prstGeom prst="ellipse">
                <a:avLst/>
              </a:prstGeom>
              <a:solidFill>
                <a:srgbClr val="AFEEEE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5" name="Прямая соединительная линия 19"/>
              <p:cNvCxnSpPr/>
              <p:nvPr/>
            </p:nvCxnSpPr>
            <p:spPr>
              <a:xfrm flipV="1">
                <a:off x="3937034" y="2235248"/>
                <a:ext cx="165066" cy="50781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Группа 24"/>
            <p:cNvGrpSpPr/>
            <p:nvPr/>
          </p:nvGrpSpPr>
          <p:grpSpPr>
            <a:xfrm>
              <a:off x="4847335" y="1951735"/>
              <a:ext cx="363729" cy="363729"/>
              <a:chOff x="4847335" y="1951735"/>
              <a:chExt cx="363729" cy="363729"/>
            </a:xfrm>
          </p:grpSpPr>
          <p:sp>
            <p:nvSpPr>
              <p:cNvPr id="51" name="Овал 21"/>
              <p:cNvSpPr/>
              <p:nvPr/>
            </p:nvSpPr>
            <p:spPr>
              <a:xfrm>
                <a:off x="4847335" y="1951735"/>
                <a:ext cx="363729" cy="363729"/>
              </a:xfrm>
              <a:prstGeom prst="ellipse">
                <a:avLst/>
              </a:prstGeom>
              <a:solidFill>
                <a:srgbClr val="FFC0CB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2" name="Прямая соединительная линия 22"/>
              <p:cNvCxnSpPr/>
              <p:nvPr/>
            </p:nvCxnSpPr>
            <p:spPr>
              <a:xfrm flipV="1">
                <a:off x="4965700" y="2120900"/>
                <a:ext cx="152400" cy="127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23"/>
              <p:cNvCxnSpPr/>
              <p:nvPr/>
            </p:nvCxnSpPr>
            <p:spPr>
              <a:xfrm>
                <a:off x="5041900" y="2006600"/>
                <a:ext cx="0" cy="2286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Группа 28"/>
            <p:cNvGrpSpPr/>
            <p:nvPr/>
          </p:nvGrpSpPr>
          <p:grpSpPr>
            <a:xfrm>
              <a:off x="4745735" y="2383535"/>
              <a:ext cx="363729" cy="363729"/>
              <a:chOff x="4745735" y="2383535"/>
              <a:chExt cx="363729" cy="363729"/>
            </a:xfrm>
          </p:grpSpPr>
          <p:sp>
            <p:nvSpPr>
              <p:cNvPr id="48" name="Овал 25"/>
              <p:cNvSpPr/>
              <p:nvPr/>
            </p:nvSpPr>
            <p:spPr>
              <a:xfrm>
                <a:off x="4745735" y="2383535"/>
                <a:ext cx="363729" cy="363729"/>
              </a:xfrm>
              <a:prstGeom prst="ellipse">
                <a:avLst/>
              </a:prstGeom>
              <a:solidFill>
                <a:srgbClr val="FFC0CB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9" name="Прямая соединительная линия 48"/>
              <p:cNvCxnSpPr/>
              <p:nvPr/>
            </p:nvCxnSpPr>
            <p:spPr>
              <a:xfrm flipV="1">
                <a:off x="4864100" y="2552700"/>
                <a:ext cx="152400" cy="127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4940300" y="2438400"/>
                <a:ext cx="0" cy="2286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Группа 32"/>
            <p:cNvGrpSpPr/>
            <p:nvPr/>
          </p:nvGrpSpPr>
          <p:grpSpPr>
            <a:xfrm>
              <a:off x="4987035" y="4009135"/>
              <a:ext cx="363729" cy="363729"/>
              <a:chOff x="4987035" y="4009135"/>
              <a:chExt cx="363729" cy="363729"/>
            </a:xfrm>
          </p:grpSpPr>
          <p:sp>
            <p:nvSpPr>
              <p:cNvPr id="45" name="Овал 44"/>
              <p:cNvSpPr/>
              <p:nvPr/>
            </p:nvSpPr>
            <p:spPr>
              <a:xfrm>
                <a:off x="4987035" y="4009135"/>
                <a:ext cx="363729" cy="363729"/>
              </a:xfrm>
              <a:prstGeom prst="ellipse">
                <a:avLst/>
              </a:prstGeom>
              <a:solidFill>
                <a:srgbClr val="FFC0CB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6" name="Прямая соединительная линия 45"/>
              <p:cNvCxnSpPr/>
              <p:nvPr/>
            </p:nvCxnSpPr>
            <p:spPr>
              <a:xfrm flipV="1">
                <a:off x="5105400" y="4178300"/>
                <a:ext cx="152400" cy="127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5181600" y="4064000"/>
                <a:ext cx="0" cy="2286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Группа 36"/>
            <p:cNvGrpSpPr/>
            <p:nvPr/>
          </p:nvGrpSpPr>
          <p:grpSpPr>
            <a:xfrm>
              <a:off x="4415535" y="3958335"/>
              <a:ext cx="363729" cy="363729"/>
              <a:chOff x="4415535" y="3958335"/>
              <a:chExt cx="363729" cy="363729"/>
            </a:xfrm>
          </p:grpSpPr>
          <p:sp>
            <p:nvSpPr>
              <p:cNvPr id="42" name="Овал 41"/>
              <p:cNvSpPr/>
              <p:nvPr/>
            </p:nvSpPr>
            <p:spPr>
              <a:xfrm>
                <a:off x="4415535" y="3958335"/>
                <a:ext cx="363729" cy="363729"/>
              </a:xfrm>
              <a:prstGeom prst="ellipse">
                <a:avLst/>
              </a:prstGeom>
              <a:solidFill>
                <a:srgbClr val="FFC0CB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3" name="Прямая соединительная линия 42"/>
              <p:cNvCxnSpPr/>
              <p:nvPr/>
            </p:nvCxnSpPr>
            <p:spPr>
              <a:xfrm flipV="1">
                <a:off x="4533900" y="4127500"/>
                <a:ext cx="152400" cy="127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4610100" y="4013200"/>
                <a:ext cx="0" cy="2286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Группа 40"/>
            <p:cNvGrpSpPr/>
            <p:nvPr/>
          </p:nvGrpSpPr>
          <p:grpSpPr>
            <a:xfrm>
              <a:off x="4567935" y="1596136"/>
              <a:ext cx="363729" cy="363728"/>
              <a:chOff x="4567935" y="1596136"/>
              <a:chExt cx="363729" cy="363728"/>
            </a:xfrm>
          </p:grpSpPr>
          <p:sp>
            <p:nvSpPr>
              <p:cNvPr id="39" name="Овал 38"/>
              <p:cNvSpPr/>
              <p:nvPr/>
            </p:nvSpPr>
            <p:spPr>
              <a:xfrm>
                <a:off x="4567935" y="1596136"/>
                <a:ext cx="363729" cy="363728"/>
              </a:xfrm>
              <a:prstGeom prst="ellipse">
                <a:avLst/>
              </a:prstGeom>
              <a:solidFill>
                <a:srgbClr val="FFC0CB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0" name="Прямая соединительная линия 39"/>
              <p:cNvCxnSpPr/>
              <p:nvPr/>
            </p:nvCxnSpPr>
            <p:spPr>
              <a:xfrm flipV="1">
                <a:off x="4686300" y="1765300"/>
                <a:ext cx="152400" cy="127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4762500" y="1651000"/>
                <a:ext cx="0" cy="2286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Группа 43"/>
            <p:cNvGrpSpPr/>
            <p:nvPr/>
          </p:nvGrpSpPr>
          <p:grpSpPr>
            <a:xfrm rot="10800000">
              <a:off x="1509013" y="1555369"/>
              <a:ext cx="2364107" cy="1026796"/>
              <a:chOff x="1509013" y="1555369"/>
              <a:chExt cx="2364107" cy="1026796"/>
            </a:xfrm>
          </p:grpSpPr>
          <p:sp>
            <p:nvSpPr>
              <p:cNvPr id="37" name="Полилиния 36"/>
              <p:cNvSpPr/>
              <p:nvPr/>
            </p:nvSpPr>
            <p:spPr>
              <a:xfrm>
                <a:off x="1509013" y="1562227"/>
                <a:ext cx="2364107" cy="1018413"/>
              </a:xfrm>
              <a:custGeom>
                <a:avLst/>
                <a:gdLst/>
                <a:ahLst/>
                <a:cxnLst/>
                <a:rect l="0" t="0" r="0" b="0"/>
                <a:pathLst>
                  <a:path w="2364107" h="1018413">
                    <a:moveTo>
                      <a:pt x="86234" y="183515"/>
                    </a:moveTo>
                    <a:lnTo>
                      <a:pt x="118619" y="177165"/>
                    </a:lnTo>
                    <a:lnTo>
                      <a:pt x="171578" y="176402"/>
                    </a:lnTo>
                    <a:lnTo>
                      <a:pt x="225934" y="189230"/>
                    </a:lnTo>
                    <a:lnTo>
                      <a:pt x="249682" y="175640"/>
                    </a:lnTo>
                    <a:lnTo>
                      <a:pt x="278131" y="162433"/>
                    </a:lnTo>
                    <a:lnTo>
                      <a:pt x="332487" y="167258"/>
                    </a:lnTo>
                    <a:lnTo>
                      <a:pt x="373254" y="179324"/>
                    </a:lnTo>
                    <a:lnTo>
                      <a:pt x="394844" y="200533"/>
                    </a:lnTo>
                    <a:lnTo>
                      <a:pt x="419354" y="196723"/>
                    </a:lnTo>
                    <a:lnTo>
                      <a:pt x="466217" y="186562"/>
                    </a:lnTo>
                    <a:lnTo>
                      <a:pt x="507366" y="185420"/>
                    </a:lnTo>
                    <a:lnTo>
                      <a:pt x="548894" y="192912"/>
                    </a:lnTo>
                    <a:lnTo>
                      <a:pt x="587503" y="209168"/>
                    </a:lnTo>
                    <a:lnTo>
                      <a:pt x="629794" y="196723"/>
                    </a:lnTo>
                    <a:lnTo>
                      <a:pt x="684912" y="189230"/>
                    </a:lnTo>
                    <a:lnTo>
                      <a:pt x="751079" y="192658"/>
                    </a:lnTo>
                    <a:lnTo>
                      <a:pt x="812928" y="206248"/>
                    </a:lnTo>
                    <a:lnTo>
                      <a:pt x="868172" y="186562"/>
                    </a:lnTo>
                    <a:lnTo>
                      <a:pt x="910082" y="182371"/>
                    </a:lnTo>
                    <a:lnTo>
                      <a:pt x="958851" y="181990"/>
                    </a:lnTo>
                    <a:lnTo>
                      <a:pt x="875285" y="172974"/>
                    </a:lnTo>
                    <a:lnTo>
                      <a:pt x="799338" y="157480"/>
                    </a:lnTo>
                    <a:lnTo>
                      <a:pt x="706882" y="120777"/>
                    </a:lnTo>
                    <a:lnTo>
                      <a:pt x="639191" y="79248"/>
                    </a:lnTo>
                    <a:lnTo>
                      <a:pt x="620269" y="56642"/>
                    </a:lnTo>
                    <a:lnTo>
                      <a:pt x="616204" y="40005"/>
                    </a:lnTo>
                    <a:lnTo>
                      <a:pt x="624460" y="18034"/>
                    </a:lnTo>
                    <a:lnTo>
                      <a:pt x="636906" y="6731"/>
                    </a:lnTo>
                    <a:lnTo>
                      <a:pt x="698882" y="0"/>
                    </a:lnTo>
                    <a:lnTo>
                      <a:pt x="796037" y="14350"/>
                    </a:lnTo>
                    <a:lnTo>
                      <a:pt x="932688" y="82296"/>
                    </a:lnTo>
                    <a:lnTo>
                      <a:pt x="921004" y="99695"/>
                    </a:lnTo>
                    <a:lnTo>
                      <a:pt x="944500" y="86868"/>
                    </a:lnTo>
                    <a:lnTo>
                      <a:pt x="1116331" y="133603"/>
                    </a:lnTo>
                    <a:lnTo>
                      <a:pt x="1355853" y="151765"/>
                    </a:lnTo>
                    <a:lnTo>
                      <a:pt x="1464945" y="189992"/>
                    </a:lnTo>
                    <a:lnTo>
                      <a:pt x="1541272" y="222758"/>
                    </a:lnTo>
                    <a:lnTo>
                      <a:pt x="1621791" y="273812"/>
                    </a:lnTo>
                    <a:lnTo>
                      <a:pt x="1679957" y="337312"/>
                    </a:lnTo>
                    <a:lnTo>
                      <a:pt x="1705229" y="391287"/>
                    </a:lnTo>
                    <a:lnTo>
                      <a:pt x="1705229" y="421893"/>
                    </a:lnTo>
                    <a:lnTo>
                      <a:pt x="1702563" y="456311"/>
                    </a:lnTo>
                    <a:lnTo>
                      <a:pt x="1800860" y="525780"/>
                    </a:lnTo>
                    <a:lnTo>
                      <a:pt x="2364106" y="958723"/>
                    </a:lnTo>
                    <a:lnTo>
                      <a:pt x="1652397" y="1018412"/>
                    </a:lnTo>
                    <a:lnTo>
                      <a:pt x="1346328" y="711962"/>
                    </a:lnTo>
                    <a:lnTo>
                      <a:pt x="1283335" y="715390"/>
                    </a:lnTo>
                    <a:lnTo>
                      <a:pt x="1129538" y="690880"/>
                    </a:lnTo>
                    <a:lnTo>
                      <a:pt x="993522" y="647827"/>
                    </a:lnTo>
                    <a:lnTo>
                      <a:pt x="866648" y="610743"/>
                    </a:lnTo>
                    <a:lnTo>
                      <a:pt x="766191" y="583183"/>
                    </a:lnTo>
                    <a:lnTo>
                      <a:pt x="713232" y="561340"/>
                    </a:lnTo>
                    <a:lnTo>
                      <a:pt x="672466" y="525018"/>
                    </a:lnTo>
                    <a:lnTo>
                      <a:pt x="517526" y="534415"/>
                    </a:lnTo>
                    <a:lnTo>
                      <a:pt x="451104" y="532637"/>
                    </a:lnTo>
                    <a:lnTo>
                      <a:pt x="341885" y="530352"/>
                    </a:lnTo>
                    <a:lnTo>
                      <a:pt x="194184" y="505333"/>
                    </a:lnTo>
                    <a:lnTo>
                      <a:pt x="99061" y="481965"/>
                    </a:lnTo>
                    <a:lnTo>
                      <a:pt x="89536" y="450596"/>
                    </a:lnTo>
                    <a:lnTo>
                      <a:pt x="98298" y="424942"/>
                    </a:lnTo>
                    <a:lnTo>
                      <a:pt x="123572" y="412115"/>
                    </a:lnTo>
                    <a:lnTo>
                      <a:pt x="43434" y="344805"/>
                    </a:lnTo>
                    <a:lnTo>
                      <a:pt x="0" y="297561"/>
                    </a:lnTo>
                    <a:lnTo>
                      <a:pt x="0" y="262508"/>
                    </a:lnTo>
                    <a:lnTo>
                      <a:pt x="21972" y="248920"/>
                    </a:lnTo>
                    <a:lnTo>
                      <a:pt x="39370" y="241680"/>
                    </a:lnTo>
                    <a:lnTo>
                      <a:pt x="74423" y="236855"/>
                    </a:lnTo>
                    <a:lnTo>
                      <a:pt x="99061" y="222758"/>
                    </a:lnTo>
                    <a:lnTo>
                      <a:pt x="80519" y="220599"/>
                    </a:lnTo>
                    <a:lnTo>
                      <a:pt x="67311" y="217550"/>
                    </a:lnTo>
                    <a:lnTo>
                      <a:pt x="70739" y="195199"/>
                    </a:lnTo>
                    <a:close/>
                  </a:path>
                </a:pathLst>
              </a:custGeom>
              <a:solidFill>
                <a:srgbClr val="FFCC99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Полилиния 37"/>
              <p:cNvSpPr/>
              <p:nvPr/>
            </p:nvSpPr>
            <p:spPr>
              <a:xfrm>
                <a:off x="1509013" y="1555369"/>
                <a:ext cx="2364107" cy="1026796"/>
              </a:xfrm>
              <a:custGeom>
                <a:avLst/>
                <a:gdLst/>
                <a:ahLst/>
                <a:cxnLst/>
                <a:rect l="0" t="0" r="0" b="0"/>
                <a:pathLst>
                  <a:path w="2364107" h="1026796">
                    <a:moveTo>
                      <a:pt x="86234" y="191516"/>
                    </a:moveTo>
                    <a:lnTo>
                      <a:pt x="118619" y="184657"/>
                    </a:lnTo>
                    <a:lnTo>
                      <a:pt x="171578" y="184657"/>
                    </a:lnTo>
                    <a:lnTo>
                      <a:pt x="225934" y="194563"/>
                    </a:lnTo>
                    <a:lnTo>
                      <a:pt x="284862" y="217170"/>
                    </a:lnTo>
                    <a:lnTo>
                      <a:pt x="313563" y="237616"/>
                    </a:lnTo>
                    <a:lnTo>
                      <a:pt x="299213" y="247776"/>
                    </a:lnTo>
                    <a:lnTo>
                      <a:pt x="330963" y="237616"/>
                    </a:lnTo>
                    <a:lnTo>
                      <a:pt x="387604" y="232282"/>
                    </a:lnTo>
                    <a:lnTo>
                      <a:pt x="439801" y="238379"/>
                    </a:lnTo>
                    <a:lnTo>
                      <a:pt x="485141" y="251967"/>
                    </a:lnTo>
                    <a:lnTo>
                      <a:pt x="501016" y="265176"/>
                    </a:lnTo>
                    <a:lnTo>
                      <a:pt x="561341" y="253491"/>
                    </a:lnTo>
                    <a:lnTo>
                      <a:pt x="616966" y="254635"/>
                    </a:lnTo>
                    <a:lnTo>
                      <a:pt x="664845" y="259079"/>
                    </a:lnTo>
                    <a:lnTo>
                      <a:pt x="723392" y="274192"/>
                    </a:lnTo>
                    <a:lnTo>
                      <a:pt x="741172" y="285241"/>
                    </a:lnTo>
                    <a:lnTo>
                      <a:pt x="752222" y="262889"/>
                    </a:lnTo>
                    <a:lnTo>
                      <a:pt x="794132" y="236473"/>
                    </a:lnTo>
                    <a:lnTo>
                      <a:pt x="750697" y="259460"/>
                    </a:lnTo>
                    <a:lnTo>
                      <a:pt x="737109" y="276479"/>
                    </a:lnTo>
                    <a:lnTo>
                      <a:pt x="721995" y="271653"/>
                    </a:lnTo>
                    <a:lnTo>
                      <a:pt x="669798" y="257301"/>
                    </a:lnTo>
                    <a:lnTo>
                      <a:pt x="617729" y="251967"/>
                    </a:lnTo>
                    <a:lnTo>
                      <a:pt x="563245" y="251586"/>
                    </a:lnTo>
                    <a:lnTo>
                      <a:pt x="501016" y="263270"/>
                    </a:lnTo>
                    <a:lnTo>
                      <a:pt x="439801" y="237235"/>
                    </a:lnTo>
                    <a:lnTo>
                      <a:pt x="384557" y="232282"/>
                    </a:lnTo>
                    <a:lnTo>
                      <a:pt x="344551" y="235331"/>
                    </a:lnTo>
                    <a:lnTo>
                      <a:pt x="316231" y="237235"/>
                    </a:lnTo>
                    <a:lnTo>
                      <a:pt x="284862" y="215264"/>
                    </a:lnTo>
                    <a:lnTo>
                      <a:pt x="225934" y="193801"/>
                    </a:lnTo>
                    <a:lnTo>
                      <a:pt x="224410" y="179832"/>
                    </a:lnTo>
                    <a:lnTo>
                      <a:pt x="254635" y="168910"/>
                    </a:lnTo>
                    <a:lnTo>
                      <a:pt x="291719" y="168529"/>
                    </a:lnTo>
                    <a:lnTo>
                      <a:pt x="332487" y="176022"/>
                    </a:lnTo>
                    <a:lnTo>
                      <a:pt x="373254" y="187325"/>
                    </a:lnTo>
                    <a:lnTo>
                      <a:pt x="394844" y="208533"/>
                    </a:lnTo>
                    <a:lnTo>
                      <a:pt x="419354" y="204723"/>
                    </a:lnTo>
                    <a:lnTo>
                      <a:pt x="466217" y="195326"/>
                    </a:lnTo>
                    <a:lnTo>
                      <a:pt x="507366" y="193420"/>
                    </a:lnTo>
                    <a:lnTo>
                      <a:pt x="548894" y="200913"/>
                    </a:lnTo>
                    <a:lnTo>
                      <a:pt x="587503" y="217551"/>
                    </a:lnTo>
                    <a:lnTo>
                      <a:pt x="629794" y="204723"/>
                    </a:lnTo>
                    <a:lnTo>
                      <a:pt x="684912" y="197231"/>
                    </a:lnTo>
                    <a:lnTo>
                      <a:pt x="751079" y="200913"/>
                    </a:lnTo>
                    <a:lnTo>
                      <a:pt x="812928" y="213867"/>
                    </a:lnTo>
                    <a:lnTo>
                      <a:pt x="868172" y="194563"/>
                    </a:lnTo>
                    <a:lnTo>
                      <a:pt x="910082" y="191135"/>
                    </a:lnTo>
                    <a:lnTo>
                      <a:pt x="959613" y="188467"/>
                    </a:lnTo>
                    <a:lnTo>
                      <a:pt x="999237" y="200151"/>
                    </a:lnTo>
                    <a:lnTo>
                      <a:pt x="1026034" y="214883"/>
                    </a:lnTo>
                    <a:lnTo>
                      <a:pt x="1036194" y="236092"/>
                    </a:lnTo>
                    <a:lnTo>
                      <a:pt x="1025272" y="255397"/>
                    </a:lnTo>
                    <a:lnTo>
                      <a:pt x="1049782" y="225932"/>
                    </a:lnTo>
                    <a:lnTo>
                      <a:pt x="1105409" y="205104"/>
                    </a:lnTo>
                    <a:lnTo>
                      <a:pt x="1177926" y="191135"/>
                    </a:lnTo>
                    <a:lnTo>
                      <a:pt x="1272287" y="199135"/>
                    </a:lnTo>
                    <a:lnTo>
                      <a:pt x="1369822" y="223266"/>
                    </a:lnTo>
                    <a:lnTo>
                      <a:pt x="1348994" y="216026"/>
                    </a:lnTo>
                    <a:lnTo>
                      <a:pt x="1286638" y="200913"/>
                    </a:lnTo>
                    <a:lnTo>
                      <a:pt x="1194182" y="189991"/>
                    </a:lnTo>
                    <a:lnTo>
                      <a:pt x="1099313" y="203961"/>
                    </a:lnTo>
                    <a:lnTo>
                      <a:pt x="1038098" y="227838"/>
                    </a:lnTo>
                    <a:lnTo>
                      <a:pt x="1017016" y="203961"/>
                    </a:lnTo>
                    <a:lnTo>
                      <a:pt x="973963" y="188467"/>
                    </a:lnTo>
                    <a:lnTo>
                      <a:pt x="866648" y="192658"/>
                    </a:lnTo>
                    <a:lnTo>
                      <a:pt x="824357" y="172592"/>
                    </a:lnTo>
                    <a:lnTo>
                      <a:pt x="862457" y="150748"/>
                    </a:lnTo>
                    <a:lnTo>
                      <a:pt x="842772" y="159004"/>
                    </a:lnTo>
                    <a:lnTo>
                      <a:pt x="828422" y="168529"/>
                    </a:lnTo>
                    <a:lnTo>
                      <a:pt x="811150" y="169545"/>
                    </a:lnTo>
                    <a:lnTo>
                      <a:pt x="706882" y="128397"/>
                    </a:lnTo>
                    <a:lnTo>
                      <a:pt x="639191" y="86867"/>
                    </a:lnTo>
                    <a:lnTo>
                      <a:pt x="620269" y="65405"/>
                    </a:lnTo>
                    <a:lnTo>
                      <a:pt x="616204" y="47625"/>
                    </a:lnTo>
                    <a:lnTo>
                      <a:pt x="624460" y="25653"/>
                    </a:lnTo>
                    <a:lnTo>
                      <a:pt x="636906" y="13969"/>
                    </a:lnTo>
                    <a:lnTo>
                      <a:pt x="684912" y="0"/>
                    </a:lnTo>
                    <a:lnTo>
                      <a:pt x="737870" y="7492"/>
                    </a:lnTo>
                    <a:lnTo>
                      <a:pt x="796037" y="22606"/>
                    </a:lnTo>
                    <a:lnTo>
                      <a:pt x="932688" y="89535"/>
                    </a:lnTo>
                    <a:lnTo>
                      <a:pt x="921004" y="107695"/>
                    </a:lnTo>
                    <a:lnTo>
                      <a:pt x="944500" y="94488"/>
                    </a:lnTo>
                    <a:lnTo>
                      <a:pt x="1042289" y="112903"/>
                    </a:lnTo>
                    <a:lnTo>
                      <a:pt x="1116331" y="141985"/>
                    </a:lnTo>
                    <a:lnTo>
                      <a:pt x="1078231" y="152273"/>
                    </a:lnTo>
                    <a:lnTo>
                      <a:pt x="1084200" y="154558"/>
                    </a:lnTo>
                    <a:lnTo>
                      <a:pt x="1123442" y="143510"/>
                    </a:lnTo>
                    <a:lnTo>
                      <a:pt x="1181735" y="142748"/>
                    </a:lnTo>
                    <a:lnTo>
                      <a:pt x="1235710" y="143510"/>
                    </a:lnTo>
                    <a:lnTo>
                      <a:pt x="1293495" y="147320"/>
                    </a:lnTo>
                    <a:lnTo>
                      <a:pt x="1348994" y="157098"/>
                    </a:lnTo>
                    <a:lnTo>
                      <a:pt x="1464945" y="197611"/>
                    </a:lnTo>
                    <a:lnTo>
                      <a:pt x="1541272" y="231139"/>
                    </a:lnTo>
                    <a:lnTo>
                      <a:pt x="1621791" y="281432"/>
                    </a:lnTo>
                    <a:lnTo>
                      <a:pt x="1679957" y="345313"/>
                    </a:lnTo>
                    <a:lnTo>
                      <a:pt x="1705229" y="398907"/>
                    </a:lnTo>
                    <a:lnTo>
                      <a:pt x="1705229" y="430276"/>
                    </a:lnTo>
                    <a:lnTo>
                      <a:pt x="1706754" y="467232"/>
                    </a:lnTo>
                    <a:lnTo>
                      <a:pt x="1685545" y="489966"/>
                    </a:lnTo>
                    <a:lnTo>
                      <a:pt x="1656462" y="509651"/>
                    </a:lnTo>
                    <a:lnTo>
                      <a:pt x="1617600" y="516763"/>
                    </a:lnTo>
                    <a:lnTo>
                      <a:pt x="1547750" y="514857"/>
                    </a:lnTo>
                    <a:lnTo>
                      <a:pt x="1616076" y="520573"/>
                    </a:lnTo>
                    <a:lnTo>
                      <a:pt x="1657223" y="511429"/>
                    </a:lnTo>
                    <a:lnTo>
                      <a:pt x="1688212" y="492632"/>
                    </a:lnTo>
                    <a:lnTo>
                      <a:pt x="1708659" y="468757"/>
                    </a:lnTo>
                    <a:lnTo>
                      <a:pt x="1800860" y="534161"/>
                    </a:lnTo>
                    <a:lnTo>
                      <a:pt x="2364106" y="966342"/>
                    </a:lnTo>
                    <a:lnTo>
                      <a:pt x="1652397" y="1026795"/>
                    </a:lnTo>
                    <a:lnTo>
                      <a:pt x="1345566" y="719963"/>
                    </a:lnTo>
                    <a:lnTo>
                      <a:pt x="1377316" y="702691"/>
                    </a:lnTo>
                    <a:lnTo>
                      <a:pt x="1380744" y="696213"/>
                    </a:lnTo>
                    <a:lnTo>
                      <a:pt x="1344804" y="717423"/>
                    </a:lnTo>
                    <a:lnTo>
                      <a:pt x="1283335" y="723010"/>
                    </a:lnTo>
                    <a:lnTo>
                      <a:pt x="1129538" y="698881"/>
                    </a:lnTo>
                    <a:lnTo>
                      <a:pt x="993522" y="656208"/>
                    </a:lnTo>
                    <a:lnTo>
                      <a:pt x="866648" y="619125"/>
                    </a:lnTo>
                    <a:lnTo>
                      <a:pt x="766191" y="591947"/>
                    </a:lnTo>
                    <a:lnTo>
                      <a:pt x="713232" y="569341"/>
                    </a:lnTo>
                    <a:lnTo>
                      <a:pt x="672466" y="533400"/>
                    </a:lnTo>
                    <a:lnTo>
                      <a:pt x="517526" y="542798"/>
                    </a:lnTo>
                    <a:lnTo>
                      <a:pt x="451104" y="540511"/>
                    </a:lnTo>
                    <a:lnTo>
                      <a:pt x="341885" y="537972"/>
                    </a:lnTo>
                    <a:lnTo>
                      <a:pt x="194184" y="513714"/>
                    </a:lnTo>
                    <a:lnTo>
                      <a:pt x="99061" y="489966"/>
                    </a:lnTo>
                    <a:lnTo>
                      <a:pt x="89536" y="458597"/>
                    </a:lnTo>
                    <a:lnTo>
                      <a:pt x="98298" y="432942"/>
                    </a:lnTo>
                    <a:lnTo>
                      <a:pt x="123572" y="419735"/>
                    </a:lnTo>
                    <a:lnTo>
                      <a:pt x="145162" y="414782"/>
                    </a:lnTo>
                    <a:lnTo>
                      <a:pt x="217679" y="416306"/>
                    </a:lnTo>
                    <a:lnTo>
                      <a:pt x="299975" y="441198"/>
                    </a:lnTo>
                    <a:lnTo>
                      <a:pt x="289053" y="459739"/>
                    </a:lnTo>
                    <a:lnTo>
                      <a:pt x="305309" y="442341"/>
                    </a:lnTo>
                    <a:lnTo>
                      <a:pt x="392176" y="422275"/>
                    </a:lnTo>
                    <a:lnTo>
                      <a:pt x="497587" y="432942"/>
                    </a:lnTo>
                    <a:lnTo>
                      <a:pt x="479044" y="454025"/>
                    </a:lnTo>
                    <a:lnTo>
                      <a:pt x="529337" y="412114"/>
                    </a:lnTo>
                    <a:lnTo>
                      <a:pt x="576454" y="405383"/>
                    </a:lnTo>
                    <a:lnTo>
                      <a:pt x="645288" y="409829"/>
                    </a:lnTo>
                    <a:lnTo>
                      <a:pt x="704978" y="411353"/>
                    </a:lnTo>
                    <a:lnTo>
                      <a:pt x="729488" y="387223"/>
                    </a:lnTo>
                    <a:lnTo>
                      <a:pt x="732917" y="380364"/>
                    </a:lnTo>
                    <a:lnTo>
                      <a:pt x="706882" y="409829"/>
                    </a:lnTo>
                    <a:lnTo>
                      <a:pt x="645288" y="409066"/>
                    </a:lnTo>
                    <a:lnTo>
                      <a:pt x="577978" y="402335"/>
                    </a:lnTo>
                    <a:lnTo>
                      <a:pt x="526669" y="410972"/>
                    </a:lnTo>
                    <a:lnTo>
                      <a:pt x="501016" y="431419"/>
                    </a:lnTo>
                    <a:lnTo>
                      <a:pt x="394844" y="419735"/>
                    </a:lnTo>
                    <a:lnTo>
                      <a:pt x="306070" y="439673"/>
                    </a:lnTo>
                    <a:lnTo>
                      <a:pt x="215012" y="414020"/>
                    </a:lnTo>
                    <a:lnTo>
                      <a:pt x="141732" y="411353"/>
                    </a:lnTo>
                    <a:lnTo>
                      <a:pt x="125095" y="415163"/>
                    </a:lnTo>
                    <a:lnTo>
                      <a:pt x="43434" y="352806"/>
                    </a:lnTo>
                    <a:lnTo>
                      <a:pt x="0" y="305181"/>
                    </a:lnTo>
                    <a:lnTo>
                      <a:pt x="0" y="270891"/>
                    </a:lnTo>
                    <a:lnTo>
                      <a:pt x="21972" y="256539"/>
                    </a:lnTo>
                    <a:lnTo>
                      <a:pt x="39370" y="250444"/>
                    </a:lnTo>
                    <a:lnTo>
                      <a:pt x="74423" y="244348"/>
                    </a:lnTo>
                    <a:lnTo>
                      <a:pt x="101600" y="247014"/>
                    </a:lnTo>
                    <a:lnTo>
                      <a:pt x="173863" y="274573"/>
                    </a:lnTo>
                    <a:lnTo>
                      <a:pt x="205867" y="309753"/>
                    </a:lnTo>
                    <a:lnTo>
                      <a:pt x="190119" y="326008"/>
                    </a:lnTo>
                    <a:lnTo>
                      <a:pt x="249047" y="301498"/>
                    </a:lnTo>
                    <a:lnTo>
                      <a:pt x="306070" y="300354"/>
                    </a:lnTo>
                    <a:lnTo>
                      <a:pt x="373254" y="318388"/>
                    </a:lnTo>
                    <a:lnTo>
                      <a:pt x="397510" y="332739"/>
                    </a:lnTo>
                    <a:lnTo>
                      <a:pt x="416688" y="332739"/>
                    </a:lnTo>
                    <a:lnTo>
                      <a:pt x="472187" y="318007"/>
                    </a:lnTo>
                    <a:lnTo>
                      <a:pt x="573913" y="318007"/>
                    </a:lnTo>
                    <a:lnTo>
                      <a:pt x="634619" y="330961"/>
                    </a:lnTo>
                    <a:lnTo>
                      <a:pt x="689484" y="344170"/>
                    </a:lnTo>
                    <a:lnTo>
                      <a:pt x="712470" y="324104"/>
                    </a:lnTo>
                    <a:lnTo>
                      <a:pt x="726822" y="307848"/>
                    </a:lnTo>
                    <a:lnTo>
                      <a:pt x="709804" y="325247"/>
                    </a:lnTo>
                    <a:lnTo>
                      <a:pt x="684912" y="339598"/>
                    </a:lnTo>
                    <a:lnTo>
                      <a:pt x="635001" y="330581"/>
                    </a:lnTo>
                    <a:lnTo>
                      <a:pt x="576454" y="316610"/>
                    </a:lnTo>
                    <a:lnTo>
                      <a:pt x="472187" y="316991"/>
                    </a:lnTo>
                    <a:lnTo>
                      <a:pt x="413259" y="331723"/>
                    </a:lnTo>
                    <a:lnTo>
                      <a:pt x="397510" y="328295"/>
                    </a:lnTo>
                    <a:lnTo>
                      <a:pt x="374778" y="315848"/>
                    </a:lnTo>
                    <a:lnTo>
                      <a:pt x="306070" y="299211"/>
                    </a:lnTo>
                    <a:lnTo>
                      <a:pt x="247904" y="300735"/>
                    </a:lnTo>
                    <a:lnTo>
                      <a:pt x="215012" y="314325"/>
                    </a:lnTo>
                    <a:lnTo>
                      <a:pt x="177166" y="274192"/>
                    </a:lnTo>
                    <a:lnTo>
                      <a:pt x="99061" y="245110"/>
                    </a:lnTo>
                    <a:lnTo>
                      <a:pt x="75565" y="240283"/>
                    </a:lnTo>
                    <a:lnTo>
                      <a:pt x="65787" y="226695"/>
                    </a:lnTo>
                    <a:lnTo>
                      <a:pt x="70739" y="203961"/>
                    </a:lnTo>
                    <a:close/>
                  </a:path>
                </a:pathLst>
              </a:custGeom>
              <a:solidFill>
                <a:srgbClr val="FFCC99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5" name="Группа 46"/>
            <p:cNvGrpSpPr/>
            <p:nvPr/>
          </p:nvGrpSpPr>
          <p:grpSpPr>
            <a:xfrm rot="969600">
              <a:off x="2891536" y="2015235"/>
              <a:ext cx="363728" cy="363729"/>
              <a:chOff x="2891536" y="2015235"/>
              <a:chExt cx="363728" cy="363729"/>
            </a:xfrm>
          </p:grpSpPr>
          <p:sp>
            <p:nvSpPr>
              <p:cNvPr id="35" name="Овал 34"/>
              <p:cNvSpPr/>
              <p:nvPr/>
            </p:nvSpPr>
            <p:spPr>
              <a:xfrm>
                <a:off x="2891536" y="2015235"/>
                <a:ext cx="363728" cy="363729"/>
              </a:xfrm>
              <a:prstGeom prst="ellipse">
                <a:avLst/>
              </a:prstGeom>
              <a:solidFill>
                <a:srgbClr val="AFEEEE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6" name="Прямая соединительная линия 35"/>
              <p:cNvCxnSpPr/>
              <p:nvPr/>
            </p:nvCxnSpPr>
            <p:spPr>
              <a:xfrm flipV="1">
                <a:off x="2984526" y="2171711"/>
                <a:ext cx="165083" cy="50877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Группа 49"/>
            <p:cNvGrpSpPr/>
            <p:nvPr/>
          </p:nvGrpSpPr>
          <p:grpSpPr>
            <a:xfrm rot="969600">
              <a:off x="3285236" y="2091435"/>
              <a:ext cx="363728" cy="363729"/>
              <a:chOff x="3285236" y="2091435"/>
              <a:chExt cx="363728" cy="363729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3285236" y="2091435"/>
                <a:ext cx="363728" cy="363729"/>
              </a:xfrm>
              <a:prstGeom prst="ellipse">
                <a:avLst/>
              </a:prstGeom>
              <a:solidFill>
                <a:srgbClr val="AFEEEE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4" name="Прямая соединительная линия 33"/>
              <p:cNvCxnSpPr/>
              <p:nvPr/>
            </p:nvCxnSpPr>
            <p:spPr>
              <a:xfrm flipV="1">
                <a:off x="3378226" y="2247911"/>
                <a:ext cx="165083" cy="50877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Группа 52"/>
            <p:cNvGrpSpPr/>
            <p:nvPr/>
          </p:nvGrpSpPr>
          <p:grpSpPr>
            <a:xfrm rot="969600">
              <a:off x="2472436" y="1900935"/>
              <a:ext cx="363728" cy="363729"/>
              <a:chOff x="2472436" y="1900935"/>
              <a:chExt cx="363728" cy="363729"/>
            </a:xfrm>
          </p:grpSpPr>
          <p:sp>
            <p:nvSpPr>
              <p:cNvPr id="31" name="Овал 30"/>
              <p:cNvSpPr/>
              <p:nvPr/>
            </p:nvSpPr>
            <p:spPr>
              <a:xfrm>
                <a:off x="2472436" y="1900935"/>
                <a:ext cx="363728" cy="363729"/>
              </a:xfrm>
              <a:prstGeom prst="ellipse">
                <a:avLst/>
              </a:prstGeom>
              <a:solidFill>
                <a:srgbClr val="AFEEEE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2" name="Прямая соединительная линия 31"/>
              <p:cNvCxnSpPr/>
              <p:nvPr/>
            </p:nvCxnSpPr>
            <p:spPr>
              <a:xfrm flipV="1">
                <a:off x="2565426" y="2057411"/>
                <a:ext cx="165083" cy="50877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Группа 55"/>
            <p:cNvGrpSpPr/>
            <p:nvPr/>
          </p:nvGrpSpPr>
          <p:grpSpPr>
            <a:xfrm rot="1150800">
              <a:off x="2129536" y="1735835"/>
              <a:ext cx="363728" cy="363729"/>
              <a:chOff x="2129536" y="1735835"/>
              <a:chExt cx="363728" cy="363729"/>
            </a:xfrm>
          </p:grpSpPr>
          <p:sp>
            <p:nvSpPr>
              <p:cNvPr id="29" name="Овал 28"/>
              <p:cNvSpPr/>
              <p:nvPr/>
            </p:nvSpPr>
            <p:spPr>
              <a:xfrm>
                <a:off x="2129536" y="1735835"/>
                <a:ext cx="363728" cy="363729"/>
              </a:xfrm>
              <a:prstGeom prst="ellipse">
                <a:avLst/>
              </a:prstGeom>
              <a:solidFill>
                <a:srgbClr val="AFEEEE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2222468" y="1892428"/>
                <a:ext cx="165132" cy="50668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Управляющая кнопка: домой 59">
            <a:hlinkClick r:id="" action="ppaction://hlinkshowjump?jump=firstslide" highlightClick="1"/>
          </p:cNvPr>
          <p:cNvSpPr/>
          <p:nvPr/>
        </p:nvSpPr>
        <p:spPr>
          <a:xfrm>
            <a:off x="8316416" y="6093296"/>
            <a:ext cx="576064" cy="576064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07504" y="1844825"/>
            <a:ext cx="8928992" cy="3168352"/>
            <a:chOff x="12700" y="1714500"/>
            <a:chExt cx="10058401" cy="3581401"/>
          </a:xfrm>
        </p:grpSpPr>
        <p:grpSp>
          <p:nvGrpSpPr>
            <p:cNvPr id="5" name="Группа 10"/>
            <p:cNvGrpSpPr/>
            <p:nvPr/>
          </p:nvGrpSpPr>
          <p:grpSpPr>
            <a:xfrm>
              <a:off x="136779" y="1939925"/>
              <a:ext cx="9785097" cy="3123947"/>
              <a:chOff x="136779" y="1939925"/>
              <a:chExt cx="9785097" cy="3123947"/>
            </a:xfrm>
          </p:grpSpPr>
          <p:grpSp>
            <p:nvGrpSpPr>
              <p:cNvPr id="7" name="Группа 3"/>
              <p:cNvGrpSpPr/>
              <p:nvPr/>
            </p:nvGrpSpPr>
            <p:grpSpPr>
              <a:xfrm>
                <a:off x="136779" y="1952879"/>
                <a:ext cx="3110992" cy="3110993"/>
                <a:chOff x="136779" y="1952879"/>
                <a:chExt cx="3110992" cy="3110993"/>
              </a:xfrm>
            </p:grpSpPr>
            <p:sp>
              <p:nvSpPr>
                <p:cNvPr id="14" name="Полилиния 1"/>
                <p:cNvSpPr/>
                <p:nvPr/>
              </p:nvSpPr>
              <p:spPr>
                <a:xfrm>
                  <a:off x="136779" y="1952879"/>
                  <a:ext cx="3110992" cy="311099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110992" h="3110993">
                      <a:moveTo>
                        <a:pt x="0" y="0"/>
                      </a:moveTo>
                      <a:lnTo>
                        <a:pt x="3110991" y="0"/>
                      </a:lnTo>
                      <a:lnTo>
                        <a:pt x="3110991" y="3110992"/>
                      </a:lnTo>
                      <a:lnTo>
                        <a:pt x="0" y="3110992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40E0D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5" name="Рисунок 2" descr="MSOfficePNG(1)(1).png"/>
                <p:cNvPicPr>
                  <a:picLocks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143255" y="2095754"/>
                  <a:ext cx="3000629" cy="2701925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</p:grpSp>
          <p:grpSp>
            <p:nvGrpSpPr>
              <p:cNvPr id="8" name="Группа 6"/>
              <p:cNvGrpSpPr/>
              <p:nvPr/>
            </p:nvGrpSpPr>
            <p:grpSpPr>
              <a:xfrm>
                <a:off x="3527425" y="1990725"/>
                <a:ext cx="3041651" cy="3041651"/>
                <a:chOff x="3527425" y="1990725"/>
                <a:chExt cx="3041651" cy="3041651"/>
              </a:xfrm>
            </p:grpSpPr>
            <p:pic>
              <p:nvPicPr>
                <p:cNvPr id="12" name="Рисунок 4" descr="MSOfficePNG(2).png"/>
                <p:cNvPicPr>
                  <a:picLocks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3565525" y="2105025"/>
                  <a:ext cx="2946400" cy="2628900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sp>
              <p:nvSpPr>
                <p:cNvPr id="13" name="Полилиния 5"/>
                <p:cNvSpPr/>
                <p:nvPr/>
              </p:nvSpPr>
              <p:spPr>
                <a:xfrm>
                  <a:off x="3527425" y="1990725"/>
                  <a:ext cx="3041651" cy="304165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41651" h="3041651">
                      <a:moveTo>
                        <a:pt x="0" y="0"/>
                      </a:moveTo>
                      <a:lnTo>
                        <a:pt x="3041650" y="0"/>
                      </a:lnTo>
                      <a:lnTo>
                        <a:pt x="3041650" y="3041650"/>
                      </a:lnTo>
                      <a:lnTo>
                        <a:pt x="0" y="304165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40E0D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9" name="Группа 9"/>
              <p:cNvGrpSpPr/>
              <p:nvPr/>
            </p:nvGrpSpPr>
            <p:grpSpPr>
              <a:xfrm>
                <a:off x="6880225" y="1939925"/>
                <a:ext cx="3041651" cy="3041651"/>
                <a:chOff x="6880225" y="1939925"/>
                <a:chExt cx="3041651" cy="3041651"/>
              </a:xfrm>
            </p:grpSpPr>
            <p:pic>
              <p:nvPicPr>
                <p:cNvPr id="10" name="Рисунок 9" descr="MSOfficePNG(3).png"/>
                <p:cNvPicPr>
                  <a:picLocks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7235825" y="2041525"/>
                  <a:ext cx="2336800" cy="2628900"/>
                </a:xfrm>
                <a:prstGeom prst="rect">
                  <a:avLst/>
                </a:prstGeom>
                <a:solidFill>
                  <a:scrgbClr r="0" g="0" b="0">
                    <a:alpha val="0"/>
                  </a:scrgbClr>
                </a:solidFill>
              </p:spPr>
            </p:pic>
            <p:sp>
              <p:nvSpPr>
                <p:cNvPr id="11" name="Полилиния 10"/>
                <p:cNvSpPr/>
                <p:nvPr/>
              </p:nvSpPr>
              <p:spPr>
                <a:xfrm>
                  <a:off x="6880225" y="1939925"/>
                  <a:ext cx="3041651" cy="304165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41651" h="3041651">
                      <a:moveTo>
                        <a:pt x="0" y="0"/>
                      </a:moveTo>
                      <a:lnTo>
                        <a:pt x="3041650" y="0"/>
                      </a:lnTo>
                      <a:lnTo>
                        <a:pt x="3041650" y="3041650"/>
                      </a:lnTo>
                      <a:lnTo>
                        <a:pt x="0" y="304165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40E0D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6" name="Полилиния 5"/>
            <p:cNvSpPr/>
            <p:nvPr/>
          </p:nvSpPr>
          <p:spPr>
            <a:xfrm>
              <a:off x="12700" y="1714500"/>
              <a:ext cx="10058401" cy="3581401"/>
            </a:xfrm>
            <a:custGeom>
              <a:avLst/>
              <a:gdLst/>
              <a:ahLst/>
              <a:cxnLst/>
              <a:rect l="0" t="0" r="0" b="0"/>
              <a:pathLst>
                <a:path w="10058401" h="3581401">
                  <a:moveTo>
                    <a:pt x="0" y="0"/>
                  </a:moveTo>
                  <a:lnTo>
                    <a:pt x="10058400" y="0"/>
                  </a:lnTo>
                  <a:lnTo>
                    <a:pt x="10058400" y="3581400"/>
                  </a:lnTo>
                  <a:lnTo>
                    <a:pt x="0" y="358140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Управляющая кнопка: домой 16">
            <a:hlinkClick r:id="" action="ppaction://hlinkshowjump?jump=firstslide" highlightClick="1"/>
          </p:cNvPr>
          <p:cNvSpPr/>
          <p:nvPr/>
        </p:nvSpPr>
        <p:spPr>
          <a:xfrm>
            <a:off x="8316416" y="6093296"/>
            <a:ext cx="576064" cy="576064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/>
          <p:nvPr/>
        </p:nvSpPr>
        <p:spPr>
          <a:xfrm>
            <a:off x="2032000" y="-27384"/>
            <a:ext cx="5080000" cy="70788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2"/>
              </a:rPr>
              <a:t>              Электрическое поле.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2"/>
              </a:rPr>
              <a:t>Объяснение электрических явлений</a:t>
            </a:r>
            <a:endParaRPr lang="ru-RU" sz="2000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2"/>
            </a:endParaRPr>
          </a:p>
        </p:txBody>
      </p:sp>
      <p:pic>
        <p:nvPicPr>
          <p:cNvPr id="3" name="Рисунок 2" descr="MSOfficePNG(6).png"/>
          <p:cNvPicPr>
            <a:picLocks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24204" y="-27384"/>
            <a:ext cx="1056308" cy="90871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Рисунок 3" descr="MSOfficePNG(8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6254"/>
            <a:ext cx="3275856" cy="26907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Рисунок 4" descr="MSOfficePNG(9)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34978" y="666254"/>
            <a:ext cx="2505174" cy="26907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" name="Рисунок 5" descr="MSOfficePNG(10).pn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666254"/>
            <a:ext cx="2376264" cy="26907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8" name="TextBox 7"/>
          <p:cNvSpPr txBox="1"/>
          <p:nvPr/>
        </p:nvSpPr>
        <p:spPr>
          <a:xfrm>
            <a:off x="876300" y="3573016"/>
            <a:ext cx="716280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ru-RU" sz="1500" b="1" i="1" dirty="0" smtClean="0">
                <a:solidFill>
                  <a:srgbClr val="710000"/>
                </a:solidFill>
                <a:latin typeface="Times New Roman - 20"/>
              </a:rPr>
              <a:t>Электрические заряды взаимодействуют между  собой,  находясь на расстоянии, т.е  не контактируя друг с другом.</a:t>
            </a:r>
            <a:endParaRPr lang="ru-RU" sz="1500" b="1" i="1" dirty="0">
              <a:solidFill>
                <a:srgbClr val="710000"/>
              </a:solidFill>
              <a:latin typeface="Times New Roman - 2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6016" y="4804410"/>
            <a:ext cx="5060280" cy="7848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1"/>
              </a:rPr>
              <a:t>2. Электрическое поле – это особый вид материи, </a:t>
            </a:r>
          </a:p>
          <a:p>
            <a:r>
              <a:rPr lang="ru-RU" sz="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1"/>
              </a:rPr>
              <a:t>отличающийся от вещества и не действующий </a:t>
            </a:r>
          </a:p>
          <a:p>
            <a:r>
              <a:rPr lang="ru-RU" sz="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1"/>
              </a:rPr>
              <a:t>на наши органы чувств.</a:t>
            </a:r>
            <a:endParaRPr lang="ru-RU" sz="1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1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3728" y="4149080"/>
            <a:ext cx="5256584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2"/>
              </a:rPr>
              <a:t>1.  Каждый электрический заряд  создает в  окружающем   пространстве электрическое поле. 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23728" y="5661248"/>
            <a:ext cx="57606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0"/>
              </a:rPr>
              <a:t>3. Обнаружить электрическое поле можно по его действию </a:t>
            </a:r>
          </a:p>
          <a:p>
            <a:r>
              <a:rPr lang="ru-RU" sz="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0"/>
              </a:rPr>
              <a:t>с некоторой силой на любой находящийся в нем  электрический заряд.</a:t>
            </a:r>
            <a:endParaRPr lang="ru-RU" sz="1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500" y="6381328"/>
            <a:ext cx="2082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 - 16"/>
              </a:rPr>
              <a:t>Джеймс Максвелл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 - 16"/>
              </a:rPr>
              <a:t> в 1864г.</a:t>
            </a:r>
            <a:endParaRPr lang="ru-RU" sz="1200" b="1" dirty="0">
              <a:solidFill>
                <a:srgbClr val="000000"/>
              </a:solidFill>
              <a:latin typeface="Times New Roman - 16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11760" y="4221088"/>
            <a:ext cx="1958340" cy="2549923"/>
            <a:chOff x="111760" y="5210809"/>
            <a:chExt cx="1958340" cy="2549923"/>
          </a:xfrm>
        </p:grpSpPr>
        <p:pic>
          <p:nvPicPr>
            <p:cNvPr id="15" name="Рисунок 14" descr="clipPNG(1).png"/>
            <p:cNvPicPr>
              <a:picLocks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11760" y="5210809"/>
              <a:ext cx="1826132" cy="21958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1892300" y="7391400"/>
              <a:ext cx="1778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7380312" y="4525325"/>
            <a:ext cx="1763688" cy="2432067"/>
            <a:chOff x="8408416" y="5265165"/>
            <a:chExt cx="1700784" cy="2432067"/>
          </a:xfrm>
        </p:grpSpPr>
        <p:pic>
          <p:nvPicPr>
            <p:cNvPr id="19" name="Рисунок 18" descr="clipPNG.png"/>
            <p:cNvPicPr>
              <a:picLocks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8408416" y="5265165"/>
              <a:ext cx="1602358" cy="20587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0" name="TextBox 19"/>
            <p:cNvSpPr txBox="1"/>
            <p:nvPr/>
          </p:nvSpPr>
          <p:spPr>
            <a:xfrm>
              <a:off x="9956800" y="7327900"/>
              <a:ext cx="1524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endParaRPr lang="ru-RU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466136" y="3933056"/>
            <a:ext cx="164236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 - 16"/>
              </a:rPr>
              <a:t>Майкл Фарадей</a:t>
            </a:r>
          </a:p>
          <a:p>
            <a:r>
              <a:rPr lang="ru-RU" sz="1200" b="1" dirty="0" smtClean="0">
                <a:solidFill>
                  <a:srgbClr val="000000"/>
                </a:solidFill>
                <a:latin typeface="Times New Roman - 16"/>
              </a:rPr>
              <a:t>30-е годы 19 века</a:t>
            </a:r>
            <a:endParaRPr lang="ru-RU" sz="1200" b="1" dirty="0">
              <a:solidFill>
                <a:srgbClr val="000000"/>
              </a:solidFill>
              <a:latin typeface="Times New Roman - 16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59632" y="3356992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Опыт 1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83968" y="3356992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Опыт 2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48264" y="3356992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Опыт 3</a:t>
            </a:r>
            <a:endParaRPr lang="ru-RU" sz="1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88640"/>
            <a:ext cx="799288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3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17"/>
              </a:rPr>
              <a:t> </a:t>
            </a:r>
            <a:r>
              <a:rPr lang="ru-RU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Графически электрические поля точечных зарядов изображаются </a:t>
            </a:r>
          </a:p>
          <a:p>
            <a:r>
              <a:rPr lang="ru-RU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при помощи линий расположенных точно также как располагаются </a:t>
            </a:r>
          </a:p>
          <a:p>
            <a:r>
              <a:rPr lang="ru-RU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4"/>
              </a:rPr>
              <a:t>листочки султанчиков в рассмотренных опытах ( опыт 1).</a:t>
            </a: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3800" y="1196752"/>
            <a:ext cx="6258520" cy="8771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700" b="1" dirty="0" smtClean="0">
                <a:solidFill>
                  <a:schemeClr val="tx2">
                    <a:lumMod val="75000"/>
                  </a:schemeClr>
                </a:solidFill>
                <a:latin typeface="Times New Roman - 23"/>
              </a:rPr>
              <a:t>За направление поля принимают направление силы,</a:t>
            </a:r>
          </a:p>
          <a:p>
            <a:r>
              <a:rPr lang="ru-RU" sz="1700" b="1" dirty="0" smtClean="0">
                <a:solidFill>
                  <a:schemeClr val="tx2">
                    <a:lumMod val="75000"/>
                  </a:schemeClr>
                </a:solidFill>
                <a:latin typeface="Times New Roman - 23"/>
              </a:rPr>
              <a:t>действующей на положительный заряд, мысленно </a:t>
            </a:r>
          </a:p>
          <a:p>
            <a:r>
              <a:rPr lang="ru-RU" sz="1700" b="1" dirty="0" smtClean="0">
                <a:solidFill>
                  <a:schemeClr val="tx2">
                    <a:lumMod val="75000"/>
                  </a:schemeClr>
                </a:solidFill>
                <a:latin typeface="Times New Roman - 23"/>
              </a:rPr>
              <a:t>помещенный   в данную точку электрического поля.</a:t>
            </a:r>
            <a:endParaRPr lang="ru-RU" sz="1700" b="1" dirty="0">
              <a:solidFill>
                <a:schemeClr val="tx2">
                  <a:lumMod val="75000"/>
                </a:schemeClr>
              </a:solidFill>
              <a:latin typeface="Times New Roman - 23"/>
            </a:endParaRPr>
          </a:p>
        </p:txBody>
      </p:sp>
      <p:pic>
        <p:nvPicPr>
          <p:cNvPr id="6" name="Рисунок 5" descr="MSOfficePNG(4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803" y="2204864"/>
            <a:ext cx="4108069" cy="350761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7" name="Рисунок 6" descr="MSOfficePNG(15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8996" y="2132856"/>
            <a:ext cx="3867022" cy="36790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8" name="TextBox 7"/>
          <p:cNvSpPr txBox="1"/>
          <p:nvPr/>
        </p:nvSpPr>
        <p:spPr>
          <a:xfrm>
            <a:off x="467544" y="5949280"/>
            <a:ext cx="7704856" cy="61555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700" b="1" dirty="0" smtClean="0">
                <a:solidFill>
                  <a:schemeClr val="accent3">
                    <a:lumMod val="50000"/>
                  </a:schemeClr>
                </a:solidFill>
                <a:latin typeface="Times New Roman - 23"/>
              </a:rPr>
              <a:t>       Сила, с которой электрическое поле действует на внесенный  в  </a:t>
            </a:r>
          </a:p>
          <a:p>
            <a:r>
              <a:rPr lang="ru-RU" sz="1700" b="1" dirty="0" smtClean="0">
                <a:solidFill>
                  <a:schemeClr val="accent3">
                    <a:lumMod val="50000"/>
                  </a:schemeClr>
                </a:solidFill>
                <a:latin typeface="Times New Roman - 23"/>
              </a:rPr>
              <a:t>       него электрический заряд, называется электрической силой.</a:t>
            </a:r>
            <a:endParaRPr lang="ru-RU" sz="1700" b="1" dirty="0">
              <a:solidFill>
                <a:schemeClr val="accent3">
                  <a:lumMod val="50000"/>
                </a:schemeClr>
              </a:solidFill>
              <a:latin typeface="Times New Roman - 2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SOfficePNG(6).png"/>
          <p:cNvPicPr>
            <a:picLocks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150" y="-25400"/>
            <a:ext cx="1941576" cy="16461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5" name="TextBox 4"/>
          <p:cNvSpPr txBox="1"/>
          <p:nvPr/>
        </p:nvSpPr>
        <p:spPr>
          <a:xfrm>
            <a:off x="2699792" y="642754"/>
            <a:ext cx="5616624" cy="7848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5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0"/>
              </a:rPr>
              <a:t>    1.   В каком направлении  будет двигаться положительный  заряд под действием сил  электрического поля ? </a:t>
            </a:r>
            <a:endParaRPr lang="ru-RU" sz="15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0"/>
            </a:endParaRPr>
          </a:p>
        </p:txBody>
      </p:sp>
      <p:pic>
        <p:nvPicPr>
          <p:cNvPr id="6" name="Рисунок 5" descr="MSOfficePNG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" y="1412776"/>
            <a:ext cx="1728089" cy="13393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7" name="Группа 6"/>
          <p:cNvGrpSpPr/>
          <p:nvPr/>
        </p:nvGrpSpPr>
        <p:grpSpPr>
          <a:xfrm>
            <a:off x="467544" y="3140968"/>
            <a:ext cx="8340030" cy="226567"/>
            <a:chOff x="552450" y="4013200"/>
            <a:chExt cx="9315450" cy="226567"/>
          </a:xfrm>
        </p:grpSpPr>
        <p:pic>
          <p:nvPicPr>
            <p:cNvPr id="8" name="Рисунок 7" descr="MSOfficePNG(1).png"/>
            <p:cNvPicPr>
              <a:picLocks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2450" y="4013200"/>
              <a:ext cx="6040882" cy="2265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cxnSp>
          <p:nvCxnSpPr>
            <p:cNvPr id="9" name="Прямая соединительная линия 8"/>
            <p:cNvCxnSpPr/>
            <p:nvPr/>
          </p:nvCxnSpPr>
          <p:spPr>
            <a:xfrm>
              <a:off x="6261100" y="4127500"/>
              <a:ext cx="3606800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251520" y="3573016"/>
            <a:ext cx="6408712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5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 - 20"/>
              </a:rPr>
              <a:t>     2.  В каком направлении  будет двигаться отрицательный заряд под действием сил  электрического поля ? </a:t>
            </a:r>
            <a:endParaRPr lang="ru-RU" sz="15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 - 20"/>
            </a:endParaRPr>
          </a:p>
        </p:txBody>
      </p:sp>
      <p:pic>
        <p:nvPicPr>
          <p:cNvPr id="11" name="Рисунок 10" descr="MSOfficePNG(5).pn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8304" y="4293096"/>
            <a:ext cx="1718564" cy="12536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2" name="Группа 11"/>
          <p:cNvGrpSpPr/>
          <p:nvPr/>
        </p:nvGrpSpPr>
        <p:grpSpPr>
          <a:xfrm>
            <a:off x="323528" y="6309320"/>
            <a:ext cx="8568952" cy="226568"/>
            <a:chOff x="654050" y="7124700"/>
            <a:chExt cx="9315450" cy="226568"/>
          </a:xfrm>
        </p:grpSpPr>
        <p:pic>
          <p:nvPicPr>
            <p:cNvPr id="13" name="Рисунок 12" descr="MSOfficePNG(1).png"/>
            <p:cNvPicPr>
              <a:picLocks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4050" y="7124700"/>
              <a:ext cx="6040882" cy="2265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cxnSp>
          <p:nvCxnSpPr>
            <p:cNvPr id="14" name="Прямая соединительная линия 13"/>
            <p:cNvCxnSpPr/>
            <p:nvPr/>
          </p:nvCxnSpPr>
          <p:spPr>
            <a:xfrm>
              <a:off x="6362700" y="7239000"/>
              <a:ext cx="3606800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99063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0.01389 L -1.03108 0.013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SMARTGuyLangArts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0621" y="2276872"/>
            <a:ext cx="4241419" cy="332854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8" name="Рисунок 7" descr="MSOfficePNG(6).png"/>
          <p:cNvPicPr>
            <a:picLocks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421" y="44624"/>
            <a:ext cx="2291331" cy="21414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9" name="TextBox 8"/>
          <p:cNvSpPr txBox="1"/>
          <p:nvPr/>
        </p:nvSpPr>
        <p:spPr>
          <a:xfrm>
            <a:off x="2051720" y="347700"/>
            <a:ext cx="6696744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- 29"/>
              </a:rPr>
              <a:t>              ЭЛЕКТРИЧЕСКОЕ ПОЛЕ</a:t>
            </a:r>
          </a:p>
          <a:p>
            <a:endParaRPr lang="ru-RU" sz="2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- 29"/>
            </a:endParaRPr>
          </a:p>
          <a:p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- 29"/>
              </a:rPr>
              <a:t>ОБЪЯСНЕНИЕ  ЭЛЕКТРИЧЕСКИХ  ЯВЛЕНИЙ</a:t>
            </a:r>
            <a:endParaRPr lang="ru-RU" sz="2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- 2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0520" y="3245495"/>
            <a:ext cx="2311400" cy="61555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00000"/>
                </a:solidFill>
                <a:latin typeface="Times New Roman - 23"/>
              </a:rPr>
              <a:t>Материалы</a:t>
            </a:r>
          </a:p>
          <a:p>
            <a:pPr algn="ctr"/>
            <a:r>
              <a:rPr lang="ru-RU" sz="1700" b="1" dirty="0" smtClean="0">
                <a:solidFill>
                  <a:srgbClr val="000000"/>
                </a:solidFill>
                <a:latin typeface="Times New Roman - 23"/>
              </a:rPr>
              <a:t> к уроку</a:t>
            </a:r>
            <a:endParaRPr lang="ru-RU" sz="1700" b="1" dirty="0">
              <a:solidFill>
                <a:srgbClr val="000000"/>
              </a:solidFill>
              <a:latin typeface="Times New Roman - 23"/>
            </a:endParaRPr>
          </a:p>
        </p:txBody>
      </p:sp>
      <p:pic>
        <p:nvPicPr>
          <p:cNvPr id="11" name="Рисунок 10" descr="Dash.png"/>
          <p:cNvPicPr>
            <a:picLocks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631511" y="2492896"/>
            <a:ext cx="2612897" cy="261289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12" name="TextBox 11"/>
          <p:cNvSpPr txBox="1"/>
          <p:nvPr/>
        </p:nvSpPr>
        <p:spPr>
          <a:xfrm>
            <a:off x="5257800" y="1700808"/>
            <a:ext cx="349066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 - 24"/>
              </a:rPr>
              <a:t>Вперёд!      За знаниями !</a:t>
            </a:r>
            <a:endParaRPr lang="ru-RU" b="1" dirty="0">
              <a:solidFill>
                <a:srgbClr val="0000FF"/>
              </a:solidFill>
              <a:latin typeface="Times New Roman - 2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9672" y="3861048"/>
            <a:ext cx="2272928" cy="61555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00000"/>
                </a:solidFill>
                <a:latin typeface="Arial - 23"/>
              </a:rPr>
              <a:t>Физика</a:t>
            </a:r>
          </a:p>
          <a:p>
            <a:pPr algn="ctr"/>
            <a:r>
              <a:rPr lang="ru-RU" sz="1700" b="1" dirty="0" smtClean="0">
                <a:solidFill>
                  <a:srgbClr val="000000"/>
                </a:solidFill>
                <a:latin typeface="Arial - 23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Arial - 15"/>
              </a:rPr>
              <a:t> класс</a:t>
            </a:r>
            <a:endParaRPr lang="ru-RU" sz="1100" b="1" dirty="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0152" y="6093296"/>
            <a:ext cx="264160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ru-RU" sz="1400" b="1" dirty="0" smtClean="0">
                <a:solidFill>
                  <a:srgbClr val="820000"/>
                </a:solidFill>
                <a:latin typeface="Calibri - 17"/>
              </a:rPr>
              <a:t>Автор: учитель физики  </a:t>
            </a:r>
            <a:r>
              <a:rPr lang="ru-RU" sz="1400" b="1" dirty="0" err="1" smtClean="0">
                <a:solidFill>
                  <a:srgbClr val="820000"/>
                </a:solidFill>
                <a:latin typeface="Calibri - 17"/>
              </a:rPr>
              <a:t>Глеклер</a:t>
            </a:r>
            <a:r>
              <a:rPr lang="ru-RU" sz="1400" b="1" dirty="0" smtClean="0">
                <a:solidFill>
                  <a:srgbClr val="820000"/>
                </a:solidFill>
                <a:latin typeface="Calibri - 17"/>
              </a:rPr>
              <a:t> Г.И.  </a:t>
            </a:r>
            <a:endParaRPr lang="ru-RU" sz="1400" b="1" dirty="0">
              <a:solidFill>
                <a:srgbClr val="820000"/>
              </a:solidFill>
              <a:latin typeface="Calibri - 1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403</Words>
  <Application>Microsoft Office PowerPoint</Application>
  <PresentationFormat>Экран (4:3)</PresentationFormat>
  <Paragraphs>75</Paragraphs>
  <Slides>14</Slides>
  <Notes>0</Notes>
  <HiddenSlides>4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misha</dc:creator>
  <cp:lastModifiedBy>Tata</cp:lastModifiedBy>
  <cp:revision>38</cp:revision>
  <dcterms:created xsi:type="dcterms:W3CDTF">2013-12-03T16:19:51Z</dcterms:created>
  <dcterms:modified xsi:type="dcterms:W3CDTF">2014-02-17T14:43:10Z</dcterms:modified>
</cp:coreProperties>
</file>