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6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7" autoAdjust="0"/>
    <p:restoredTop sz="94667" autoAdjust="0"/>
  </p:normalViewPr>
  <p:slideViewPr>
    <p:cSldViewPr>
      <p:cViewPr varScale="1">
        <p:scale>
          <a:sx n="78" d="100"/>
          <a:sy n="78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76DF-5D51-44D0-8E02-BE2D31A9F5DE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4937-BCAC-41AE-BAD3-E07A4544F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5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568861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B6AF-64C0-4BFC-9367-BA68AE01A5E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73BF-1A26-479B-94BB-235F9269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к уроку химии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321" y="119675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585" y="256490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АЛЮМИНИЙ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589240"/>
            <a:ext cx="3243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Лебедева Нина Петровна</a:t>
            </a:r>
          </a:p>
          <a:p>
            <a:pPr algn="r"/>
            <a:r>
              <a:rPr lang="ru-RU" dirty="0" smtClean="0"/>
              <a:t>учитель химии ГБОУ СОШ №69</a:t>
            </a:r>
          </a:p>
          <a:p>
            <a:pPr algn="r"/>
            <a:r>
              <a:rPr lang="ru-RU" dirty="0" smtClean="0"/>
              <a:t>город Санкт-Петербург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15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375880"/>
            <a:ext cx="7807680" cy="1108902"/>
          </a:xfrm>
        </p:spPr>
        <p:txBody>
          <a:bodyPr tIns="3428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Алюминиево-марганцевые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064" y="1556792"/>
            <a:ext cx="3396897" cy="452930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Алюминиево-марганцевые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Al-Mn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этой системы обладают хорошей прочностью, пластичностью и технологичностью, высокой коррозионной стойкостью и хорошей свариваемостью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Основными примесями в сплавах системы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Al-Mn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являются железо и кремний. Оба этих элемента уменьшают растворимость марганца в алюминии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69" y="1744010"/>
            <a:ext cx="4802438" cy="370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09185"/>
            <a:ext cx="7807680" cy="1062832"/>
          </a:xfrm>
        </p:spPr>
        <p:txBody>
          <a:bodyPr tIns="3428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Алюминиево-медные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499992" y="2204864"/>
            <a:ext cx="3990248" cy="4104456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Алюминиево-медные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Al-Cu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сплавы высокотехнологичны. Однако, у них есть и существенный недостаток — низкое сопротивление коррозии, что приводит к необходимости использовать защитные покрытия</a:t>
            </a:r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200" dirty="0" smtClean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2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70" y="1873624"/>
            <a:ext cx="4060806" cy="4249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27584" y="2708920"/>
            <a:ext cx="7807680" cy="2786712"/>
          </a:xfrm>
        </p:spPr>
        <p:txBody>
          <a:bodyPr tIns="14858">
            <a:normAutofit fontScale="90000"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этой системы ценятся за очень высокую прочность и хорошую технологичность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Однако, существенным недостатком этих сплавов является крайне низкая коррозионная стойкость под напряжением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сопротивление коррозии сплавов под напряжением можно легированием медью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07094"/>
            <a:ext cx="6444485" cy="69930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системы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Al-Zn-Mg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95050"/>
            <a:ext cx="7807680" cy="2093980"/>
          </a:xfrm>
        </p:spPr>
        <p:txBody>
          <a:bodyPr tIns="3428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Алюминий как добавка в другие сплавы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9172" y="1549589"/>
            <a:ext cx="4384876" cy="4543707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 smtClean="0"/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Алюминий является важным компонентом многих сплавов. Например, в алюминиевых бронзах основные компоненты — медь и алюминий.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магниевых сплавах в качестве добавки чаще всего используется алюминий. Для изготовления спиралей в электронагревательных приборах используют 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фехраль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738" y="2708920"/>
            <a:ext cx="3735611" cy="3155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988840"/>
            <a:ext cx="7807680" cy="2093980"/>
          </a:xfrm>
        </p:spPr>
        <p:txBody>
          <a:bodyPr tIns="34288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63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sktopwallpapers.org.ua/download.php?img=201110/1680x1050/desktopwallpapers.org.ua-6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559" y="-2274"/>
            <a:ext cx="95011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419872" y="292645"/>
            <a:ext cx="5343538" cy="146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8D8D8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Алюминий</a:t>
            </a:r>
            <a:endParaRPr lang="ru-RU" sz="6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8D8D8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030" name="Picture 6" descr="http://images.prom.ua/9244876_w640_h640_aluminium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30578"/>
            <a:ext cx="4215412" cy="2587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8239125" y="6000750"/>
            <a:ext cx="18097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3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27687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Алюминий вы найдете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В ложке, кружке, самолете.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Нужен легонький металл,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Чтобы самолет летал!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Самолет парит легко,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Небосвод пронзает синий,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А взлететь так высоко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Помогает Алюминий!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lenagold.ru/fon/clipart/l/logk/prib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2127972"/>
            <a:ext cx="1440160" cy="1440160"/>
          </a:xfrm>
          <a:prstGeom prst="rect">
            <a:avLst/>
          </a:prstGeom>
          <a:noFill/>
        </p:spPr>
      </p:pic>
      <p:pic>
        <p:nvPicPr>
          <p:cNvPr id="3076" name="Picture 4" descr="http://www.lenagold.ru/fon/clipart/p/pos/posud0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" y="2019297"/>
            <a:ext cx="1557373" cy="1557373"/>
          </a:xfrm>
          <a:prstGeom prst="rect">
            <a:avLst/>
          </a:prstGeom>
          <a:noFill/>
        </p:spPr>
      </p:pic>
      <p:pic>
        <p:nvPicPr>
          <p:cNvPr id="3078" name="Picture 6" descr="http://i021.radikal.ru/1210/7b/21e166ac921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3472" y="188640"/>
            <a:ext cx="1859192" cy="1670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142984"/>
            <a:ext cx="4572000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Металл серебристо-белого цвета, лёгкий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Плотность — 2,7 г/см³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Температура плавления у технического алюминия — 658 °C, у алюминия высокой чистоты — 660 °C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Удельная теплота плавления — 390 кДж/кг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Алюминий обладает высокой электропроводностью и теплопроводностью, обладает высокой светоотражательной способностью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Слабый парамагнетик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16389" name="Picture 5" descr="http://eslovnik.com/img/Al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142984"/>
            <a:ext cx="4000528" cy="243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7" descr="http://www.vsesdelki.kiev.ua/content/2012/20120902/u34909/images/201209/p20120902170458-headline_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66" y="3716731"/>
            <a:ext cx="4356034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1623" y="116632"/>
            <a:ext cx="6292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Физические свойства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int00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000108"/>
            <a:ext cx="7936527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51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090610"/>
            <a:ext cx="4716015" cy="335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073951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алюминиевых сплавов в строительстве уменьшает металлоемкость, повышает долговечность и надежность конструкций при эксплуатации их в экстремальных условиях.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Популярен при производстве кухонной посуды, алюминиевой фольги в пищевой промышленности и для упаковки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комплексу свойств широко распространен в тепловом оборудовании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http://sevelina.ru/images/uploads/album/21121/%D0%A4%D0%BE%D0%BB%D1%8C%D0%B3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548680"/>
            <a:ext cx="2928958" cy="214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i.istockimg.com/file_thumbview_approve/137554/2/stock-photo-137554-aluminum-six-pack-of-ca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243703"/>
            <a:ext cx="1928826" cy="214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alumprom.ru/Images/Products/aljuminievye_konstrukcii_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698" y="3717032"/>
            <a:ext cx="4263589" cy="272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161297"/>
            <a:ext cx="7807680" cy="1144921"/>
          </a:xfrm>
        </p:spPr>
        <p:txBody>
          <a:bodyPr tIns="25145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173" y="1290360"/>
            <a:ext cx="8195069" cy="1879410"/>
          </a:xfrm>
        </p:spPr>
        <p:txBody>
          <a:bodyPr tIns="13715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комплексу свойств широко распространён в тепловом оборудовании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Алюминий и его сплавы сохраняют прочность при сверхнизких температурах. Благодаря этому он широко используется в криогенной технике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5204" y="2780927"/>
            <a:ext cx="3690918" cy="3215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9172" y="3104964"/>
            <a:ext cx="4570560" cy="316152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коэффициент отражения в сочетании с дешевизной и лёгкостью напыления делает алюминий идеальным материалом для изготовления зеркал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производстве строительных материалов как газообразующий агент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2560" y="-489651"/>
            <a:ext cx="7807680" cy="4275809"/>
          </a:xfrm>
        </p:spPr>
        <p:txBody>
          <a:bodyPr tIns="16001"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Алюминиевый сплав —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сплав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основной массовой частью которого является алюминий. Самыми распространенными элементами в составе алюминиевых сплавов являются: медь, магний, марганец, кремний и цинк. Все алюминиевые сплавы можно разделить на две основные группы: термически обработанные и термически не обработанные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0720" y="3171213"/>
            <a:ext cx="4916160" cy="2870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09185"/>
            <a:ext cx="7807680" cy="1062832"/>
          </a:xfrm>
        </p:spPr>
        <p:txBody>
          <a:bodyPr tIns="25145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на основе алюминия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1"/>
            <a:ext cx="7807680" cy="4238365"/>
          </a:xfrm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Алюминиево-магниевые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Алюминиево-марганцевые 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Алюминиево-медные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системы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Al-Zn-Mg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Алюминиево-кремниевые сплавы (силумины) лучше всего подходят для литья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Комплексные сплавы на основе алюминия: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авиаль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Алюминиево-магниевые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400" y="1755974"/>
            <a:ext cx="4005600" cy="4006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2204864"/>
            <a:ext cx="3967242" cy="285374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ru-RU" sz="2000" dirty="0"/>
          </a:p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системы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Al-Mg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характеризуются сочетанием удовлетворительной прочности, хорошей пластичности, очень хорошей свариваемости и коррозионной стойкости. Кроме того, эти сплавы отличаются высокой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вибростойкостью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339</Words>
  <Application>Microsoft Office PowerPoint</Application>
  <PresentationFormat>Экран (4:3)</PresentationFormat>
  <Paragraphs>56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к уроку химии</vt:lpstr>
      <vt:lpstr>Слайд 2</vt:lpstr>
      <vt:lpstr>Слайд 3</vt:lpstr>
      <vt:lpstr>Слайд 4</vt:lpstr>
      <vt:lpstr>Слайд 5</vt:lpstr>
      <vt:lpstr>Применение</vt:lpstr>
      <vt:lpstr>Алюминиевый сплав — сплав, основной массовой частью которого является алюминий. Самыми распространенными элементами в составе алюминиевых сплавов являются: медь, магний, марганец, кремний и цинк. Все алюминиевые сплавы можно разделить на две основные группы: термически обработанные и термически не обработанные</vt:lpstr>
      <vt:lpstr>Сплавы на основе алюминия</vt:lpstr>
      <vt:lpstr>Алюминиево-магниевые</vt:lpstr>
      <vt:lpstr>Алюминиево-марганцевые</vt:lpstr>
      <vt:lpstr>Алюминиево-медные</vt:lpstr>
      <vt:lpstr> Сплавы этой системы ценятся за очень высокую прочность и хорошую технологичность  Однако, существенным недостатком этих сплавов является крайне низкая коррозионная стойкость под напряжением Повысить сопротивление коррозии сплавов под напряжением можно легированием медью  </vt:lpstr>
      <vt:lpstr>Алюминий как добавка в другие сплавы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Yulia</dc:creator>
  <cp:lastModifiedBy>Tata</cp:lastModifiedBy>
  <cp:revision>45</cp:revision>
  <dcterms:created xsi:type="dcterms:W3CDTF">2013-03-26T20:38:18Z</dcterms:created>
  <dcterms:modified xsi:type="dcterms:W3CDTF">2014-02-12T19:22:53Z</dcterms:modified>
</cp:coreProperties>
</file>