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9" autoAdjust="0"/>
  </p:normalViewPr>
  <p:slideViewPr>
    <p:cSldViewPr>
      <p:cViewPr varScale="1">
        <p:scale>
          <a:sx n="81" d="100"/>
          <a:sy n="81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EDB6-CB78-4DEE-AB4B-2E2721EA7C1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85AA-127F-470E-A7A3-03B97D585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63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65.jpeg"/><Relationship Id="rId10" Type="http://schemas.openxmlformats.org/officeDocument/2006/relationships/image" Target="../media/image62.jpeg"/><Relationship Id="rId4" Type="http://schemas.openxmlformats.org/officeDocument/2006/relationships/image" Target="../media/image64.jpeg"/><Relationship Id="rId9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G1FO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928934"/>
            <a:ext cx="3857652" cy="2504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1142984"/>
            <a:ext cx="5000660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“Tasty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G1FO002.JPG"/>
          <p:cNvPicPr>
            <a:picLocks noChangeAspect="1"/>
          </p:cNvPicPr>
          <p:nvPr/>
        </p:nvPicPr>
        <p:blipFill>
          <a:blip r:embed="rId3"/>
          <a:srcRect l="2930" t="5763" r="5272" b="3417"/>
          <a:stretch>
            <a:fillRect/>
          </a:stretch>
        </p:blipFill>
        <p:spPr>
          <a:xfrm>
            <a:off x="4643438" y="285728"/>
            <a:ext cx="4286280" cy="28271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00562" y="3571876"/>
            <a:ext cx="34824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treats”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MENU</a:t>
            </a:r>
            <a:endParaRPr lang="ru-RU" dirty="0"/>
          </a:p>
        </p:txBody>
      </p:sp>
      <p:pic>
        <p:nvPicPr>
          <p:cNvPr id="4" name="Рисунок 3" descr="Domashni-obidi-u-Klovs-komu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16938"/>
            <a:ext cx="2643206" cy="1759620"/>
          </a:xfrm>
          <a:prstGeom prst="rect">
            <a:avLst/>
          </a:prstGeom>
        </p:spPr>
      </p:pic>
      <p:pic>
        <p:nvPicPr>
          <p:cNvPr id="5" name="Рисунок 4" descr="1601407000dde71341ffdd3325139c02b90f302e831868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571612"/>
            <a:ext cx="2234896" cy="2214578"/>
          </a:xfrm>
          <a:prstGeom prst="rect">
            <a:avLst/>
          </a:prstGeom>
        </p:spPr>
      </p:pic>
      <p:pic>
        <p:nvPicPr>
          <p:cNvPr id="6" name="Рисунок 5" descr="sosisk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142984"/>
            <a:ext cx="2857520" cy="1905013"/>
          </a:xfrm>
          <a:prstGeom prst="rect">
            <a:avLst/>
          </a:prstGeom>
        </p:spPr>
      </p:pic>
      <p:pic>
        <p:nvPicPr>
          <p:cNvPr id="7" name="Рисунок 6" descr="741a67f85f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643314"/>
            <a:ext cx="2517741" cy="1888306"/>
          </a:xfrm>
          <a:prstGeom prst="rect">
            <a:avLst/>
          </a:prstGeom>
        </p:spPr>
      </p:pic>
      <p:pic>
        <p:nvPicPr>
          <p:cNvPr id="8" name="Рисунок 7" descr="bc2248aa63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3429000"/>
            <a:ext cx="2509827" cy="1941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85786" y="428604"/>
            <a:ext cx="7572428" cy="5143536"/>
            <a:chOff x="785786" y="428604"/>
            <a:chExt cx="7572428" cy="514353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5786" y="428604"/>
              <a:ext cx="7572428" cy="5143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2501092" y="2999578"/>
              <a:ext cx="4000528" cy="1588"/>
            </a:xfrm>
            <a:prstGeom prst="line">
              <a:avLst/>
            </a:prstGeom>
            <a:ln w="349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57290" y="714356"/>
              <a:ext cx="20826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pass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 descr="PG1FO014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2976" y="2143116"/>
              <a:ext cx="2899853" cy="1952623"/>
            </a:xfrm>
            <a:prstGeom prst="rect">
              <a:avLst/>
            </a:prstGeom>
          </p:spPr>
        </p:pic>
        <p:pic>
          <p:nvPicPr>
            <p:cNvPr id="12" name="Рисунок 11" descr="PG1FO038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72066" y="1785926"/>
              <a:ext cx="2714644" cy="270378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00760" y="4572008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…?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785786" y="428604"/>
            <a:ext cx="7572428" cy="5143536"/>
            <a:chOff x="785786" y="428604"/>
            <a:chExt cx="7572428" cy="514353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85786" y="428604"/>
              <a:ext cx="7572428" cy="5143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2501092" y="3356768"/>
              <a:ext cx="4000528" cy="1588"/>
            </a:xfrm>
            <a:prstGeom prst="line">
              <a:avLst/>
            </a:prstGeom>
            <a:ln w="349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8"/>
            <p:cNvGrpSpPr/>
            <p:nvPr/>
          </p:nvGrpSpPr>
          <p:grpSpPr>
            <a:xfrm>
              <a:off x="2000232" y="500042"/>
              <a:ext cx="928694" cy="1200152"/>
              <a:chOff x="1357290" y="1071546"/>
              <a:chExt cx="928694" cy="1200152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1357290" y="1071546"/>
                <a:ext cx="928694" cy="12001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43042" y="1214422"/>
                <a:ext cx="3898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!</a:t>
                </a:r>
                <a:endParaRPr lang="ru-RU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857620" y="571480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How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14480" y="1571612"/>
              <a:ext cx="16562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many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29256" y="1571612"/>
              <a:ext cx="16562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much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0760" y="4572008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…?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Рисунок 14" descr="PG1FO01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662" y="2571744"/>
              <a:ext cx="3122201" cy="2252663"/>
            </a:xfrm>
            <a:prstGeom prst="rect">
              <a:avLst/>
            </a:prstGeom>
          </p:spPr>
        </p:pic>
        <p:pic>
          <p:nvPicPr>
            <p:cNvPr id="16" name="Рисунок 15" descr="PG1FO038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29256" y="2285992"/>
              <a:ext cx="2501175" cy="24911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2751125" y="3249611"/>
            <a:ext cx="3500462" cy="1588"/>
          </a:xfrm>
          <a:prstGeom prst="line">
            <a:avLst/>
          </a:prstGeom>
          <a:ln w="349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http://im2-tub-ru.yandex.net/i?id=123504804-00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785786" y="428604"/>
            <a:ext cx="7572428" cy="5143536"/>
            <a:chOff x="785786" y="428604"/>
            <a:chExt cx="7572428" cy="514353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85786" y="428604"/>
              <a:ext cx="7572428" cy="5143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7620" y="571480"/>
              <a:ext cx="11416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Not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85918" y="1214422"/>
              <a:ext cx="16562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many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0694" y="1428736"/>
              <a:ext cx="16562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much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 descr="PG1FO019.JPG"/>
            <p:cNvPicPr>
              <a:picLocks noChangeAspect="1"/>
            </p:cNvPicPr>
            <p:nvPr/>
          </p:nvPicPr>
          <p:blipFill>
            <a:blip r:embed="rId2"/>
            <a:srcRect l="1953" t="10937" r="44140" b="17187"/>
            <a:stretch>
              <a:fillRect/>
            </a:stretch>
          </p:blipFill>
          <p:spPr>
            <a:xfrm>
              <a:off x="1142976" y="2143116"/>
              <a:ext cx="2643206" cy="2643206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4714876" y="2143116"/>
              <a:ext cx="3331557" cy="2224481"/>
              <a:chOff x="4643438" y="2214554"/>
              <a:chExt cx="3331557" cy="2224481"/>
            </a:xfrm>
          </p:grpSpPr>
          <p:pic>
            <p:nvPicPr>
              <p:cNvPr id="13" name="Рисунок 12" descr="ложка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643438" y="2214554"/>
                <a:ext cx="1962030" cy="2214578"/>
              </a:xfrm>
              <a:prstGeom prst="rect">
                <a:avLst/>
              </a:prstGeom>
            </p:spPr>
          </p:pic>
          <p:pic>
            <p:nvPicPr>
              <p:cNvPr id="14" name="Рисунок 13" descr="ложка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3717888">
                <a:off x="5886691" y="2350731"/>
                <a:ext cx="1962030" cy="221457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591891" y="-129606"/>
            <a:ext cx="9939759" cy="5970547"/>
            <a:chOff x="-591891" y="-129606"/>
            <a:chExt cx="9939759" cy="597054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85786" y="428604"/>
              <a:ext cx="7572428" cy="5143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ладони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806888">
              <a:off x="-591891" y="-129606"/>
              <a:ext cx="2771895" cy="2665284"/>
            </a:xfrm>
            <a:prstGeom prst="rect">
              <a:avLst/>
            </a:prstGeom>
          </p:spPr>
        </p:pic>
        <p:pic>
          <p:nvPicPr>
            <p:cNvPr id="8" name="Рисунок 7" descr="яблоко в ладони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29124" y="2714620"/>
              <a:ext cx="4918744" cy="31263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85786" y="428604"/>
            <a:ext cx="7572428" cy="5143536"/>
            <a:chOff x="785786" y="428604"/>
            <a:chExt cx="7572428" cy="514353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85786" y="428604"/>
              <a:ext cx="7572428" cy="5143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спасибо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 contrast="10000"/>
            </a:blip>
            <a:stretch>
              <a:fillRect/>
            </a:stretch>
          </p:blipFill>
          <p:spPr>
            <a:xfrm>
              <a:off x="3286116" y="1142984"/>
              <a:ext cx="2214578" cy="34246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85720" y="285728"/>
            <a:ext cx="2786082" cy="2000264"/>
            <a:chOff x="214282" y="285728"/>
            <a:chExt cx="3357586" cy="264320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58" y="428604"/>
              <a:ext cx="3214710" cy="25003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rot="16200000" flipH="1">
              <a:off x="1160199" y="1482951"/>
              <a:ext cx="1397010" cy="2696"/>
            </a:xfrm>
            <a:prstGeom prst="line">
              <a:avLst/>
            </a:prstGeom>
            <a:ln w="349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14282" y="285728"/>
              <a:ext cx="1292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pass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7" descr="PG1FO014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5720" y="1000108"/>
              <a:ext cx="1340498" cy="1084791"/>
            </a:xfrm>
            <a:prstGeom prst="rect">
              <a:avLst/>
            </a:prstGeom>
          </p:spPr>
        </p:pic>
        <p:pic>
          <p:nvPicPr>
            <p:cNvPr id="9" name="Рисунок 8" descr="PG1FO038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4546" y="571480"/>
              <a:ext cx="1254883" cy="15021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57422" y="2143116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…?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86314" y="214290"/>
            <a:ext cx="3071834" cy="2000264"/>
            <a:chOff x="785786" y="428604"/>
            <a:chExt cx="7572428" cy="51435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85786" y="428604"/>
              <a:ext cx="7572428" cy="5143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16200000" flipH="1">
              <a:off x="2835747" y="3371849"/>
              <a:ext cx="3143273" cy="2"/>
            </a:xfrm>
            <a:prstGeom prst="line">
              <a:avLst/>
            </a:prstGeom>
            <a:ln w="349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8"/>
            <p:cNvGrpSpPr/>
            <p:nvPr/>
          </p:nvGrpSpPr>
          <p:grpSpPr>
            <a:xfrm>
              <a:off x="2000232" y="428605"/>
              <a:ext cx="928694" cy="1271589"/>
              <a:chOff x="1357290" y="1000109"/>
              <a:chExt cx="928694" cy="1271589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1357290" y="1071546"/>
                <a:ext cx="928694" cy="12001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48435" y="1000109"/>
                <a:ext cx="618737" cy="1224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!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527527" y="428604"/>
              <a:ext cx="1837461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How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99700" y="1511454"/>
              <a:ext cx="1907773" cy="991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many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59708" y="1285860"/>
              <a:ext cx="1907772" cy="991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much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12034" y="4371982"/>
              <a:ext cx="1321848" cy="991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…?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Рисунок 20" descr="PG1FO01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661" y="2760934"/>
              <a:ext cx="2859984" cy="2063473"/>
            </a:xfrm>
            <a:prstGeom prst="rect">
              <a:avLst/>
            </a:prstGeom>
          </p:spPr>
        </p:pic>
        <p:pic>
          <p:nvPicPr>
            <p:cNvPr id="22" name="Рисунок 21" descr="PG1FO03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94238" y="2458947"/>
              <a:ext cx="2229374" cy="2220457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85720" y="2643182"/>
            <a:ext cx="2786082" cy="2357454"/>
            <a:chOff x="500034" y="2928934"/>
            <a:chExt cx="3286148" cy="2428892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00034" y="2928934"/>
              <a:ext cx="3286148" cy="2428892"/>
              <a:chOff x="785786" y="428604"/>
              <a:chExt cx="7572428" cy="5143536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785786" y="428604"/>
                <a:ext cx="7572428" cy="514353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84292" y="428604"/>
                <a:ext cx="1895697" cy="1238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Not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15022" y="1033726"/>
                <a:ext cx="2405453" cy="110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many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00694" y="1428737"/>
                <a:ext cx="2405453" cy="110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much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1" name="Рисунок 30" descr="PG1FO019.JPG"/>
              <p:cNvPicPr>
                <a:picLocks noChangeAspect="1"/>
              </p:cNvPicPr>
              <p:nvPr/>
            </p:nvPicPr>
            <p:blipFill>
              <a:blip r:embed="rId6"/>
              <a:srcRect l="1953" t="10937" r="44140" b="17187"/>
              <a:stretch>
                <a:fillRect/>
              </a:stretch>
            </p:blipFill>
            <p:spPr>
              <a:xfrm>
                <a:off x="950404" y="2395250"/>
                <a:ext cx="2643207" cy="2643207"/>
              </a:xfrm>
              <a:prstGeom prst="rect">
                <a:avLst/>
              </a:prstGeom>
            </p:spPr>
          </p:pic>
          <p:grpSp>
            <p:nvGrpSpPr>
              <p:cNvPr id="32" name="Группа 14"/>
              <p:cNvGrpSpPr/>
              <p:nvPr/>
            </p:nvGrpSpPr>
            <p:grpSpPr>
              <a:xfrm>
                <a:off x="4736618" y="3000372"/>
                <a:ext cx="3409479" cy="2214579"/>
                <a:chOff x="4665180" y="3071810"/>
                <a:chExt cx="3409479" cy="2214579"/>
              </a:xfrm>
            </p:grpSpPr>
            <p:pic>
              <p:nvPicPr>
                <p:cNvPr id="33" name="Рисунок 32" descr="ложка.jpg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665180" y="3071810"/>
                  <a:ext cx="1962030" cy="2214579"/>
                </a:xfrm>
                <a:prstGeom prst="rect">
                  <a:avLst/>
                </a:prstGeom>
              </p:spPr>
            </p:pic>
            <p:pic>
              <p:nvPicPr>
                <p:cNvPr id="34" name="Рисунок 33" descr="ложка.jpg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3717888">
                  <a:off x="5986356" y="3006135"/>
                  <a:ext cx="1962029" cy="221457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5" name="Прямая соединительная линия 34"/>
            <p:cNvCxnSpPr/>
            <p:nvPr/>
          </p:nvCxnSpPr>
          <p:spPr>
            <a:xfrm rot="16200000" flipH="1">
              <a:off x="1416822" y="4298162"/>
              <a:ext cx="1309697" cy="1"/>
            </a:xfrm>
            <a:prstGeom prst="line">
              <a:avLst/>
            </a:prstGeom>
            <a:ln w="349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3214678" y="2643182"/>
            <a:ext cx="2791073" cy="2357454"/>
            <a:chOff x="3281125" y="2805510"/>
            <a:chExt cx="2721189" cy="215399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281125" y="2805510"/>
              <a:ext cx="2721189" cy="2153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ладони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806888">
              <a:off x="3426522" y="2888569"/>
              <a:ext cx="996094" cy="1116161"/>
            </a:xfrm>
            <a:prstGeom prst="rect">
              <a:avLst/>
            </a:prstGeom>
          </p:spPr>
        </p:pic>
        <p:pic>
          <p:nvPicPr>
            <p:cNvPr id="41" name="Рисунок 40" descr="яблоко в ладони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43372" y="3571876"/>
              <a:ext cx="1767575" cy="130923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6215074" y="2643182"/>
            <a:ext cx="2428892" cy="2286016"/>
            <a:chOff x="785786" y="428604"/>
            <a:chExt cx="7572428" cy="514353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785786" y="428604"/>
              <a:ext cx="7572428" cy="5143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 descr="спасибо.jp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 contrast="10000"/>
            </a:blip>
            <a:stretch>
              <a:fillRect/>
            </a:stretch>
          </p:blipFill>
          <p:spPr>
            <a:xfrm>
              <a:off x="3286116" y="1142984"/>
              <a:ext cx="2214578" cy="3424606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143240" y="11429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9586" y="11429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85852" y="50006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7686" y="50720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00892" y="49291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428596" y="1000108"/>
            <a:ext cx="7929618" cy="4138040"/>
            <a:chOff x="428596" y="1000108"/>
            <a:chExt cx="7929618" cy="413804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071670" y="1000108"/>
              <a:ext cx="4572032" cy="85725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57554" y="1071546"/>
              <a:ext cx="16258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Много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rot="10800000" flipV="1">
              <a:off x="1571604" y="1857364"/>
              <a:ext cx="1785950" cy="9286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5072066" y="1857364"/>
              <a:ext cx="1714512" cy="92869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428596" y="2786058"/>
              <a:ext cx="2786082" cy="857256"/>
            </a:xfrm>
            <a:prstGeom prst="round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572132" y="2786058"/>
              <a:ext cx="2786082" cy="857256"/>
            </a:xfrm>
            <a:prstGeom prst="round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1538" y="2928934"/>
              <a:ext cx="1082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Many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7950" y="2928934"/>
              <a:ext cx="1082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Much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5786" y="3714752"/>
              <a:ext cx="1659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Countable)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72198" y="3714752"/>
              <a:ext cx="2026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Unc</a:t>
              </a:r>
              <a:r>
                <a:rPr lang="en-US" sz="2400" i="1" dirty="0" smtClean="0"/>
                <a:t>ountable</a:t>
              </a:r>
              <a:r>
                <a:rPr lang="en-US" sz="2400" dirty="0" smtClean="0"/>
                <a:t>)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857356" y="4214818"/>
              <a:ext cx="914400" cy="923330"/>
              <a:chOff x="1857356" y="4214818"/>
              <a:chExt cx="914400" cy="92333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7356" y="4214818"/>
                <a:ext cx="914400" cy="914400"/>
              </a:xfrm>
              <a:prstGeom prst="ellipse">
                <a:avLst/>
              </a:pr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071670" y="4214818"/>
                <a:ext cx="51167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?</a:t>
                </a:r>
                <a:endParaRPr lang="ru-RU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5572132" y="3857628"/>
              <a:ext cx="914400" cy="1200152"/>
              <a:chOff x="5572132" y="3857628"/>
              <a:chExt cx="914400" cy="1200152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5572132" y="4143380"/>
                <a:ext cx="914400" cy="914400"/>
              </a:xfrm>
              <a:prstGeom prst="ellipse">
                <a:avLst/>
              </a:pr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786446" y="3857628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_</a:t>
                </a:r>
                <a:endParaRPr lang="ru-RU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7358082" y="4143380"/>
              <a:ext cx="914400" cy="923330"/>
              <a:chOff x="7358082" y="4143380"/>
              <a:chExt cx="914400" cy="92333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358082" y="4143380"/>
                <a:ext cx="914400" cy="914400"/>
              </a:xfrm>
              <a:prstGeom prst="ellipse">
                <a:avLst/>
              </a:pr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7572396" y="4143380"/>
                <a:ext cx="51167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?</a:t>
                </a:r>
                <a:endParaRPr lang="ru-RU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571472" y="3929066"/>
              <a:ext cx="914400" cy="1200152"/>
              <a:chOff x="571472" y="3929066"/>
              <a:chExt cx="914400" cy="1200152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785786" y="3929066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_</a:t>
                </a:r>
                <a:endParaRPr lang="ru-RU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571472" y="4214818"/>
                <a:ext cx="914400" cy="914400"/>
              </a:xfrm>
              <a:prstGeom prst="ellipse">
                <a:avLst/>
              </a:pr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685792"/>
          </a:xfrm>
        </p:spPr>
        <p:txBody>
          <a:bodyPr/>
          <a:lstStyle/>
          <a:p>
            <a:pPr algn="ctr">
              <a:buNone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We’ve got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 lot of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sugar.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5984" y="2714620"/>
            <a:ext cx="45024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We’ve got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lot of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eggs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000496" y="4500570"/>
            <a:ext cx="914400" cy="9144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858414" y="2356636"/>
            <a:ext cx="1000132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214810" y="442913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1000108"/>
            <a:ext cx="4572032" cy="8572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57554" y="1071546"/>
            <a:ext cx="162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Много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571604" y="1857364"/>
            <a:ext cx="1785950" cy="92869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72066" y="1857364"/>
            <a:ext cx="1714512" cy="92869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28596" y="2786058"/>
            <a:ext cx="2071702" cy="857256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60" y="2786058"/>
            <a:ext cx="2357454" cy="857256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57224" y="2928934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16" y="300037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Much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3714752"/>
            <a:ext cx="1659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Countable)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3714752"/>
            <a:ext cx="202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36"/>
          <p:cNvGrpSpPr/>
          <p:nvPr/>
        </p:nvGrpSpPr>
        <p:grpSpPr>
          <a:xfrm>
            <a:off x="1857356" y="4214818"/>
            <a:ext cx="914400" cy="923330"/>
            <a:chOff x="1857356" y="4214818"/>
            <a:chExt cx="914400" cy="923330"/>
          </a:xfrm>
        </p:grpSpPr>
        <p:sp>
          <p:nvSpPr>
            <p:cNvPr id="28" name="Овал 27"/>
            <p:cNvSpPr/>
            <p:nvPr/>
          </p:nvSpPr>
          <p:spPr>
            <a:xfrm>
              <a:off x="1857356" y="4214818"/>
              <a:ext cx="914400" cy="914400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071670" y="4214818"/>
              <a:ext cx="5116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38"/>
          <p:cNvGrpSpPr/>
          <p:nvPr/>
        </p:nvGrpSpPr>
        <p:grpSpPr>
          <a:xfrm>
            <a:off x="6143636" y="3857628"/>
            <a:ext cx="914400" cy="1200152"/>
            <a:chOff x="5572132" y="3857628"/>
            <a:chExt cx="914400" cy="1200152"/>
          </a:xfrm>
        </p:grpSpPr>
        <p:sp>
          <p:nvSpPr>
            <p:cNvPr id="26" name="Овал 25"/>
            <p:cNvSpPr/>
            <p:nvPr/>
          </p:nvSpPr>
          <p:spPr>
            <a:xfrm>
              <a:off x="5572132" y="4143380"/>
              <a:ext cx="914400" cy="914400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786446" y="385762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_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37"/>
          <p:cNvGrpSpPr/>
          <p:nvPr/>
        </p:nvGrpSpPr>
        <p:grpSpPr>
          <a:xfrm>
            <a:off x="7358082" y="4143380"/>
            <a:ext cx="914400" cy="923330"/>
            <a:chOff x="7358082" y="4143380"/>
            <a:chExt cx="914400" cy="923330"/>
          </a:xfrm>
        </p:grpSpPr>
        <p:sp>
          <p:nvSpPr>
            <p:cNvPr id="24" name="Овал 23"/>
            <p:cNvSpPr/>
            <p:nvPr/>
          </p:nvSpPr>
          <p:spPr>
            <a:xfrm>
              <a:off x="7358082" y="4143380"/>
              <a:ext cx="914400" cy="914400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72396" y="4143380"/>
              <a:ext cx="5116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35"/>
          <p:cNvGrpSpPr/>
          <p:nvPr/>
        </p:nvGrpSpPr>
        <p:grpSpPr>
          <a:xfrm>
            <a:off x="571472" y="3929066"/>
            <a:ext cx="914400" cy="1200152"/>
            <a:chOff x="571472" y="3929066"/>
            <a:chExt cx="914400" cy="120015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85786" y="3929066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_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571472" y="4214818"/>
              <a:ext cx="914400" cy="914400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3143240" y="2857496"/>
            <a:ext cx="2500330" cy="785818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868" y="3000372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lot (of)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86116" y="3643314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Countable,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28992" y="4000504"/>
            <a:ext cx="1828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401080" cy="4415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72"/>
                <a:gridCol w="4714908"/>
              </a:tblGrid>
              <a:tr h="6662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Countable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Lemon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-лимон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Cucumber -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гурец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Beans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-бобы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Sandwich(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)-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бутерброд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Mango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-манго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Sausage-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сосиска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Coconut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-кокос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Pizza-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пицца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Pineapple-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ананас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Carrot-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морковь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Tomato-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помидор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Orange-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апельсин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Banana-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банан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Cake -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торт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Egg(s)-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яйцо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Cherry –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вишня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Potato(es)-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картофель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Onion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лук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Biscuit(s)-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печенье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Many\Much\A lot(of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697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en-US" dirty="0" smtClean="0"/>
              <a:t>1.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have got…..butter in the fridge.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2. Have we got….. potatoes in the box?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3. They haven’t got….. sugar in the cake.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4. How…..eggs do you need? Not….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5. You’ve got…..onions in the soup.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6. I haven’t got……cucumbers in the salad.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7. Have they got…..tomatoes on the table?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8. How ….milk do we need? Not</a:t>
            </a:r>
            <a:r>
              <a:rPr lang="en-US" dirty="0" smtClean="0"/>
              <a:t>….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Homework: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Ex.3 p.46(Student’s book)</a:t>
            </a:r>
          </a:p>
        </p:txBody>
      </p:sp>
      <p:pic>
        <p:nvPicPr>
          <p:cNvPr id="8" name="Рисунок 7" descr="Good bye!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587473"/>
            <a:ext cx="2071702" cy="285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714356"/>
          <a:ext cx="8401080" cy="4689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286280"/>
              </a:tblGrid>
              <a:tr h="6662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Uncountable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Butter</a:t>
                      </a: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-масло(сливочное)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Chocolate-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шоколад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Flour</a:t>
                      </a: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-мука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Rice-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Olive oil</a:t>
                      </a: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-оливковое масло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Chips-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жареная картошка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Sugar</a:t>
                      </a: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-сахар, песок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Milk-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Salt-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Salad-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Pepper-</a:t>
                      </a: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Jam-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джем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Bread-</a:t>
                      </a: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хлеб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Yogurt-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йогурт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Cheese-</a:t>
                      </a: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Lamb-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баранина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Juice-</a:t>
                      </a: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Beef-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говядина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Water-</a:t>
                      </a: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Tea-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Lemonade-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лимонад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3143272" cy="79690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Countable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G1FO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0"/>
            <a:ext cx="2029218" cy="2141032"/>
          </a:xfrm>
          <a:prstGeom prst="rect">
            <a:avLst/>
          </a:prstGeom>
        </p:spPr>
      </p:pic>
      <p:pic>
        <p:nvPicPr>
          <p:cNvPr id="5" name="Рисунок 4" descr="PG1FO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945328" cy="1309880"/>
          </a:xfrm>
          <a:prstGeom prst="rect">
            <a:avLst/>
          </a:prstGeom>
        </p:spPr>
      </p:pic>
      <p:pic>
        <p:nvPicPr>
          <p:cNvPr id="6" name="Рисунок 5" descr="PG1FO07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43314"/>
            <a:ext cx="1577423" cy="1294810"/>
          </a:xfrm>
          <a:prstGeom prst="rect">
            <a:avLst/>
          </a:prstGeom>
        </p:spPr>
      </p:pic>
      <p:pic>
        <p:nvPicPr>
          <p:cNvPr id="7" name="Рисунок 6" descr="PG1FO08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3786190"/>
            <a:ext cx="1305728" cy="1805342"/>
          </a:xfrm>
          <a:prstGeom prst="rect">
            <a:avLst/>
          </a:prstGeom>
        </p:spPr>
      </p:pic>
      <p:pic>
        <p:nvPicPr>
          <p:cNvPr id="8" name="Рисунок 7" descr="PG1FO09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785794"/>
            <a:ext cx="1906297" cy="1571636"/>
          </a:xfrm>
          <a:prstGeom prst="rect">
            <a:avLst/>
          </a:prstGeom>
        </p:spPr>
      </p:pic>
      <p:pic>
        <p:nvPicPr>
          <p:cNvPr id="9" name="Рисунок 8" descr="PG1FO10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939" r="5240"/>
          <a:stretch>
            <a:fillRect/>
          </a:stretch>
        </p:blipFill>
        <p:spPr>
          <a:xfrm>
            <a:off x="2857488" y="1571612"/>
            <a:ext cx="2166739" cy="1647373"/>
          </a:xfrm>
          <a:prstGeom prst="rect">
            <a:avLst/>
          </a:prstGeom>
        </p:spPr>
      </p:pic>
      <p:pic>
        <p:nvPicPr>
          <p:cNvPr id="10" name="Рисунок 9" descr="PG1FO02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69298" cy="1444876"/>
          </a:xfrm>
          <a:prstGeom prst="rect">
            <a:avLst/>
          </a:prstGeom>
        </p:spPr>
      </p:pic>
      <p:pic>
        <p:nvPicPr>
          <p:cNvPr id="14" name="Рисунок 13" descr="2[1].jpeg"/>
          <p:cNvPicPr>
            <a:picLocks noChangeAspect="1"/>
          </p:cNvPicPr>
          <p:nvPr/>
        </p:nvPicPr>
        <p:blipFill>
          <a:blip r:embed="rId9"/>
          <a:srcRect r="19355"/>
          <a:stretch>
            <a:fillRect/>
          </a:stretch>
        </p:blipFill>
        <p:spPr>
          <a:xfrm>
            <a:off x="1500166" y="3429000"/>
            <a:ext cx="1785950" cy="1484969"/>
          </a:xfrm>
          <a:prstGeom prst="rect">
            <a:avLst/>
          </a:prstGeom>
        </p:spPr>
      </p:pic>
      <p:pic>
        <p:nvPicPr>
          <p:cNvPr id="15" name="Рисунок 14" descr="2_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4876" y="0"/>
            <a:ext cx="2285973" cy="1714480"/>
          </a:xfrm>
          <a:prstGeom prst="rect">
            <a:avLst/>
          </a:prstGeom>
        </p:spPr>
      </p:pic>
      <p:pic>
        <p:nvPicPr>
          <p:cNvPr id="16" name="Рисунок 15" descr="7f3982e1144a7daa8d6ed329492b192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43570" y="5286388"/>
            <a:ext cx="2000232" cy="1334520"/>
          </a:xfrm>
          <a:prstGeom prst="rect">
            <a:avLst/>
          </a:prstGeom>
        </p:spPr>
      </p:pic>
      <p:pic>
        <p:nvPicPr>
          <p:cNvPr id="17" name="Рисунок 16" descr="27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48132"/>
            <a:ext cx="2075639" cy="1409868"/>
          </a:xfrm>
          <a:prstGeom prst="rect">
            <a:avLst/>
          </a:prstGeom>
        </p:spPr>
      </p:pic>
      <p:pic>
        <p:nvPicPr>
          <p:cNvPr id="19" name="Рисунок 18" descr="1283089683_mz38gyiuqkvwvwg.jpeg"/>
          <p:cNvPicPr>
            <a:picLocks noChangeAspect="1"/>
          </p:cNvPicPr>
          <p:nvPr/>
        </p:nvPicPr>
        <p:blipFill>
          <a:blip r:embed="rId13">
            <a:clrChange>
              <a:clrFrom>
                <a:srgbClr val="E0E0DE"/>
              </a:clrFrom>
              <a:clrTo>
                <a:srgbClr val="E0E0DE">
                  <a:alpha val="0"/>
                </a:srgbClr>
              </a:clrTo>
            </a:clrChange>
          </a:blip>
          <a:srcRect r="6250"/>
          <a:stretch>
            <a:fillRect/>
          </a:stretch>
        </p:blipFill>
        <p:spPr>
          <a:xfrm>
            <a:off x="5072066" y="3429000"/>
            <a:ext cx="2143140" cy="1714512"/>
          </a:xfrm>
          <a:prstGeom prst="rect">
            <a:avLst/>
          </a:prstGeom>
        </p:spPr>
      </p:pic>
      <p:pic>
        <p:nvPicPr>
          <p:cNvPr id="20" name="Рисунок 19" descr="1318589067_ananas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5214950"/>
            <a:ext cx="2249094" cy="1643050"/>
          </a:xfrm>
          <a:prstGeom prst="rect">
            <a:avLst/>
          </a:prstGeom>
        </p:spPr>
      </p:pic>
      <p:pic>
        <p:nvPicPr>
          <p:cNvPr id="21" name="Рисунок 20" descr="1375874011-jaico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5143512"/>
            <a:ext cx="1714488" cy="1714488"/>
          </a:xfrm>
          <a:prstGeom prst="rect">
            <a:avLst/>
          </a:prstGeom>
        </p:spPr>
      </p:pic>
      <p:pic>
        <p:nvPicPr>
          <p:cNvPr id="22" name="Рисунок 21" descr="20130617114214_2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3426" y="1928802"/>
            <a:ext cx="2240574" cy="2270852"/>
          </a:xfrm>
          <a:prstGeom prst="rect">
            <a:avLst/>
          </a:prstGeom>
        </p:spPr>
      </p:pic>
      <p:pic>
        <p:nvPicPr>
          <p:cNvPr id="23" name="Рисунок 22" descr="fotosbornik_ru_4605.jpg"/>
          <p:cNvPicPr>
            <a:picLocks noChangeAspect="1"/>
          </p:cNvPicPr>
          <p:nvPr/>
        </p:nvPicPr>
        <p:blipFill>
          <a:blip r:embed="rId17"/>
          <a:srcRect t="30575" r="48405"/>
          <a:stretch>
            <a:fillRect/>
          </a:stretch>
        </p:blipFill>
        <p:spPr>
          <a:xfrm>
            <a:off x="5286380" y="1714488"/>
            <a:ext cx="1833564" cy="1517889"/>
          </a:xfrm>
          <a:prstGeom prst="rect">
            <a:avLst/>
          </a:prstGeom>
        </p:spPr>
      </p:pic>
      <p:pic>
        <p:nvPicPr>
          <p:cNvPr id="24" name="Рисунок 23" descr="kokosu-aliejus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214422"/>
            <a:ext cx="2143140" cy="2143140"/>
          </a:xfrm>
          <a:prstGeom prst="rect">
            <a:avLst/>
          </a:prstGeom>
        </p:spPr>
      </p:pic>
      <p:pic>
        <p:nvPicPr>
          <p:cNvPr id="13" name="Рисунок 12" descr="post6649431249469398.jpeg"/>
          <p:cNvPicPr>
            <a:picLocks noChangeAspect="1"/>
          </p:cNvPicPr>
          <p:nvPr/>
        </p:nvPicPr>
        <p:blipFill>
          <a:blip r:embed="rId19">
            <a:clrChange>
              <a:clrFrom>
                <a:srgbClr val="E7E9E8"/>
              </a:clrFrom>
              <a:clrTo>
                <a:srgbClr val="E7E9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3357562"/>
            <a:ext cx="2643206" cy="1982405"/>
          </a:xfrm>
          <a:prstGeom prst="rect">
            <a:avLst/>
          </a:prstGeom>
        </p:spPr>
      </p:pic>
      <p:pic>
        <p:nvPicPr>
          <p:cNvPr id="26" name="Рисунок 25" descr="1259604915_iapx2j8vtszvnfz.jpe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2419" y="5214950"/>
            <a:ext cx="1271581" cy="142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429000"/>
            <a:ext cx="2057398" cy="1285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4757742" cy="9397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Uncountable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G1FO0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785794"/>
            <a:ext cx="1662808" cy="1331952"/>
          </a:xfrm>
          <a:prstGeom prst="rect">
            <a:avLst/>
          </a:prstGeom>
        </p:spPr>
      </p:pic>
      <p:pic>
        <p:nvPicPr>
          <p:cNvPr id="8" name="Рисунок 7" descr="PG1FO03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785794"/>
            <a:ext cx="1416104" cy="1410440"/>
          </a:xfrm>
          <a:prstGeom prst="rect">
            <a:avLst/>
          </a:prstGeom>
        </p:spPr>
      </p:pic>
      <p:pic>
        <p:nvPicPr>
          <p:cNvPr id="16" name="Рисунок 15" descr="PG1FO08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214290"/>
            <a:ext cx="1214446" cy="1564401"/>
          </a:xfrm>
          <a:prstGeom prst="rect">
            <a:avLst/>
          </a:prstGeom>
        </p:spPr>
      </p:pic>
      <p:pic>
        <p:nvPicPr>
          <p:cNvPr id="20" name="Содержимое 3" descr="PG1FO013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2648" t="59348" r="2648" b="5927"/>
          <a:stretch>
            <a:fillRect/>
          </a:stretch>
        </p:blipFill>
        <p:spPr>
          <a:xfrm>
            <a:off x="2026209" y="2428868"/>
            <a:ext cx="2545791" cy="1400185"/>
          </a:xfrm>
          <a:prstGeom prst="rect">
            <a:avLst/>
          </a:prstGeom>
        </p:spPr>
      </p:pic>
      <p:pic>
        <p:nvPicPr>
          <p:cNvPr id="10" name="Рисунок 9" descr="molok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5200420"/>
            <a:ext cx="1657580" cy="1657580"/>
          </a:xfrm>
          <a:prstGeom prst="rect">
            <a:avLst/>
          </a:prstGeom>
        </p:spPr>
      </p:pic>
      <p:pic>
        <p:nvPicPr>
          <p:cNvPr id="11" name="Рисунок 10" descr="waterGlass (1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0"/>
            <a:ext cx="1247198" cy="1869862"/>
          </a:xfrm>
          <a:prstGeom prst="rect">
            <a:avLst/>
          </a:prstGeom>
        </p:spPr>
      </p:pic>
      <p:pic>
        <p:nvPicPr>
          <p:cNvPr id="12" name="Рисунок 11" descr="0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71" t="4818" r="22857" b="3640"/>
          <a:stretch>
            <a:fillRect/>
          </a:stretch>
        </p:blipFill>
        <p:spPr>
          <a:xfrm>
            <a:off x="6215074" y="2000240"/>
            <a:ext cx="1357322" cy="1357314"/>
          </a:xfrm>
          <a:prstGeom prst="rect">
            <a:avLst/>
          </a:prstGeom>
        </p:spPr>
      </p:pic>
      <p:pic>
        <p:nvPicPr>
          <p:cNvPr id="13" name="Рисунок 12" descr="2f7dea5ad06a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AF4E6"/>
              </a:clrFrom>
              <a:clrTo>
                <a:srgbClr val="FAF4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429000"/>
            <a:ext cx="1714512" cy="1429903"/>
          </a:xfrm>
          <a:prstGeom prst="rect">
            <a:avLst/>
          </a:prstGeom>
        </p:spPr>
      </p:pic>
      <p:pic>
        <p:nvPicPr>
          <p:cNvPr id="14" name="Рисунок 13" descr="4b7b1c2a554a38f4540e7569717eebc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5286388"/>
            <a:ext cx="2000264" cy="1275168"/>
          </a:xfrm>
          <a:prstGeom prst="rect">
            <a:avLst/>
          </a:prstGeom>
        </p:spPr>
      </p:pic>
      <p:pic>
        <p:nvPicPr>
          <p:cNvPr id="21" name="Рисунок 20" descr="11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9454" y="5000636"/>
            <a:ext cx="1905013" cy="1428760"/>
          </a:xfrm>
          <a:prstGeom prst="rect">
            <a:avLst/>
          </a:prstGeom>
        </p:spPr>
      </p:pic>
      <p:pic>
        <p:nvPicPr>
          <p:cNvPr id="23" name="Рисунок 22" descr="39710_46369-700x500.jpg"/>
          <p:cNvPicPr>
            <a:picLocks noChangeAspect="1"/>
          </p:cNvPicPr>
          <p:nvPr/>
        </p:nvPicPr>
        <p:blipFill>
          <a:blip r:embed="rId13" cstate="print"/>
          <a:srcRect t="14776" r="33836"/>
          <a:stretch>
            <a:fillRect/>
          </a:stretch>
        </p:blipFill>
        <p:spPr>
          <a:xfrm>
            <a:off x="214282" y="3786190"/>
            <a:ext cx="1643074" cy="1442171"/>
          </a:xfrm>
          <a:prstGeom prst="rect">
            <a:avLst/>
          </a:prstGeom>
        </p:spPr>
      </p:pic>
      <p:pic>
        <p:nvPicPr>
          <p:cNvPr id="24" name="Рисунок 23" descr="154429-1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9F6F1"/>
              </a:clrFrom>
              <a:clrTo>
                <a:srgbClr val="F9F6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1928802"/>
            <a:ext cx="1285852" cy="1923020"/>
          </a:xfrm>
          <a:prstGeom prst="rect">
            <a:avLst/>
          </a:prstGeom>
        </p:spPr>
      </p:pic>
      <p:pic>
        <p:nvPicPr>
          <p:cNvPr id="27" name="Рисунок 26" descr="1296648547_86435-600x449-healthy_olive_oil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2214554"/>
            <a:ext cx="2350508" cy="1758963"/>
          </a:xfrm>
          <a:prstGeom prst="rect">
            <a:avLst/>
          </a:prstGeom>
        </p:spPr>
      </p:pic>
      <p:pic>
        <p:nvPicPr>
          <p:cNvPr id="28" name="Рисунок 27" descr="1314350094_holodnaia_miasnaia_zakyska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844" y="857232"/>
            <a:ext cx="2234164" cy="1396352"/>
          </a:xfrm>
          <a:prstGeom prst="rect">
            <a:avLst/>
          </a:prstGeom>
        </p:spPr>
      </p:pic>
      <p:pic>
        <p:nvPicPr>
          <p:cNvPr id="29" name="Рисунок 28" descr="1367312944_3kfzl4sztfivvrx.jpe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0436"/>
            <a:ext cx="1357290" cy="1687564"/>
          </a:xfrm>
          <a:prstGeom prst="rect">
            <a:avLst/>
          </a:prstGeom>
        </p:spPr>
      </p:pic>
      <p:pic>
        <p:nvPicPr>
          <p:cNvPr id="30" name="Рисунок 29" descr="cqs1297576829u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357686" y="2071678"/>
            <a:ext cx="1857388" cy="1210204"/>
          </a:xfrm>
          <a:prstGeom prst="rect">
            <a:avLst/>
          </a:prstGeom>
        </p:spPr>
      </p:pic>
      <p:pic>
        <p:nvPicPr>
          <p:cNvPr id="31" name="Рисунок 30" descr="d1c3ebcee16da019fc3af89f75791872_x1024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28926" y="5286388"/>
            <a:ext cx="1533336" cy="1394377"/>
          </a:xfrm>
          <a:prstGeom prst="rect">
            <a:avLst/>
          </a:prstGeom>
        </p:spPr>
      </p:pic>
      <p:pic>
        <p:nvPicPr>
          <p:cNvPr id="34" name="Рисунок 33" descr="limonad01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0298" y="3911207"/>
            <a:ext cx="1718789" cy="1289091"/>
          </a:xfrm>
          <a:prstGeom prst="rect">
            <a:avLst/>
          </a:prstGeom>
        </p:spPr>
      </p:pic>
      <p:pic>
        <p:nvPicPr>
          <p:cNvPr id="17" name="Рисунок 16" descr="9d7eda9bedbb577861c6604f504994fd.jpg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5" t="8844" r="11082" b="4480"/>
          <a:stretch>
            <a:fillRect/>
          </a:stretch>
        </p:blipFill>
        <p:spPr>
          <a:xfrm>
            <a:off x="5572132" y="4357694"/>
            <a:ext cx="1785950" cy="134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929718" cy="900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 have got                    with                  for breakfast.</a:t>
            </a:r>
          </a:p>
        </p:txBody>
      </p:sp>
      <p:pic>
        <p:nvPicPr>
          <p:cNvPr id="4" name="Рисунок 3" descr="PG1FO03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1857364"/>
            <a:ext cx="1662808" cy="1331952"/>
          </a:xfrm>
          <a:prstGeom prst="rect">
            <a:avLst/>
          </a:prstGeom>
        </p:spPr>
      </p:pic>
      <p:pic>
        <p:nvPicPr>
          <p:cNvPr id="6" name="Рисунок 5" descr="00013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928802"/>
            <a:ext cx="1262191" cy="159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8786874" cy="15001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got                  with                   and            </a:t>
            </a:r>
          </a:p>
          <a:p>
            <a:pPr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lunch.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f3982e1144a7daa8d6ed329492b19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857364"/>
            <a:ext cx="1643074" cy="1096230"/>
          </a:xfrm>
          <a:prstGeom prst="rect">
            <a:avLst/>
          </a:prstGeom>
        </p:spPr>
      </p:pic>
      <p:pic>
        <p:nvPicPr>
          <p:cNvPr id="7" name="Рисунок 6" descr="36340978_1228653852_1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714488"/>
            <a:ext cx="1500198" cy="1500198"/>
          </a:xfrm>
          <a:prstGeom prst="rect">
            <a:avLst/>
          </a:prstGeom>
        </p:spPr>
      </p:pic>
      <p:pic>
        <p:nvPicPr>
          <p:cNvPr id="8" name="Рисунок 7" descr="PG1FO03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1643050"/>
            <a:ext cx="1416104" cy="141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729634" cy="16430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have got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with                     and   </a:t>
            </a:r>
          </a:p>
          <a:p>
            <a:pPr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with                    for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dinner.</a:t>
            </a:r>
          </a:p>
          <a:p>
            <a:endParaRPr lang="ru-RU" dirty="0"/>
          </a:p>
        </p:txBody>
      </p:sp>
      <p:pic>
        <p:nvPicPr>
          <p:cNvPr id="4" name="Рисунок 3" descr="PG1FO0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857232"/>
            <a:ext cx="1214446" cy="1564401"/>
          </a:xfrm>
          <a:prstGeom prst="rect">
            <a:avLst/>
          </a:prstGeom>
        </p:spPr>
      </p:pic>
      <p:pic>
        <p:nvPicPr>
          <p:cNvPr id="5" name="Рисунок 4" descr="1314350094_holodnaia_miasnaia_zakys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1785950" cy="1116218"/>
          </a:xfrm>
          <a:prstGeom prst="rect">
            <a:avLst/>
          </a:prstGeom>
        </p:spPr>
      </p:pic>
      <p:pic>
        <p:nvPicPr>
          <p:cNvPr id="6" name="Рисунок 5" descr="9d7eda9bedbb577861c6604f504994f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5" t="8844" r="11082" b="4480"/>
          <a:stretch>
            <a:fillRect/>
          </a:stretch>
        </p:blipFill>
        <p:spPr>
          <a:xfrm>
            <a:off x="1785918" y="1357298"/>
            <a:ext cx="1785950" cy="1346332"/>
          </a:xfrm>
          <a:prstGeom prst="rect">
            <a:avLst/>
          </a:prstGeom>
        </p:spPr>
      </p:pic>
      <p:pic>
        <p:nvPicPr>
          <p:cNvPr id="16" name="Рисунок 15" descr="0_4b049_a8d1024b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2571744"/>
            <a:ext cx="1571636" cy="960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429684" cy="15716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 have got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with                    and      </a:t>
            </a:r>
          </a:p>
          <a:p>
            <a:pPr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supper.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4b7b1c2a554a38f4540e7569717eeb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1888204" cy="1203730"/>
          </a:xfrm>
          <a:prstGeom prst="rect">
            <a:avLst/>
          </a:prstGeom>
        </p:spPr>
      </p:pic>
      <p:pic>
        <p:nvPicPr>
          <p:cNvPr id="6" name="Рисунок 5" descr="Milk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143116"/>
            <a:ext cx="1307943" cy="1320672"/>
          </a:xfrm>
          <a:prstGeom prst="rect">
            <a:avLst/>
          </a:prstGeom>
        </p:spPr>
      </p:pic>
      <p:pic>
        <p:nvPicPr>
          <p:cNvPr id="7" name="Рисунок 6" descr="Яблоки-заливн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071678"/>
            <a:ext cx="1571636" cy="113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228</TotalTime>
  <Words>322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Тема23</vt:lpstr>
      <vt:lpstr>“Tasty</vt:lpstr>
      <vt:lpstr>Слайд 2</vt:lpstr>
      <vt:lpstr>Слайд 3</vt:lpstr>
      <vt:lpstr>Countable</vt:lpstr>
      <vt:lpstr>Uncountable </vt:lpstr>
      <vt:lpstr>MENU</vt:lpstr>
      <vt:lpstr>MENU</vt:lpstr>
      <vt:lpstr>MENU</vt:lpstr>
      <vt:lpstr>MENU</vt:lpstr>
      <vt:lpstr>MENU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Many\Much\A lot(of)</vt:lpstr>
      <vt:lpstr>Homework: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“Tasty</dc:title>
  <dc:creator>Admin</dc:creator>
  <cp:lastModifiedBy>Admin</cp:lastModifiedBy>
  <cp:revision>37</cp:revision>
  <dcterms:created xsi:type="dcterms:W3CDTF">2013-11-20T09:47:54Z</dcterms:created>
  <dcterms:modified xsi:type="dcterms:W3CDTF">2013-11-26T13:05:15Z</dcterms:modified>
</cp:coreProperties>
</file>