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85CF7-925D-490D-B857-FFD7CE7D9AA8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AAAB-A9F4-46CD-BAD9-51189DF49B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28670"/>
            <a:ext cx="7772400" cy="267178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РАБОТА С </a:t>
            </a:r>
            <a:r>
              <a:rPr lang="en-US" sz="4800" dirty="0" smtClean="0">
                <a:solidFill>
                  <a:schemeClr val="bg1"/>
                </a:solidFill>
              </a:rPr>
              <a:t>GOOGLE-</a:t>
            </a:r>
            <a:r>
              <a:rPr lang="ru-RU" sz="4800" dirty="0" smtClean="0">
                <a:solidFill>
                  <a:schemeClr val="bg1"/>
                </a:solidFill>
              </a:rPr>
              <a:t>КАРТОЙ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3357562"/>
            <a:ext cx="6400800" cy="2781304"/>
          </a:xfrm>
        </p:spPr>
        <p:txBody>
          <a:bodyPr>
            <a:normAutofit lnSpcReduction="10000"/>
          </a:bodyPr>
          <a:lstStyle/>
          <a:p>
            <a:endParaRPr lang="ru-RU" sz="4000" dirty="0" smtClean="0"/>
          </a:p>
          <a:p>
            <a:r>
              <a:rPr lang="ru-RU" sz="4000" dirty="0" smtClean="0"/>
              <a:t>Обучающая презентация </a:t>
            </a:r>
          </a:p>
          <a:p>
            <a:r>
              <a:rPr lang="ru-RU" sz="4000" dirty="0" smtClean="0"/>
              <a:t>Автор</a:t>
            </a:r>
            <a:r>
              <a:rPr lang="ru-RU" sz="4000" dirty="0" smtClean="0"/>
              <a:t>: Фоменко И.А.</a:t>
            </a:r>
          </a:p>
          <a:p>
            <a:r>
              <a:rPr lang="ru-RU" sz="4000" dirty="0" smtClean="0"/>
              <a:t>2013</a:t>
            </a:r>
            <a:endParaRPr lang="ru-RU" sz="40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643997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643998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59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59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572560" cy="607223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гл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Гугл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59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гл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643997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гл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572559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гл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643998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угл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643997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57166"/>
            <a:ext cx="8643997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oogl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12</Words>
  <Application>Microsoft Office PowerPoint</Application>
  <PresentationFormat>Экран (4:3)</PresentationFormat>
  <Paragraphs>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РАБОТА С GOOGLE-КАРТОЙ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GOOGLE-КАРТОЙ</dc:title>
  <dc:creator>Admin</dc:creator>
  <cp:lastModifiedBy>Admin</cp:lastModifiedBy>
  <cp:revision>7</cp:revision>
  <dcterms:created xsi:type="dcterms:W3CDTF">2013-09-14T19:52:53Z</dcterms:created>
  <dcterms:modified xsi:type="dcterms:W3CDTF">2013-12-09T15:56:58Z</dcterms:modified>
</cp:coreProperties>
</file>