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2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CFE61-A4AA-4EE5-9603-573CB6E38BC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70C9-8481-4B23-8C27-FA9578CBA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F70C9-8481-4B23-8C27-FA9578CBAC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DE2387F-8FBD-4855-96FC-C9F462141A86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C1EE7BF-23AD-4DEB-867D-1291D9D4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28601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Моё хобби – поделки из солёного теста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Natali\Рабочий стол\поделки из соленого теста\д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928934"/>
            <a:ext cx="5072098" cy="3395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Как сделать фигурки из соленого теста: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Налепите нужные вам фигурки точно также, как  вы лепите из пластилина. При лепке можно воспользоваться также инструментами для лепки: специальными палочками для работы с пластилином или глиной, а также подручными инструментами (шпилькой, ножом, зубочисткой и т.д.).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Сушка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Уложите фигурки на противень и поставьте в духовку на маленький огонь (примерно 75-100 градусов). Они должны просто высохнуть и стать очень твердыми. Время их выпечки примерно 1,5 часа. После того, как фигурки испеклись и остыли останется лишь раскрасить их гуашевыми красками и покрыть лаком с двух сторон, так как соленое тесто после выпечки хорошо впитывает влагу из воздуха, и поделки могут размякнуть.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Примечание: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Тесто можно сразу сделать цветным. Просто добавьте сухую краску-порошок сразу при замешивании теста в воду. Такая краска-порошок продается на рынке или хозяйственном магазине вместе с сухой синькой для белья.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с мамой очень люблю делать   поделки из теста. На праздники  такие поделки – хороший подарок, поэтому мы  стараемся сделать и подарить близким . Вот некоторые из 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26626" name="Picture 2" descr="C:\Documents and Settings\Natali\Рабочий стол\поделки из соленого теста\8 м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786478" cy="516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Подкова на счастье</a:t>
            </a:r>
            <a:endParaRPr lang="ru-RU" dirty="0"/>
          </a:p>
        </p:txBody>
      </p:sp>
      <p:pic>
        <p:nvPicPr>
          <p:cNvPr id="27650" name="Picture 2" descr="C:\Documents and Settings\Natali\Рабочий стол\поделки из соленого теста\под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фрукты</a:t>
            </a:r>
            <a:endParaRPr lang="ru-RU" dirty="0"/>
          </a:p>
        </p:txBody>
      </p:sp>
      <p:pic>
        <p:nvPicPr>
          <p:cNvPr id="28674" name="Picture 2" descr="C:\Documents and Settings\Natali\Рабочий стол\поделки из соленого теста\фрук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3967" y="1882775"/>
            <a:ext cx="599606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цветики</a:t>
            </a:r>
            <a:endParaRPr lang="ru-RU" dirty="0"/>
          </a:p>
        </p:txBody>
      </p:sp>
      <p:pic>
        <p:nvPicPr>
          <p:cNvPr id="29698" name="Picture 2" descr="C:\Documents and Settings\Natali\Рабочий стол\поделки из соленого теста\цвет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5153034" cy="457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Корзина с цветами</a:t>
            </a:r>
            <a:endParaRPr lang="ru-RU" dirty="0"/>
          </a:p>
        </p:txBody>
      </p:sp>
      <p:pic>
        <p:nvPicPr>
          <p:cNvPr id="30722" name="Picture 2" descr="C:\Documents and Settings\Natali\Рабочий стол\поделки из соленого теста\цветы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28654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Рыбы </a:t>
            </a:r>
            <a:endParaRPr lang="ru-RU" dirty="0"/>
          </a:p>
        </p:txBody>
      </p:sp>
      <p:pic>
        <p:nvPicPr>
          <p:cNvPr id="31746" name="Picture 2" descr="C:\Documents and Settings\Natali\Рабочий стол\поделки из соленого теста\рыба и цве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722438"/>
            <a:ext cx="3394472" cy="4525962"/>
          </a:xfrm>
          <a:prstGeom prst="rect">
            <a:avLst/>
          </a:prstGeom>
          <a:noFill/>
        </p:spPr>
      </p:pic>
      <p:pic>
        <p:nvPicPr>
          <p:cNvPr id="31747" name="Picture 3" descr="C:\Documents and Settings\Natali\Рабочий стол\поделки из соленого теста\рыба синя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19496"/>
            <a:ext cx="4038600" cy="333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Лепка из соленого теста – древняя забава, дошедшая сквозь века до наших дней. Может благодаря простоте и дешевизне изготовления, а может из-за пластичности материала. Игрушки, картины, подсвечники, рамки – что только не выходит из податливого теста.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Новогодние</a:t>
            </a:r>
            <a:endParaRPr lang="ru-RU" dirty="0"/>
          </a:p>
        </p:txBody>
      </p:sp>
      <p:pic>
        <p:nvPicPr>
          <p:cNvPr id="32770" name="Picture 2" descr="C:\Documents and Settings\Natali\Рабочий стол\поделки из соленого теста\снеговм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6775" y="1842294"/>
            <a:ext cx="3219450" cy="4286250"/>
          </a:xfrm>
          <a:prstGeom prst="rect">
            <a:avLst/>
          </a:prstGeom>
          <a:noFill/>
        </p:spPr>
      </p:pic>
      <p:pic>
        <p:nvPicPr>
          <p:cNvPr id="32771" name="Picture 3" descr="C:\Documents and Settings\Natali\Рабочий стол\поделки из соленого теста\снежин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661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первые</a:t>
            </a:r>
            <a:endParaRPr lang="ru-RU" dirty="0"/>
          </a:p>
        </p:txBody>
      </p:sp>
      <p:pic>
        <p:nvPicPr>
          <p:cNvPr id="33794" name="Picture 2" descr="C:\Documents and Settings\Natali\Рабочий стол\поделки из соленого теста\черепаха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786214" cy="3286148"/>
          </a:xfrm>
          <a:prstGeom prst="rect">
            <a:avLst/>
          </a:prstGeom>
          <a:noFill/>
        </p:spPr>
      </p:pic>
      <p:pic>
        <p:nvPicPr>
          <p:cNvPr id="33795" name="Picture 3" descr="C:\Documents and Settings\Natali\Рабочий стол\поделки из соленого теста\ябло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571900" cy="37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Пасхальное яйцо</a:t>
            </a:r>
            <a:endParaRPr lang="ru-RU" dirty="0"/>
          </a:p>
        </p:txBody>
      </p:sp>
      <p:pic>
        <p:nvPicPr>
          <p:cNvPr id="34818" name="Picture 2" descr="C:\Documents and Settings\Natali\Рабочий стол\поделки из соленого теста\яйц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857784" cy="4857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Кто сегодня лепит из соленого теста?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Тот, кто хочет прогнать плохое настроение и грусть!</a:t>
            </a:r>
          </a:p>
          <a:p>
            <a:r>
              <a:rPr lang="ru-RU" dirty="0" smtClean="0"/>
              <a:t>- Тот, кто сохранил в себе сказочный мир и желание передать его своим детям!</a:t>
            </a:r>
          </a:p>
          <a:p>
            <a:r>
              <a:rPr lang="ru-RU" dirty="0" smtClean="0"/>
              <a:t>- Тот, кто хочет украсить свой дом и наполнить его теплом!</a:t>
            </a:r>
          </a:p>
          <a:p>
            <a:r>
              <a:rPr lang="ru-RU" dirty="0" smtClean="0"/>
              <a:t>- Тот, кто хочет быть модным и оригинальным!</a:t>
            </a:r>
          </a:p>
          <a:p>
            <a:r>
              <a:rPr lang="ru-RU" dirty="0" smtClean="0"/>
              <a:t>- Тот, кто не боится попробовать новое!</a:t>
            </a:r>
          </a:p>
          <a:p>
            <a:r>
              <a:rPr lang="ru-RU" dirty="0" smtClean="0"/>
              <a:t>- Тот, кто хочет поразить своим искусством окружающих!</a:t>
            </a:r>
          </a:p>
          <a:p>
            <a:r>
              <a:rPr lang="ru-RU" dirty="0" smtClean="0"/>
              <a:t>- Тот, кто любит дарить подарки!   </a:t>
            </a:r>
          </a:p>
          <a:p>
            <a:r>
              <a:rPr lang="ru-RU" dirty="0" smtClean="0"/>
              <a:t>Если вы  относите себя к любой из этих категорий, значит это занятие придется вам по душе.  </a:t>
            </a:r>
          </a:p>
          <a:p>
            <a:r>
              <a:rPr lang="ru-RU" dirty="0" smtClean="0"/>
              <a:t>Желаю вам удачи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0"/>
                            </p:stCondLst>
                            <p:childTnLst>
                              <p:par>
                                <p:cTn id="6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2 класса </a:t>
            </a:r>
            <a:r>
              <a:rPr lang="ru-RU" dirty="0" err="1" smtClean="0"/>
              <a:t>Дрожжева</a:t>
            </a:r>
            <a:r>
              <a:rPr lang="ru-RU" dirty="0" smtClean="0"/>
              <a:t>  Екатерина и её мама  Юлия  Андреевна</a:t>
            </a:r>
          </a:p>
          <a:p>
            <a:endParaRPr lang="ru-RU" dirty="0" smtClean="0"/>
          </a:p>
          <a:p>
            <a:r>
              <a:rPr lang="ru-RU" dirty="0" smtClean="0"/>
              <a:t>               р.п. Чаадаевка                   </a:t>
            </a:r>
          </a:p>
          <a:p>
            <a:r>
              <a:rPr lang="ru-RU" dirty="0" smtClean="0"/>
              <a:t>                      2013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Ангел</a:t>
            </a:r>
            <a:endParaRPr lang="ru-RU" dirty="0"/>
          </a:p>
        </p:txBody>
      </p:sp>
      <p:pic>
        <p:nvPicPr>
          <p:cNvPr id="23554" name="Picture 2" descr="C:\Documents and Settings\Natali\Рабочий стол\поделки из соленого теста\анге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68462"/>
            <a:ext cx="371477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медведи</a:t>
            </a:r>
            <a:endParaRPr lang="ru-RU" dirty="0"/>
          </a:p>
        </p:txBody>
      </p:sp>
      <p:pic>
        <p:nvPicPr>
          <p:cNvPr id="3074" name="Picture 2" descr="C:\Documents and Settings\Natali\Рабочий стол\поделки из соленого теста\медвед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3114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мышата</a:t>
            </a:r>
            <a:endParaRPr lang="ru-RU" dirty="0"/>
          </a:p>
        </p:txBody>
      </p:sp>
      <p:pic>
        <p:nvPicPr>
          <p:cNvPr id="4098" name="Picture 2" descr="C:\Documents and Settings\Natali\Рабочий стол\поделки из соленого теста\мыша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ёжики</a:t>
            </a:r>
            <a:endParaRPr lang="ru-RU" dirty="0"/>
          </a:p>
        </p:txBody>
      </p:sp>
      <p:pic>
        <p:nvPicPr>
          <p:cNvPr id="5122" name="Picture 2" descr="C:\Documents and Settings\Natali\Рабочий стол\поделки из соленого теста\еж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857364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/>
              <a:t>Как приготовить соленое тесто для поделок? 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Вам понадобятся:</a:t>
            </a:r>
            <a:r>
              <a:rPr lang="ru-RU" dirty="0" smtClean="0"/>
              <a:t> соль «Экстра», пшеничная мука, растительное масло, вода, большая миска, стакан и столовая ложка.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Всыпьте в миску 1 стакан соли и 1 стакан муки и перемешайте соль с мукой столовой ложкой. Затем влейте 1 столовую ложку растительного масла и полстакана воды, перемешайте ложкой и месите руками до однородного состояния так же, как обычное тесто.</a:t>
            </a:r>
          </a:p>
          <a:p>
            <a:pPr fontAlgn="base"/>
            <a:r>
              <a:rPr lang="ru-RU" dirty="0" smtClean="0"/>
              <a:t>Положите полученную массу в полиэтиленовый пакет и поместите в холодильник на 2—3 часа. После этого из теста можно лепить. Если после занятий лепкой у вас еще останется тесто, то храните его в холодильнике в полиэтиленовом пакете. Оно также может храниться в морозилке несколько месяцев.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451</Words>
  <Application>Microsoft Office PowerPoint</Application>
  <PresentationFormat>Экран (4:3)</PresentationFormat>
  <Paragraphs>42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Моё хобби – поделки из солёного теста</vt:lpstr>
      <vt:lpstr>Слайд 2</vt:lpstr>
      <vt:lpstr>Ангел</vt:lpstr>
      <vt:lpstr>медведи</vt:lpstr>
      <vt:lpstr>мышата</vt:lpstr>
      <vt:lpstr>ёжики</vt:lpstr>
      <vt:lpstr>Слайд 7</vt:lpstr>
      <vt:lpstr>Слайд 8</vt:lpstr>
      <vt:lpstr>Слайд 9</vt:lpstr>
      <vt:lpstr>Как сделать фигурки из соленого теста:  </vt:lpstr>
      <vt:lpstr>Сушка </vt:lpstr>
      <vt:lpstr>Примечание:  </vt:lpstr>
      <vt:lpstr>Слайд 13</vt:lpstr>
      <vt:lpstr>8 Марта</vt:lpstr>
      <vt:lpstr>Подкова на счастье</vt:lpstr>
      <vt:lpstr>фрукты</vt:lpstr>
      <vt:lpstr>цветики</vt:lpstr>
      <vt:lpstr>Корзина с цветами</vt:lpstr>
      <vt:lpstr>Рыбы </vt:lpstr>
      <vt:lpstr>Новогодние</vt:lpstr>
      <vt:lpstr>Мои первые</vt:lpstr>
      <vt:lpstr>Пасхальное яйцо</vt:lpstr>
      <vt:lpstr> Кто сегодня лепит из соленого теста? 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хобби – поделки из солёного теста</dc:title>
  <dc:creator>Наталья</dc:creator>
  <cp:lastModifiedBy>Наталья</cp:lastModifiedBy>
  <cp:revision>15</cp:revision>
  <dcterms:created xsi:type="dcterms:W3CDTF">2013-03-17T09:09:59Z</dcterms:created>
  <dcterms:modified xsi:type="dcterms:W3CDTF">2013-12-02T18:55:02Z</dcterms:modified>
</cp:coreProperties>
</file>