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71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CDFA8-5394-4D99-A11C-5884E75FD700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D3CC6-C3C5-421E-A70E-1986BD84F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C92B3-E99B-4B26-9ABB-156A241612B0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CD6A1-402B-4213-A5BE-ED232078E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B0119-C6D8-4F2D-9247-A053B9875B2C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62381-046E-4657-BFEA-5E2D6C4B6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DB699-2865-4C50-B52B-E34FDDDC4575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84FEA-4386-40E7-A617-7A8B69CE3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4AC59-BF48-4845-AB3C-B39637A93DCD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0A33A-4E42-4323-A4CA-2C10020C9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6FED7-E330-4885-8066-029E5AA6279F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0DA01-2DF0-4894-BF17-8D4380359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2145-4490-4EAD-A74D-CAB8C2C263F5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7EF0E-9DE9-48A5-BA87-8DF0FA8B3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AEC6A-6409-47C0-AB93-46A40E9220C2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596F-D04C-4C40-87E6-6D7392BBD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93128-D21F-41C6-9CD0-8C12E2C09A0F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BA335-40E3-43C4-B6EE-D2B9940F9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3E9FC-65FD-4664-833A-EB869CA425CD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22F02-4F55-400C-A025-363547E0F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F6DE5-F497-4AEB-AFD5-C0DA03E9A589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2582-4FED-4E72-B4BA-F026785AF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209253-CB88-402D-85B0-C29EBB2DF6D1}" type="datetimeFigureOut">
              <a:rPr lang="ru-RU"/>
              <a:pPr>
                <a:defRPr/>
              </a:pPr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2014C9-F958-47EA-A6BE-B1AB3472B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463\642094\&#1042;&#1080;&#1074;&#1072;&#1083;&#1100;&#1076;&#1080;_&#1047;&#1080;&#1084;&#1072;_&#1060;&#1088;&#1072;&#1075;&#1084;&#1077;&#1085;&#1090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&#1056;&#1072;&#1073;&#1086;&#1090;&#1072;%20&#1056;&#1077;&#1074;&#1072;&#1079;&#1086;&#1074;&#1086;&#1081;\&#1092;&#1077;&#1089;&#1090;&#1080;&#1074;&#1072;&#1083;&#1100;\2463\642094\&#1060;&#1088;&#1072;&#1075;&#1084;&#1077;&#1085;&#1090;_3.wmv" TargetMode="Externa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&#1056;&#1072;&#1073;&#1086;&#1090;&#1072;%20&#1056;&#1077;&#1074;&#1072;&#1079;&#1086;&#1074;&#1086;&#1081;\&#1092;&#1077;&#1089;&#1090;&#1080;&#1074;&#1072;&#1083;&#1100;\2463\642094\&#1060;&#1088;&#1072;&#1075;&#1084;&#1077;&#1085;&#1090;_2.wmv" TargetMode="Externa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&#1056;&#1072;&#1073;&#1086;&#1090;&#1072;%20&#1056;&#1077;&#1074;&#1072;&#1079;&#1086;&#1074;&#1086;&#1081;\&#1092;&#1077;&#1089;&#1090;&#1080;&#1074;&#1072;&#1083;&#1100;\2463\642094\&#1060;&#1088;&#1072;&#1075;&#1084;&#1077;&#1085;&#1090;_6.wmv" TargetMode="Externa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N:\&#1052;&#1072;&#1084;&#1072;\&#1051;&#1080;&#1090;-&#1088;&#1072;\&#1059;&#1072;&#1081;&#1083;&#1100;&#1076;_&#1057;&#1095;&#1072;&#1089;&#1090;&#1083;&#1080;&#1074;&#1099;&#1081;%20&#1087;&#1088;&#1080;&#1085;&#1094;\&#1059;&#1088;&#1086;&#1082;_&#1059;&#1072;&#1081;&#1083;&#1100;&#1076;_&#1057;&#1082;&#1072;&#1079;&#1086;&#1095;&#1085;&#1099;&#1081;%20&#1087;&#1088;&#1080;&#1085;&#1094;\&#1044;&#1077;&#1073;&#1102;&#1089;&#1089;&#1080;_&#1051;&#1091;&#1085;&#1085;&#1099;&#1081;%20&#1089;&#1074;&#1077;&#1090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N:\&#1052;&#1091;&#1079;&#1099;&#1082;&#1072;\&#1045;.&#1044;&#1086;&#1075;&#1072;\golubaya_dymka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&#1056;&#1072;&#1073;&#1086;&#1090;&#1072;%20&#1056;&#1077;&#1074;&#1072;&#1079;&#1086;&#1074;&#1086;&#1081;\&#1092;&#1077;&#1089;&#1090;&#1080;&#1074;&#1072;&#1083;&#1100;\2463\642094\&#1060;&#1088;&#1072;&#1075;&#1084;&#1077;&#1085;&#1090;_1.wmv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52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2875" y="2071688"/>
            <a:ext cx="878681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Спешите делать добрые дела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algn="ctr"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внеклассного чтения по сказке</a:t>
            </a:r>
          </a:p>
          <a:p>
            <a:pPr algn="ctr" eaLnBrk="0" hangingPunct="0">
              <a:defRPr/>
            </a:pP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О. Уайльда </a:t>
            </a:r>
            <a:r>
              <a:rPr lang="ru-RU" sz="3200" b="1" dirty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Счастливый Принц</a:t>
            </a:r>
            <a:r>
              <a:rPr lang="ru-RU" sz="3200" b="1" dirty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00563" y="5599113"/>
            <a:ext cx="4357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русского языка и литературы</a:t>
            </a:r>
            <a:endParaRPr lang="ru-RU" sz="105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Н.В. Ефименко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1268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57563" y="357188"/>
            <a:ext cx="55594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Рассказы Принца о страданиях жителей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Рисунок 8" descr="Snapshot(13)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1285860"/>
            <a:ext cx="423776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napshot(15)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4041" y="2500306"/>
            <a:ext cx="4217223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2292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ети-нищи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48" y="928670"/>
            <a:ext cx="388622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Дети-Сироты на кладбищ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928670"/>
            <a:ext cx="383383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159375" y="6059488"/>
            <a:ext cx="348456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В.Г.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Перов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«Дети на кладбище»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2213" y="5929313"/>
            <a:ext cx="326072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Ф.С.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Журавлёв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Дети-нищие»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1860-е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0250" y="323850"/>
            <a:ext cx="62865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Мрачный, холодный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бесприютный город…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6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 замёрзшего фонта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08138" y="642938"/>
            <a:ext cx="6321425" cy="5119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14563" y="6130925"/>
            <a:ext cx="505777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В.Г.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Перов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«У замёрзшего фонтана»,1865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40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пящие дет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71604" y="642918"/>
            <a:ext cx="6500838" cy="5352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71750" y="6130925"/>
            <a:ext cx="45720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В.Г.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Перов «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Спящие дети, 1870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4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29025" y="428625"/>
            <a:ext cx="49291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Чудесная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страна волшебных грёз… 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Рисунок 6" descr="Гиза.Пирамиды Хеопса и Хефрен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897" y="1214422"/>
            <a:ext cx="5793615" cy="4681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286500" y="3105150"/>
            <a:ext cx="27146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Д.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Робертс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«Гиза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 Пирамиды Хеопса и </a:t>
            </a:r>
            <a:r>
              <a:rPr lang="ru-RU" sz="2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Хефрена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9" name="Вивальди_Зима_Фрагмен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43813" y="5500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8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лоссы Мемно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45438" y="785794"/>
            <a:ext cx="6431737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428875" y="6202363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Д. </a:t>
            </a:r>
            <a:r>
              <a:rPr 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Робертс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«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Колоссы </a:t>
            </a:r>
            <a:r>
              <a:rPr 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Мемнона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2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ерблюды у источни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857232"/>
            <a:ext cx="7358114" cy="4650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13025" y="5929313"/>
            <a:ext cx="47498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Ж.-Л.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Жером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«Верблюды у источника»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6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5643563"/>
            <a:ext cx="51435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Ж.-Л. </a:t>
            </a: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Жером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«Первый поцелуй солнца»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Рисунок 6" descr="Первый поцелуй солнц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5852" y="1285860"/>
            <a:ext cx="711026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9460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Фрагмент_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071538" y="660778"/>
            <a:ext cx="7215237" cy="5411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9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4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Фрагмент_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214414" y="821513"/>
            <a:ext cx="6810423" cy="5107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076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Snapshot(20)_1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05038" y="574675"/>
            <a:ext cx="52244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00188" y="5300663"/>
            <a:ext cx="73580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 высокой колонне, над городом, стояла статуя Счастливого Принца. Принц был покрыт сверху донизу листочками чистого золота. Вместо глаз у него были сапфиры, и крупный алый рубин сиял на рукоятке его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шпаги.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8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Фрагмент_6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333477" y="1000108"/>
            <a:ext cx="6667547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2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1446489_Oscar_Wild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517973"/>
            <a:ext cx="4071966" cy="5761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642938" y="1285875"/>
            <a:ext cx="3357562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Настоящее имя Оскар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Фингал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ru-RU" sz="2800" b="1" baseline="300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’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Флаерти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Уиллс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(1854-1900). Английский писатель, драматург, ирландец по происхождению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6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brother-and-sister-wallpaper_800x600_784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20823" y="1214438"/>
            <a:ext cx="6537325" cy="490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184525" y="428625"/>
            <a:ext cx="27447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Загляни в себя…</a:t>
            </a:r>
            <a:endParaRPr lang="ru-RU" sz="2800" dirty="0">
              <a:latin typeface="+mn-lt"/>
              <a:cs typeface="+mn-cs"/>
            </a:endParaRPr>
          </a:p>
        </p:txBody>
      </p:sp>
      <p:pic>
        <p:nvPicPr>
          <p:cNvPr id="7" name="Дебюсси_Лунный с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86750" y="5857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8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80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212310806__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57555" y="1142984"/>
            <a:ext cx="5536446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88" y="1857375"/>
            <a:ext cx="2714625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Твори добро, чтобы любя,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Добро тебя нашло.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Зла не верши, чтоб и тебя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Не погубило зло.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Джами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5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Спешите делать добрые дела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golubaya_dym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25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100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72_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3" y="1514475"/>
            <a:ext cx="4892675" cy="391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857875" y="1798638"/>
            <a:ext cx="28575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Добро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- всё хорошее, положительное, направленное на благо (противоп.: зло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).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Синонимы: благо, благодеяние, благотворение, пожертвование.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4325" y="357188"/>
            <a:ext cx="36083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Ключевые понятия</a:t>
            </a: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5124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302762088_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7825" y="1643063"/>
            <a:ext cx="4864100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57813" y="357188"/>
            <a:ext cx="36083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Ключевые понятия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5127" name="Прямоугольник 8"/>
          <p:cNvSpPr>
            <a:spLocks noChangeArrowheads="1"/>
          </p:cNvSpPr>
          <p:nvPr/>
        </p:nvSpPr>
        <p:spPr bwMode="auto">
          <a:xfrm>
            <a:off x="5572125" y="1285875"/>
            <a:ext cx="328612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Сострадание</a:t>
            </a:r>
            <a:r>
              <a:rPr lang="ru-RU" sz="2400" i="1">
                <a:latin typeface="Calibri" pitchFamily="34" charset="0"/>
              </a:rPr>
              <a:t> - сочувствие, жалость, вызываемые чьим-либо страданием, несчастьем. Синонимы: участие, жалость, сожаление, милосердие, сочувствие, соболезнование, гуманность, сердобольность, сердоболие.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6148" name="Рисунок 3" descr="3-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Фрагмент_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119188" y="714375"/>
            <a:ext cx="7096125" cy="532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2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7172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napshot(20)_1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369400"/>
            <a:ext cx="4153227" cy="3631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0_1f6a9_7708831a_XL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72066" y="907109"/>
            <a:ext cx="3722672" cy="5022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8196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86125" y="357188"/>
            <a:ext cx="55594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Рассказы Принца о страданиях жителей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Рисунок 6" descr="Snapshot(2)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1393016"/>
            <a:ext cx="6143668" cy="4607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napshot(3)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90666" y="1428736"/>
            <a:ext cx="5810292" cy="4357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9220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napshot(4)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57166"/>
            <a:ext cx="5048284" cy="37862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napshot(5)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7" y="3143248"/>
            <a:ext cx="4786346" cy="35897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44" name="Рисунок 3" descr="3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57563" y="357188"/>
            <a:ext cx="55594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Рассказы Принца о страданиях жителей</a:t>
            </a:r>
            <a:endParaRPr lang="ru-RU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Snapshot(7)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57289" y="1043634"/>
            <a:ext cx="6800013" cy="5100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napshot(8)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57356" y="1357298"/>
            <a:ext cx="5905541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269</Words>
  <Application>Microsoft Office PowerPoint</Application>
  <PresentationFormat>Экран (4:3)</PresentationFormat>
  <Paragraphs>34</Paragraphs>
  <Slides>23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ЕНВ</dc:creator>
  <cp:lastModifiedBy>re</cp:lastModifiedBy>
  <cp:revision>41</cp:revision>
  <dcterms:created xsi:type="dcterms:W3CDTF">2012-12-12T16:06:11Z</dcterms:created>
  <dcterms:modified xsi:type="dcterms:W3CDTF">2014-02-25T16:52:24Z</dcterms:modified>
</cp:coreProperties>
</file>