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&#1055;&#1088;&#1077;&#1079;&#1077;&#1085;&#1090;&#1072;&#1094;&#1080;&#1103;1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Татарский Фольклор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95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Татарский </a:t>
            </a:r>
            <a:r>
              <a:rPr lang="ru-RU" dirty="0" smtClean="0"/>
              <a:t>фольклор   имеет </a:t>
            </a:r>
            <a:r>
              <a:rPr lang="ru-RU" dirty="0"/>
              <a:t>хорошо развитую систему традиционных жанров: героический эпос (</a:t>
            </a:r>
            <a:r>
              <a:rPr lang="ru-RU" dirty="0" err="1"/>
              <a:t>дастаны</a:t>
            </a:r>
            <a:r>
              <a:rPr lang="ru-RU" dirty="0"/>
              <a:t>, </a:t>
            </a:r>
            <a:r>
              <a:rPr lang="ru-RU" dirty="0" err="1"/>
              <a:t>баиты</a:t>
            </a:r>
            <a:r>
              <a:rPr lang="ru-RU" dirty="0"/>
              <a:t>, исторические песни), сказки и народные </a:t>
            </a:r>
            <a:r>
              <a:rPr lang="ru-RU" dirty="0" smtClean="0"/>
              <a:t>шутки, </a:t>
            </a:r>
            <a:r>
              <a:rPr lang="ru-RU" dirty="0"/>
              <a:t>легенды и </a:t>
            </a:r>
            <a:r>
              <a:rPr lang="ru-RU" dirty="0" smtClean="0"/>
              <a:t>предания, загадки, </a:t>
            </a:r>
            <a:r>
              <a:rPr lang="ru-RU" dirty="0"/>
              <a:t>пословицы и </a:t>
            </a:r>
            <a:r>
              <a:rPr lang="ru-RU" dirty="0" smtClean="0"/>
              <a:t>поговорки, </a:t>
            </a:r>
            <a:r>
              <a:rPr lang="ru-RU" dirty="0"/>
              <a:t>песни: короткие, сюжетные, обрядовые и игровые, </a:t>
            </a:r>
            <a:r>
              <a:rPr lang="ru-RU" dirty="0" smtClean="0"/>
              <a:t>плясовые. </a:t>
            </a:r>
            <a:r>
              <a:rPr lang="ru-RU" dirty="0"/>
              <a:t>Сюда прежде всего следует отнести календарно-обрядовую поэзию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88640"/>
            <a:ext cx="39964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" descr="C:\Users\123\Desktop\1329895146_ta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095725" cy="3071794"/>
          </a:xfrm>
          <a:prstGeom prst="rect">
            <a:avLst/>
          </a:prstGeom>
          <a:noFill/>
        </p:spPr>
      </p:pic>
      <p:pic>
        <p:nvPicPr>
          <p:cNvPr id="11266" name="Picture 2" descr="C:\Users\123\Desktop\3c1daff0ab4409bf97b32079a9c09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4000528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29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717032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 </a:t>
            </a:r>
            <a:r>
              <a:rPr lang="ru-RU" dirty="0"/>
              <a:t>В дни весеннего солнцестояния при обходе дворов звучали коляды. Обряды проводов зимы сопровождались песнопениями , исполнялись многие действия аграрно-магического характера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	 </a:t>
            </a:r>
            <a:r>
              <a:rPr lang="ru-RU" dirty="0"/>
              <a:t>Во время весеннего паводка проводился жизнерадостный праздник  в сопровождении хороводно-игровых песен в течение 7-10 дней. В эти дни звучали также </a:t>
            </a:r>
            <a:r>
              <a:rPr lang="ru-RU" dirty="0" err="1"/>
              <a:t>жар-жарлар</a:t>
            </a:r>
            <a:r>
              <a:rPr lang="ru-RU" dirty="0"/>
              <a:t> (ритуальные </a:t>
            </a:r>
            <a:r>
              <a:rPr lang="ru-RU" dirty="0" err="1"/>
              <a:t>кликанья</a:t>
            </a:r>
            <a:r>
              <a:rPr lang="ru-RU" dirty="0"/>
              <a:t> весны). </a:t>
            </a:r>
            <a:r>
              <a:rPr lang="ru-RU" dirty="0" smtClean="0"/>
              <a:t>	Весенние </a:t>
            </a:r>
            <a:r>
              <a:rPr lang="ru-RU" dirty="0"/>
              <a:t>праздники карга-туе (грачиный праздник), сабантуй также не обходятся без песнопений и заклинаний. В засушливые гг. во время </a:t>
            </a:r>
            <a:r>
              <a:rPr lang="ru-RU" dirty="0" err="1"/>
              <a:t>янгыр</a:t>
            </a:r>
            <a:r>
              <a:rPr lang="ru-RU" dirty="0"/>
              <a:t> </a:t>
            </a:r>
            <a:r>
              <a:rPr lang="ru-RU" dirty="0" err="1"/>
              <a:t>боткасы</a:t>
            </a:r>
            <a:r>
              <a:rPr lang="ru-RU" dirty="0"/>
              <a:t> в основном звучат песни-заклинания. По жанровому составу значительно сложнее свадебные песнопения татар.</a:t>
            </a:r>
          </a:p>
        </p:txBody>
      </p:sp>
      <p:pic>
        <p:nvPicPr>
          <p:cNvPr id="10241" name="Picture 1" descr="C:\Users\123\Desktop\ispoln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193503" cy="3286148"/>
          </a:xfrm>
          <a:prstGeom prst="rect">
            <a:avLst/>
          </a:prstGeom>
          <a:noFill/>
        </p:spPr>
      </p:pic>
      <p:pic>
        <p:nvPicPr>
          <p:cNvPr id="10243" name="Picture 3" descr="C:\Users\123\Desktop\0_8b779_71a3f1c3_-3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714356"/>
            <a:ext cx="2332669" cy="2286016"/>
          </a:xfrm>
          <a:prstGeom prst="rect">
            <a:avLst/>
          </a:prstGeom>
          <a:noFill/>
        </p:spPr>
      </p:pic>
      <p:pic>
        <p:nvPicPr>
          <p:cNvPr id="10244" name="Picture 4" descr="C:\Users\123\Desktop\7c9a84bdf5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456" y="214290"/>
            <a:ext cx="2217509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19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286124"/>
            <a:ext cx="8709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Среди них выделяются следующие: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Туй </a:t>
            </a:r>
            <a:r>
              <a:rPr lang="ru-RU" dirty="0" err="1"/>
              <a:t>жырлары</a:t>
            </a:r>
            <a:r>
              <a:rPr lang="ru-RU" dirty="0"/>
              <a:t> (собственно свадебные песни</a:t>
            </a:r>
            <a:r>
              <a:rPr lang="ru-RU" dirty="0" smtClean="0"/>
              <a:t>)</a:t>
            </a:r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 err="1"/>
              <a:t>Сыктаулар</a:t>
            </a:r>
            <a:r>
              <a:rPr lang="ru-RU" dirty="0"/>
              <a:t> (причитания) имеются у всех тюркских народов: у башкир - </a:t>
            </a:r>
            <a:r>
              <a:rPr lang="ru-RU" dirty="0" err="1"/>
              <a:t>сенд</a:t>
            </a:r>
            <a:r>
              <a:rPr lang="ru-RU" dirty="0"/>
              <a:t> у, у каракалпаков - </a:t>
            </a:r>
            <a:r>
              <a:rPr lang="ru-RU" dirty="0" err="1"/>
              <a:t>сынсу</a:t>
            </a:r>
            <a:r>
              <a:rPr lang="ru-RU" dirty="0"/>
              <a:t>, у ногайцев - </a:t>
            </a:r>
            <a:r>
              <a:rPr lang="ru-RU" dirty="0" err="1"/>
              <a:t>кыз</a:t>
            </a:r>
            <a:r>
              <a:rPr lang="ru-RU" dirty="0"/>
              <a:t> </a:t>
            </a:r>
            <a:r>
              <a:rPr lang="ru-RU" dirty="0" err="1"/>
              <a:t>елатма</a:t>
            </a:r>
            <a:r>
              <a:rPr lang="ru-RU" dirty="0"/>
              <a:t> и т.д.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 err="1"/>
              <a:t>Танкучатлар</a:t>
            </a:r>
            <a:r>
              <a:rPr lang="ru-RU" dirty="0"/>
              <a:t> - прощальные песни невесты под свадебное утро.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Шмчыраклар</a:t>
            </a:r>
            <a:r>
              <a:rPr lang="ru-RU" dirty="0" smtClean="0"/>
              <a:t> </a:t>
            </a:r>
            <a:r>
              <a:rPr lang="ru-RU" dirty="0"/>
              <a:t>- песни дружины при проводах жениха в дом невесты (</a:t>
            </a:r>
            <a:r>
              <a:rPr lang="ru-RU" dirty="0" err="1"/>
              <a:t>ак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 smtClean="0"/>
              <a:t>).</a:t>
            </a:r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 err="1"/>
              <a:t>Яр-ярлар</a:t>
            </a:r>
            <a:r>
              <a:rPr lang="ru-RU" dirty="0"/>
              <a:t> (оды), присущие многим тюркским народам: у каракалпаков - хау-жар, у узбеков - ер-ер, у казахов - жар-жар, у ногайцев - </a:t>
            </a:r>
            <a:r>
              <a:rPr lang="ru-RU" dirty="0" err="1"/>
              <a:t>хей-жар</a:t>
            </a:r>
            <a:r>
              <a:rPr lang="ru-RU" dirty="0"/>
              <a:t> и т.д.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 </a:t>
            </a:r>
            <a:r>
              <a:rPr lang="ru-RU" dirty="0" err="1"/>
              <a:t>Бирн</a:t>
            </a:r>
            <a:r>
              <a:rPr lang="ru-RU" dirty="0"/>
              <a:t> </a:t>
            </a:r>
            <a:r>
              <a:rPr lang="ru-RU" dirty="0" err="1"/>
              <a:t>жырлары</a:t>
            </a:r>
            <a:r>
              <a:rPr lang="ru-RU" dirty="0"/>
              <a:t> - песни, исполняемые при обмене подарками между свахами в доме жениха в день свадьбы.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285860"/>
            <a:ext cx="282079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2820792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 descr="C:\Users\123\Desktop\images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7166"/>
            <a:ext cx="2466975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49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7) </a:t>
            </a:r>
            <a:r>
              <a:rPr lang="ru-RU" sz="1600" dirty="0" err="1"/>
              <a:t>Арбаулар</a:t>
            </a:r>
            <a:r>
              <a:rPr lang="ru-RU" sz="1600" dirty="0"/>
              <a:t>: есть </a:t>
            </a:r>
            <a:r>
              <a:rPr lang="ru-RU" sz="1600" dirty="0" err="1"/>
              <a:t>килен</a:t>
            </a:r>
            <a:r>
              <a:rPr lang="ru-RU" sz="1600" dirty="0"/>
              <a:t> </a:t>
            </a:r>
            <a:r>
              <a:rPr lang="ru-RU" sz="1600" dirty="0" err="1"/>
              <a:t>арбау</a:t>
            </a:r>
            <a:r>
              <a:rPr lang="ru-RU" sz="1600" dirty="0"/>
              <a:t> (наставление-нравоучение, обращенное к молодухе), есть </a:t>
            </a:r>
            <a:r>
              <a:rPr lang="ru-RU" sz="1600" dirty="0" err="1"/>
              <a:t>кияу</a:t>
            </a:r>
            <a:r>
              <a:rPr lang="ru-RU" sz="1600" dirty="0"/>
              <a:t> </a:t>
            </a:r>
            <a:r>
              <a:rPr lang="ru-RU" sz="1600" dirty="0" err="1"/>
              <a:t>арбау</a:t>
            </a:r>
            <a:r>
              <a:rPr lang="ru-RU" sz="1600" dirty="0"/>
              <a:t> (наставление-нравоучение, направленное к жениху), а также </a:t>
            </a:r>
            <a:r>
              <a:rPr lang="ru-RU" sz="1600" dirty="0" err="1"/>
              <a:t>яшьл</a:t>
            </a:r>
            <a:r>
              <a:rPr lang="ru-RU" sz="1600" dirty="0"/>
              <a:t> </a:t>
            </a:r>
            <a:r>
              <a:rPr lang="ru-RU" sz="1600" dirty="0" err="1"/>
              <a:t>рне</a:t>
            </a:r>
            <a:r>
              <a:rPr lang="ru-RU" sz="1600" dirty="0"/>
              <a:t> </a:t>
            </a:r>
            <a:r>
              <a:rPr lang="ru-RU" sz="1600" dirty="0" err="1"/>
              <a:t>арбау</a:t>
            </a:r>
            <a:r>
              <a:rPr lang="ru-RU" sz="1600" dirty="0"/>
              <a:t> (наставление молодых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8</a:t>
            </a:r>
            <a:r>
              <a:rPr lang="ru-RU" sz="1600" dirty="0"/>
              <a:t>) </a:t>
            </a:r>
            <a:r>
              <a:rPr lang="ru-RU" sz="1600" dirty="0" err="1"/>
              <a:t>Типс</a:t>
            </a:r>
            <a:r>
              <a:rPr lang="ru-RU" sz="1600" dirty="0"/>
              <a:t> </a:t>
            </a:r>
            <a:r>
              <a:rPr lang="ru-RU" sz="1600" dirty="0" err="1"/>
              <a:t>ул</a:t>
            </a:r>
            <a:r>
              <a:rPr lang="ru-RU" sz="1600" dirty="0"/>
              <a:t> р - песни дружины при переезде невесты в дом жениха. </a:t>
            </a:r>
            <a:endParaRPr lang="ru-RU" sz="1600" dirty="0" smtClean="0"/>
          </a:p>
          <a:p>
            <a:r>
              <a:rPr lang="ru-RU" sz="1600" dirty="0" smtClean="0"/>
              <a:t>9</a:t>
            </a:r>
            <a:r>
              <a:rPr lang="ru-RU" sz="1600" dirty="0"/>
              <a:t>) </a:t>
            </a:r>
            <a:r>
              <a:rPr lang="ru-RU" sz="1600" dirty="0" err="1"/>
              <a:t>йтешл</a:t>
            </a:r>
            <a:r>
              <a:rPr lang="ru-RU" sz="1600" dirty="0"/>
              <a:t> р - речитативно-песенное соревнование между близкими и друзьями жениха и невесты. </a:t>
            </a:r>
            <a:endParaRPr lang="ru-RU" sz="1600" dirty="0" smtClean="0"/>
          </a:p>
          <a:p>
            <a:r>
              <a:rPr lang="ru-RU" sz="1600" dirty="0" smtClean="0"/>
              <a:t>10</a:t>
            </a:r>
            <a:r>
              <a:rPr lang="ru-RU" sz="1600" dirty="0"/>
              <a:t>) Бит </a:t>
            </a:r>
            <a:r>
              <a:rPr lang="ru-RU" sz="1600" dirty="0" err="1"/>
              <a:t>ачулар</a:t>
            </a:r>
            <a:r>
              <a:rPr lang="ru-RU" sz="1600" dirty="0"/>
              <a:t> - песни-советы невесте при представлении ее родственникам жениха. У башкир - бит </a:t>
            </a:r>
            <a:r>
              <a:rPr lang="ru-RU" sz="1600" dirty="0" err="1"/>
              <a:t>асыузар</a:t>
            </a:r>
            <a:r>
              <a:rPr lang="ru-RU" sz="1600" dirty="0"/>
              <a:t>, у каракалпаков - бит </a:t>
            </a:r>
            <a:r>
              <a:rPr lang="ru-RU" sz="1600" dirty="0" err="1"/>
              <a:t>ашар</a:t>
            </a:r>
            <a:r>
              <a:rPr lang="ru-RU" sz="1600" dirty="0"/>
              <a:t> и т.д. </a:t>
            </a:r>
            <a:endParaRPr lang="ru-RU" sz="1600" dirty="0" smtClean="0"/>
          </a:p>
          <a:p>
            <a:r>
              <a:rPr lang="ru-RU" sz="1600" dirty="0" smtClean="0"/>
              <a:t>11</a:t>
            </a:r>
            <a:r>
              <a:rPr lang="ru-RU" sz="1600" dirty="0"/>
              <a:t>) </a:t>
            </a:r>
            <a:r>
              <a:rPr lang="ru-RU" sz="1600" dirty="0" err="1"/>
              <a:t>Кияу</a:t>
            </a:r>
            <a:r>
              <a:rPr lang="ru-RU" sz="1600" dirty="0"/>
              <a:t> </a:t>
            </a:r>
            <a:r>
              <a:rPr lang="ru-RU" sz="1600" dirty="0" err="1"/>
              <a:t>ябулар</a:t>
            </a:r>
            <a:r>
              <a:rPr lang="ru-RU" sz="1600" dirty="0"/>
              <a:t> -песни-наставления жениху в брачную ночь. </a:t>
            </a:r>
            <a:endParaRPr lang="ru-RU" sz="1600" dirty="0" smtClean="0"/>
          </a:p>
          <a:p>
            <a:r>
              <a:rPr lang="ru-RU" sz="1600" dirty="0" smtClean="0"/>
              <a:t>12</a:t>
            </a:r>
            <a:r>
              <a:rPr lang="ru-RU" sz="1600" dirty="0"/>
              <a:t>) </a:t>
            </a:r>
            <a:r>
              <a:rPr lang="ru-RU" sz="1600" dirty="0" err="1"/>
              <a:t>Баталар</a:t>
            </a:r>
            <a:r>
              <a:rPr lang="ru-RU" sz="1600" dirty="0"/>
              <a:t> - назидания матери жениха, с </a:t>
            </a:r>
            <a:r>
              <a:rPr lang="ru-RU" sz="1600" dirty="0" err="1"/>
              <a:t>к-рыми</a:t>
            </a:r>
            <a:r>
              <a:rPr lang="ru-RU" sz="1600" dirty="0"/>
              <a:t> она обращается к своей невестке после заключения </a:t>
            </a:r>
            <a:r>
              <a:rPr lang="ru-RU" sz="1600" dirty="0" err="1"/>
              <a:t>никах</a:t>
            </a:r>
            <a:r>
              <a:rPr lang="ru-RU" sz="1600" dirty="0"/>
              <a:t> (брака) при первой встрече. Кроме того, можно было бы выделить и такие поэтические формы, как </a:t>
            </a:r>
            <a:r>
              <a:rPr lang="ru-RU" sz="1600" dirty="0" err="1"/>
              <a:t>самаклар</a:t>
            </a:r>
            <a:r>
              <a:rPr lang="ru-RU" sz="1600" dirty="0"/>
              <a:t> (присловья сватовства), </a:t>
            </a:r>
            <a:r>
              <a:rPr lang="ru-RU" sz="1600" dirty="0" err="1"/>
              <a:t>хурлаурлар</a:t>
            </a:r>
            <a:r>
              <a:rPr lang="ru-RU" sz="1600" dirty="0"/>
              <a:t> (корильные), </a:t>
            </a:r>
            <a:r>
              <a:rPr lang="ru-RU" sz="1600" dirty="0" err="1"/>
              <a:t>мактаулар</a:t>
            </a:r>
            <a:r>
              <a:rPr lang="ru-RU" sz="1600" dirty="0"/>
              <a:t> (величальные) и др.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982652"/>
            <a:ext cx="2715474" cy="153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925312"/>
            <a:ext cx="2510019" cy="159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528" y="332656"/>
            <a:ext cx="1762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884010"/>
            <a:ext cx="2357454" cy="15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528" y="2132856"/>
            <a:ext cx="1762125" cy="22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70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Татарский праздник - сабантуй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52600"/>
            <a:ext cx="8472518" cy="47482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C:\Users\123\Desktop\sabantuy_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857652" cy="4702792"/>
          </a:xfrm>
          <a:prstGeom prst="rect">
            <a:avLst/>
          </a:prstGeom>
          <a:noFill/>
        </p:spPr>
      </p:pic>
      <p:pic>
        <p:nvPicPr>
          <p:cNvPr id="10" name="Picture 2" descr="C:\Users\123\Desktop\sabant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071934" cy="2662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Татарские 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52600"/>
            <a:ext cx="8472518" cy="47482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"Алмаз остается алмазом, даже если бросить его в грязь".</a:t>
            </a:r>
          </a:p>
          <a:p>
            <a:pPr>
              <a:buNone/>
            </a:pPr>
            <a:r>
              <a:rPr lang="ru-RU" i="1" dirty="0" smtClean="0"/>
              <a:t>		"Когда бой кончился, появляется много батыров".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" Если мир затопит вода, разве утка станет горевать?" </a:t>
            </a:r>
          </a:p>
          <a:p>
            <a:pPr>
              <a:buNone/>
            </a:pPr>
            <a:r>
              <a:rPr lang="ru-RU" i="1" dirty="0" smtClean="0"/>
              <a:t>		 " Кто не знает горького вкуса, тот не знает и сладкого "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"Сколько бы ни бодался баран, горы не разрушит".</a:t>
            </a:r>
          </a:p>
          <a:p>
            <a:pPr>
              <a:buNone/>
            </a:pPr>
            <a:r>
              <a:rPr lang="ru-RU" i="1" dirty="0" smtClean="0"/>
              <a:t>		"Собака лает, а караван идет".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" Не ройся не дне мешка " (т. е. не вспоминай прежних обид).</a:t>
            </a:r>
          </a:p>
          <a:p>
            <a:pPr>
              <a:buNone/>
            </a:pPr>
            <a:r>
              <a:rPr lang="ru-RU" i="1" dirty="0" smtClean="0"/>
              <a:t>		"У лгуна дом сгорел - никто не поверил«.</a:t>
            </a:r>
          </a:p>
          <a:p>
            <a:pPr>
              <a:buNone/>
            </a:pPr>
            <a:r>
              <a:rPr lang="ru-RU" i="1" dirty="0" smtClean="0"/>
              <a:t>"Хочешь яблока - ухаживай за яблоней".</a:t>
            </a:r>
          </a:p>
          <a:p>
            <a:pPr>
              <a:buNone/>
            </a:pPr>
            <a:r>
              <a:rPr lang="ru-RU" i="1" dirty="0" smtClean="0"/>
              <a:t>		"Не каждый раз на удочке рыбка".</a:t>
            </a:r>
          </a:p>
          <a:p>
            <a:pPr>
              <a:buNone/>
            </a:pPr>
            <a:r>
              <a:rPr lang="ru-RU" i="1" dirty="0" smtClean="0"/>
              <a:t>"Один раз не сумеешь, во второй - научишься".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"Красота нужна только на свадьбе, ум - каждый день".</a:t>
            </a:r>
          </a:p>
          <a:p>
            <a:pPr>
              <a:buNone/>
            </a:pPr>
            <a:r>
              <a:rPr lang="ru-RU" i="1" dirty="0" smtClean="0"/>
              <a:t>"Красоту в миску не положишь".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	"Дом, где есть дети, - базар, где нет детей, - кладбище".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Татарские 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52600"/>
            <a:ext cx="8472518" cy="47482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pilot-film.com/img/frames/big/film_7072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429024" cy="2083643"/>
          </a:xfrm>
          <a:prstGeom prst="rect">
            <a:avLst/>
          </a:prstGeom>
          <a:noFill/>
        </p:spPr>
      </p:pic>
      <p:pic>
        <p:nvPicPr>
          <p:cNvPr id="5" name="Picture 2" descr="E:\НУЖНОЕ ОЧЕНЬ\География\география поликультурная\татары общая\23-gulchechek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3500462" cy="2324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364331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Заяц - слуга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635795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Гульчечек</a:t>
            </a:r>
            <a:endParaRPr lang="ru-RU" sz="16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000496" y="2000240"/>
            <a:ext cx="48577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Сказка «Два лентяя»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Давным-давно жили-были два очень ленивых человека.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Однажды отправились они в лес.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лесу росла яблоня, плоды которой были очень вкусными.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лентяя увидели эту яблоню. 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Старший сказал: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     Давай немного потрясем дерево и отведаем яблок.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Младший ответил: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     Как тебе не лень? Давай лучше ляжем под дерево и подождем пока яблоки сами упадут.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лентяя легли в тень яблони.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Пролежав в тени яблони очень долго и изрядно проголодавшись, старший воскликнул: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    Хотя бы одно яблочко бы упало!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младший ответил: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     Если яблочко упадет, его же надо и съесть. Мне и жевать-то лень. 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Так, два лентяя пошли обратно домой совсем голодными.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C:\Documents and Settings\TINK.SCHOOLNET\Рабочий стол\кнопка домой.png">
            <a:hlinkClick r:id="rId4" action="ppaction://hlinkpres?slideindex=9&amp;slidetitle=Слайд 9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9652" y="6143644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131</TotalTime>
  <Words>365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Татарский Фольклор </vt:lpstr>
      <vt:lpstr>Слайд 2</vt:lpstr>
      <vt:lpstr>Слайд 3</vt:lpstr>
      <vt:lpstr>Слайд 4</vt:lpstr>
      <vt:lpstr>Слайд 5</vt:lpstr>
      <vt:lpstr>Татарский праздник - сабантуй</vt:lpstr>
      <vt:lpstr>Татарские пословицы</vt:lpstr>
      <vt:lpstr>Татарские сказки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 татар.</dc:title>
  <cp:lastModifiedBy>tink</cp:lastModifiedBy>
  <cp:revision>21</cp:revision>
  <dcterms:modified xsi:type="dcterms:W3CDTF">2013-12-10T23:01:43Z</dcterms:modified>
</cp:coreProperties>
</file>