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7" r:id="rId5"/>
    <p:sldId id="261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1.pp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Татарский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национальный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костюм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E:\НУЖНОЕ ОЧЕНЬ\География\география поликультурная\национальные костюмы\94563570_img02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62" y="685800"/>
            <a:ext cx="2134961" cy="5575300"/>
          </a:xfrm>
          <a:prstGeom prst="rect">
            <a:avLst/>
          </a:prstGeom>
          <a:noFill/>
        </p:spPr>
      </p:pic>
      <p:pic>
        <p:nvPicPr>
          <p:cNvPr id="7171" name="Picture 3" descr="E:\НУЖНОЕ ОЧЕНЬ\География\география поликультурная\национальные костюмы\94563570_img021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74440"/>
            <a:ext cx="1968500" cy="5612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304800"/>
            <a:ext cx="4191000" cy="6172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		Общим признаком татарского национального костюма была его трапециевидная форма. Татары носили длинные широкие </a:t>
            </a:r>
            <a:r>
              <a:rPr lang="ru-RU" sz="1600" dirty="0" err="1" smtClean="0"/>
              <a:t>туникообразные</a:t>
            </a:r>
            <a:r>
              <a:rPr lang="ru-RU" sz="1600" dirty="0" smtClean="0"/>
              <a:t> рубахи и распашную верхнюю одежду.</a:t>
            </a:r>
          </a:p>
          <a:p>
            <a:pPr>
              <a:buNone/>
            </a:pPr>
            <a:r>
              <a:rPr lang="ru-RU" sz="1600" dirty="0" smtClean="0"/>
              <a:t>		Основу костюма у мужчин и женщин составляли рубаха (</a:t>
            </a:r>
            <a:r>
              <a:rPr lang="ru-RU" sz="1600" dirty="0" err="1" smtClean="0"/>
              <a:t>кулмек</a:t>
            </a:r>
            <a:r>
              <a:rPr lang="ru-RU" sz="1600" dirty="0" smtClean="0"/>
              <a:t>) и штаны (</a:t>
            </a:r>
            <a:r>
              <a:rPr lang="ru-RU" sz="1600" dirty="0" err="1" smtClean="0"/>
              <a:t>ыштан</a:t>
            </a:r>
            <a:r>
              <a:rPr lang="ru-RU" sz="1600" dirty="0" smtClean="0"/>
              <a:t>).</a:t>
            </a:r>
          </a:p>
          <a:p>
            <a:pPr>
              <a:buNone/>
            </a:pPr>
            <a:r>
              <a:rPr lang="ru-RU" sz="1600" dirty="0" smtClean="0"/>
              <a:t>		Вплоть до середины XIX века общераспространенной у татар была древняя </a:t>
            </a:r>
            <a:r>
              <a:rPr lang="ru-RU" sz="1600" dirty="0" err="1" smtClean="0"/>
              <a:t>туникообразная</a:t>
            </a:r>
            <a:r>
              <a:rPr lang="ru-RU" sz="1600" dirty="0" smtClean="0"/>
              <a:t> рубаха, шилась она из прямого, перегнутого поперек полотнища, без плечевых швов, и </a:t>
            </a:r>
            <a:r>
              <a:rPr lang="ru-RU" sz="1600" dirty="0" err="1" smtClean="0"/>
              <a:t>былразрез</a:t>
            </a:r>
            <a:r>
              <a:rPr lang="ru-RU" sz="1600" dirty="0" smtClean="0"/>
              <a:t> по центру груди. У казанских татар преобладала рубаха с воротником-стойкой.</a:t>
            </a:r>
          </a:p>
          <a:p>
            <a:pPr>
              <a:buNone/>
            </a:pPr>
            <a:r>
              <a:rPr lang="ru-RU" sz="1600" dirty="0" smtClean="0"/>
              <a:t>		От других </a:t>
            </a:r>
            <a:r>
              <a:rPr lang="ru-RU" sz="1600" dirty="0" err="1" smtClean="0"/>
              <a:t>туникообразных</a:t>
            </a:r>
            <a:r>
              <a:rPr lang="ru-RU" sz="1600" dirty="0" smtClean="0"/>
              <a:t> рубах татарская рубаха отличалась своей длиной и шириной. Она была очень свободной, длиной до колен, с длинными широкими рукавами и никогда не подпоясывалась.</a:t>
            </a:r>
          </a:p>
          <a:p>
            <a:pPr>
              <a:buNone/>
            </a:pPr>
            <a:r>
              <a:rPr lang="ru-RU" sz="1600" dirty="0" smtClean="0"/>
              <a:t>		Женская рубаха отличалась от мужской только длиной – она доходила почти до щиколоток.</a:t>
            </a:r>
          </a:p>
          <a:p>
            <a:endParaRPr lang="ru-RU" sz="1600" dirty="0"/>
          </a:p>
        </p:txBody>
      </p:sp>
      <p:pic>
        <p:nvPicPr>
          <p:cNvPr id="2050" name="Picture 2" descr="C:\Users\123\Desktop\77300741_large_Tat_devoch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838200"/>
            <a:ext cx="230428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23\Desktop\77300742_large_Tatmalchik_sered19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2362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9144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Мужская и женская одежда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81600" y="1143000"/>
            <a:ext cx="3736975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Верхняя одежда татар была распашной. Шилась она из фабричной ткани (</a:t>
            </a:r>
            <a:r>
              <a:rPr lang="ru-RU" dirty="0" err="1" smtClean="0"/>
              <a:t>х</a:t>
            </a:r>
            <a:r>
              <a:rPr lang="ru-RU" dirty="0" smtClean="0"/>
              <a:t>/б, шерсть), холста, домотканой ткани и из меха. Верхняя одежда шилась с цельной приталенной спинкой. К такой одежде можно отнести (безрукавный или с коротким рукавом) камзол, являвшийся разновидностью домашней одежды, бешмет – зимняя верхняя одежда утепленная ватой или овечьей шерстью. </a:t>
            </a:r>
            <a:endParaRPr lang="ru-RU" dirty="0"/>
          </a:p>
        </p:txBody>
      </p:sp>
      <p:pic>
        <p:nvPicPr>
          <p:cNvPr id="7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209800" cy="4281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123\Desktop\post-9825-1287002216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743200"/>
            <a:ext cx="2351303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733800" cy="3951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de-DE" dirty="0" err="1" smtClean="0"/>
              <a:t>Поверх</a:t>
            </a:r>
            <a:r>
              <a:rPr lang="de-DE" dirty="0" smtClean="0"/>
              <a:t> </a:t>
            </a:r>
            <a:r>
              <a:rPr lang="ru-RU" dirty="0" smtClean="0"/>
              <a:t> платья или рубахи </a:t>
            </a:r>
            <a:r>
              <a:rPr lang="de-DE" dirty="0" err="1" smtClean="0"/>
              <a:t>надевалась</a:t>
            </a:r>
            <a:r>
              <a:rPr lang="de-DE" dirty="0" smtClean="0"/>
              <a:t> </a:t>
            </a:r>
            <a:r>
              <a:rPr lang="de-DE" dirty="0" err="1" smtClean="0"/>
              <a:t>выкройная</a:t>
            </a:r>
            <a:r>
              <a:rPr lang="de-DE" dirty="0" smtClean="0"/>
              <a:t> </a:t>
            </a:r>
            <a:r>
              <a:rPr lang="de-DE" dirty="0" err="1" smtClean="0"/>
              <a:t>распашная</a:t>
            </a:r>
            <a:r>
              <a:rPr lang="de-DE" dirty="0" smtClean="0"/>
              <a:t> </a:t>
            </a:r>
            <a:r>
              <a:rPr lang="de-DE" dirty="0" err="1" smtClean="0"/>
              <a:t>плечевая</a:t>
            </a:r>
            <a:r>
              <a:rPr lang="de-DE" dirty="0" smtClean="0"/>
              <a:t> </a:t>
            </a:r>
            <a:r>
              <a:rPr lang="de-DE" dirty="0" err="1" smtClean="0"/>
              <a:t>одежда</a:t>
            </a:r>
            <a:r>
              <a:rPr lang="de-DE" dirty="0" smtClean="0"/>
              <a:t> с </a:t>
            </a:r>
            <a:r>
              <a:rPr lang="de-DE" dirty="0" err="1" smtClean="0"/>
              <a:t>рукавами</a:t>
            </a:r>
            <a:r>
              <a:rPr lang="de-DE" dirty="0" smtClean="0"/>
              <a:t> </a:t>
            </a:r>
            <a:r>
              <a:rPr lang="de-DE" dirty="0" err="1" smtClean="0"/>
              <a:t>или</a:t>
            </a:r>
            <a:r>
              <a:rPr lang="de-DE" dirty="0" smtClean="0"/>
              <a:t> </a:t>
            </a:r>
            <a:r>
              <a:rPr lang="de-DE" dirty="0" err="1" smtClean="0"/>
              <a:t>без</a:t>
            </a:r>
            <a:r>
              <a:rPr lang="de-DE" dirty="0" smtClean="0"/>
              <a:t> </a:t>
            </a:r>
            <a:r>
              <a:rPr lang="de-DE" dirty="0" err="1" smtClean="0"/>
              <a:t>рукавов</a:t>
            </a:r>
            <a:r>
              <a:rPr lang="ru-RU" dirty="0" smtClean="0"/>
              <a:t> -</a:t>
            </a:r>
            <a:r>
              <a:rPr lang="de-DE" dirty="0" smtClean="0"/>
              <a:t> "</a:t>
            </a:r>
            <a:r>
              <a:rPr lang="de-DE" dirty="0" err="1" smtClean="0"/>
              <a:t>жакет</a:t>
            </a:r>
            <a:r>
              <a:rPr lang="de-DE" dirty="0" smtClean="0"/>
              <a:t>" и "</a:t>
            </a:r>
            <a:r>
              <a:rPr lang="de-DE" dirty="0" err="1" smtClean="0"/>
              <a:t>безрукавка</a:t>
            </a:r>
            <a:r>
              <a:rPr lang="de-DE" dirty="0" smtClean="0"/>
              <a:t>"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6" descr="Казанские мужики и девуш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4071" t="8824" r="21355" b="15196"/>
          <a:stretch>
            <a:fillRect/>
          </a:stretch>
        </p:blipFill>
        <p:spPr>
          <a:xfrm>
            <a:off x="152400" y="228599"/>
            <a:ext cx="2209800" cy="4967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676400"/>
            <a:ext cx="2451141" cy="4907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Головные уборы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	Мужские головные уборы подразделялись на домашние и выходные. Домашним головным убором была тюбетейка.</a:t>
            </a:r>
          </a:p>
          <a:p>
            <a:pPr>
              <a:buNone/>
            </a:pPr>
            <a:r>
              <a:rPr lang="ru-RU" dirty="0" smtClean="0"/>
              <a:t>		Самым популярным девичьим головным убором был </a:t>
            </a:r>
            <a:r>
              <a:rPr lang="ru-RU" dirty="0" err="1" smtClean="0"/>
              <a:t>калфак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	Основным женским головным убором служил платок. Татарки никогда не выходили на улицу с непокрытой головой.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E:\НУЖНОЕ ОЧЕНЬ\География\география поликультурная\татары общая\Новая папка (2)\news-5ySkZmiA4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038600"/>
            <a:ext cx="2590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123\Desktop\x_4d2d2a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2457450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23\Desktop\post-1254082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2133600" cy="213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Обувь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Верхней обувью были сапожки (</a:t>
            </a:r>
            <a:r>
              <a:rPr lang="ru-RU" dirty="0" err="1" smtClean="0"/>
              <a:t>читек</a:t>
            </a:r>
            <a:r>
              <a:rPr lang="ru-RU" dirty="0" smtClean="0"/>
              <a:t>), ичиги.</a:t>
            </a:r>
          </a:p>
          <a:p>
            <a:pPr>
              <a:buNone/>
            </a:pPr>
            <a:r>
              <a:rPr lang="ru-RU" dirty="0" smtClean="0"/>
              <a:t>		Повседневной обувью были калоши. Выходной обувью считались туфли. Женские туфли были узорчатыми, нередко – с каблуком. Традиционными считались туфли с острым чуть приподнятым носком.</a:t>
            </a:r>
          </a:p>
          <a:p>
            <a:pPr>
              <a:buNone/>
            </a:pPr>
            <a:r>
              <a:rPr lang="ru-RU" dirty="0" smtClean="0"/>
              <a:t>		Рабочей обувью были лапти, так как они были более легкими и удобными при работе в поле.</a:t>
            </a:r>
          </a:p>
          <a:p>
            <a:pPr>
              <a:buNone/>
            </a:pPr>
            <a:r>
              <a:rPr lang="ru-RU" dirty="0" smtClean="0"/>
              <a:t>		Зимой носили валенки, короткие и высокие.</a:t>
            </a:r>
          </a:p>
          <a:p>
            <a:endParaRPr lang="ru-RU" dirty="0"/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" y="228600"/>
            <a:ext cx="2133599" cy="2559641"/>
          </a:xfrm>
        </p:spPr>
      </p:pic>
      <p:pic>
        <p:nvPicPr>
          <p:cNvPr id="5122" name="Picture 2" descr="C:\Users\123\Desktop\2ade5b0cc7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86200"/>
            <a:ext cx="2201818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123\Desktop\а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886200"/>
            <a:ext cx="2262632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Украшения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Накосники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Серьги, браслеты, перстни, кольца.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Шейно-нагрудные украшения татарок, кроме декоративной функции, выполняли и утилитарную роль: скрепляли или прикрывали своими декоративными деталями традиционно глубокий разрез женской рубахи. 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Перевязь. 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7" descr="Девушка с нагруднико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616" r="50497" b="14699"/>
          <a:stretch>
            <a:fillRect/>
          </a:stretch>
        </p:blipFill>
        <p:spPr>
          <a:xfrm>
            <a:off x="152400" y="381000"/>
            <a:ext cx="2667000" cy="602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123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1162936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Браслет и накосник"/>
          <p:cNvPicPr>
            <a:picLocks noChangeAspect="1" noChangeArrowheads="1"/>
          </p:cNvPicPr>
          <p:nvPr/>
        </p:nvPicPr>
        <p:blipFill>
          <a:blip r:embed="rId4" cstate="print"/>
          <a:srcRect l="16176" t="60858" r="50000" b="15643"/>
          <a:stretch>
            <a:fillRect/>
          </a:stretch>
        </p:blipFill>
        <p:spPr>
          <a:xfrm>
            <a:off x="3048000" y="2743200"/>
            <a:ext cx="1441859" cy="11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123\Desktop\cholpy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1584259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33528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Косметика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81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900" dirty="0" smtClean="0"/>
              <a:t>Татарская красавица - это темные блестящие волосы, миндалевидные глаза, нежная кожа белого лица и рук, то есть то, что поэты называли "</a:t>
            </a:r>
            <a:r>
              <a:rPr lang="ru-RU" sz="2900" dirty="0" err="1" smtClean="0"/>
              <a:t>луноликой</a:t>
            </a:r>
            <a:r>
              <a:rPr lang="ru-RU" sz="2900" dirty="0" smtClean="0"/>
              <a:t>".</a:t>
            </a:r>
          </a:p>
          <a:p>
            <a:pPr>
              <a:buNone/>
            </a:pPr>
            <a:r>
              <a:rPr lang="ru-RU" sz="2900" dirty="0" smtClean="0"/>
              <a:t>		 Брови окрашивали </a:t>
            </a:r>
            <a:r>
              <a:rPr lang="ru-RU" sz="2900" dirty="0" err="1" smtClean="0"/>
              <a:t>усмой</a:t>
            </a:r>
            <a:r>
              <a:rPr lang="ru-RU" sz="2900" dirty="0" smtClean="0"/>
              <a:t>, ресницы - сурьмой, лицо - китайскими белилами. Для окраски ногтей использовали хну, которую женщины изготавливали из растертых листьев бальзамина с добавлением квасцов; приготовленную смесь привязывали к ногтям на ночь, и к утру они окрашивались в желтовато-красный цвет. </a:t>
            </a:r>
          </a:p>
          <a:p>
            <a:pPr>
              <a:buNone/>
            </a:pPr>
            <a:r>
              <a:rPr lang="ru-RU" sz="2900" dirty="0" smtClean="0"/>
              <a:t>		Широко был распространен способ мытья волос кислым молоком - </a:t>
            </a:r>
            <a:r>
              <a:rPr lang="ru-RU" sz="2900" dirty="0" err="1" smtClean="0"/>
              <a:t>катыком</a:t>
            </a:r>
            <a:r>
              <a:rPr lang="ru-RU" sz="2900" dirty="0" smtClean="0"/>
              <a:t>, что способствовало хорошему их сохранению и росту.</a:t>
            </a:r>
          </a:p>
          <a:p>
            <a:pPr>
              <a:buNone/>
            </a:pPr>
            <a:r>
              <a:rPr lang="ru-RU" sz="2900" dirty="0" smtClean="0"/>
              <a:t>		Для умащения тела применяли ароматические средства, привозимые с Востока - мускус, сок душистого базилика, </a:t>
            </a:r>
            <a:r>
              <a:rPr lang="ru-RU" sz="2900" dirty="0" err="1" smtClean="0"/>
              <a:t>розовое</a:t>
            </a:r>
            <a:r>
              <a:rPr lang="ru-RU" sz="2900" dirty="0" smtClean="0"/>
              <a:t> масло.</a:t>
            </a:r>
          </a:p>
          <a:p>
            <a:endParaRPr lang="ru-RU" sz="2900" dirty="0"/>
          </a:p>
        </p:txBody>
      </p:sp>
      <p:pic>
        <p:nvPicPr>
          <p:cNvPr id="8194" name="Picture 2" descr="C:\Users\123\Desktop\1841111c9c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105275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C:\Documents and Settings\TINK.SCHOOLNET\Рабочий стол\кнопка домой.png">
            <a:hlinkClick r:id="rId3" action="ppaction://hlinkpres?slideindex=2&amp;slidetitle=Слайд 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1722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44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Татарский  национальный  костюм</vt:lpstr>
      <vt:lpstr>Мужская и женская одежда</vt:lpstr>
      <vt:lpstr>Слайд 3</vt:lpstr>
      <vt:lpstr>Слайд 4</vt:lpstr>
      <vt:lpstr>Головные уборы</vt:lpstr>
      <vt:lpstr>Обувь</vt:lpstr>
      <vt:lpstr> Украшения </vt:lpstr>
      <vt:lpstr>Косметика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Татарский национальный костюм</dc:title>
  <dc:creator>123</dc:creator>
  <cp:lastModifiedBy>tink</cp:lastModifiedBy>
  <cp:revision>22</cp:revision>
  <dcterms:created xsi:type="dcterms:W3CDTF">2013-11-30T12:25:21Z</dcterms:created>
  <dcterms:modified xsi:type="dcterms:W3CDTF">2013-12-10T23:01:10Z</dcterms:modified>
</cp:coreProperties>
</file>