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93" r:id="rId4"/>
    <p:sldId id="294" r:id="rId5"/>
    <p:sldId id="258" r:id="rId6"/>
    <p:sldId id="292" r:id="rId7"/>
    <p:sldId id="259" r:id="rId8"/>
    <p:sldId id="260" r:id="rId9"/>
    <p:sldId id="261" r:id="rId10"/>
    <p:sldId id="265" r:id="rId11"/>
    <p:sldId id="266" r:id="rId12"/>
    <p:sldId id="262" r:id="rId13"/>
    <p:sldId id="263" r:id="rId14"/>
    <p:sldId id="264" r:id="rId15"/>
    <p:sldId id="267" r:id="rId16"/>
    <p:sldId id="269" r:id="rId17"/>
    <p:sldId id="268" r:id="rId18"/>
    <p:sldId id="270" r:id="rId19"/>
    <p:sldId id="271" r:id="rId20"/>
    <p:sldId id="272" r:id="rId21"/>
    <p:sldId id="276" r:id="rId22"/>
    <p:sldId id="277" r:id="rId23"/>
    <p:sldId id="278" r:id="rId24"/>
    <p:sldId id="279" r:id="rId25"/>
    <p:sldId id="273" r:id="rId26"/>
    <p:sldId id="274" r:id="rId27"/>
    <p:sldId id="280" r:id="rId28"/>
    <p:sldId id="275" r:id="rId29"/>
    <p:sldId id="281" r:id="rId30"/>
    <p:sldId id="291" r:id="rId31"/>
    <p:sldId id="283" r:id="rId32"/>
    <p:sldId id="282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7A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8" autoAdjust="0"/>
  </p:normalViewPr>
  <p:slideViewPr>
    <p:cSldViewPr>
      <p:cViewPr varScale="1">
        <p:scale>
          <a:sx n="91" d="100"/>
          <a:sy n="91" d="100"/>
        </p:scale>
        <p:origin x="-3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CA2DB-A262-4EBC-A68C-04DE8FAE22BD}" type="doc">
      <dgm:prSet loTypeId="urn:microsoft.com/office/officeart/2005/8/layout/radial5" loCatId="relationship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676BF7-1F04-4830-9535-A4565F49E0B0}">
      <dgm:prSet phldrT="[Текст]" custT="1"/>
      <dgm:spPr/>
      <dgm:t>
        <a:bodyPr/>
        <a:lstStyle/>
        <a:p>
          <a:r>
            <a:rPr lang="ru-RU" sz="2400" smtClean="0">
              <a:solidFill>
                <a:schemeClr val="bg1"/>
              </a:solidFill>
            </a:rPr>
            <a:t>Создатели оперы</a:t>
          </a:r>
          <a:endParaRPr lang="ru-RU" sz="2400" dirty="0">
            <a:solidFill>
              <a:schemeClr val="bg1"/>
            </a:solidFill>
          </a:endParaRPr>
        </a:p>
      </dgm:t>
    </dgm:pt>
    <dgm:pt modelId="{7F5BC862-0CA8-405C-B4EC-738881D11385}" type="parTrans" cxnId="{4DCB1EAB-66C6-44E9-AA5D-A1F87367CD19}">
      <dgm:prSet/>
      <dgm:spPr/>
      <dgm:t>
        <a:bodyPr/>
        <a:lstStyle/>
        <a:p>
          <a:endParaRPr lang="ru-RU"/>
        </a:p>
      </dgm:t>
    </dgm:pt>
    <dgm:pt modelId="{D3EF9122-11F8-4173-9869-A205DFD0EA93}" type="sibTrans" cxnId="{4DCB1EAB-66C6-44E9-AA5D-A1F87367CD19}">
      <dgm:prSet/>
      <dgm:spPr/>
      <dgm:t>
        <a:bodyPr/>
        <a:lstStyle/>
        <a:p>
          <a:endParaRPr lang="ru-RU"/>
        </a:p>
      </dgm:t>
    </dgm:pt>
    <dgm:pt modelId="{80ACE936-DE56-4326-B6CB-D6973B2CCD94}">
      <dgm:prSet phldrT="[Текст]" custT="1"/>
      <dgm:spPr/>
      <dgm:t>
        <a:bodyPr/>
        <a:lstStyle/>
        <a:p>
          <a:pPr algn="just"/>
          <a:r>
            <a:rPr lang="ru-RU" sz="1600" smtClean="0">
              <a:solidFill>
                <a:schemeClr val="bg1"/>
              </a:solidFill>
            </a:rPr>
            <a:t>   композитор</a:t>
          </a:r>
          <a:endParaRPr lang="ru-RU" sz="1600" dirty="0">
            <a:solidFill>
              <a:schemeClr val="bg1"/>
            </a:solidFill>
          </a:endParaRPr>
        </a:p>
      </dgm:t>
    </dgm:pt>
    <dgm:pt modelId="{AB5E6016-3BF3-4621-97F0-3EEBBED71466}" type="parTrans" cxnId="{31317B3A-B19B-4273-BEB9-15DB1D647EF4}">
      <dgm:prSet/>
      <dgm:spPr/>
      <dgm:t>
        <a:bodyPr/>
        <a:lstStyle/>
        <a:p>
          <a:endParaRPr lang="ru-RU"/>
        </a:p>
      </dgm:t>
    </dgm:pt>
    <dgm:pt modelId="{DFB4206D-2D56-4A92-9BCD-4D89A41A83C3}" type="sibTrans" cxnId="{31317B3A-B19B-4273-BEB9-15DB1D647EF4}">
      <dgm:prSet/>
      <dgm:spPr/>
      <dgm:t>
        <a:bodyPr/>
        <a:lstStyle/>
        <a:p>
          <a:endParaRPr lang="ru-RU"/>
        </a:p>
      </dgm:t>
    </dgm:pt>
    <dgm:pt modelId="{B50D0E97-C82A-4A14-BF48-D69FF1A09E11}">
      <dgm:prSet phldrT="[Текст]"/>
      <dgm:spPr/>
      <dgm:t>
        <a:bodyPr/>
        <a:lstStyle/>
        <a:p>
          <a:r>
            <a:rPr lang="ru-RU" dirty="0" smtClean="0"/>
            <a:t>либреттист</a:t>
          </a:r>
          <a:endParaRPr lang="ru-RU" dirty="0"/>
        </a:p>
      </dgm:t>
    </dgm:pt>
    <dgm:pt modelId="{AD8A5153-F661-4C86-B288-92B0A6D3C13E}" type="parTrans" cxnId="{046FDDE9-DAED-4839-AA21-BD482166E68C}">
      <dgm:prSet/>
      <dgm:spPr/>
      <dgm:t>
        <a:bodyPr/>
        <a:lstStyle/>
        <a:p>
          <a:endParaRPr lang="ru-RU"/>
        </a:p>
      </dgm:t>
    </dgm:pt>
    <dgm:pt modelId="{B8DCA99D-ED9D-4CA4-9709-E684A9705A16}" type="sibTrans" cxnId="{046FDDE9-DAED-4839-AA21-BD482166E68C}">
      <dgm:prSet/>
      <dgm:spPr/>
      <dgm:t>
        <a:bodyPr/>
        <a:lstStyle/>
        <a:p>
          <a:endParaRPr lang="ru-RU"/>
        </a:p>
      </dgm:t>
    </dgm:pt>
    <dgm:pt modelId="{8F8381D2-116F-4951-BEC5-39A91D70A6A0}">
      <dgm:prSet phldrT="[Текст]"/>
      <dgm:spPr/>
      <dgm:t>
        <a:bodyPr/>
        <a:lstStyle/>
        <a:p>
          <a:r>
            <a:rPr lang="ru-RU" dirty="0" smtClean="0"/>
            <a:t>художник</a:t>
          </a:r>
          <a:endParaRPr lang="ru-RU" dirty="0"/>
        </a:p>
      </dgm:t>
    </dgm:pt>
    <dgm:pt modelId="{CEDD92B1-88A5-4212-B548-922CB51FE10C}" type="parTrans" cxnId="{4C885E79-90FE-4308-B477-DE73497FA837}">
      <dgm:prSet/>
      <dgm:spPr/>
      <dgm:t>
        <a:bodyPr/>
        <a:lstStyle/>
        <a:p>
          <a:endParaRPr lang="ru-RU"/>
        </a:p>
      </dgm:t>
    </dgm:pt>
    <dgm:pt modelId="{F211DF29-E77B-404F-AC3E-71EF1C8981A7}" type="sibTrans" cxnId="{4C885E79-90FE-4308-B477-DE73497FA837}">
      <dgm:prSet/>
      <dgm:spPr/>
      <dgm:t>
        <a:bodyPr/>
        <a:lstStyle/>
        <a:p>
          <a:endParaRPr lang="ru-RU"/>
        </a:p>
      </dgm:t>
    </dgm:pt>
    <dgm:pt modelId="{FC37FEDD-5840-4E65-BD72-7464C5303851}">
      <dgm:prSet phldrT="[Текст]"/>
      <dgm:spPr/>
      <dgm:t>
        <a:bodyPr/>
        <a:lstStyle/>
        <a:p>
          <a:r>
            <a:rPr lang="ru-RU" dirty="0" smtClean="0"/>
            <a:t>режиссёр</a:t>
          </a:r>
          <a:endParaRPr lang="ru-RU" dirty="0"/>
        </a:p>
      </dgm:t>
    </dgm:pt>
    <dgm:pt modelId="{9C797402-6FC5-4412-930B-CB40ABB2AFD5}" type="parTrans" cxnId="{858117E4-3590-4F35-B6EF-85C72C8809E3}">
      <dgm:prSet/>
      <dgm:spPr/>
      <dgm:t>
        <a:bodyPr/>
        <a:lstStyle/>
        <a:p>
          <a:endParaRPr lang="ru-RU"/>
        </a:p>
      </dgm:t>
    </dgm:pt>
    <dgm:pt modelId="{E9B6DE6D-CD97-4C7E-A634-2812BE353B0B}" type="sibTrans" cxnId="{858117E4-3590-4F35-B6EF-85C72C8809E3}">
      <dgm:prSet/>
      <dgm:spPr/>
      <dgm:t>
        <a:bodyPr/>
        <a:lstStyle/>
        <a:p>
          <a:endParaRPr lang="ru-RU"/>
        </a:p>
      </dgm:t>
    </dgm:pt>
    <dgm:pt modelId="{5691D832-61A4-4170-9DFC-880241AB3525}">
      <dgm:prSet/>
      <dgm:spPr/>
      <dgm:t>
        <a:bodyPr/>
        <a:lstStyle/>
        <a:p>
          <a:endParaRPr lang="ru-RU" dirty="0"/>
        </a:p>
      </dgm:t>
    </dgm:pt>
    <dgm:pt modelId="{0B9DABDF-71F3-48BE-96FF-237656B48485}" type="parTrans" cxnId="{1DB91DEA-F4AC-4A53-80DF-46A095F194AA}">
      <dgm:prSet/>
      <dgm:spPr/>
      <dgm:t>
        <a:bodyPr/>
        <a:lstStyle/>
        <a:p>
          <a:endParaRPr lang="ru-RU"/>
        </a:p>
      </dgm:t>
    </dgm:pt>
    <dgm:pt modelId="{0EF269B8-1209-4A8E-81BB-D6C6F05D81E5}" type="sibTrans" cxnId="{1DB91DEA-F4AC-4A53-80DF-46A095F194AA}">
      <dgm:prSet/>
      <dgm:spPr/>
      <dgm:t>
        <a:bodyPr/>
        <a:lstStyle/>
        <a:p>
          <a:endParaRPr lang="ru-RU"/>
        </a:p>
      </dgm:t>
    </dgm:pt>
    <dgm:pt modelId="{CD2FB00D-F9BB-45CC-9D08-A2C96923BA55}">
      <dgm:prSet/>
      <dgm:spPr/>
      <dgm:t>
        <a:bodyPr/>
        <a:lstStyle/>
        <a:p>
          <a:endParaRPr lang="ru-RU" dirty="0"/>
        </a:p>
      </dgm:t>
    </dgm:pt>
    <dgm:pt modelId="{0A36FD26-66E3-479A-B241-2A0C9775F43C}" type="parTrans" cxnId="{7F8BA0D2-67DB-43E7-9173-9DAE04BFBC41}">
      <dgm:prSet/>
      <dgm:spPr/>
      <dgm:t>
        <a:bodyPr/>
        <a:lstStyle/>
        <a:p>
          <a:endParaRPr lang="ru-RU"/>
        </a:p>
      </dgm:t>
    </dgm:pt>
    <dgm:pt modelId="{67974194-C8DF-468A-9BD1-781F4C4EF1F3}" type="sibTrans" cxnId="{7F8BA0D2-67DB-43E7-9173-9DAE04BFBC41}">
      <dgm:prSet/>
      <dgm:spPr/>
      <dgm:t>
        <a:bodyPr/>
        <a:lstStyle/>
        <a:p>
          <a:endParaRPr lang="ru-RU"/>
        </a:p>
      </dgm:t>
    </dgm:pt>
    <dgm:pt modelId="{1BAF3936-8C3C-472D-9440-00A982E5C909}">
      <dgm:prSet phldrT="[Текст]" phldr="1" custRadScaleRad="99167" custRadScaleInc="-59572"/>
      <dgm:spPr/>
      <dgm:t>
        <a:bodyPr/>
        <a:lstStyle/>
        <a:p>
          <a:endParaRPr lang="ru-RU" dirty="0"/>
        </a:p>
      </dgm:t>
    </dgm:pt>
    <dgm:pt modelId="{3F3EBDA3-06F4-4A3A-A61D-020E5E1C1888}" type="parTrans" cxnId="{C8A08970-39CB-4ED8-9484-FC6D881F23C1}">
      <dgm:prSet/>
      <dgm:spPr/>
      <dgm:t>
        <a:bodyPr/>
        <a:lstStyle/>
        <a:p>
          <a:endParaRPr lang="ru-RU"/>
        </a:p>
      </dgm:t>
    </dgm:pt>
    <dgm:pt modelId="{FC85F51F-4F7F-45C3-90D2-F56DD1FC0860}" type="sibTrans" cxnId="{C8A08970-39CB-4ED8-9484-FC6D881F23C1}">
      <dgm:prSet/>
      <dgm:spPr/>
      <dgm:t>
        <a:bodyPr/>
        <a:lstStyle/>
        <a:p>
          <a:endParaRPr lang="ru-RU"/>
        </a:p>
      </dgm:t>
    </dgm:pt>
    <dgm:pt modelId="{93DB1B6D-A64F-42D5-9951-316249D6E864}">
      <dgm:prSet/>
      <dgm:spPr/>
      <dgm:t>
        <a:bodyPr/>
        <a:lstStyle/>
        <a:p>
          <a:r>
            <a:rPr lang="ru-RU" dirty="0" smtClean="0"/>
            <a:t>балетмейстер</a:t>
          </a:r>
          <a:endParaRPr lang="ru-RU" dirty="0"/>
        </a:p>
      </dgm:t>
    </dgm:pt>
    <dgm:pt modelId="{A1896CB8-B88F-462D-AA82-5CCBA47D2717}" type="parTrans" cxnId="{A2630842-809B-4519-AA8B-213B85160C59}">
      <dgm:prSet/>
      <dgm:spPr/>
      <dgm:t>
        <a:bodyPr/>
        <a:lstStyle/>
        <a:p>
          <a:endParaRPr lang="ru-RU"/>
        </a:p>
      </dgm:t>
    </dgm:pt>
    <dgm:pt modelId="{CC098CE8-A60B-4367-AA1F-250AD34E5D17}" type="sibTrans" cxnId="{A2630842-809B-4519-AA8B-213B85160C59}">
      <dgm:prSet/>
      <dgm:spPr/>
      <dgm:t>
        <a:bodyPr/>
        <a:lstStyle/>
        <a:p>
          <a:endParaRPr lang="ru-RU"/>
        </a:p>
      </dgm:t>
    </dgm:pt>
    <dgm:pt modelId="{1689A8BF-424B-4BDE-9C3E-7F7906AA17D3}" type="pres">
      <dgm:prSet presAssocID="{938CA2DB-A262-4EBC-A68C-04DE8FAE22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3BBE9A-42B7-4B3D-935A-0E6C260C75C8}" type="pres">
      <dgm:prSet presAssocID="{E5676BF7-1F04-4830-9535-A4565F49E0B0}" presName="centerShape" presStyleLbl="node0" presStyleIdx="0" presStyleCnt="1" custScaleX="152647" custScaleY="135805" custLinFactNeighborX="-1441" custLinFactNeighborY="1047"/>
      <dgm:spPr/>
      <dgm:t>
        <a:bodyPr/>
        <a:lstStyle/>
        <a:p>
          <a:endParaRPr lang="ru-RU"/>
        </a:p>
      </dgm:t>
    </dgm:pt>
    <dgm:pt modelId="{651B8D50-0E4A-4102-971D-EDA1E71172B6}" type="pres">
      <dgm:prSet presAssocID="{AB5E6016-3BF3-4621-97F0-3EEBBED71466}" presName="parTrans" presStyleLbl="sibTrans2D1" presStyleIdx="0" presStyleCnt="5"/>
      <dgm:spPr/>
      <dgm:t>
        <a:bodyPr/>
        <a:lstStyle/>
        <a:p>
          <a:endParaRPr lang="ru-RU"/>
        </a:p>
      </dgm:t>
    </dgm:pt>
    <dgm:pt modelId="{023AF4E1-9160-4B1E-A1E0-3735D364B9E9}" type="pres">
      <dgm:prSet presAssocID="{AB5E6016-3BF3-4621-97F0-3EEBBED71466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0BB2EE95-BE3F-4C45-B27D-0319C4959970}" type="pres">
      <dgm:prSet presAssocID="{80ACE936-DE56-4326-B6CB-D6973B2CCD94}" presName="node" presStyleLbl="node1" presStyleIdx="0" presStyleCnt="5" custRadScaleRad="94122" custRadScaleInc="-4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0D143-D4E1-4AE3-97A3-A4C4033ED920}" type="pres">
      <dgm:prSet presAssocID="{AD8A5153-F661-4C86-B288-92B0A6D3C13E}" presName="parTrans" presStyleLbl="sibTrans2D1" presStyleIdx="1" presStyleCnt="5"/>
      <dgm:spPr/>
      <dgm:t>
        <a:bodyPr/>
        <a:lstStyle/>
        <a:p>
          <a:endParaRPr lang="ru-RU"/>
        </a:p>
      </dgm:t>
    </dgm:pt>
    <dgm:pt modelId="{4F6ECA64-475D-4E2F-B60A-6E441C2FC7B9}" type="pres">
      <dgm:prSet presAssocID="{AD8A5153-F661-4C86-B288-92B0A6D3C13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F6C9EDAF-A1EF-4002-9DA0-F9F0C604ABD3}" type="pres">
      <dgm:prSet presAssocID="{B50D0E97-C82A-4A14-BF48-D69FF1A09E11}" presName="node" presStyleLbl="node1" presStyleIdx="1" presStyleCnt="5" custRadScaleRad="99284" custRadScaleInc="-5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4766B-0D9A-45BB-8F35-416ACC0DDB5C}" type="pres">
      <dgm:prSet presAssocID="{A1896CB8-B88F-462D-AA82-5CCBA47D2717}" presName="parTrans" presStyleLbl="sibTrans2D1" presStyleIdx="2" presStyleCnt="5"/>
      <dgm:spPr/>
      <dgm:t>
        <a:bodyPr/>
        <a:lstStyle/>
        <a:p>
          <a:endParaRPr lang="ru-RU"/>
        </a:p>
      </dgm:t>
    </dgm:pt>
    <dgm:pt modelId="{B98A4CDD-7928-4749-A392-3E6B1C1D401F}" type="pres">
      <dgm:prSet presAssocID="{A1896CB8-B88F-462D-AA82-5CCBA47D271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331231CE-B6EA-4B2A-B160-0BD43A7442D6}" type="pres">
      <dgm:prSet presAssocID="{93DB1B6D-A64F-42D5-9951-316249D6E864}" presName="node" presStyleLbl="node1" presStyleIdx="2" presStyleCnt="5" custRadScaleRad="96838" custRadScaleInc="5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5FC64-709F-43E4-B6F8-221A2B00F622}" type="pres">
      <dgm:prSet presAssocID="{CEDD92B1-88A5-4212-B548-922CB51FE10C}" presName="parTrans" presStyleLbl="sibTrans2D1" presStyleIdx="3" presStyleCnt="5"/>
      <dgm:spPr/>
      <dgm:t>
        <a:bodyPr/>
        <a:lstStyle/>
        <a:p>
          <a:endParaRPr lang="ru-RU"/>
        </a:p>
      </dgm:t>
    </dgm:pt>
    <dgm:pt modelId="{626BE778-BCF9-44E7-AA62-6EBD938478F9}" type="pres">
      <dgm:prSet presAssocID="{CEDD92B1-88A5-4212-B548-922CB51FE10C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05FA471-92D4-49B1-A041-BE6A9EAAC6A8}" type="pres">
      <dgm:prSet presAssocID="{8F8381D2-116F-4951-BEC5-39A91D70A6A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D35FE-D426-4FB2-86F0-9FCF28B392F4}" type="pres">
      <dgm:prSet presAssocID="{9C797402-6FC5-4412-930B-CB40ABB2AFD5}" presName="parTrans" presStyleLbl="sibTrans2D1" presStyleIdx="4" presStyleCnt="5"/>
      <dgm:spPr/>
      <dgm:t>
        <a:bodyPr/>
        <a:lstStyle/>
        <a:p>
          <a:endParaRPr lang="ru-RU"/>
        </a:p>
      </dgm:t>
    </dgm:pt>
    <dgm:pt modelId="{DF717FC8-2638-41ED-AF8C-0459ED4016CC}" type="pres">
      <dgm:prSet presAssocID="{9C797402-6FC5-4412-930B-CB40ABB2AFD5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20657AFD-E008-4303-9563-3D8CFDFE3707}" type="pres">
      <dgm:prSet presAssocID="{FC37FEDD-5840-4E65-BD72-7464C5303851}" presName="node" presStyleLbl="node1" presStyleIdx="4" presStyleCnt="5" custRadScaleRad="101880" custRadScaleInc="4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EBD229-9098-4595-8EA6-885B91B74C44}" type="presOf" srcId="{A1896CB8-B88F-462D-AA82-5CCBA47D2717}" destId="{B98A4CDD-7928-4749-A392-3E6B1C1D401F}" srcOrd="1" destOrd="0" presId="urn:microsoft.com/office/officeart/2005/8/layout/radial5"/>
    <dgm:cxn modelId="{31317B3A-B19B-4273-BEB9-15DB1D647EF4}" srcId="{E5676BF7-1F04-4830-9535-A4565F49E0B0}" destId="{80ACE936-DE56-4326-B6CB-D6973B2CCD94}" srcOrd="0" destOrd="0" parTransId="{AB5E6016-3BF3-4621-97F0-3EEBBED71466}" sibTransId="{DFB4206D-2D56-4A92-9BCD-4D89A41A83C3}"/>
    <dgm:cxn modelId="{F3911A0B-2356-4FDA-A9AE-2FC9394890FF}" type="presOf" srcId="{CEDD92B1-88A5-4212-B548-922CB51FE10C}" destId="{626BE778-BCF9-44E7-AA62-6EBD938478F9}" srcOrd="1" destOrd="0" presId="urn:microsoft.com/office/officeart/2005/8/layout/radial5"/>
    <dgm:cxn modelId="{7289D77E-633B-4C09-9F4D-68807C0D3E68}" type="presOf" srcId="{9C797402-6FC5-4412-930B-CB40ABB2AFD5}" destId="{DF717FC8-2638-41ED-AF8C-0459ED4016CC}" srcOrd="1" destOrd="0" presId="urn:microsoft.com/office/officeart/2005/8/layout/radial5"/>
    <dgm:cxn modelId="{74EEB15C-62E3-4505-A9A2-275C1E109084}" type="presOf" srcId="{9C797402-6FC5-4412-930B-CB40ABB2AFD5}" destId="{01FD35FE-D426-4FB2-86F0-9FCF28B392F4}" srcOrd="0" destOrd="0" presId="urn:microsoft.com/office/officeart/2005/8/layout/radial5"/>
    <dgm:cxn modelId="{3D687398-25F1-4136-8653-77463FE76510}" type="presOf" srcId="{8F8381D2-116F-4951-BEC5-39A91D70A6A0}" destId="{505FA471-92D4-49B1-A041-BE6A9EAAC6A8}" srcOrd="0" destOrd="0" presId="urn:microsoft.com/office/officeart/2005/8/layout/radial5"/>
    <dgm:cxn modelId="{A2630842-809B-4519-AA8B-213B85160C59}" srcId="{E5676BF7-1F04-4830-9535-A4565F49E0B0}" destId="{93DB1B6D-A64F-42D5-9951-316249D6E864}" srcOrd="2" destOrd="0" parTransId="{A1896CB8-B88F-462D-AA82-5CCBA47D2717}" sibTransId="{CC098CE8-A60B-4367-AA1F-250AD34E5D17}"/>
    <dgm:cxn modelId="{4C885E79-90FE-4308-B477-DE73497FA837}" srcId="{E5676BF7-1F04-4830-9535-A4565F49E0B0}" destId="{8F8381D2-116F-4951-BEC5-39A91D70A6A0}" srcOrd="3" destOrd="0" parTransId="{CEDD92B1-88A5-4212-B548-922CB51FE10C}" sibTransId="{F211DF29-E77B-404F-AC3E-71EF1C8981A7}"/>
    <dgm:cxn modelId="{80723656-9B51-427A-833F-9C681883884A}" type="presOf" srcId="{FC37FEDD-5840-4E65-BD72-7464C5303851}" destId="{20657AFD-E008-4303-9563-3D8CFDFE3707}" srcOrd="0" destOrd="0" presId="urn:microsoft.com/office/officeart/2005/8/layout/radial5"/>
    <dgm:cxn modelId="{1DB91DEA-F4AC-4A53-80DF-46A095F194AA}" srcId="{938CA2DB-A262-4EBC-A68C-04DE8FAE22BD}" destId="{5691D832-61A4-4170-9DFC-880241AB3525}" srcOrd="1" destOrd="0" parTransId="{0B9DABDF-71F3-48BE-96FF-237656B48485}" sibTransId="{0EF269B8-1209-4A8E-81BB-D6C6F05D81E5}"/>
    <dgm:cxn modelId="{1BC66E02-3E01-472B-94BE-C0941718202B}" type="presOf" srcId="{CEDD92B1-88A5-4212-B548-922CB51FE10C}" destId="{2DD5FC64-709F-43E4-B6F8-221A2B00F622}" srcOrd="0" destOrd="0" presId="urn:microsoft.com/office/officeart/2005/8/layout/radial5"/>
    <dgm:cxn modelId="{C8A08970-39CB-4ED8-9484-FC6D881F23C1}" srcId="{938CA2DB-A262-4EBC-A68C-04DE8FAE22BD}" destId="{1BAF3936-8C3C-472D-9440-00A982E5C909}" srcOrd="3" destOrd="0" parTransId="{3F3EBDA3-06F4-4A3A-A61D-020E5E1C1888}" sibTransId="{FC85F51F-4F7F-45C3-90D2-F56DD1FC0860}"/>
    <dgm:cxn modelId="{2F59E063-3C2A-4468-B017-7E2A66954B41}" type="presOf" srcId="{A1896CB8-B88F-462D-AA82-5CCBA47D2717}" destId="{3E34766B-0D9A-45BB-8F35-416ACC0DDB5C}" srcOrd="0" destOrd="0" presId="urn:microsoft.com/office/officeart/2005/8/layout/radial5"/>
    <dgm:cxn modelId="{939F940A-22BD-45C1-B521-71EBAFA5A59D}" type="presOf" srcId="{B50D0E97-C82A-4A14-BF48-D69FF1A09E11}" destId="{F6C9EDAF-A1EF-4002-9DA0-F9F0C604ABD3}" srcOrd="0" destOrd="0" presId="urn:microsoft.com/office/officeart/2005/8/layout/radial5"/>
    <dgm:cxn modelId="{A9DA07D6-4AEE-4E80-A845-BC5A368BE662}" type="presOf" srcId="{93DB1B6D-A64F-42D5-9951-316249D6E864}" destId="{331231CE-B6EA-4B2A-B160-0BD43A7442D6}" srcOrd="0" destOrd="0" presId="urn:microsoft.com/office/officeart/2005/8/layout/radial5"/>
    <dgm:cxn modelId="{BAAFFD90-98F3-42E6-9B2D-C9797FCAD0B8}" type="presOf" srcId="{AB5E6016-3BF3-4621-97F0-3EEBBED71466}" destId="{651B8D50-0E4A-4102-971D-EDA1E71172B6}" srcOrd="0" destOrd="0" presId="urn:microsoft.com/office/officeart/2005/8/layout/radial5"/>
    <dgm:cxn modelId="{4DCB1EAB-66C6-44E9-AA5D-A1F87367CD19}" srcId="{938CA2DB-A262-4EBC-A68C-04DE8FAE22BD}" destId="{E5676BF7-1F04-4830-9535-A4565F49E0B0}" srcOrd="0" destOrd="0" parTransId="{7F5BC862-0CA8-405C-B4EC-738881D11385}" sibTransId="{D3EF9122-11F8-4173-9869-A205DFD0EA93}"/>
    <dgm:cxn modelId="{2DA7A969-2418-4B64-884A-0EF7C2514027}" type="presOf" srcId="{AD8A5153-F661-4C86-B288-92B0A6D3C13E}" destId="{E760D143-D4E1-4AE3-97A3-A4C4033ED920}" srcOrd="0" destOrd="0" presId="urn:microsoft.com/office/officeart/2005/8/layout/radial5"/>
    <dgm:cxn modelId="{9535D03E-98DD-402D-940B-B055DF43F8E2}" type="presOf" srcId="{AB5E6016-3BF3-4621-97F0-3EEBBED71466}" destId="{023AF4E1-9160-4B1E-A1E0-3735D364B9E9}" srcOrd="1" destOrd="0" presId="urn:microsoft.com/office/officeart/2005/8/layout/radial5"/>
    <dgm:cxn modelId="{7E9538DE-D1BA-42B3-BC6E-D839AAEA9603}" type="presOf" srcId="{E5676BF7-1F04-4830-9535-A4565F49E0B0}" destId="{903BBE9A-42B7-4B3D-935A-0E6C260C75C8}" srcOrd="0" destOrd="0" presId="urn:microsoft.com/office/officeart/2005/8/layout/radial5"/>
    <dgm:cxn modelId="{858117E4-3590-4F35-B6EF-85C72C8809E3}" srcId="{E5676BF7-1F04-4830-9535-A4565F49E0B0}" destId="{FC37FEDD-5840-4E65-BD72-7464C5303851}" srcOrd="4" destOrd="0" parTransId="{9C797402-6FC5-4412-930B-CB40ABB2AFD5}" sibTransId="{E9B6DE6D-CD97-4C7E-A634-2812BE353B0B}"/>
    <dgm:cxn modelId="{7F8BA0D2-67DB-43E7-9173-9DAE04BFBC41}" srcId="{938CA2DB-A262-4EBC-A68C-04DE8FAE22BD}" destId="{CD2FB00D-F9BB-45CC-9D08-A2C96923BA55}" srcOrd="2" destOrd="0" parTransId="{0A36FD26-66E3-479A-B241-2A0C9775F43C}" sibTransId="{67974194-C8DF-468A-9BD1-781F4C4EF1F3}"/>
    <dgm:cxn modelId="{94FA79C4-FECE-4AC6-9CC1-F0C3A66855E2}" type="presOf" srcId="{80ACE936-DE56-4326-B6CB-D6973B2CCD94}" destId="{0BB2EE95-BE3F-4C45-B27D-0319C4959970}" srcOrd="0" destOrd="0" presId="urn:microsoft.com/office/officeart/2005/8/layout/radial5"/>
    <dgm:cxn modelId="{79CF6342-DCC2-485A-B82A-00A040CB4984}" type="presOf" srcId="{938CA2DB-A262-4EBC-A68C-04DE8FAE22BD}" destId="{1689A8BF-424B-4BDE-9C3E-7F7906AA17D3}" srcOrd="0" destOrd="0" presId="urn:microsoft.com/office/officeart/2005/8/layout/radial5"/>
    <dgm:cxn modelId="{046FDDE9-DAED-4839-AA21-BD482166E68C}" srcId="{E5676BF7-1F04-4830-9535-A4565F49E0B0}" destId="{B50D0E97-C82A-4A14-BF48-D69FF1A09E11}" srcOrd="1" destOrd="0" parTransId="{AD8A5153-F661-4C86-B288-92B0A6D3C13E}" sibTransId="{B8DCA99D-ED9D-4CA4-9709-E684A9705A16}"/>
    <dgm:cxn modelId="{7286D51D-5689-4758-88F1-AB79889A9044}" type="presOf" srcId="{AD8A5153-F661-4C86-B288-92B0A6D3C13E}" destId="{4F6ECA64-475D-4E2F-B60A-6E441C2FC7B9}" srcOrd="1" destOrd="0" presId="urn:microsoft.com/office/officeart/2005/8/layout/radial5"/>
    <dgm:cxn modelId="{5BFBEFCD-60F3-4C1C-957A-93918EB506ED}" type="presParOf" srcId="{1689A8BF-424B-4BDE-9C3E-7F7906AA17D3}" destId="{903BBE9A-42B7-4B3D-935A-0E6C260C75C8}" srcOrd="0" destOrd="0" presId="urn:microsoft.com/office/officeart/2005/8/layout/radial5"/>
    <dgm:cxn modelId="{5FEED2BE-171D-423B-A224-7FD07B32BB76}" type="presParOf" srcId="{1689A8BF-424B-4BDE-9C3E-7F7906AA17D3}" destId="{651B8D50-0E4A-4102-971D-EDA1E71172B6}" srcOrd="1" destOrd="0" presId="urn:microsoft.com/office/officeart/2005/8/layout/radial5"/>
    <dgm:cxn modelId="{EABC17FC-2679-487B-9940-4F2C8FCBCA10}" type="presParOf" srcId="{651B8D50-0E4A-4102-971D-EDA1E71172B6}" destId="{023AF4E1-9160-4B1E-A1E0-3735D364B9E9}" srcOrd="0" destOrd="0" presId="urn:microsoft.com/office/officeart/2005/8/layout/radial5"/>
    <dgm:cxn modelId="{48D29F77-2606-4396-99C2-3169FF97B778}" type="presParOf" srcId="{1689A8BF-424B-4BDE-9C3E-7F7906AA17D3}" destId="{0BB2EE95-BE3F-4C45-B27D-0319C4959970}" srcOrd="2" destOrd="0" presId="urn:microsoft.com/office/officeart/2005/8/layout/radial5"/>
    <dgm:cxn modelId="{35AB5CBE-CA2B-4C27-AD45-8D67899F5659}" type="presParOf" srcId="{1689A8BF-424B-4BDE-9C3E-7F7906AA17D3}" destId="{E760D143-D4E1-4AE3-97A3-A4C4033ED920}" srcOrd="3" destOrd="0" presId="urn:microsoft.com/office/officeart/2005/8/layout/radial5"/>
    <dgm:cxn modelId="{6773827F-A521-42AE-850C-95AAA44A10A0}" type="presParOf" srcId="{E760D143-D4E1-4AE3-97A3-A4C4033ED920}" destId="{4F6ECA64-475D-4E2F-B60A-6E441C2FC7B9}" srcOrd="0" destOrd="0" presId="urn:microsoft.com/office/officeart/2005/8/layout/radial5"/>
    <dgm:cxn modelId="{9ED85D98-8D1F-442A-932C-32F4C6E99BEE}" type="presParOf" srcId="{1689A8BF-424B-4BDE-9C3E-7F7906AA17D3}" destId="{F6C9EDAF-A1EF-4002-9DA0-F9F0C604ABD3}" srcOrd="4" destOrd="0" presId="urn:microsoft.com/office/officeart/2005/8/layout/radial5"/>
    <dgm:cxn modelId="{1FBFEDA2-F664-4F7B-986B-62B13F091DD1}" type="presParOf" srcId="{1689A8BF-424B-4BDE-9C3E-7F7906AA17D3}" destId="{3E34766B-0D9A-45BB-8F35-416ACC0DDB5C}" srcOrd="5" destOrd="0" presId="urn:microsoft.com/office/officeart/2005/8/layout/radial5"/>
    <dgm:cxn modelId="{CC0EE023-5B3E-442D-9704-0B9D4CC1D5F1}" type="presParOf" srcId="{3E34766B-0D9A-45BB-8F35-416ACC0DDB5C}" destId="{B98A4CDD-7928-4749-A392-3E6B1C1D401F}" srcOrd="0" destOrd="0" presId="urn:microsoft.com/office/officeart/2005/8/layout/radial5"/>
    <dgm:cxn modelId="{54308213-DAF8-48EB-BEEB-9774912FA49F}" type="presParOf" srcId="{1689A8BF-424B-4BDE-9C3E-7F7906AA17D3}" destId="{331231CE-B6EA-4B2A-B160-0BD43A7442D6}" srcOrd="6" destOrd="0" presId="urn:microsoft.com/office/officeart/2005/8/layout/radial5"/>
    <dgm:cxn modelId="{B7D79215-C81B-4673-B560-E122A2B066E8}" type="presParOf" srcId="{1689A8BF-424B-4BDE-9C3E-7F7906AA17D3}" destId="{2DD5FC64-709F-43E4-B6F8-221A2B00F622}" srcOrd="7" destOrd="0" presId="urn:microsoft.com/office/officeart/2005/8/layout/radial5"/>
    <dgm:cxn modelId="{D19DB0E3-5948-45CF-838C-8C1D9573EFB5}" type="presParOf" srcId="{2DD5FC64-709F-43E4-B6F8-221A2B00F622}" destId="{626BE778-BCF9-44E7-AA62-6EBD938478F9}" srcOrd="0" destOrd="0" presId="urn:microsoft.com/office/officeart/2005/8/layout/radial5"/>
    <dgm:cxn modelId="{2C7FAB53-FF55-44A8-B725-2F8C18E89116}" type="presParOf" srcId="{1689A8BF-424B-4BDE-9C3E-7F7906AA17D3}" destId="{505FA471-92D4-49B1-A041-BE6A9EAAC6A8}" srcOrd="8" destOrd="0" presId="urn:microsoft.com/office/officeart/2005/8/layout/radial5"/>
    <dgm:cxn modelId="{90432FA9-DB6C-4EB8-B4F1-F589A05D2F2A}" type="presParOf" srcId="{1689A8BF-424B-4BDE-9C3E-7F7906AA17D3}" destId="{01FD35FE-D426-4FB2-86F0-9FCF28B392F4}" srcOrd="9" destOrd="0" presId="urn:microsoft.com/office/officeart/2005/8/layout/radial5"/>
    <dgm:cxn modelId="{E3CA8FB0-4450-4ACE-814D-4868081C4916}" type="presParOf" srcId="{01FD35FE-D426-4FB2-86F0-9FCF28B392F4}" destId="{DF717FC8-2638-41ED-AF8C-0459ED4016CC}" srcOrd="0" destOrd="0" presId="urn:microsoft.com/office/officeart/2005/8/layout/radial5"/>
    <dgm:cxn modelId="{45095926-B4C0-474D-BF0C-12AEA04443F8}" type="presParOf" srcId="{1689A8BF-424B-4BDE-9C3E-7F7906AA17D3}" destId="{20657AFD-E008-4303-9563-3D8CFDFE3707}" srcOrd="10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BD974A-DD7E-4EC9-ADB8-2E0D1FC2FD3F}" type="doc">
      <dgm:prSet loTypeId="urn:microsoft.com/office/officeart/2005/8/layout/venn2" loCatId="relationship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E3887EC-CC8D-42D3-BE51-1C0933697E41}">
      <dgm:prSet phldrT="[Текст]"/>
      <dgm:spPr/>
      <dgm:t>
        <a:bodyPr/>
        <a:lstStyle/>
        <a:p>
          <a:r>
            <a:rPr lang="ru-RU" dirty="0" smtClean="0"/>
            <a:t>номера</a:t>
          </a:r>
          <a:endParaRPr lang="ru-RU" dirty="0"/>
        </a:p>
      </dgm:t>
    </dgm:pt>
    <dgm:pt modelId="{B73C1789-BCF6-4119-B620-FA9203C4FFCB}" type="parTrans" cxnId="{6191D335-E336-4D1E-B897-26B1234183D0}">
      <dgm:prSet/>
      <dgm:spPr/>
      <dgm:t>
        <a:bodyPr/>
        <a:lstStyle/>
        <a:p>
          <a:endParaRPr lang="ru-RU"/>
        </a:p>
      </dgm:t>
    </dgm:pt>
    <dgm:pt modelId="{ADCB6170-EB74-47CD-BBBE-F960A7183619}" type="sibTrans" cxnId="{6191D335-E336-4D1E-B897-26B1234183D0}">
      <dgm:prSet/>
      <dgm:spPr/>
      <dgm:t>
        <a:bodyPr/>
        <a:lstStyle/>
        <a:p>
          <a:endParaRPr lang="ru-RU"/>
        </a:p>
      </dgm:t>
    </dgm:pt>
    <dgm:pt modelId="{986ECA04-9FF0-4A32-BA07-05640DA83213}">
      <dgm:prSet phldrT="[Текст]"/>
      <dgm:spPr/>
      <dgm:t>
        <a:bodyPr/>
        <a:lstStyle/>
        <a:p>
          <a:r>
            <a:rPr lang="ru-RU" dirty="0" smtClean="0"/>
            <a:t>картины</a:t>
          </a:r>
          <a:endParaRPr lang="ru-RU" dirty="0"/>
        </a:p>
      </dgm:t>
    </dgm:pt>
    <dgm:pt modelId="{55C4F4DE-F067-4F58-995E-E5A839E5F089}" type="parTrans" cxnId="{95132478-D92F-4E3F-B265-76BBDF0398F6}">
      <dgm:prSet/>
      <dgm:spPr/>
      <dgm:t>
        <a:bodyPr/>
        <a:lstStyle/>
        <a:p>
          <a:endParaRPr lang="ru-RU"/>
        </a:p>
      </dgm:t>
    </dgm:pt>
    <dgm:pt modelId="{2C8BE167-A7EC-4D56-AE7E-98652EF56F0C}" type="sibTrans" cxnId="{95132478-D92F-4E3F-B265-76BBDF0398F6}">
      <dgm:prSet/>
      <dgm:spPr/>
      <dgm:t>
        <a:bodyPr/>
        <a:lstStyle/>
        <a:p>
          <a:endParaRPr lang="ru-RU"/>
        </a:p>
      </dgm:t>
    </dgm:pt>
    <dgm:pt modelId="{B2F96B2E-9F24-4DEC-A7C4-7B3BFDBF8066}">
      <dgm:prSet phldrT="[Текст]"/>
      <dgm:spPr/>
      <dgm:t>
        <a:bodyPr/>
        <a:lstStyle/>
        <a:p>
          <a:r>
            <a:rPr lang="ru-RU" dirty="0" smtClean="0"/>
            <a:t>действия</a:t>
          </a:r>
          <a:endParaRPr lang="ru-RU" dirty="0"/>
        </a:p>
      </dgm:t>
    </dgm:pt>
    <dgm:pt modelId="{0A77C942-54EE-48D2-AADE-63947EDA4659}" type="parTrans" cxnId="{74C5C69F-38AF-47E4-BE32-DA8F0BE2E255}">
      <dgm:prSet/>
      <dgm:spPr/>
      <dgm:t>
        <a:bodyPr/>
        <a:lstStyle/>
        <a:p>
          <a:endParaRPr lang="ru-RU"/>
        </a:p>
      </dgm:t>
    </dgm:pt>
    <dgm:pt modelId="{3D07736D-CA74-4F50-A9CE-AB9B9CAF7756}" type="sibTrans" cxnId="{74C5C69F-38AF-47E4-BE32-DA8F0BE2E255}">
      <dgm:prSet/>
      <dgm:spPr/>
      <dgm:t>
        <a:bodyPr/>
        <a:lstStyle/>
        <a:p>
          <a:endParaRPr lang="ru-RU"/>
        </a:p>
      </dgm:t>
    </dgm:pt>
    <dgm:pt modelId="{72D1630E-0B22-45D4-A77D-13E0E59A46B5}">
      <dgm:prSet phldrT="[Текст]" custT="1"/>
      <dgm:spPr/>
      <dgm:t>
        <a:bodyPr/>
        <a:lstStyle/>
        <a:p>
          <a:r>
            <a:rPr lang="ru-RU" sz="2400" dirty="0" smtClean="0"/>
            <a:t>Спектакль</a:t>
          </a:r>
          <a:endParaRPr lang="ru-RU" sz="2400" dirty="0"/>
        </a:p>
      </dgm:t>
    </dgm:pt>
    <dgm:pt modelId="{52B7CAD7-2015-4ED2-A2D6-9C32A038E011}" type="parTrans" cxnId="{3A0A0233-CB56-4F31-92BC-501EFD99440A}">
      <dgm:prSet/>
      <dgm:spPr/>
      <dgm:t>
        <a:bodyPr/>
        <a:lstStyle/>
        <a:p>
          <a:endParaRPr lang="ru-RU"/>
        </a:p>
      </dgm:t>
    </dgm:pt>
    <dgm:pt modelId="{7E813FEE-00A3-4392-9677-BD1E281E1FB1}" type="sibTrans" cxnId="{3A0A0233-CB56-4F31-92BC-501EFD99440A}">
      <dgm:prSet/>
      <dgm:spPr/>
      <dgm:t>
        <a:bodyPr/>
        <a:lstStyle/>
        <a:p>
          <a:endParaRPr lang="ru-RU"/>
        </a:p>
      </dgm:t>
    </dgm:pt>
    <dgm:pt modelId="{F060CB33-0C76-4634-805A-5C21F78CB994}">
      <dgm:prSet/>
      <dgm:spPr/>
      <dgm:t>
        <a:bodyPr/>
        <a:lstStyle/>
        <a:p>
          <a:endParaRPr lang="ru-RU"/>
        </a:p>
      </dgm:t>
    </dgm:pt>
    <dgm:pt modelId="{7EB0046E-DF6C-44D4-9DAD-05D50E199FFF}" type="parTrans" cxnId="{671D58E8-EAE1-40AB-83CA-C38671198852}">
      <dgm:prSet/>
      <dgm:spPr/>
      <dgm:t>
        <a:bodyPr/>
        <a:lstStyle/>
        <a:p>
          <a:endParaRPr lang="ru-RU"/>
        </a:p>
      </dgm:t>
    </dgm:pt>
    <dgm:pt modelId="{967FB56D-859B-4CB9-94E1-07749FE860B0}" type="sibTrans" cxnId="{671D58E8-EAE1-40AB-83CA-C38671198852}">
      <dgm:prSet/>
      <dgm:spPr/>
      <dgm:t>
        <a:bodyPr/>
        <a:lstStyle/>
        <a:p>
          <a:endParaRPr lang="ru-RU"/>
        </a:p>
      </dgm:t>
    </dgm:pt>
    <dgm:pt modelId="{3B910E1B-BBB7-44BD-80C6-FF4AAD0D8C97}" type="pres">
      <dgm:prSet presAssocID="{7FBD974A-DD7E-4EC9-ADB8-2E0D1FC2FD3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B9C3C0-9441-4978-ABAC-E22D55D2679F}" type="pres">
      <dgm:prSet presAssocID="{7FBD974A-DD7E-4EC9-ADB8-2E0D1FC2FD3F}" presName="comp1" presStyleCnt="0"/>
      <dgm:spPr/>
    </dgm:pt>
    <dgm:pt modelId="{CF1A2BE7-A51D-40ED-AB71-071710568C32}" type="pres">
      <dgm:prSet presAssocID="{7FBD974A-DD7E-4EC9-ADB8-2E0D1FC2FD3F}" presName="circle1" presStyleLbl="node1" presStyleIdx="0" presStyleCnt="5" custLinFactNeighborX="-2610"/>
      <dgm:spPr/>
      <dgm:t>
        <a:bodyPr/>
        <a:lstStyle/>
        <a:p>
          <a:endParaRPr lang="ru-RU"/>
        </a:p>
      </dgm:t>
    </dgm:pt>
    <dgm:pt modelId="{6A98FF68-1E5C-40FE-AEC0-C9A913F49B3D}" type="pres">
      <dgm:prSet presAssocID="{7FBD974A-DD7E-4EC9-ADB8-2E0D1FC2FD3F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99D2B-C60C-4C51-A083-4123E4D249AA}" type="pres">
      <dgm:prSet presAssocID="{7FBD974A-DD7E-4EC9-ADB8-2E0D1FC2FD3F}" presName="comp2" presStyleCnt="0"/>
      <dgm:spPr/>
    </dgm:pt>
    <dgm:pt modelId="{299C12ED-F59D-4342-83E7-1CB8E397F205}" type="pres">
      <dgm:prSet presAssocID="{7FBD974A-DD7E-4EC9-ADB8-2E0D1FC2FD3F}" presName="circle2" presStyleLbl="node1" presStyleIdx="1" presStyleCnt="5" custLinFactNeighborX="390" custLinFactNeighborY="-638"/>
      <dgm:spPr/>
      <dgm:t>
        <a:bodyPr/>
        <a:lstStyle/>
        <a:p>
          <a:endParaRPr lang="ru-RU"/>
        </a:p>
      </dgm:t>
    </dgm:pt>
    <dgm:pt modelId="{0E607D26-21B4-48F8-A64E-F96D3B09C4F5}" type="pres">
      <dgm:prSet presAssocID="{7FBD974A-DD7E-4EC9-ADB8-2E0D1FC2FD3F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BCF2F-36EC-49B0-843F-DE33DC18214F}" type="pres">
      <dgm:prSet presAssocID="{7FBD974A-DD7E-4EC9-ADB8-2E0D1FC2FD3F}" presName="comp3" presStyleCnt="0"/>
      <dgm:spPr/>
    </dgm:pt>
    <dgm:pt modelId="{5A50AD84-A61D-460D-9C60-B7B36C4B536E}" type="pres">
      <dgm:prSet presAssocID="{7FBD974A-DD7E-4EC9-ADB8-2E0D1FC2FD3F}" presName="circle3" presStyleLbl="node1" presStyleIdx="2" presStyleCnt="5" custLinFactNeighborX="-201" custLinFactNeighborY="-402"/>
      <dgm:spPr/>
      <dgm:t>
        <a:bodyPr/>
        <a:lstStyle/>
        <a:p>
          <a:endParaRPr lang="ru-RU"/>
        </a:p>
      </dgm:t>
    </dgm:pt>
    <dgm:pt modelId="{72A8DF7D-464A-4D93-BA67-3AF0C53D8291}" type="pres">
      <dgm:prSet presAssocID="{7FBD974A-DD7E-4EC9-ADB8-2E0D1FC2FD3F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EADCC-0FA7-4FA2-9666-99D534D18378}" type="pres">
      <dgm:prSet presAssocID="{7FBD974A-DD7E-4EC9-ADB8-2E0D1FC2FD3F}" presName="comp4" presStyleCnt="0"/>
      <dgm:spPr/>
    </dgm:pt>
    <dgm:pt modelId="{94844403-ADE7-4553-AA90-291E5C80D4A5}" type="pres">
      <dgm:prSet presAssocID="{7FBD974A-DD7E-4EC9-ADB8-2E0D1FC2FD3F}" presName="circle4" presStyleLbl="node1" presStyleIdx="3" presStyleCnt="5"/>
      <dgm:spPr/>
      <dgm:t>
        <a:bodyPr/>
        <a:lstStyle/>
        <a:p>
          <a:endParaRPr lang="ru-RU"/>
        </a:p>
      </dgm:t>
    </dgm:pt>
    <dgm:pt modelId="{28BBBAD9-6AEE-431A-9AF2-3B4218EB9917}" type="pres">
      <dgm:prSet presAssocID="{7FBD974A-DD7E-4EC9-ADB8-2E0D1FC2FD3F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F6B6D-7408-432D-B475-9B05EE6363E5}" type="pres">
      <dgm:prSet presAssocID="{7FBD974A-DD7E-4EC9-ADB8-2E0D1FC2FD3F}" presName="comp5" presStyleCnt="0"/>
      <dgm:spPr/>
    </dgm:pt>
    <dgm:pt modelId="{E27F5A12-A763-4291-A9A8-1470F632191F}" type="pres">
      <dgm:prSet presAssocID="{7FBD974A-DD7E-4EC9-ADB8-2E0D1FC2FD3F}" presName="circle5" presStyleLbl="node1" presStyleIdx="4" presStyleCnt="5"/>
      <dgm:spPr/>
      <dgm:t>
        <a:bodyPr/>
        <a:lstStyle/>
        <a:p>
          <a:endParaRPr lang="ru-RU"/>
        </a:p>
      </dgm:t>
    </dgm:pt>
    <dgm:pt modelId="{C69A7DDF-AF4D-427A-8AF9-94D2CFE5050A}" type="pres">
      <dgm:prSet presAssocID="{7FBD974A-DD7E-4EC9-ADB8-2E0D1FC2FD3F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1D58E8-EAE1-40AB-83CA-C38671198852}" srcId="{7FBD974A-DD7E-4EC9-ADB8-2E0D1FC2FD3F}" destId="{F060CB33-0C76-4634-805A-5C21F78CB994}" srcOrd="1" destOrd="0" parTransId="{7EB0046E-DF6C-44D4-9DAD-05D50E199FFF}" sibTransId="{967FB56D-859B-4CB9-94E1-07749FE860B0}"/>
    <dgm:cxn modelId="{8F51F57E-776C-4DD7-9C06-E57C34D6F2BA}" type="presOf" srcId="{3E3887EC-CC8D-42D3-BE51-1C0933697E41}" destId="{6A98FF68-1E5C-40FE-AEC0-C9A913F49B3D}" srcOrd="1" destOrd="0" presId="urn:microsoft.com/office/officeart/2005/8/layout/venn2"/>
    <dgm:cxn modelId="{95132478-D92F-4E3F-B265-76BBDF0398F6}" srcId="{7FBD974A-DD7E-4EC9-ADB8-2E0D1FC2FD3F}" destId="{986ECA04-9FF0-4A32-BA07-05640DA83213}" srcOrd="2" destOrd="0" parTransId="{55C4F4DE-F067-4F58-995E-E5A839E5F089}" sibTransId="{2C8BE167-A7EC-4D56-AE7E-98652EF56F0C}"/>
    <dgm:cxn modelId="{4F1D7410-079A-4DB8-947F-BCC34941AFEE}" type="presOf" srcId="{B2F96B2E-9F24-4DEC-A7C4-7B3BFDBF8066}" destId="{28BBBAD9-6AEE-431A-9AF2-3B4218EB9917}" srcOrd="1" destOrd="0" presId="urn:microsoft.com/office/officeart/2005/8/layout/venn2"/>
    <dgm:cxn modelId="{6191D335-E336-4D1E-B897-26B1234183D0}" srcId="{7FBD974A-DD7E-4EC9-ADB8-2E0D1FC2FD3F}" destId="{3E3887EC-CC8D-42D3-BE51-1C0933697E41}" srcOrd="0" destOrd="0" parTransId="{B73C1789-BCF6-4119-B620-FA9203C4FFCB}" sibTransId="{ADCB6170-EB74-47CD-BBBE-F960A7183619}"/>
    <dgm:cxn modelId="{BB028953-540D-4491-AFA0-2279632902BB}" type="presOf" srcId="{986ECA04-9FF0-4A32-BA07-05640DA83213}" destId="{72A8DF7D-464A-4D93-BA67-3AF0C53D8291}" srcOrd="1" destOrd="0" presId="urn:microsoft.com/office/officeart/2005/8/layout/venn2"/>
    <dgm:cxn modelId="{A48402A3-A837-4FB8-BE34-1AEB91AA3832}" type="presOf" srcId="{B2F96B2E-9F24-4DEC-A7C4-7B3BFDBF8066}" destId="{94844403-ADE7-4553-AA90-291E5C80D4A5}" srcOrd="0" destOrd="0" presId="urn:microsoft.com/office/officeart/2005/8/layout/venn2"/>
    <dgm:cxn modelId="{668FED5A-C95C-46F1-875A-38687D399C4C}" type="presOf" srcId="{986ECA04-9FF0-4A32-BA07-05640DA83213}" destId="{5A50AD84-A61D-460D-9C60-B7B36C4B536E}" srcOrd="0" destOrd="0" presId="urn:microsoft.com/office/officeart/2005/8/layout/venn2"/>
    <dgm:cxn modelId="{FE4F2FB1-63BA-476D-A2E6-316B6FCDD758}" type="presOf" srcId="{F060CB33-0C76-4634-805A-5C21F78CB994}" destId="{299C12ED-F59D-4342-83E7-1CB8E397F205}" srcOrd="0" destOrd="0" presId="urn:microsoft.com/office/officeart/2005/8/layout/venn2"/>
    <dgm:cxn modelId="{44C54079-21B0-4C73-940C-34B1292C88A4}" type="presOf" srcId="{72D1630E-0B22-45D4-A77D-13E0E59A46B5}" destId="{C69A7DDF-AF4D-427A-8AF9-94D2CFE5050A}" srcOrd="1" destOrd="0" presId="urn:microsoft.com/office/officeart/2005/8/layout/venn2"/>
    <dgm:cxn modelId="{D74C0180-EBB7-4B07-9559-0A70B0770F41}" type="presOf" srcId="{F060CB33-0C76-4634-805A-5C21F78CB994}" destId="{0E607D26-21B4-48F8-A64E-F96D3B09C4F5}" srcOrd="1" destOrd="0" presId="urn:microsoft.com/office/officeart/2005/8/layout/venn2"/>
    <dgm:cxn modelId="{3A0A0233-CB56-4F31-92BC-501EFD99440A}" srcId="{7FBD974A-DD7E-4EC9-ADB8-2E0D1FC2FD3F}" destId="{72D1630E-0B22-45D4-A77D-13E0E59A46B5}" srcOrd="4" destOrd="0" parTransId="{52B7CAD7-2015-4ED2-A2D6-9C32A038E011}" sibTransId="{7E813FEE-00A3-4392-9677-BD1E281E1FB1}"/>
    <dgm:cxn modelId="{3C37A7B7-A6A5-4346-B9BB-A2A2C45C4C35}" type="presOf" srcId="{3E3887EC-CC8D-42D3-BE51-1C0933697E41}" destId="{CF1A2BE7-A51D-40ED-AB71-071710568C32}" srcOrd="0" destOrd="0" presId="urn:microsoft.com/office/officeart/2005/8/layout/venn2"/>
    <dgm:cxn modelId="{8D0F56FE-0DFE-45E2-8927-E60D60274497}" type="presOf" srcId="{72D1630E-0B22-45D4-A77D-13E0E59A46B5}" destId="{E27F5A12-A763-4291-A9A8-1470F632191F}" srcOrd="0" destOrd="0" presId="urn:microsoft.com/office/officeart/2005/8/layout/venn2"/>
    <dgm:cxn modelId="{74C5C69F-38AF-47E4-BE32-DA8F0BE2E255}" srcId="{7FBD974A-DD7E-4EC9-ADB8-2E0D1FC2FD3F}" destId="{B2F96B2E-9F24-4DEC-A7C4-7B3BFDBF8066}" srcOrd="3" destOrd="0" parTransId="{0A77C942-54EE-48D2-AADE-63947EDA4659}" sibTransId="{3D07736D-CA74-4F50-A9CE-AB9B9CAF7756}"/>
    <dgm:cxn modelId="{5EE817C4-8F97-436F-84F9-BFA48D13326F}" type="presOf" srcId="{7FBD974A-DD7E-4EC9-ADB8-2E0D1FC2FD3F}" destId="{3B910E1B-BBB7-44BD-80C6-FF4AAD0D8C97}" srcOrd="0" destOrd="0" presId="urn:microsoft.com/office/officeart/2005/8/layout/venn2"/>
    <dgm:cxn modelId="{C5896CE6-6751-4178-8CEC-8640C0D7CE50}" type="presParOf" srcId="{3B910E1B-BBB7-44BD-80C6-FF4AAD0D8C97}" destId="{2CB9C3C0-9441-4978-ABAC-E22D55D2679F}" srcOrd="0" destOrd="0" presId="urn:microsoft.com/office/officeart/2005/8/layout/venn2"/>
    <dgm:cxn modelId="{0D325B6B-E4C8-498D-A457-EC1145F02524}" type="presParOf" srcId="{2CB9C3C0-9441-4978-ABAC-E22D55D2679F}" destId="{CF1A2BE7-A51D-40ED-AB71-071710568C32}" srcOrd="0" destOrd="0" presId="urn:microsoft.com/office/officeart/2005/8/layout/venn2"/>
    <dgm:cxn modelId="{9ED83B66-B522-49C1-8092-7C3EB5AED56E}" type="presParOf" srcId="{2CB9C3C0-9441-4978-ABAC-E22D55D2679F}" destId="{6A98FF68-1E5C-40FE-AEC0-C9A913F49B3D}" srcOrd="1" destOrd="0" presId="urn:microsoft.com/office/officeart/2005/8/layout/venn2"/>
    <dgm:cxn modelId="{063AD794-13D0-4FCA-8657-B4C15FF15156}" type="presParOf" srcId="{3B910E1B-BBB7-44BD-80C6-FF4AAD0D8C97}" destId="{29599D2B-C60C-4C51-A083-4123E4D249AA}" srcOrd="1" destOrd="0" presId="urn:microsoft.com/office/officeart/2005/8/layout/venn2"/>
    <dgm:cxn modelId="{D4502205-0523-4EEB-8CF7-DDE5C2EE3469}" type="presParOf" srcId="{29599D2B-C60C-4C51-A083-4123E4D249AA}" destId="{299C12ED-F59D-4342-83E7-1CB8E397F205}" srcOrd="0" destOrd="0" presId="urn:microsoft.com/office/officeart/2005/8/layout/venn2"/>
    <dgm:cxn modelId="{37AE8C1E-AF7A-4073-A831-CF73271276E8}" type="presParOf" srcId="{29599D2B-C60C-4C51-A083-4123E4D249AA}" destId="{0E607D26-21B4-48F8-A64E-F96D3B09C4F5}" srcOrd="1" destOrd="0" presId="urn:microsoft.com/office/officeart/2005/8/layout/venn2"/>
    <dgm:cxn modelId="{830E9C48-B68D-4FD4-A9FC-A8569C532466}" type="presParOf" srcId="{3B910E1B-BBB7-44BD-80C6-FF4AAD0D8C97}" destId="{D49BCF2F-36EC-49B0-843F-DE33DC18214F}" srcOrd="2" destOrd="0" presId="urn:microsoft.com/office/officeart/2005/8/layout/venn2"/>
    <dgm:cxn modelId="{3BC3FC6B-1F8F-476E-9762-0C8D8D76F2B9}" type="presParOf" srcId="{D49BCF2F-36EC-49B0-843F-DE33DC18214F}" destId="{5A50AD84-A61D-460D-9C60-B7B36C4B536E}" srcOrd="0" destOrd="0" presId="urn:microsoft.com/office/officeart/2005/8/layout/venn2"/>
    <dgm:cxn modelId="{F34061F2-D491-44C4-A9D3-D837377BA849}" type="presParOf" srcId="{D49BCF2F-36EC-49B0-843F-DE33DC18214F}" destId="{72A8DF7D-464A-4D93-BA67-3AF0C53D8291}" srcOrd="1" destOrd="0" presId="urn:microsoft.com/office/officeart/2005/8/layout/venn2"/>
    <dgm:cxn modelId="{AF8DA1AA-AB72-4E4D-90A2-7A1E2B0DE09E}" type="presParOf" srcId="{3B910E1B-BBB7-44BD-80C6-FF4AAD0D8C97}" destId="{34CEADCC-0FA7-4FA2-9666-99D534D18378}" srcOrd="3" destOrd="0" presId="urn:microsoft.com/office/officeart/2005/8/layout/venn2"/>
    <dgm:cxn modelId="{CD43DFFF-6D60-4C51-A5E5-99D2CBC97656}" type="presParOf" srcId="{34CEADCC-0FA7-4FA2-9666-99D534D18378}" destId="{94844403-ADE7-4553-AA90-291E5C80D4A5}" srcOrd="0" destOrd="0" presId="urn:microsoft.com/office/officeart/2005/8/layout/venn2"/>
    <dgm:cxn modelId="{834635FD-0E31-459A-B940-3C313F558F5D}" type="presParOf" srcId="{34CEADCC-0FA7-4FA2-9666-99D534D18378}" destId="{28BBBAD9-6AEE-431A-9AF2-3B4218EB9917}" srcOrd="1" destOrd="0" presId="urn:microsoft.com/office/officeart/2005/8/layout/venn2"/>
    <dgm:cxn modelId="{9667AA1F-B82C-4BE9-9955-9987D6A043B1}" type="presParOf" srcId="{3B910E1B-BBB7-44BD-80C6-FF4AAD0D8C97}" destId="{C1BF6B6D-7408-432D-B475-9B05EE6363E5}" srcOrd="4" destOrd="0" presId="urn:microsoft.com/office/officeart/2005/8/layout/venn2"/>
    <dgm:cxn modelId="{8A1AFBDD-1078-453A-B05C-1942157A56C5}" type="presParOf" srcId="{C1BF6B6D-7408-432D-B475-9B05EE6363E5}" destId="{E27F5A12-A763-4291-A9A8-1470F632191F}" srcOrd="0" destOrd="0" presId="urn:microsoft.com/office/officeart/2005/8/layout/venn2"/>
    <dgm:cxn modelId="{D271A42F-2DC9-4C07-8F7F-ED54C6C8C927}" type="presParOf" srcId="{C1BF6B6D-7408-432D-B475-9B05EE6363E5}" destId="{C69A7DDF-AF4D-427A-8AF9-94D2CFE5050A}" srcOrd="1" destOrd="0" presId="urn:microsoft.com/office/officeart/2005/8/layout/venn2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4B16BF7-E413-40FD-8F94-4D20120B800A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2C4DC47-002E-499E-A707-A2D8D7033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733E0D-8E4F-40D3-A535-EB8A3290564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93D7-1551-41EC-BC82-66D1EAE32728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838DE-F1E9-4C67-8007-8932A7A60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98E2D-7CF5-454E-BA93-05455C8C45F9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52AB-3927-43BA-A2E2-4B6779EFF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5576F-AA70-4B65-8B02-1A8591DBF4EA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2BA72-5CA5-4F84-A393-ACE346354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59936-2B57-4A1C-8657-8D23ED0EBCC8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E6B02-AE76-4A85-9A95-C1A33CD8D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CFF5B-CC6A-40DE-B1BC-4344D71411E8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60320-D54F-49DA-9EBB-3A58430D0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E9568-ADB3-46BD-9B56-278ACB8CA51B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889F0-AC28-44D9-B30E-A5536213A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D71E8-F129-4E81-9684-6D0C28B1EC1F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22116-2784-424C-A60E-8FDEDF935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71B6A-9DAA-4A15-92E7-E08E051F8DC9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54971-7B14-4578-B332-96614FEFF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7EC2B-E7E9-47BD-90D0-1B9032388C30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5A304-AA09-465A-9F4E-1340B5F4D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FD2DB-79C2-43F7-B78A-31B15584EB53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E64FE-CF68-4B5B-91E1-6A82D4529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BDD44-6E33-4CFB-8D7F-56B05FEFF1E9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24699-5EB5-4914-AB30-9A4F0FE02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7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020627-CAE4-4D18-819C-1D967405502D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319554-3D15-497B-B696-89A750007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5800" y="5429250"/>
            <a:ext cx="7772400" cy="1000125"/>
          </a:xfrm>
        </p:spPr>
        <p:txBody>
          <a:bodyPr/>
          <a:lstStyle/>
          <a:p>
            <a:r>
              <a:rPr lang="ru-RU" sz="8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ОПЕРА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3643313"/>
            <a:ext cx="46038" cy="71437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39" name="Рисунок 4" descr="Изображение 09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85750"/>
            <a:ext cx="6715125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2" descr="Изображение 0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3857625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3" descr="Изображение 0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286125"/>
            <a:ext cx="403860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4929188" y="357188"/>
            <a:ext cx="4000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ЭСКИЗЫ КОСТЮМОВ</a:t>
            </a: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357188" y="6215063"/>
            <a:ext cx="3786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ХУДОЖНИК  К.КОРОВИН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Изображение 03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357188"/>
            <a:ext cx="368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2" descr="Изображение 08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357563"/>
            <a:ext cx="428625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5357813" y="4143375"/>
            <a:ext cx="3643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chemeClr val="bg1"/>
                </a:solidFill>
                <a:latin typeface="Calibri" pitchFamily="34" charset="0"/>
              </a:rPr>
              <a:t>ХУДОЖНИК В.ВАСНЕЦОВ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214313" y="2928938"/>
            <a:ext cx="4357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ХУДОЖНИКИ  Ф.ШЛОССМАН  И  Х.ЛООСЕН   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Изображение 0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40259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2" descr="Изображение 07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643188"/>
            <a:ext cx="405288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4786313" y="142875"/>
            <a:ext cx="4000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Либретто – это литературный текст оперы. Текст может быть издан отдельной книжечкой небольшого формата. Она тоже называется «либретто».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643042" y="714356"/>
          <a:ext cx="609600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3857625" y="1857375"/>
            <a:ext cx="142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сцены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1500188" y="0"/>
            <a:ext cx="6357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СТРОЕНИЕ ОПЕРЫ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"/>
          <p:cNvSpPr txBox="1">
            <a:spLocks noChangeArrowheads="1"/>
          </p:cNvSpPr>
          <p:nvPr/>
        </p:nvSpPr>
        <p:spPr bwMode="auto">
          <a:xfrm>
            <a:off x="428625" y="4429125"/>
            <a:ext cx="8358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Опера может начинаться с пролога (вступительной картины), а заканчиваться эпилогом (заключительной картиной).</a:t>
            </a:r>
          </a:p>
        </p:txBody>
      </p:sp>
      <p:pic>
        <p:nvPicPr>
          <p:cNvPr id="28674" name="Рисунок 4" descr="Изображение 06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8501063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Изображение 0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071563"/>
            <a:ext cx="647700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1357313" y="214313"/>
            <a:ext cx="6429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ВОКАЛЬНЫЕ НОМЕРА</a:t>
            </a: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642938" y="5357813"/>
            <a:ext cx="785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Вокальные номера – это законченные эпизоды для вокального исполнения. Их можно разделить на сольные, ансамблевые и хоровые.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 descr="Изображение 0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3868738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4786313" y="285750"/>
            <a:ext cx="3857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Сольные номера предназначены для 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одного исполнителя.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 descr="Изображение 0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50"/>
            <a:ext cx="4214813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57188" y="285750"/>
            <a:ext cx="40719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Ария – это основное средство музыкальной характеристики оперного героя. </a:t>
            </a:r>
          </a:p>
          <a:p>
            <a:pPr algn="just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Итальянское слово «ария» переводится как «песня», «воздух», «дыхание».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 descr="Изображение 0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50"/>
            <a:ext cx="4251325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357188" y="285750"/>
            <a:ext cx="4143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К разновидностям арии относятся: ариозо, ариетта, каватина.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 descr="Копия Изображение 09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3432175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Рисунок 2" descr="Изображение 09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3571875"/>
            <a:ext cx="38004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4786313" y="285750"/>
            <a:ext cx="4500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К сольным номерам 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относятся песня, 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романс и монолог.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285750" y="3500438"/>
            <a:ext cx="35004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Монолог – сольное музыкальное высказывание персонажа, написанное в свободной форме.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Изображение 0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85750"/>
            <a:ext cx="652938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000125" y="5572125"/>
            <a:ext cx="7143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Опера - это музыкальный спектакль, в котором главным выразительным средством является пение.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 descr="Изображение 07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85750"/>
            <a:ext cx="7080250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1000125" y="5286375"/>
            <a:ext cx="7215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Речитатив – род вокальной музыки, основанный на речевых интонациях.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1357313" y="357188"/>
            <a:ext cx="6429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АНСАМБЛИ</a:t>
            </a:r>
          </a:p>
        </p:txBody>
      </p:sp>
      <p:pic>
        <p:nvPicPr>
          <p:cNvPr id="35842" name="Рисунок 2" descr="Изображение 07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285875"/>
            <a:ext cx="750411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2" descr="Изображение 1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357188"/>
            <a:ext cx="3703638" cy="590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428625" y="357188"/>
            <a:ext cx="37861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Ансамблевые номера предназначены для нескольких исполнителей.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К ним относятся дуэт, терцет (или трио), квартет, квинтет и т. д.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Названия ансамблевых номеров – это латинские и итальянские термины, которые указывают количество певцов в ансамбле.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 descr="Изображение 09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85875"/>
            <a:ext cx="81073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1357313" y="357188"/>
            <a:ext cx="6429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ХОРОВЫЕ НОМЕРА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" descr="Изображение 08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38544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4"/>
          <p:cNvSpPr txBox="1">
            <a:spLocks noChangeArrowheads="1"/>
          </p:cNvSpPr>
          <p:nvPr/>
        </p:nvSpPr>
        <p:spPr bwMode="auto">
          <a:xfrm>
            <a:off x="4929188" y="357188"/>
            <a:ext cx="378618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Хоровые номера – это номера для коллектива исполнителей. Они различаются по составу хоров: мужской, женский, смешанный, детский, хор мальчиков.                    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/>
          <p:cNvSpPr txBox="1">
            <a:spLocks noChangeArrowheads="1"/>
          </p:cNvSpPr>
          <p:nvPr/>
        </p:nvSpPr>
        <p:spPr bwMode="auto">
          <a:xfrm>
            <a:off x="1357313" y="0"/>
            <a:ext cx="6429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ПЕВЧЕСКИЕ ГОЛОСА</a:t>
            </a:r>
          </a:p>
        </p:txBody>
      </p:sp>
      <p:pic>
        <p:nvPicPr>
          <p:cNvPr id="39938" name="Рисунок 2" descr="Изображение 01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785813"/>
            <a:ext cx="3611563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428625" y="785813"/>
            <a:ext cx="36433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Певческие голоса различаются по высоте и характеру звучания – тембру.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1"/>
          <p:cNvSpPr txBox="1">
            <a:spLocks noChangeArrowheads="1"/>
          </p:cNvSpPr>
          <p:nvPr/>
        </p:nvSpPr>
        <p:spPr bwMode="auto">
          <a:xfrm>
            <a:off x="1357313" y="357188"/>
            <a:ext cx="6429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ЖЕНСКИЕ ГОЛОСА</a:t>
            </a:r>
          </a:p>
        </p:txBody>
      </p:sp>
      <p:pic>
        <p:nvPicPr>
          <p:cNvPr id="40962" name="Рисунок 2" descr="Изображение 05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1143000"/>
            <a:ext cx="438626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428625" y="1143000"/>
            <a:ext cx="3429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Сопрано</a:t>
            </a:r>
          </a:p>
          <a:p>
            <a:pPr>
              <a:buFont typeface="Arial" charset="0"/>
              <a:buChar char="•"/>
            </a:pPr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Меццо-сопрано</a:t>
            </a:r>
          </a:p>
          <a:p>
            <a:pPr>
              <a:buFont typeface="Arial" charset="0"/>
              <a:buChar char="•"/>
            </a:pPr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Контральто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1" descr="Изображение 0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57188"/>
            <a:ext cx="3878263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428625" y="357188"/>
            <a:ext cx="3786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Роли юношей и мальчиков-подростков часто пишутся для контральто.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"/>
          <p:cNvSpPr txBox="1">
            <a:spLocks noChangeArrowheads="1"/>
          </p:cNvSpPr>
          <p:nvPr/>
        </p:nvSpPr>
        <p:spPr bwMode="auto">
          <a:xfrm>
            <a:off x="1357313" y="357188"/>
            <a:ext cx="6429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МУЖСКИЕ ГОЛОСА</a:t>
            </a:r>
          </a:p>
        </p:txBody>
      </p:sp>
      <p:pic>
        <p:nvPicPr>
          <p:cNvPr id="43010" name="Рисунок 2" descr="Изображение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143000"/>
            <a:ext cx="4211638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4929188" y="1071563"/>
            <a:ext cx="37147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Тенор</a:t>
            </a:r>
          </a:p>
          <a:p>
            <a:pPr>
              <a:buFont typeface="Arial" charset="0"/>
              <a:buChar char="•"/>
            </a:pPr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Баритон</a:t>
            </a:r>
          </a:p>
          <a:p>
            <a:pPr>
              <a:buFont typeface="Arial" charset="0"/>
              <a:buChar char="•"/>
            </a:pPr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Бас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/>
          <p:cNvSpPr txBox="1">
            <a:spLocks noChangeArrowheads="1"/>
          </p:cNvSpPr>
          <p:nvPr/>
        </p:nvSpPr>
        <p:spPr bwMode="auto">
          <a:xfrm>
            <a:off x="1357313" y="357188"/>
            <a:ext cx="6429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ОРКЕСТР</a:t>
            </a:r>
          </a:p>
        </p:txBody>
      </p:sp>
      <p:pic>
        <p:nvPicPr>
          <p:cNvPr id="44034" name="Рисунок 2" descr="Изображение 07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57313"/>
            <a:ext cx="8420100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357188" y="5214938"/>
            <a:ext cx="8429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Оркестр Мариинского театра под управлением Валерия Гергиева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4" descr="DSCF40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143250"/>
            <a:ext cx="485775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5" descr="DSCF256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928688"/>
            <a:ext cx="485775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3500438" y="142875"/>
            <a:ext cx="2143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ИТАЛИЯ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 descr="Изображение 0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57188"/>
            <a:ext cx="7929562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Box 3"/>
          <p:cNvSpPr txBox="1">
            <a:spLocks noChangeArrowheads="1"/>
          </p:cNvSpPr>
          <p:nvPr/>
        </p:nvSpPr>
        <p:spPr bwMode="auto">
          <a:xfrm>
            <a:off x="571500" y="3714750"/>
            <a:ext cx="80724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«…дело оркестровки… дорисовать для слушателей те черты, которых нет и не может быть в вокальной мелодии, всегда несколько неопределённой в отношении драматического смысла: оркестр должен придать музыкальной мысли определённое движение и колорит – одним словом, придать ей характер, жизнь».</a:t>
            </a:r>
          </a:p>
          <a:p>
            <a:pPr algn="just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                         М.И.Глинка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1" descr="Изображение 08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357188"/>
            <a:ext cx="3543300" cy="616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642938" y="357188"/>
            <a:ext cx="35004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Лейтмотив – это музыкальная тема, связанная с определённым персонажем, чувством, явлением или идеей данного произведения.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1" descr="Изображение 06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42989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5286375" y="357188"/>
            <a:ext cx="3429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5286375" y="357188"/>
            <a:ext cx="3429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Оркестровые номера – это законченные эпизоды для инструментального исполнения. К ним относятся увертюра, музыкальный антракт, балетные сцены и музыкальные картины.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1" descr="Изображение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4486275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5286375" y="357188"/>
            <a:ext cx="34290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Музыкальный антракт – это оркестровое вступление к какому-либо действию оперы.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Музыкальные картины – это программная музыка, связанная с изображением таких моментов в развитии сюжета, которые трудно показать на сцене.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974725"/>
            <a:ext cx="8181975" cy="5230813"/>
          </a:xfrm>
          <a:prstGeom prst="rect">
            <a:avLst/>
          </a:prstGeom>
          <a:noFill/>
        </p:spPr>
      </p:pic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928688" y="142875"/>
            <a:ext cx="7215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  <a:latin typeface="Calibri" pitchFamily="34" charset="0"/>
              </a:rPr>
              <a:t>БАЛЕТНЫЕ СЦЕНЫ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1" descr="Изображение 0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39592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extBox 2"/>
          <p:cNvSpPr txBox="1">
            <a:spLocks noChangeArrowheads="1"/>
          </p:cNvSpPr>
          <p:nvPr/>
        </p:nvSpPr>
        <p:spPr bwMode="auto">
          <a:xfrm>
            <a:off x="4786313" y="357188"/>
            <a:ext cx="3929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Увертюра – оркестровое вступление к опере.</a:t>
            </a:r>
          </a:p>
        </p:txBody>
      </p:sp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4786313" y="5715000"/>
            <a:ext cx="3714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Дирижёр Евгений Светланов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Рисунок 1" descr="Изображение 08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357188"/>
            <a:ext cx="6977062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Рисунок 1" descr="Изображение 0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357188"/>
            <a:ext cx="7000875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642938" y="5214938"/>
            <a:ext cx="79295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chemeClr val="bg1"/>
                </a:solidFill>
                <a:latin typeface="Calibri" pitchFamily="34" charset="0"/>
              </a:rPr>
              <a:t>…Относитесь к опере без всякой предвзятости. Опера-искусство демократическое и доступно каждому, кто хочет им воспользоваться. Познакомьтесь с оперой, быть может, вы её полюбите, и она обогатит вас духовно. Понять оперу не так уж трудно. Надо только захотеть!</a:t>
            </a:r>
          </a:p>
          <a:p>
            <a:pPr algn="just"/>
            <a:r>
              <a:rPr lang="ru-RU">
                <a:solidFill>
                  <a:schemeClr val="bg1"/>
                </a:solidFill>
                <a:latin typeface="Calibri" pitchFamily="34" charset="0"/>
              </a:rPr>
              <a:t>                                                     Борис Покровский. «Путешествие в страну ОПЕРА»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Прямоугольник 1"/>
          <p:cNvSpPr>
            <a:spLocks noChangeArrowheads="1"/>
          </p:cNvSpPr>
          <p:nvPr/>
        </p:nvSpPr>
        <p:spPr bwMode="auto">
          <a:xfrm>
            <a:off x="642938" y="357188"/>
            <a:ext cx="7858125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В ПРЕЗЕНТАЦИИ ИСПОЛЬЗОВАНЫ МАТЕРИАЛЫ ИЗ  СЛЕДУЮЩИХ ИСТОЧНИКОВ :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1.ФОТОМАТЕРИАЛЫ :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bg1"/>
                </a:solidFill>
                <a:latin typeface="Calibri" pitchFamily="34" charset="0"/>
              </a:rPr>
              <a:t>АЛЬБОМЫ ИЗ СЕРИИ «ЧЕЛОВЕК. СОБЫТИЯ. ВРЕМЯ» - МОСКВА, «МУЗЫКА», 1987,1988,1990гг.; 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bg1"/>
                </a:solidFill>
                <a:latin typeface="Calibri" pitchFamily="34" charset="0"/>
              </a:rPr>
              <a:t> БУКЛЕТ «МАРИИНСКИЙ ТЕАТР.БАЛЕТ.»2003г.;</a:t>
            </a:r>
          </a:p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-Х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VIII 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МУЗЫКАЛЬНЫЙ ФЕСТИВАЛЬ «ЗВЕЗДЫ БЕЛЫХ НОЧЕЙ»2010г.        (БУКЛЕТ);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bg1"/>
                </a:solidFill>
                <a:latin typeface="Calibri" pitchFamily="34" charset="0"/>
              </a:rPr>
              <a:t>КОМПЛЕКТ ФОТООТКРЫТОК «БОЛЬШОЙ ТЕАТР. ОПЕРА» - МОСКВА, «ПЛАНЕТА»,1985г.;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bg1"/>
                </a:solidFill>
                <a:latin typeface="Calibri" pitchFamily="34" charset="0"/>
              </a:rPr>
              <a:t>ПАОЛА ВОЛКОВА «МОСТ ЧЕРЕЗ БЕЗДНУ» - М.:ЗЕБРА Е, 2013г.;</a:t>
            </a:r>
          </a:p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-РЕНА ШЕЙКО «ЕЛЕНА ОБРАЗЦОВА» - МОСКВА, «ИСКУССТВО»,1983г.;</a:t>
            </a:r>
          </a:p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-ФОТОГРАФИИ ЛЮБОВИ КРЮЧКОВОЙ.</a:t>
            </a:r>
          </a:p>
          <a:p>
            <a:endParaRPr lang="en-US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2.УЧЕБНОЕ ПОСОБИЕ  Я.Е.ОСТРОВСКОЙ ,Л.А.ФРОЛОВОЙ «МУЗЫКАЛЬНАЯ ЛИТЕРАТУРА» , 1-Й ГОД ОБУЧЕНИЯ .</a:t>
            </a:r>
          </a:p>
          <a:p>
            <a:endParaRPr lang="ru-RU" sz="2400">
              <a:solidFill>
                <a:schemeClr val="bg1"/>
              </a:solidFill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Прямоугольник 1"/>
          <p:cNvSpPr>
            <a:spLocks noChangeArrowheads="1"/>
          </p:cNvSpPr>
          <p:nvPr/>
        </p:nvSpPr>
        <p:spPr bwMode="auto">
          <a:xfrm>
            <a:off x="1000125" y="2357438"/>
            <a:ext cx="72151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АВТОР ПРЕЗЕНТАЦИИ  - ПРЕПОДАВАТЕЛЬ ТЕОРЕТИЧЕСКИХ ДИСЦИПЛИН МОБУДОД «ВОЛХОВСКАЯ ДМШ ИМ.Я.СИБЕЛИУСА» </a:t>
            </a:r>
          </a:p>
          <a:p>
            <a:pPr algn="ctr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НАТАЛЬЯ СИДОРОВА  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DSCF29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4929188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2" descr="DSCF309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3143250"/>
            <a:ext cx="4929187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Изображение 0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357188"/>
            <a:ext cx="371157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5000625" y="6000750"/>
            <a:ext cx="3643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chemeClr val="bg1"/>
                </a:solidFill>
                <a:latin typeface="Calibri" pitchFamily="34" charset="0"/>
              </a:rPr>
              <a:t>ФЛОРЕНЦИЯ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357188" y="357188"/>
            <a:ext cx="37861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…Все те искусства, которые служат к развитию лучших духовных сил человека, имеют сродство и связаны между собой как будто некою общей цепью.                                                                                                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2357438" y="2714625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Цицерон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Изображение 1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643063"/>
            <a:ext cx="330993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2" descr="Изображение 1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85750"/>
            <a:ext cx="5127625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42875" y="3857625"/>
            <a:ext cx="5286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АНТИЧНЫЙ ТЕАТР В ЭПИДАВРЕ. 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V-IV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 ВВ. ДО Н. Э.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42875" y="6215063"/>
            <a:ext cx="5214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САФО И АЛКЕЙ. ПОЭТЫ 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VII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 В. ДО Н.Э. РОСПИСЬ КРАТЕРА. </a:t>
            </a:r>
          </a:p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V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 В. ДО Н.Э.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Изображение 05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85750"/>
            <a:ext cx="6754812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428625" y="5657850"/>
            <a:ext cx="8286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Содержание оперного спектакля раскрывается при помощи музыки, сценического действия, декораций и танца.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071538" y="285728"/>
          <a:ext cx="7119966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Изображение 03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142875"/>
            <a:ext cx="46228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2" descr="Изображение 04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3429000"/>
            <a:ext cx="4611688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42875" y="142875"/>
            <a:ext cx="39290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Декорация – это оформление сцены и спектакля, общий вид места действия.</a:t>
            </a:r>
          </a:p>
        </p:txBody>
      </p:sp>
      <p:pic>
        <p:nvPicPr>
          <p:cNvPr id="22532" name="Рисунок 5" descr="Изображение 04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429000"/>
            <a:ext cx="3857625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6000750" y="3143250"/>
            <a:ext cx="292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ХУДОЖНИК А.ВАСНЕЦОВ</a:t>
            </a: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6500813" y="6572250"/>
            <a:ext cx="242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ХУДОЖНИК А.РОЛЛЕР</a:t>
            </a:r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214313" y="6572250"/>
            <a:ext cx="3643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ХУДОЖНИК И.СУМБАТАШВИЛИ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521</Words>
  <Application>Microsoft Office PowerPoint</Application>
  <PresentationFormat>Экран (4:3)</PresentationFormat>
  <Paragraphs>79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Calibri</vt:lpstr>
      <vt:lpstr>Arial</vt:lpstr>
      <vt:lpstr>Times New Roman</vt:lpstr>
      <vt:lpstr>Тема Office</vt:lpstr>
      <vt:lpstr>ОПЕРА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118</cp:revision>
  <dcterms:created xsi:type="dcterms:W3CDTF">2013-07-24T15:37:22Z</dcterms:created>
  <dcterms:modified xsi:type="dcterms:W3CDTF">2014-01-03T17:40:17Z</dcterms:modified>
</cp:coreProperties>
</file>