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2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med">
    <p:wheel spokes="3"/>
    <p:sndAc>
      <p:stSnd>
        <p:snd r:embed="rId1" name="whoosh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3"/>
    <p:sndAc>
      <p:stSnd>
        <p:snd r:embed="rId1" name="whoosh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3"/>
    <p:sndAc>
      <p:stSnd>
        <p:snd r:embed="rId1" name="whoosh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3"/>
    <p:sndAc>
      <p:stSnd>
        <p:snd r:embed="rId1" name="whoosh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heel spokes="3"/>
    <p:sndAc>
      <p:stSnd>
        <p:snd r:embed="rId1" name="whoosh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3"/>
    <p:sndAc>
      <p:stSnd>
        <p:snd r:embed="rId1" name="whoosh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3"/>
    <p:sndAc>
      <p:stSnd>
        <p:snd r:embed="rId1" name="whoosh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3"/>
    <p:sndAc>
      <p:stSnd>
        <p:snd r:embed="rId1" name="whoosh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3"/>
    <p:sndAc>
      <p:stSnd>
        <p:snd r:embed="rId1" name="whoosh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3"/>
    <p:sndAc>
      <p:stSnd>
        <p:snd r:embed="rId1" name="whoosh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heel spokes="3"/>
    <p:sndAc>
      <p:stSnd>
        <p:snd r:embed="rId1" name="whoosh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11/9/2013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>
    <p:wheel spokes="3"/>
    <p:sndAc>
      <p:stSnd>
        <p:snd r:embed="rId13" name="whoosh.wav" builtIn="1"/>
      </p:stSnd>
    </p:sndAc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4800" y="0"/>
            <a:ext cx="8229600" cy="1828800"/>
          </a:xfrm>
        </p:spPr>
        <p:txBody>
          <a:bodyPr/>
          <a:lstStyle/>
          <a:p>
            <a:r>
              <a:rPr lang="ru-RU" dirty="0" smtClean="0"/>
              <a:t>Великая страна числительных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828800" y="5791200"/>
            <a:ext cx="5410200" cy="838200"/>
          </a:xfr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ru-RU" dirty="0"/>
          </a:p>
        </p:txBody>
      </p:sp>
      <p:pic>
        <p:nvPicPr>
          <p:cNvPr id="9" name="Рисунок 8" descr="kidswallpapers1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1905000"/>
            <a:ext cx="7239000" cy="452437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wheel spokes="3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Герб </a:t>
            </a:r>
            <a:r>
              <a:rPr lang="ru-RU" dirty="0" err="1" smtClean="0"/>
              <a:t>числяндии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5000" y="6096000"/>
            <a:ext cx="5334000" cy="15240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4" name="Рисунок 3" descr="getImage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1600200"/>
            <a:ext cx="5943600" cy="4724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med">
    <p:wheel spokes="3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КОРОЛЕВА ЧИСЛИТЕЛЬНЫХ</a:t>
            </a:r>
            <a:br>
              <a:rPr lang="ru-RU" dirty="0" smtClean="0"/>
            </a:br>
            <a:r>
              <a:rPr lang="ru-RU" sz="5300" i="1" dirty="0" smtClean="0"/>
              <a:t>НУЛЛИЯ</a:t>
            </a:r>
            <a:endParaRPr lang="ru-RU" sz="5300" i="1" dirty="0"/>
          </a:p>
        </p:txBody>
      </p:sp>
      <p:pic>
        <p:nvPicPr>
          <p:cNvPr id="4" name="Содержимое 3" descr="EHvIODSywjo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806303" y="1752600"/>
            <a:ext cx="3531394" cy="472440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med">
    <p:wheel spokes="3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ГЕРБ ЧИСЛОГРАДА</a:t>
            </a:r>
            <a:endParaRPr lang="ru-RU" dirty="0"/>
          </a:p>
        </p:txBody>
      </p:sp>
      <p:pic>
        <p:nvPicPr>
          <p:cNvPr id="3" name="Рисунок 2" descr="yH_MeD7Dsj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66800" y="1371600"/>
            <a:ext cx="6781800" cy="50863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wheel spokes="3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</TotalTime>
  <Words>9</Words>
  <Application>Microsoft Office PowerPoint</Application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Апекс</vt:lpstr>
      <vt:lpstr>Великая страна числительных</vt:lpstr>
      <vt:lpstr>Герб числяндии</vt:lpstr>
      <vt:lpstr>КОРОЛЕВА ЧИСЛИТЕЛЬНЫХ НУЛЛИЯ</vt:lpstr>
      <vt:lpstr>ГЕРБ ЧИСЛОГРАДА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Великая страна числительных</dc:title>
  <dc:creator>AHTAPEKC</dc:creator>
  <cp:lastModifiedBy>Ольга</cp:lastModifiedBy>
  <cp:revision>7</cp:revision>
  <dcterms:created xsi:type="dcterms:W3CDTF">2012-10-29T17:56:06Z</dcterms:created>
  <dcterms:modified xsi:type="dcterms:W3CDTF">2013-11-09T14:41:46Z</dcterms:modified>
</cp:coreProperties>
</file>