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0" r:id="rId3"/>
    <p:sldId id="277" r:id="rId4"/>
    <p:sldId id="257" r:id="rId5"/>
    <p:sldId id="272" r:id="rId6"/>
    <p:sldId id="261" r:id="rId7"/>
    <p:sldId id="262" r:id="rId8"/>
    <p:sldId id="265" r:id="rId9"/>
    <p:sldId id="273" r:id="rId10"/>
    <p:sldId id="274" r:id="rId11"/>
    <p:sldId id="266" r:id="rId12"/>
    <p:sldId id="267" r:id="rId13"/>
    <p:sldId id="281" r:id="rId14"/>
    <p:sldId id="278" r:id="rId15"/>
    <p:sldId id="27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4D4D4D"/>
    <a:srgbClr val="777777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6" autoAdjust="0"/>
    <p:restoredTop sz="9466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B67A4-EEC7-4DA2-9A96-EB7AEE4E4296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10115-F112-47CC-835E-98C9A4BE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67BCC-D82E-4296-840E-3405BF2948A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5762-AEB9-45BB-9120-64A43B54F8E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10115-F112-47CC-835E-98C9A4BE2BD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971800"/>
            <a:ext cx="6934200" cy="685800"/>
          </a:xfrm>
        </p:spPr>
        <p:txBody>
          <a:bodyPr/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114800"/>
            <a:ext cx="61722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6734F3F-2D43-411C-ACEC-2426D96338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B497F-D1BE-46D0-9D24-1D056EDA89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EAEAA-DFB6-46F9-BEAD-4A7602CB89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1EC25-C5AA-4F8C-B917-70871992C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DAD40-5BC8-43E0-BBAA-EE364E9F4E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5572C-98D9-4B28-BCF7-3C48AE65A9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27D55-DA6E-470C-ABCE-EEE6B4A8E1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643A9-7DA5-473B-A207-116681135C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23259-8337-4467-94E8-7388895B31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0786F-B798-42DB-82F7-DBD408E1D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78D21-E902-490E-80D2-46CD4A7D1C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9411C5-0FB2-4DEE-98AE-8A7D91DC272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9%20&#1091;&#1088;&#1086;&#1082;%2027\&#1055;&#1088;&#1080;&#1083;&#1086;&#1078;&#1077;&#1085;&#1080;&#1077;%203.avi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9%20&#1091;&#1088;&#1086;&#1082;%2027\&#1055;&#1088;&#1080;&#1083;&#1086;&#1078;&#1077;&#1085;&#1080;&#1077;%201.avi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9%20&#1091;&#1088;&#1086;&#1082;%2027\&#1055;&#1088;&#1080;&#1083;&#1086;&#1078;&#1077;&#1085;&#1080;&#1077;%202.mp4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492896"/>
            <a:ext cx="6934200" cy="6858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Постоянные магниты Магнитное поле Земли</a:t>
            </a:r>
            <a:endParaRPr lang="en-US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B2B2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858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Компас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3528392" cy="504056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Магнит, изготовленный в виде стрелки, используют в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компасах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Компас был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изобретен около двух тысяч лет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назад в Китае.       Он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назывался указателем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юга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7" name="Picture 1" descr="C:\Users\Ольга\Desktop\Model_Si_Nan_of_Han_Dynasty.jpg"/>
          <p:cNvPicPr>
            <a:picLocks noChangeAspect="1" noChangeArrowheads="1"/>
          </p:cNvPicPr>
          <p:nvPr/>
        </p:nvPicPr>
        <p:blipFill>
          <a:blip r:embed="rId4" cstate="print"/>
          <a:srcRect l="11053" t="12121" r="7155" b="6061"/>
          <a:stretch>
            <a:fillRect/>
          </a:stretch>
        </p:blipFill>
        <p:spPr bwMode="auto">
          <a:xfrm>
            <a:off x="5436096" y="1196752"/>
            <a:ext cx="3129985" cy="2088349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Мои документы\Мои рисунки\Изображение\Изображение 009.jpg"/>
          <p:cNvPicPr>
            <a:picLocks noChangeAspect="1" noChangeArrowheads="1"/>
          </p:cNvPicPr>
          <p:nvPr/>
        </p:nvPicPr>
        <p:blipFill>
          <a:blip r:embed="rId5" cstate="print"/>
          <a:srcRect l="2766" t="10783" r="65427" b="1405"/>
          <a:stretch>
            <a:fillRect/>
          </a:stretch>
        </p:blipFill>
        <p:spPr bwMode="auto">
          <a:xfrm>
            <a:off x="6012160" y="3429000"/>
            <a:ext cx="2016224" cy="2929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 descr="C:\Users\Ольга\Desktop\338b508dc0953513b571a99d551e91b1_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1196752"/>
            <a:ext cx="5070724" cy="5112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Магнитное поле Земли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5050904" cy="269289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Земной шар тоже магнит. У него есть свои магнитные полюсы и свое магнитное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поле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Южный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магнитный полюс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Земли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находится около северного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географического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полюса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Северный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магнитный полюс Земли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находится возле южного географического полюса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 descr="{F3BD3DEF-A0E8-4DB9-8705-BF2A94D6227D}"/>
          <p:cNvPicPr>
            <a:picLocks noChangeAspect="1" noChangeArrowheads="1"/>
          </p:cNvPicPr>
          <p:nvPr/>
        </p:nvPicPr>
        <p:blipFill>
          <a:blip r:embed="rId5" cstate="print"/>
          <a:srcRect l="17302" t="1048" r="16206" b="4544"/>
          <a:stretch>
            <a:fillRect/>
          </a:stretch>
        </p:blipFill>
        <p:spPr bwMode="auto">
          <a:xfrm>
            <a:off x="5364088" y="1988840"/>
            <a:ext cx="3348757" cy="35660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6876256" y="2420888"/>
            <a:ext cx="288032" cy="2448272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020272" y="2348880"/>
            <a:ext cx="57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44208" y="4293096"/>
            <a:ext cx="5762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Ю</a:t>
            </a:r>
          </a:p>
        </p:txBody>
      </p:sp>
      <p:pic>
        <p:nvPicPr>
          <p:cNvPr id="12" name="Приложение 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11560" y="0"/>
            <a:ext cx="7991423" cy="6538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858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Применение магнитов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12568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компасах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радиотехнике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втоматике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робототехнике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нутри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электродвигателей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ромкоговорителей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(динамиков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елефонов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мперметров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вольтметров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других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приборов</a:t>
            </a:r>
          </a:p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медицине магнитные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зонды применяются при извлечении из желудков пациентов случайно проглоченных ими игл, булавок и других железных предметов</a:t>
            </a:r>
          </a:p>
        </p:txBody>
      </p:sp>
      <p:pic>
        <p:nvPicPr>
          <p:cNvPr id="6" name="Picture 2" descr="http://kem.sibnovosti.ru/pictures/0379/6632/nedetskie_igrush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340768"/>
            <a:ext cx="2985479" cy="1693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858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Решите </a:t>
            </a:r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задачи</a:t>
            </a:r>
            <a:endParaRPr lang="ru-RU" sz="4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133055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1. Как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будут взаимодействовать магниты?</a:t>
            </a: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2. Обозначьте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на рисунке географические 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магнитные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полюсы Земли</a:t>
            </a:r>
          </a:p>
          <a:p>
            <a:pPr marL="514350" indent="-514350">
              <a:buNone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№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№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1472, 1473, 1474, 1475,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1476</a:t>
            </a:r>
          </a:p>
          <a:p>
            <a:pPr marL="514350" lvl="0" indent="-514350">
              <a:buNone/>
            </a:pPr>
            <a:r>
              <a:rPr lang="ru-RU" dirty="0" smtClean="0"/>
              <a:t>   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Сборник задач по физике 7-9» </a:t>
            </a:r>
            <a:r>
              <a:rPr lang="ru-RU" sz="1800" i="1" dirty="0" err="1" smtClean="0">
                <a:latin typeface="Arial" pitchFamily="34" charset="0"/>
                <a:cs typeface="Arial" pitchFamily="34" charset="0"/>
              </a:rPr>
              <a:t>В.И.Лукашик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Е.В. Иванова</a:t>
            </a:r>
          </a:p>
          <a:p>
            <a:pPr marL="514350" indent="-514350"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5" name="Picture 2" descr="⢠쾾〄"/>
          <p:cNvPicPr>
            <a:picLocks noChangeAspect="1" noChangeArrowheads="1"/>
          </p:cNvPicPr>
          <p:nvPr/>
        </p:nvPicPr>
        <p:blipFill>
          <a:blip r:embed="rId4" cstate="print"/>
          <a:srcRect l="5901" t="38370" r="5901" b="20766"/>
          <a:stretch>
            <a:fillRect/>
          </a:stretch>
        </p:blipFill>
        <p:spPr bwMode="auto">
          <a:xfrm>
            <a:off x="4932040" y="2060848"/>
            <a:ext cx="3600400" cy="16857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⢠"/>
          <p:cNvPicPr>
            <a:picLocks noChangeAspect="1" noChangeArrowheads="1"/>
          </p:cNvPicPr>
          <p:nvPr/>
        </p:nvPicPr>
        <p:blipFill>
          <a:blip r:embed="rId5" cstate="print"/>
          <a:srcRect l="4910" t="14708" r="4901" b="17635"/>
          <a:stretch>
            <a:fillRect/>
          </a:stretch>
        </p:blipFill>
        <p:spPr bwMode="auto">
          <a:xfrm>
            <a:off x="755576" y="1988840"/>
            <a:ext cx="3456384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/>
          <a:srcRect l="11602" t="8655" r="14957" b="10788"/>
          <a:stretch>
            <a:fillRect/>
          </a:stretch>
        </p:blipFill>
        <p:spPr bwMode="auto">
          <a:xfrm>
            <a:off x="6948264" y="4437112"/>
            <a:ext cx="1656184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Ответьте на вопросы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7941568" cy="489654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означает слово «магнит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»?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представляют собой природные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магниты?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получают искусственные магниты? 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называют магнитными полюсами?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взаимодействуют между собой полюсы магнитов? 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с помощью магнитной стрелки можно определить полюсы у намагниченного стального стержня?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действием чего стрелка компаса ориентируется в определенном направлении? Куда она показывает? 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Где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применяются магниты? 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Почему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существующий в природе магнитный железняк оказывается намагниченным? Что его намагнитило? 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называют магнитным полем?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858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3394720" cy="110872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§</a:t>
            </a:r>
            <a:r>
              <a:rPr lang="ru-RU" sz="4400" b="1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 21 </a:t>
            </a:r>
          </a:p>
          <a:p>
            <a:r>
              <a:rPr lang="ru-RU" sz="4400" b="1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№</a:t>
            </a:r>
            <a:r>
              <a:rPr lang="ru-RU" sz="4400" b="1" dirty="0" smtClean="0">
                <a:solidFill>
                  <a:srgbClr val="292929"/>
                </a:solidFill>
                <a:latin typeface="Arial" pitchFamily="34" charset="0"/>
                <a:cs typeface="Arial" pitchFamily="34" charset="0"/>
              </a:rPr>
              <a:t>104</a:t>
            </a:r>
          </a:p>
          <a:p>
            <a:pPr lvl="0"/>
            <a:r>
              <a:rPr lang="ru-RU" b="1" i="1" dirty="0" smtClean="0">
                <a:latin typeface="Arial" pitchFamily="34" charset="0"/>
                <a:cs typeface="Arial" pitchFamily="34" charset="0"/>
              </a:rPr>
              <a:t>«Физика 9»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      С.В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. Громов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,    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Н.А. Родина</a:t>
            </a:r>
          </a:p>
          <a:p>
            <a:endParaRPr lang="en-US" sz="4400" b="1" dirty="0" smtClean="0">
              <a:solidFill>
                <a:srgbClr val="292929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4817" name="Picture 1" descr="C:\Users\Ольга\Desktop\duvi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268760"/>
            <a:ext cx="5112568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Самостоятельная работа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5"/>
            <a:ext cx="8229600" cy="2808312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Дайте  определение электрического поля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Назовите основные свойства поля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Что называют силовыми линиями электрического поля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Исправьте ошибку: </a:t>
            </a:r>
          </a:p>
          <a:p>
            <a:pPr marL="457200" lvl="0" indent="-45720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5. Как заряжены палочка и гильза?</a:t>
            </a:r>
          </a:p>
          <a:p>
            <a:pPr marL="457200" indent="-457200"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Ольга\Desktop\600px-Electric_Field_Lines.svg.png"/>
          <p:cNvPicPr/>
          <p:nvPr/>
        </p:nvPicPr>
        <p:blipFill>
          <a:blip r:embed="rId3" cstate="print"/>
          <a:srcRect r="33333"/>
          <a:stretch>
            <a:fillRect/>
          </a:stretch>
        </p:blipFill>
        <p:spPr bwMode="auto">
          <a:xfrm>
            <a:off x="1835696" y="3212976"/>
            <a:ext cx="3744416" cy="1584176"/>
          </a:xfrm>
          <a:prstGeom prst="rect">
            <a:avLst/>
          </a:prstGeom>
          <a:noFill/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2555776" y="3789040"/>
            <a:ext cx="432048" cy="36004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4499992" y="3789040"/>
            <a:ext cx="432048" cy="36004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2627784" y="3861048"/>
            <a:ext cx="288032" cy="21602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572000" y="3861048"/>
            <a:ext cx="288032" cy="21602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cs typeface="Arial" pitchFamily="34" charset="0"/>
              </a:rPr>
              <a:t>+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 rot="1652784">
            <a:off x="1760584" y="5518445"/>
            <a:ext cx="423995" cy="713325"/>
          </a:xfrm>
          <a:prstGeom prst="flowChartMagneticDisk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 rot="10800000">
            <a:off x="2843808" y="5733256"/>
            <a:ext cx="1225550" cy="144016"/>
          </a:xfrm>
          <a:prstGeom prst="flowChartMagneticDrum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2123728" y="5157192"/>
            <a:ext cx="288032" cy="4684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051720" y="5157192"/>
            <a:ext cx="720080" cy="0"/>
          </a:xfrm>
          <a:prstGeom prst="line">
            <a:avLst/>
          </a:prstGeom>
          <a:ln w="38100">
            <a:solidFill>
              <a:srgbClr val="2929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Из истории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5112568" cy="5112568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VI в. до н. э. древнекитайские ученые обнаружили минерал, способный притягивать к себе железные предметы. Китайцы назвали его «</a:t>
            </a: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чу-ши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», что означает «любящий камень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Название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«магнит» было придумано древнегреческим драматургом Еврипидом (V в. до н. э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.).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З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алежи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этого минерала были найдены около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города </a:t>
            </a:r>
            <a:r>
              <a:rPr lang="ru-RU" sz="2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Магнесии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                Магнит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означает «камень из </a:t>
            </a: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Магнесии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b="1" dirty="0"/>
          </a:p>
        </p:txBody>
      </p:sp>
      <p:pic>
        <p:nvPicPr>
          <p:cNvPr id="18434" name="Picture 2" descr="http://img1.liveinternet.ru/images/attach/c/0/52/317/52317311_skazki02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196752"/>
            <a:ext cx="3298624" cy="2457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6" name="Picture 4" descr="http://img0.liveinternet.ru/images/attach/c/1/49/10/49010069_Euripides_PioClementino_Inv3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717032"/>
            <a:ext cx="1984433" cy="2643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Постоянные магниты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4824536" cy="511256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Постоянные магниты - тела, сохраняющие длительное время намагниченность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 участки магнита, около которых обнаруживается наиболее сильное магнитное действие называют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магнитными полюсами</a:t>
            </a:r>
          </a:p>
          <a:p>
            <a:pPr>
              <a:spcBef>
                <a:spcPct val="50000"/>
              </a:spcBef>
            </a:pPr>
            <a:r>
              <a:rPr lang="en-US" b="1" dirty="0">
                <a:latin typeface="Arial" pitchFamily="34" charset="0"/>
                <a:cs typeface="Arial" pitchFamily="34" charset="0"/>
              </a:rPr>
              <a:t>N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– северный полюс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– южный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полюс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4338" name="Picture 2" descr="http://www.sibindustry.ru/UserPersonalFolder/38276/66.JPG"/>
          <p:cNvPicPr>
            <a:picLocks noChangeAspect="1" noChangeArrowheads="1"/>
          </p:cNvPicPr>
          <p:nvPr/>
        </p:nvPicPr>
        <p:blipFill>
          <a:blip r:embed="rId4" cstate="print"/>
          <a:srcRect l="1890" t="17640" r="3611" b="16841"/>
          <a:stretch>
            <a:fillRect/>
          </a:stretch>
        </p:blipFill>
        <p:spPr bwMode="auto">
          <a:xfrm>
            <a:off x="5076056" y="1412776"/>
            <a:ext cx="3600400" cy="1872208"/>
          </a:xfrm>
          <a:prstGeom prst="rect">
            <a:avLst/>
          </a:prstGeom>
          <a:noFill/>
        </p:spPr>
      </p:pic>
      <p:pic>
        <p:nvPicPr>
          <p:cNvPr id="14340" name="Picture 4" descr="http://servisros.ru/images/image-26.jpg"/>
          <p:cNvPicPr>
            <a:picLocks noChangeAspect="1" noChangeArrowheads="1"/>
          </p:cNvPicPr>
          <p:nvPr/>
        </p:nvPicPr>
        <p:blipFill>
          <a:blip r:embed="rId5" cstate="print"/>
          <a:srcRect l="11210" r="4713"/>
          <a:stretch>
            <a:fillRect/>
          </a:stretch>
        </p:blipFill>
        <p:spPr bwMode="auto">
          <a:xfrm>
            <a:off x="5796136" y="3573016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Магнитный железняк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19256" cy="4525963"/>
          </a:xfrm>
        </p:spPr>
        <p:txBody>
          <a:bodyPr/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риродные магниты представляют собой куски магнитного железняка (магнетита), состоящего из </a:t>
            </a:r>
            <a:r>
              <a:rPr lang="ru-RU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FеО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(31%) и Fе</a:t>
            </a:r>
            <a:r>
              <a:rPr lang="ru-RU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ru-RU" b="1" baseline="-25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(69%)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 хрупкий черный минерал с плотностью около 5000 кг/м</a:t>
            </a:r>
            <a:r>
              <a:rPr lang="ru-RU" b="1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0" descr="http://www.dartmouth.edu/~genchem/0506/fall/5kull/lecture/magneti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645024"/>
            <a:ext cx="2699733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12" descr="http://www.iledelbe.net/foto/immagini/magneti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573016"/>
            <a:ext cx="2518151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14" descr="http://www.dmitrovsk-orl.ru/uploads/posts/2010-01/1262456166_untitled-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573016"/>
            <a:ext cx="2088332" cy="2394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Магнитное поле</a:t>
            </a:r>
            <a:endParaRPr lang="ru-RU" sz="4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4680520" cy="4896544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Вокруг любого магнита существует магнитное поле. Это поле и притягивает железо к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магниту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Магнитное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поле 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представляет собой особый вид материи, отличающийся от вещества и существующий вокруг намагниченных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www.magicinvention.ru/sich/image/03sich_01.jpg"/>
          <p:cNvPicPr>
            <a:picLocks noChangeAspect="1" noChangeArrowheads="1"/>
          </p:cNvPicPr>
          <p:nvPr/>
        </p:nvPicPr>
        <p:blipFill>
          <a:blip r:embed="rId4" cstate="print"/>
          <a:srcRect l="8844" r="8026"/>
          <a:stretch>
            <a:fillRect/>
          </a:stretch>
        </p:blipFill>
        <p:spPr bwMode="auto">
          <a:xfrm>
            <a:off x="5004048" y="1719193"/>
            <a:ext cx="3672408" cy="343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Искусственные магниты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5472608" cy="45259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Магнетит обладает не очень сильными магнитными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свойствами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настоящее время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созданы значительно более сильные искусственные магниты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Материалом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них служат сплавы на основе железа, никеля, кобальта и некоторых других 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металлов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внешнем магнитном поле они намагничиваются, после чего их можно использовать в качестве самостоятельных постоянных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магнитов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Искусственным магнитам придают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любую форму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8" descr="http://images.rosfirm.ru/utils/images/image_get?autostarted=1&amp;table=company_img&amp;path=price&amp;company=61.901&amp;name=postoyanniiy_magnit4&amp;f_img=image"/>
          <p:cNvPicPr>
            <a:picLocks noChangeAspect="1" noChangeArrowheads="1"/>
          </p:cNvPicPr>
          <p:nvPr/>
        </p:nvPicPr>
        <p:blipFill>
          <a:blip r:embed="rId5" cstate="print"/>
          <a:srcRect l="6912"/>
          <a:stretch>
            <a:fillRect/>
          </a:stretch>
        </p:blipFill>
        <p:spPr bwMode="auto">
          <a:xfrm>
            <a:off x="5652120" y="3861048"/>
            <a:ext cx="2909477" cy="2555776"/>
          </a:xfrm>
          <a:prstGeom prst="rect">
            <a:avLst/>
          </a:prstGeom>
          <a:noFill/>
        </p:spPr>
      </p:pic>
      <p:pic>
        <p:nvPicPr>
          <p:cNvPr id="6" name="Picture 4" descr="http://pochemuha.ru/wp-content/uploads/2011/10/magnit.jpg"/>
          <p:cNvPicPr>
            <a:picLocks noChangeAspect="1" noChangeArrowheads="1"/>
          </p:cNvPicPr>
          <p:nvPr/>
        </p:nvPicPr>
        <p:blipFill>
          <a:blip r:embed="rId6" cstate="print"/>
          <a:srcRect b="4803"/>
          <a:stretch>
            <a:fillRect/>
          </a:stretch>
        </p:blipFill>
        <p:spPr bwMode="auto">
          <a:xfrm>
            <a:off x="6228184" y="1124744"/>
            <a:ext cx="2037606" cy="2488417"/>
          </a:xfrm>
          <a:prstGeom prst="rect">
            <a:avLst/>
          </a:prstGeom>
          <a:noFill/>
        </p:spPr>
      </p:pic>
      <p:pic>
        <p:nvPicPr>
          <p:cNvPr id="8" name="Приложение 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11558" y="0"/>
            <a:ext cx="7920882" cy="648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Свойства магнитов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136904" cy="2260848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Поднося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магнитные стрелки  друг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другу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можно установить: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разноименные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магнитные полюсы притягиваются друг к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другу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одноименные полюсы отталкиваются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b="1" dirty="0"/>
          </a:p>
        </p:txBody>
      </p:sp>
      <p:pic>
        <p:nvPicPr>
          <p:cNvPr id="6" name="Picture 4" descr="http://www.labbox.ru/webasyst_setup/published/publicdata/DB36368M/attachments/SC/products_pictures/IMG_4306_enl.jpg"/>
          <p:cNvPicPr>
            <a:picLocks noChangeAspect="1" noChangeArrowheads="1"/>
          </p:cNvPicPr>
          <p:nvPr/>
        </p:nvPicPr>
        <p:blipFill>
          <a:blip r:embed="rId4" cstate="print"/>
          <a:srcRect r="59579"/>
          <a:stretch>
            <a:fillRect/>
          </a:stretch>
        </p:blipFill>
        <p:spPr bwMode="auto">
          <a:xfrm>
            <a:off x="1331640" y="3356992"/>
            <a:ext cx="3024336" cy="2799930"/>
          </a:xfrm>
          <a:prstGeom prst="rect">
            <a:avLst/>
          </a:prstGeom>
          <a:noFill/>
        </p:spPr>
      </p:pic>
      <p:pic>
        <p:nvPicPr>
          <p:cNvPr id="7" name="Picture 4" descr="http://www.labbox.ru/webasyst_setup/published/publicdata/DB36368M/attachments/SC/products_pictures/IMG_4306_enl.jpg"/>
          <p:cNvPicPr>
            <a:picLocks noChangeAspect="1" noChangeArrowheads="1"/>
          </p:cNvPicPr>
          <p:nvPr/>
        </p:nvPicPr>
        <p:blipFill>
          <a:blip r:embed="rId4" cstate="print"/>
          <a:srcRect r="58728"/>
          <a:stretch>
            <a:fillRect/>
          </a:stretch>
        </p:blipFill>
        <p:spPr bwMode="auto">
          <a:xfrm>
            <a:off x="4788024" y="3356992"/>
            <a:ext cx="3087960" cy="2799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858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Свойства  магнитов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25963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Такая же закономерность справедлива для любых магнитов: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разноименные полюсы притягиваются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одноименные полюсы отталкиваются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(Решить №103)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 descr="C:\Users\Ольга\Desktop\28_01_Bar_magnets.JPG"/>
          <p:cNvPicPr>
            <a:picLocks noChangeAspect="1" noChangeArrowheads="1"/>
          </p:cNvPicPr>
          <p:nvPr/>
        </p:nvPicPr>
        <p:blipFill>
          <a:blip r:embed="rId5" cstate="print"/>
          <a:srcRect b="5001"/>
          <a:stretch>
            <a:fillRect/>
          </a:stretch>
        </p:blipFill>
        <p:spPr bwMode="auto">
          <a:xfrm>
            <a:off x="4355976" y="1124744"/>
            <a:ext cx="4248472" cy="5070900"/>
          </a:xfrm>
          <a:prstGeom prst="rect">
            <a:avLst/>
          </a:prstGeom>
          <a:noFill/>
        </p:spPr>
      </p:pic>
      <p:pic>
        <p:nvPicPr>
          <p:cNvPr id="6" name="Приложение 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23528" y="0"/>
            <a:ext cx="8604450" cy="6453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black_and_whit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black_and_white</Template>
  <TotalTime>497</TotalTime>
  <Words>444</Words>
  <Application>Microsoft Office PowerPoint</Application>
  <PresentationFormat>Экран (4:3)</PresentationFormat>
  <Paragraphs>102</Paragraphs>
  <Slides>15</Slides>
  <Notes>14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black_and_white</vt:lpstr>
      <vt:lpstr>Постоянные магниты Магнитное поле Земли</vt:lpstr>
      <vt:lpstr>Самостоятельная работа</vt:lpstr>
      <vt:lpstr>Из истории</vt:lpstr>
      <vt:lpstr>Постоянные магниты</vt:lpstr>
      <vt:lpstr>Магнитный железняк</vt:lpstr>
      <vt:lpstr>Магнитное поле</vt:lpstr>
      <vt:lpstr>Искусственные магниты</vt:lpstr>
      <vt:lpstr>Свойства магнитов</vt:lpstr>
      <vt:lpstr>Свойства  магнитов</vt:lpstr>
      <vt:lpstr>Компас</vt:lpstr>
      <vt:lpstr>Магнитное поле Земли</vt:lpstr>
      <vt:lpstr>Применение магнитов</vt:lpstr>
      <vt:lpstr>Решите задачи</vt:lpstr>
      <vt:lpstr>Ответьте на вопросы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Постоянные магниты</dc:title>
  <dc:creator>Ольга</dc:creator>
  <cp:lastModifiedBy>Ольга</cp:lastModifiedBy>
  <cp:revision>47</cp:revision>
  <dcterms:created xsi:type="dcterms:W3CDTF">2012-11-12T13:50:17Z</dcterms:created>
  <dcterms:modified xsi:type="dcterms:W3CDTF">2013-12-14T17:56:43Z</dcterms:modified>
</cp:coreProperties>
</file>