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89" r:id="rId2"/>
    <p:sldId id="259" r:id="rId3"/>
    <p:sldId id="260" r:id="rId4"/>
    <p:sldId id="258" r:id="rId5"/>
    <p:sldId id="262" r:id="rId6"/>
    <p:sldId id="263" r:id="rId7"/>
    <p:sldId id="290" r:id="rId8"/>
    <p:sldId id="264" r:id="rId9"/>
    <p:sldId id="266" r:id="rId10"/>
    <p:sldId id="268" r:id="rId11"/>
    <p:sldId id="292" r:id="rId12"/>
    <p:sldId id="280" r:id="rId13"/>
    <p:sldId id="270" r:id="rId14"/>
    <p:sldId id="273" r:id="rId15"/>
    <p:sldId id="291" r:id="rId16"/>
    <p:sldId id="277" r:id="rId17"/>
    <p:sldId id="278" r:id="rId18"/>
    <p:sldId id="275" r:id="rId19"/>
    <p:sldId id="279" r:id="rId20"/>
    <p:sldId id="276" r:id="rId21"/>
    <p:sldId id="281" r:id="rId22"/>
    <p:sldId id="295" r:id="rId23"/>
    <p:sldId id="282" r:id="rId24"/>
    <p:sldId id="288" r:id="rId25"/>
    <p:sldId id="287" r:id="rId26"/>
    <p:sldId id="29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425" autoAdjust="0"/>
    <p:restoredTop sz="94660"/>
  </p:normalViewPr>
  <p:slideViewPr>
    <p:cSldViewPr>
      <p:cViewPr>
        <p:scale>
          <a:sx n="60" d="100"/>
          <a:sy n="60" d="100"/>
        </p:scale>
        <p:origin x="-678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-6350" y="3859213"/>
            <a:ext cx="9156700" cy="3005137"/>
            <a:chOff x="-4" y="2431"/>
            <a:chExt cx="5768" cy="1893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2431"/>
              <a:ext cx="5768" cy="1893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-6350" y="-6350"/>
            <a:ext cx="9156700" cy="3876675"/>
            <a:chOff x="-4" y="-4"/>
            <a:chExt cx="5768" cy="2442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-4"/>
              <a:ext cx="5768" cy="2442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07E3D-19C4-496F-8D31-F9F87A691F44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F767C-FC31-45A2-BE7E-53FD5AD76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E6290-874F-4CEF-8678-E141A23EE5DA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EC456-51F4-4630-B46B-4753E2693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D6936-41B1-402B-B6DE-81C12328EE99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1E324-8C3D-49DB-A6B5-E619B884F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56ADB-07D6-49F0-B77E-FD347C3337CB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444AC-9164-421C-A64C-3A37A2CC9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DC158-26E2-4A14-AB3B-7944F162403C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1FFCA-E7A5-4A99-8FCA-8F0B80767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466A-2E05-4F90-8841-F1465E3E9578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5442C-CD4C-45BA-A985-E307C5B66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36939-3AC5-4D50-923C-32651BDB04C5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8BC21-8CC3-4D38-AE08-72D0FF1E3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EAB89-32DA-4976-AE3E-B990419633AD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38AE2-C9EE-42CE-AE37-82BCD7BD3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995A3-79CC-4EF0-9399-B51812C877D4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1CAFA-A121-4ADA-B60B-CD7F1D725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0B1B9-2F79-46CE-B8C3-3210F717DC5D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F4DE4-AB42-4D0F-B368-A343C2B2A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1DE6B-E0CB-4D16-878B-83141139D0F5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95B4-BD75-4CF6-8A30-CF7E38DA5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6F01CB-3009-43D6-AFD0-52A554FE7A80}" type="datetimeFigureOut">
              <a:rPr lang="ru-RU"/>
              <a:pPr>
                <a:defRPr/>
              </a:pPr>
              <a:t>19.01.2014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ACACC6-537F-41D5-ABFD-B07C1028D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3" r:id="rId2"/>
    <p:sldLayoutId id="2147483805" r:id="rId3"/>
    <p:sldLayoutId id="2147483802" r:id="rId4"/>
    <p:sldLayoutId id="2147483801" r:id="rId5"/>
    <p:sldLayoutId id="2147483800" r:id="rId6"/>
    <p:sldLayoutId id="2147483799" r:id="rId7"/>
    <p:sldLayoutId id="2147483798" r:id="rId8"/>
    <p:sldLayoutId id="2147483806" r:id="rId9"/>
    <p:sldLayoutId id="2147483797" r:id="rId10"/>
    <p:sldLayoutId id="2147483796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8.pn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43.png"/><Relationship Id="rId3" Type="http://schemas.openxmlformats.org/officeDocument/2006/relationships/image" Target="../media/image25.png"/><Relationship Id="rId7" Type="http://schemas.openxmlformats.org/officeDocument/2006/relationships/image" Target="../media/image39.png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openxmlformats.org/officeDocument/2006/relationships/image" Target="../media/image37.png"/><Relationship Id="rId10" Type="http://schemas.openxmlformats.org/officeDocument/2006/relationships/image" Target="../media/image8.png"/><Relationship Id="rId4" Type="http://schemas.openxmlformats.org/officeDocument/2006/relationships/image" Target="../media/image26.jpe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1.png"/><Relationship Id="rId5" Type="http://schemas.openxmlformats.org/officeDocument/2006/relationships/image" Target="../media/image46.png"/><Relationship Id="rId10" Type="http://schemas.openxmlformats.org/officeDocument/2006/relationships/image" Target="../media/image8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jpe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.png"/><Relationship Id="rId2" Type="http://schemas.openxmlformats.org/officeDocument/2006/relationships/image" Target="../media/image72.jpeg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2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gif"/><Relationship Id="rId4" Type="http://schemas.openxmlformats.org/officeDocument/2006/relationships/image" Target="../media/image4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25.png"/><Relationship Id="rId7" Type="http://schemas.openxmlformats.org/officeDocument/2006/relationships/image" Target="../media/image99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.jpeg"/><Relationship Id="rId9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4.png"/><Relationship Id="rId7" Type="http://schemas.openxmlformats.org/officeDocument/2006/relationships/image" Target="../media/image10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9" Type="http://schemas.openxmlformats.org/officeDocument/2006/relationships/image" Target="../media/image10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25.png"/><Relationship Id="rId18" Type="http://schemas.openxmlformats.org/officeDocument/2006/relationships/image" Target="../media/image130.png"/><Relationship Id="rId3" Type="http://schemas.openxmlformats.org/officeDocument/2006/relationships/image" Target="../media/image25.png"/><Relationship Id="rId21" Type="http://schemas.openxmlformats.org/officeDocument/2006/relationships/image" Target="../media/image8.png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17" Type="http://schemas.openxmlformats.org/officeDocument/2006/relationships/image" Target="../media/image12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8.png"/><Relationship Id="rId20" Type="http://schemas.openxmlformats.org/officeDocument/2006/relationships/image" Target="../media/image132.png"/><Relationship Id="rId1" Type="http://schemas.openxmlformats.org/officeDocument/2006/relationships/audio" Target="NULL" TargetMode="Externa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5" Type="http://schemas.openxmlformats.org/officeDocument/2006/relationships/image" Target="../media/image127.png"/><Relationship Id="rId10" Type="http://schemas.openxmlformats.org/officeDocument/2006/relationships/image" Target="../media/image122.png"/><Relationship Id="rId19" Type="http://schemas.openxmlformats.org/officeDocument/2006/relationships/image" Target="../media/image131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Relationship Id="rId14" Type="http://schemas.openxmlformats.org/officeDocument/2006/relationships/image" Target="../media/image1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9.jpeg"/><Relationship Id="rId7" Type="http://schemas.openxmlformats.org/officeDocument/2006/relationships/image" Target="../media/image13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8.png"/><Relationship Id="rId9" Type="http://schemas.openxmlformats.org/officeDocument/2006/relationships/image" Target="../media/image1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орнамент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5" descr="эмблема школы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A5E66B"/>
              </a:clrFrom>
              <a:clrTo>
                <a:srgbClr val="A5E6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88913"/>
            <a:ext cx="10810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501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500938" y="1928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6345238"/>
            <a:ext cx="9129712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90675" y="-30163"/>
            <a:ext cx="6297613" cy="1182688"/>
          </a:xfrm>
          <a:prstGeom prst="rect">
            <a:avLst/>
          </a:prstGeom>
          <a:noFill/>
        </p:spPr>
      </p:pic>
      <p:pic>
        <p:nvPicPr>
          <p:cNvPr id="5123" name="Picture 3" descr="\\T42\SharedDocs\музей\школа-музей 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08300" y="2547938"/>
            <a:ext cx="3065463" cy="2305050"/>
          </a:xfrm>
          <a:prstGeom prst="rect">
            <a:avLst/>
          </a:prstGeom>
          <a:noFill/>
        </p:spPr>
      </p:pic>
      <p:pic>
        <p:nvPicPr>
          <p:cNvPr id="2050" name="Picture 2" descr="C:\Documents and Settings\Анисимова ЛК\Рабочий стол\отсканированные фото на юбилей\фотог 00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3188" y="3932238"/>
            <a:ext cx="1781175" cy="2713037"/>
          </a:xfrm>
          <a:prstGeom prst="rect">
            <a:avLst/>
          </a:prstGeom>
          <a:noFill/>
        </p:spPr>
      </p:pic>
      <p:pic>
        <p:nvPicPr>
          <p:cNvPr id="2051" name="Picture 3" descr="C:\Documents and Settings\Анисимова ЛК\Рабочий стол\отсканированные фото на юбилей\фотог 0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62650" y="1152525"/>
            <a:ext cx="2992438" cy="1816100"/>
          </a:xfrm>
          <a:prstGeom prst="rect">
            <a:avLst/>
          </a:prstGeom>
          <a:noFill/>
        </p:spPr>
      </p:pic>
      <p:pic>
        <p:nvPicPr>
          <p:cNvPr id="2053" name="Picture 5" descr="C:\Documents and Settings\Анисимова ЛК\Рабочий стол\отсканированные фото на юбилей\фотог 01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75250" y="4668838"/>
            <a:ext cx="2713038" cy="1824037"/>
          </a:xfrm>
          <a:prstGeom prst="rect">
            <a:avLst/>
          </a:prstGeom>
          <a:noFill/>
        </p:spPr>
      </p:pic>
      <p:pic>
        <p:nvPicPr>
          <p:cNvPr id="2054" name="Picture 6" descr="C:\Documents and Settings\Анисимова ЛК\Рабочий стол\отсканированные фото на юбилей\фотог 01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47875" y="4638675"/>
            <a:ext cx="2835275" cy="1847850"/>
          </a:xfrm>
          <a:prstGeom prst="rect">
            <a:avLst/>
          </a:prstGeom>
          <a:noFill/>
        </p:spPr>
      </p:pic>
      <p:pic>
        <p:nvPicPr>
          <p:cNvPr id="3074" name="Picture 2" descr="C:\Documents and Settings\Анисимова ЛК\Рабочий стол\отсканированные фото на юбилей\новые отсканированные\5 класс пионеры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33600" y="854075"/>
            <a:ext cx="2773363" cy="1797050"/>
          </a:xfrm>
          <a:prstGeom prst="rect">
            <a:avLst/>
          </a:prstGeom>
          <a:noFill/>
        </p:spPr>
      </p:pic>
      <p:pic>
        <p:nvPicPr>
          <p:cNvPr id="22538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46988" y="-42863"/>
            <a:ext cx="1497012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\\T42\shareddocs\выпускники для слайда\пионеры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29388" y="2925763"/>
            <a:ext cx="2511425" cy="1878012"/>
          </a:xfrm>
          <a:prstGeom prst="rect">
            <a:avLst/>
          </a:prstGeom>
          <a:noFill/>
        </p:spPr>
      </p:pic>
      <p:pic>
        <p:nvPicPr>
          <p:cNvPr id="19" name="Picture 3" descr="C:\Documents and Settings\Анисимова ЛК\Рабочий стол\отсканированные фото на юбилей\фотог 007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6350" y="2054225"/>
            <a:ext cx="2365375" cy="1963738"/>
          </a:xfrm>
          <a:prstGeom prst="rect">
            <a:avLst/>
          </a:prstGeom>
          <a:noFill/>
        </p:spPr>
      </p:pic>
      <p:pic>
        <p:nvPicPr>
          <p:cNvPr id="22541" name="Рисунок 19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142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500938" y="1928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6345238"/>
            <a:ext cx="9129712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\\T42\SharedDocs\музей\школа-музей 0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1263" y="2139950"/>
            <a:ext cx="2713037" cy="2114550"/>
          </a:xfrm>
          <a:prstGeom prst="rect">
            <a:avLst/>
          </a:prstGeom>
          <a:noFill/>
        </p:spPr>
      </p:pic>
      <p:pic>
        <p:nvPicPr>
          <p:cNvPr id="9" name="Picture 2" descr="C:\Documents and Settings\Анисимова ЛК\Рабочий стол\отсканированные фото на юбилей\фотог 0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2335213"/>
            <a:ext cx="3316288" cy="206533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100" y="2060575"/>
            <a:ext cx="2695575" cy="2444750"/>
          </a:xfrm>
          <a:prstGeom prst="rect">
            <a:avLst/>
          </a:prstGeom>
          <a:noFill/>
        </p:spPr>
      </p:pic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46988" y="-42863"/>
            <a:ext cx="1497012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\\T42\shareddocs\выпускники для слайда\пион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06963" y="4346575"/>
            <a:ext cx="2713037" cy="2146300"/>
          </a:xfrm>
          <a:prstGeom prst="rect">
            <a:avLst/>
          </a:prstGeom>
          <a:noFill/>
        </p:spPr>
      </p:pic>
      <p:pic>
        <p:nvPicPr>
          <p:cNvPr id="23560" name="Рисунок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142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47775" y="15875"/>
            <a:ext cx="2754313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89475" y="15875"/>
            <a:ext cx="3046413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44613" y="4392613"/>
            <a:ext cx="2760662" cy="205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audio>
              <p:cMediaNode vol="80000" numSld="2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орнамент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-5080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0950" y="2373313"/>
            <a:ext cx="3049588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Documents and Settings\Анисимова ЛК\Рабочий стол\отсканированные фото на юбилей\фотог 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5350" y="60325"/>
            <a:ext cx="3432175" cy="2212975"/>
          </a:xfrm>
          <a:prstGeom prst="rect">
            <a:avLst/>
          </a:prstGeom>
          <a:noFill/>
        </p:spPr>
      </p:pic>
      <p:pic>
        <p:nvPicPr>
          <p:cNvPr id="3077" name="Picture 5" descr="C:\Documents and Settings\Анисимова ЛК\Рабочий стол\отсканированные фото на юбилей\фотог 0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5775" y="2305050"/>
            <a:ext cx="3492500" cy="2041525"/>
          </a:xfrm>
          <a:prstGeom prst="rect">
            <a:avLst/>
          </a:prstGeom>
          <a:noFill/>
        </p:spPr>
      </p:pic>
      <p:pic>
        <p:nvPicPr>
          <p:cNvPr id="3078" name="Picture 6" descr="C:\Documents and Settings\Анисимова ЛК\Рабочий стол\отсканированные фото на юбилей\фотог 0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4333875"/>
            <a:ext cx="3498850" cy="1901825"/>
          </a:xfrm>
          <a:prstGeom prst="rect">
            <a:avLst/>
          </a:prstGeom>
          <a:noFill/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58113" y="65088"/>
            <a:ext cx="13287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\\T42\shareddocs\музей\Школа\1969, 5 кл, т.Лида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4788" y="79375"/>
            <a:ext cx="3194050" cy="2030413"/>
          </a:xfrm>
          <a:prstGeom prst="rect">
            <a:avLst/>
          </a:prstGeom>
          <a:noFill/>
        </p:spPr>
      </p:pic>
      <p:pic>
        <p:nvPicPr>
          <p:cNvPr id="24584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7463" y="2244725"/>
            <a:ext cx="2254251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1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36788" y="4264025"/>
            <a:ext cx="1687512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орнамент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323850"/>
            <a:ext cx="8328025" cy="2114550"/>
          </a:xfrm>
          <a:prstGeom prst="rect">
            <a:avLst/>
          </a:prstGeom>
          <a:noFill/>
        </p:spPr>
      </p:pic>
      <p:pic>
        <p:nvPicPr>
          <p:cNvPr id="6" name="Picture 2" descr="C:\Documents and Settings\Анисимова ЛК\Рабочий стол\ЮБИЛЕЙ ШКОЛЫ\школа прошлых лет\Первая школ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2493963"/>
            <a:ext cx="7077075" cy="2803525"/>
          </a:xfrm>
          <a:prstGeom prst="rect">
            <a:avLst/>
          </a:prstGeom>
          <a:noFill/>
        </p:spPr>
      </p:pic>
      <p:pic>
        <p:nvPicPr>
          <p:cNvPr id="25604" name="Рисунок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\\T42\shareddocs\музей\Школа\школа прошлых лет\клас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920750"/>
            <a:ext cx="2139950" cy="1365250"/>
          </a:xfrm>
          <a:prstGeom prst="rect">
            <a:avLst/>
          </a:prstGeom>
          <a:noFill/>
        </p:spPr>
      </p:pic>
      <p:pic>
        <p:nvPicPr>
          <p:cNvPr id="26626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427038"/>
            <a:ext cx="9156700" cy="2389187"/>
          </a:xfrm>
          <a:prstGeom prst="rect">
            <a:avLst/>
          </a:prstGeom>
          <a:noFill/>
        </p:spPr>
      </p:pic>
      <p:pic>
        <p:nvPicPr>
          <p:cNvPr id="6146" name="Picture 2" descr="C:\Documents and Settings\Анисимова ЛК\Рабочий стол\отсканированные фото на юбилей\90-е выпус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1888" y="-6350"/>
            <a:ext cx="2047875" cy="1481138"/>
          </a:xfrm>
          <a:prstGeom prst="rect">
            <a:avLst/>
          </a:prstGeom>
          <a:noFill/>
        </p:spPr>
      </p:pic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928938"/>
            <a:ext cx="6048375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T42\shareddocs\111111\Архив Евстюниной Н.В\история школы 0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0338" y="3048000"/>
            <a:ext cx="1987550" cy="2640013"/>
          </a:xfrm>
          <a:prstGeom prst="rect">
            <a:avLst/>
          </a:prstGeom>
          <a:noFill/>
        </p:spPr>
      </p:pic>
      <p:pic>
        <p:nvPicPr>
          <p:cNvPr id="26631" name="Рисунок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360363"/>
            <a:ext cx="9193213" cy="2266950"/>
          </a:xfrm>
          <a:prstGeom prst="rect">
            <a:avLst/>
          </a:prstGeom>
          <a:noFill/>
        </p:spPr>
      </p:pic>
      <p:pic>
        <p:nvPicPr>
          <p:cNvPr id="4098" name="Picture 2" descr="C:\Documents and Settings\Анисимова ЛК\Рабочий стол\ЮБИЛЕЙ ШКОЛЫ\Школа\учителя\Изображение 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19538" y="2487613"/>
            <a:ext cx="2481262" cy="2779712"/>
          </a:xfrm>
          <a:prstGeom prst="rect">
            <a:avLst/>
          </a:prstGeom>
          <a:noFill/>
        </p:spPr>
      </p:pic>
      <p:pic>
        <p:nvPicPr>
          <p:cNvPr id="27652" name="Рисунок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14313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4992688"/>
            <a:ext cx="91297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\\St\школьный фотоальбом\Сотрудники школы-интерната\Бовть Ф.М\DSC061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950" y="2352675"/>
            <a:ext cx="2127250" cy="2835275"/>
          </a:xfrm>
          <a:prstGeom prst="rect">
            <a:avLst/>
          </a:prstGeom>
          <a:noFill/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96838"/>
            <a:ext cx="9156700" cy="2255837"/>
          </a:xfrm>
          <a:prstGeom prst="rect">
            <a:avLst/>
          </a:prstGeom>
          <a:noFill/>
        </p:spPr>
      </p:pic>
      <p:pic>
        <p:nvPicPr>
          <p:cNvPr id="28676" name="Picture 2" descr="F:\морж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4063" y="2967038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40350" y="2547938"/>
            <a:ext cx="3206750" cy="519112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8238" y="5175250"/>
            <a:ext cx="1663700" cy="450850"/>
          </a:xfrm>
          <a:prstGeom prst="rect">
            <a:avLst/>
          </a:prstGeom>
          <a:noFill/>
        </p:spPr>
      </p:pic>
      <p:pic>
        <p:nvPicPr>
          <p:cNvPr id="28679" name="Рисунок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14313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744" y="0"/>
            <a:ext cx="9144000" cy="21544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2007 год: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директор школы-интерната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3800" b="1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Толстикова Галина Леонидовна</a:t>
            </a:r>
          </a:p>
        </p:txBody>
      </p:sp>
      <p:pic>
        <p:nvPicPr>
          <p:cNvPr id="5" name="Picture 2" descr="\\T42\SharedDocs\Виды школы\Школа для сай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2279650"/>
            <a:ext cx="4735512" cy="2097088"/>
          </a:xfrm>
          <a:prstGeom prst="rect">
            <a:avLst/>
          </a:prstGeom>
          <a:noFill/>
        </p:spPr>
      </p:pic>
      <p:pic>
        <p:nvPicPr>
          <p:cNvPr id="7170" name="Picture 2" descr="\\St\школьный фотоальбом\Сотрудники школы-интерната\Толстикова Г.Л\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5413" y="2419350"/>
            <a:ext cx="3736975" cy="2805113"/>
          </a:xfrm>
          <a:prstGeom prst="rect">
            <a:avLst/>
          </a:prstGeom>
          <a:noFill/>
        </p:spPr>
      </p:pic>
      <p:pic>
        <p:nvPicPr>
          <p:cNvPr id="2050" name="Picture 2" descr="\\St\школьный фотоальбом\Виды школы\DSC008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0988" y="4352925"/>
            <a:ext cx="4851400" cy="1676400"/>
          </a:xfrm>
          <a:prstGeom prst="rect">
            <a:avLst/>
          </a:prstGeom>
          <a:noFill/>
        </p:spPr>
      </p:pic>
      <p:pic>
        <p:nvPicPr>
          <p:cNvPr id="29702" name="Рисунок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3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орнамент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F:\DSC044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8" y="1279525"/>
            <a:ext cx="8478837" cy="5091113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7875" y="96838"/>
            <a:ext cx="5095875" cy="982662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64388" y="3524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6354763"/>
            <a:ext cx="91297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1925" y="182563"/>
            <a:ext cx="6632575" cy="896937"/>
          </a:xfrm>
          <a:prstGeom prst="rect">
            <a:avLst/>
          </a:prstGeom>
          <a:noFill/>
        </p:spPr>
      </p:pic>
      <p:pic>
        <p:nvPicPr>
          <p:cNvPr id="5122" name="Picture 2" descr="\\St\школьный фотоальбом\Сотрудники школы-интерната\Белова Л.П\DSC061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900" y="1408113"/>
            <a:ext cx="1066800" cy="1408112"/>
          </a:xfrm>
          <a:prstGeom prst="rect">
            <a:avLst/>
          </a:prstGeom>
          <a:noFill/>
        </p:spPr>
      </p:pic>
      <p:pic>
        <p:nvPicPr>
          <p:cNvPr id="5123" name="Picture 3" descr="\\St\школьный фотоальбом\Сотрудники школы-интерната\Бовть Т.В\DSC055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4850" y="1395413"/>
            <a:ext cx="1073150" cy="1433512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3125" y="1431925"/>
            <a:ext cx="1062038" cy="1414463"/>
          </a:xfrm>
          <a:prstGeom prst="rect">
            <a:avLst/>
          </a:prstGeom>
          <a:noFill/>
        </p:spPr>
      </p:pic>
      <p:pic>
        <p:nvPicPr>
          <p:cNvPr id="5125" name="Picture 5" descr="\\St\школьный фотоальбом\Сотрудники школы-интерната\Грядкина А.В\Грядкина А.В.-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79963" y="1414463"/>
            <a:ext cx="955675" cy="1425575"/>
          </a:xfrm>
          <a:prstGeom prst="rect">
            <a:avLst/>
          </a:prstGeom>
          <a:noFill/>
        </p:spPr>
      </p:pic>
      <p:pic>
        <p:nvPicPr>
          <p:cNvPr id="5126" name="Picture 6" descr="\\St\школьный фотоальбом\Сотрудники школы-интерната\Евстюнин Н.И\DSC0538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8238" y="1438275"/>
            <a:ext cx="1090612" cy="1457325"/>
          </a:xfrm>
          <a:prstGeom prst="rect">
            <a:avLst/>
          </a:prstGeom>
          <a:noFill/>
        </p:spPr>
      </p:pic>
      <p:pic>
        <p:nvPicPr>
          <p:cNvPr id="5127" name="Picture 7" descr="\\St\школьный фотоальбом\Сотрудники школы-интерната\Евстюнина Н.В\DSC0544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08913" y="1420813"/>
            <a:ext cx="1073150" cy="1425575"/>
          </a:xfrm>
          <a:prstGeom prst="rect">
            <a:avLst/>
          </a:prstGeom>
          <a:noFill/>
        </p:spPr>
      </p:pic>
      <p:pic>
        <p:nvPicPr>
          <p:cNvPr id="5128" name="Picture 8" descr="\\St\школьный фотоальбом\Сотрудники школы-интерната\Качанова А.Ф\Качанова А.Ф.-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8750" y="3743325"/>
            <a:ext cx="950913" cy="1419225"/>
          </a:xfrm>
          <a:prstGeom prst="rect">
            <a:avLst/>
          </a:prstGeom>
          <a:noFill/>
        </p:spPr>
      </p:pic>
      <p:pic>
        <p:nvPicPr>
          <p:cNvPr id="5129" name="Picture 9" descr="\\St\школьный фотоальбом\Сотрудники школы-интерната\Нарычи Н.О\Нарычи Н.О.-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11275" y="3743325"/>
            <a:ext cx="1114425" cy="1414463"/>
          </a:xfrm>
          <a:prstGeom prst="rect">
            <a:avLst/>
          </a:prstGeom>
          <a:noFill/>
        </p:spPr>
      </p:pic>
      <p:pic>
        <p:nvPicPr>
          <p:cNvPr id="5130" name="Picture 10" descr="\\St\школьный фотоальбом\Сотрудники школы-интерната\Окотэтто Н.В\Окотэтто Н.В.-5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87638" y="3743325"/>
            <a:ext cx="950912" cy="1468438"/>
          </a:xfrm>
          <a:prstGeom prst="rect">
            <a:avLst/>
          </a:prstGeom>
          <a:noFill/>
        </p:spPr>
      </p:pic>
      <p:pic>
        <p:nvPicPr>
          <p:cNvPr id="5131" name="Picture 11" descr="\\St\школьный фотоальбом\Сотрудники школы-интерната\Пырирко Н.А\DSC06210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75250" y="3773488"/>
            <a:ext cx="1103313" cy="1463675"/>
          </a:xfrm>
          <a:prstGeom prst="rect">
            <a:avLst/>
          </a:prstGeom>
          <a:noFill/>
        </p:spPr>
      </p:pic>
      <p:pic>
        <p:nvPicPr>
          <p:cNvPr id="5132" name="Picture 12" descr="\\St\школьный фотоальбом\Сотрудники школы-интерната\Семенова Л.М\Семенова Людмила Макаровна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46850" y="3790950"/>
            <a:ext cx="1158875" cy="1463675"/>
          </a:xfrm>
          <a:prstGeom prst="rect">
            <a:avLst/>
          </a:prstGeom>
          <a:noFill/>
        </p:spPr>
      </p:pic>
      <p:sp>
        <p:nvSpPr>
          <p:cNvPr id="31758" name="Прямоугольник 3"/>
          <p:cNvSpPr>
            <a:spLocks noChangeArrowheads="1"/>
          </p:cNvSpPr>
          <p:nvPr/>
        </p:nvSpPr>
        <p:spPr bwMode="auto">
          <a:xfrm>
            <a:off x="177800" y="2892425"/>
            <a:ext cx="14414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Любовь </a:t>
            </a:r>
          </a:p>
          <a:p>
            <a:pPr algn="ctr"/>
            <a:r>
              <a:rPr lang="ru-RU" sz="1100">
                <a:latin typeface="Trebuchet MS" pitchFamily="34" charset="0"/>
              </a:rPr>
              <a:t>Петровна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Белова</a:t>
            </a:r>
          </a:p>
        </p:txBody>
      </p:sp>
      <p:sp>
        <p:nvSpPr>
          <p:cNvPr id="31759" name="Прямоугольник 4"/>
          <p:cNvSpPr>
            <a:spLocks noChangeArrowheads="1"/>
          </p:cNvSpPr>
          <p:nvPr/>
        </p:nvSpPr>
        <p:spPr bwMode="auto">
          <a:xfrm>
            <a:off x="1544638" y="2913063"/>
            <a:ext cx="16589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Тимирбига </a:t>
            </a:r>
          </a:p>
          <a:p>
            <a:pPr algn="ctr"/>
            <a:r>
              <a:rPr lang="ru-RU" sz="1100">
                <a:latin typeface="Trebuchet MS" pitchFamily="34" charset="0"/>
              </a:rPr>
              <a:t>Вагитовна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Бовть</a:t>
            </a:r>
          </a:p>
        </p:txBody>
      </p:sp>
      <p:sp>
        <p:nvSpPr>
          <p:cNvPr id="31760" name="Прямоугольник 5"/>
          <p:cNvSpPr>
            <a:spLocks noChangeArrowheads="1"/>
          </p:cNvSpPr>
          <p:nvPr/>
        </p:nvSpPr>
        <p:spPr bwMode="auto">
          <a:xfrm>
            <a:off x="3035300" y="2925763"/>
            <a:ext cx="15367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Фёдор </a:t>
            </a:r>
          </a:p>
          <a:p>
            <a:pPr algn="ctr"/>
            <a:r>
              <a:rPr lang="ru-RU" sz="1100">
                <a:latin typeface="Trebuchet MS" pitchFamily="34" charset="0"/>
              </a:rPr>
              <a:t>Михайлович</a:t>
            </a:r>
          </a:p>
          <a:p>
            <a:pPr algn="ctr"/>
            <a:r>
              <a:rPr lang="ru-RU" sz="1100">
                <a:latin typeface="Trebuchet MS" pitchFamily="34" charset="0"/>
              </a:rPr>
              <a:t>Бовть</a:t>
            </a:r>
          </a:p>
        </p:txBody>
      </p:sp>
      <p:sp>
        <p:nvSpPr>
          <p:cNvPr id="31761" name="Прямоугольник 6"/>
          <p:cNvSpPr>
            <a:spLocks noChangeArrowheads="1"/>
          </p:cNvSpPr>
          <p:nvPr/>
        </p:nvSpPr>
        <p:spPr bwMode="auto">
          <a:xfrm>
            <a:off x="4578350" y="2928938"/>
            <a:ext cx="13858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Анна </a:t>
            </a:r>
          </a:p>
          <a:p>
            <a:pPr algn="ctr"/>
            <a:r>
              <a:rPr lang="ru-RU" sz="1100">
                <a:latin typeface="Trebuchet MS" pitchFamily="34" charset="0"/>
              </a:rPr>
              <a:t>Васильевна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Грядкина</a:t>
            </a:r>
          </a:p>
        </p:txBody>
      </p:sp>
      <p:sp>
        <p:nvSpPr>
          <p:cNvPr id="31762" name="Прямоугольник 7"/>
          <p:cNvSpPr>
            <a:spLocks noChangeArrowheads="1"/>
          </p:cNvSpPr>
          <p:nvPr/>
        </p:nvSpPr>
        <p:spPr bwMode="auto">
          <a:xfrm>
            <a:off x="5867400" y="2928938"/>
            <a:ext cx="1590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Николай </a:t>
            </a:r>
          </a:p>
          <a:p>
            <a:pPr algn="ctr"/>
            <a:r>
              <a:rPr lang="ru-RU" sz="1100">
                <a:latin typeface="Trebuchet MS" pitchFamily="34" charset="0"/>
              </a:rPr>
              <a:t>Викторович</a:t>
            </a:r>
          </a:p>
          <a:p>
            <a:pPr algn="ctr"/>
            <a:r>
              <a:rPr lang="ru-RU" sz="1100">
                <a:latin typeface="Trebuchet MS" pitchFamily="34" charset="0"/>
              </a:rPr>
              <a:t>Евстюнин</a:t>
            </a:r>
          </a:p>
        </p:txBody>
      </p:sp>
      <p:pic>
        <p:nvPicPr>
          <p:cNvPr id="5133" name="Picture 13" descr="\\St\школьный фотоальбом\Сотрудники школы-интерната\Худи А.Д\Худи А.Д.-2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924800" y="3790950"/>
            <a:ext cx="1090613" cy="1450975"/>
          </a:xfrm>
          <a:prstGeom prst="rect">
            <a:avLst/>
          </a:prstGeom>
          <a:noFill/>
        </p:spPr>
      </p:pic>
      <p:pic>
        <p:nvPicPr>
          <p:cNvPr id="5134" name="Picture 14" descr="\\St\школьный фотоальбом\Сотрудники школы-интерната\Окотэтто Т.Г\Окотэтто Т.Г.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938588" y="3749675"/>
            <a:ext cx="981075" cy="1462088"/>
          </a:xfrm>
          <a:prstGeom prst="rect">
            <a:avLst/>
          </a:prstGeom>
          <a:noFill/>
        </p:spPr>
      </p:pic>
      <p:sp>
        <p:nvSpPr>
          <p:cNvPr id="31765" name="Прямоугольник 8"/>
          <p:cNvSpPr>
            <a:spLocks noChangeArrowheads="1"/>
          </p:cNvSpPr>
          <p:nvPr/>
        </p:nvSpPr>
        <p:spPr bwMode="auto">
          <a:xfrm>
            <a:off x="7421563" y="2952750"/>
            <a:ext cx="16732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Надежда </a:t>
            </a:r>
          </a:p>
          <a:p>
            <a:pPr algn="ctr"/>
            <a:r>
              <a:rPr lang="ru-RU" sz="1100">
                <a:latin typeface="Trebuchet MS" pitchFamily="34" charset="0"/>
              </a:rPr>
              <a:t>Викторовна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Евстюнина</a:t>
            </a:r>
          </a:p>
        </p:txBody>
      </p:sp>
      <p:sp>
        <p:nvSpPr>
          <p:cNvPr id="31766" name="Прямоугольник 9"/>
          <p:cNvSpPr>
            <a:spLocks noChangeArrowheads="1"/>
          </p:cNvSpPr>
          <p:nvPr/>
        </p:nvSpPr>
        <p:spPr bwMode="auto">
          <a:xfrm>
            <a:off x="52388" y="5187950"/>
            <a:ext cx="1049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Ангелина Фёдоровна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Качанова</a:t>
            </a:r>
          </a:p>
        </p:txBody>
      </p:sp>
      <p:sp>
        <p:nvSpPr>
          <p:cNvPr id="31767" name="Прямоугольник 10"/>
          <p:cNvSpPr>
            <a:spLocks noChangeArrowheads="1"/>
          </p:cNvSpPr>
          <p:nvPr/>
        </p:nvSpPr>
        <p:spPr bwMode="auto">
          <a:xfrm>
            <a:off x="1101725" y="5246688"/>
            <a:ext cx="13827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Надежда Олеговна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Нарычи</a:t>
            </a:r>
          </a:p>
        </p:txBody>
      </p:sp>
      <p:sp>
        <p:nvSpPr>
          <p:cNvPr id="31768" name="Прямоугольник 11"/>
          <p:cNvSpPr>
            <a:spLocks noChangeArrowheads="1"/>
          </p:cNvSpPr>
          <p:nvPr/>
        </p:nvSpPr>
        <p:spPr bwMode="auto">
          <a:xfrm>
            <a:off x="2698750" y="5238750"/>
            <a:ext cx="100965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Нина Васильевна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Окотэтто</a:t>
            </a:r>
          </a:p>
        </p:txBody>
      </p:sp>
      <p:sp>
        <p:nvSpPr>
          <p:cNvPr id="31769" name="Прямоугольник 12"/>
          <p:cNvSpPr>
            <a:spLocks noChangeArrowheads="1"/>
          </p:cNvSpPr>
          <p:nvPr/>
        </p:nvSpPr>
        <p:spPr bwMode="auto">
          <a:xfrm>
            <a:off x="3863975" y="5281613"/>
            <a:ext cx="11287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Татьяна Григорьевна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Окотэтто</a:t>
            </a:r>
          </a:p>
        </p:txBody>
      </p:sp>
      <p:sp>
        <p:nvSpPr>
          <p:cNvPr id="31770" name="Прямоугольник 13"/>
          <p:cNvSpPr>
            <a:spLocks noChangeArrowheads="1"/>
          </p:cNvSpPr>
          <p:nvPr/>
        </p:nvSpPr>
        <p:spPr bwMode="auto">
          <a:xfrm>
            <a:off x="5137150" y="5278438"/>
            <a:ext cx="11842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Надежда Айбабаевна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Пырирко</a:t>
            </a:r>
          </a:p>
        </p:txBody>
      </p:sp>
      <p:sp>
        <p:nvSpPr>
          <p:cNvPr id="31771" name="Прямоугольник 14"/>
          <p:cNvSpPr>
            <a:spLocks noChangeArrowheads="1"/>
          </p:cNvSpPr>
          <p:nvPr/>
        </p:nvSpPr>
        <p:spPr bwMode="auto">
          <a:xfrm>
            <a:off x="6557963" y="5300663"/>
            <a:ext cx="10636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Людмила Макаровна</a:t>
            </a:r>
          </a:p>
          <a:p>
            <a:pPr algn="ctr"/>
            <a:r>
              <a:rPr lang="ru-RU" sz="1100">
                <a:latin typeface="Trebuchet MS" pitchFamily="34" charset="0"/>
              </a:rPr>
              <a:t>Семёнова</a:t>
            </a:r>
          </a:p>
        </p:txBody>
      </p:sp>
      <p:sp>
        <p:nvSpPr>
          <p:cNvPr id="31772" name="Прямоугольник 15"/>
          <p:cNvSpPr>
            <a:spLocks noChangeArrowheads="1"/>
          </p:cNvSpPr>
          <p:nvPr/>
        </p:nvSpPr>
        <p:spPr bwMode="auto">
          <a:xfrm>
            <a:off x="7993063" y="5291138"/>
            <a:ext cx="10445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latin typeface="Trebuchet MS" pitchFamily="34" charset="0"/>
              </a:rPr>
              <a:t>Алексей Данилович</a:t>
            </a:r>
          </a:p>
          <a:p>
            <a:pPr algn="ctr"/>
            <a:r>
              <a:rPr lang="ru-RU" sz="1100">
                <a:latin typeface="Trebuchet MS" pitchFamily="34" charset="0"/>
              </a:rPr>
              <a:t>Худи</a:t>
            </a:r>
          </a:p>
        </p:txBody>
      </p:sp>
      <p:pic>
        <p:nvPicPr>
          <p:cNvPr id="31773" name="Рисунок 30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орнамент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T42\SharedDocs\Виды школы\Школа для сай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1358900"/>
            <a:ext cx="9163050" cy="3798888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9825" y="-6350"/>
            <a:ext cx="7583488" cy="2828925"/>
          </a:xfrm>
          <a:prstGeom prst="rect">
            <a:avLst/>
          </a:prstGeom>
          <a:noFill/>
        </p:spPr>
      </p:pic>
      <p:pic>
        <p:nvPicPr>
          <p:cNvPr id="14340" name="Рисунок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51825" y="5589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</a:rPr>
              <a:t>Паршукова</a:t>
            </a:r>
            <a:endParaRPr lang="ru-RU" sz="105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</a:rPr>
              <a:t>Анисья</a:t>
            </a:r>
            <a:r>
              <a:rPr lang="ru-RU" sz="1050" b="1" dirty="0">
                <a:solidFill>
                  <a:schemeClr val="bg1"/>
                </a:solidFill>
              </a:rPr>
              <a:t> Андреевна</a:t>
            </a:r>
          </a:p>
        </p:txBody>
      </p:sp>
      <p:pic>
        <p:nvPicPr>
          <p:cNvPr id="32772" name="Picture 5" descr="эмблема школы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A5E66B"/>
              </a:clrFrom>
              <a:clrTo>
                <a:srgbClr val="A5E66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3" y="295275"/>
            <a:ext cx="1550987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78013" y="128588"/>
            <a:ext cx="6089650" cy="895350"/>
          </a:xfrm>
          <a:prstGeom prst="rect">
            <a:avLst/>
          </a:prstGeom>
          <a:noFill/>
        </p:spPr>
      </p:pic>
      <p:pic>
        <p:nvPicPr>
          <p:cNvPr id="8194" name="Picture 2" descr="C:\Documents and Settings\Анисимова ЛК\Рабочий стол\отсканированные фото на юбилей\шарки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78438" y="3565525"/>
            <a:ext cx="1652587" cy="1981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75" y="5643563"/>
            <a:ext cx="1643063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Шаркий</a:t>
            </a:r>
            <a:r>
              <a:rPr lang="ru-RU" sz="1050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Григорий Дмитриевич</a:t>
            </a:r>
            <a:endParaRPr lang="ru-RU" sz="105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638" y="2382838"/>
            <a:ext cx="1377950" cy="18716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8775" y="4186238"/>
            <a:ext cx="1411288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Перевозкина</a:t>
            </a:r>
            <a:r>
              <a:rPr lang="ru-RU" sz="1050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Галина Фёдоровна</a:t>
            </a:r>
          </a:p>
        </p:txBody>
      </p:sp>
      <p:pic>
        <p:nvPicPr>
          <p:cNvPr id="8196" name="Picture 4" descr="C:\Documents and Settings\Анисимова ЛК\Рабочий стол\отсканированные фото на юбилей\перевозкин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1713" y="3067050"/>
            <a:ext cx="1627187" cy="216376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215188" y="5286375"/>
            <a:ext cx="1728787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Перевозкин</a:t>
            </a:r>
            <a:endParaRPr lang="ru-RU" sz="1050" b="1" dirty="0">
              <a:solidFill>
                <a:schemeClr val="bg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Аркадий Иванович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57813" y="2786063"/>
            <a:ext cx="1966912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Вакеев</a:t>
            </a:r>
            <a:r>
              <a:rPr lang="ru-RU" sz="1050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Вениамин </a:t>
            </a: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Арсланович</a:t>
            </a:r>
            <a:endParaRPr lang="ru-RU" sz="105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1838" y="3792538"/>
            <a:ext cx="1568450" cy="415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Кондрашова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Нелла</a:t>
            </a:r>
            <a:r>
              <a:rPr lang="ru-RU" sz="1050" b="1" dirty="0">
                <a:solidFill>
                  <a:schemeClr val="bg1"/>
                </a:solidFill>
                <a:latin typeface="+mn-lt"/>
              </a:rPr>
              <a:t> Васильевна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8650" y="5500688"/>
            <a:ext cx="2744788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Тимошенко Любовь Михайловна</a:t>
            </a:r>
          </a:p>
        </p:txBody>
      </p:sp>
      <p:pic>
        <p:nvPicPr>
          <p:cNvPr id="2050" name="Picture 2" descr="C:\Documents and Settings\Анисимова ЛК\Рабочий стол\ЮБИЛЕЙ ШКОЛЫ\Школа\вднх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03438" y="1841500"/>
            <a:ext cx="1358900" cy="1889125"/>
          </a:xfrm>
          <a:prstGeom prst="rect">
            <a:avLst/>
          </a:prstGeom>
          <a:noFill/>
        </p:spPr>
      </p:pic>
      <p:pic>
        <p:nvPicPr>
          <p:cNvPr id="32784" name="Picture 7" descr="C:\Documents and Settings\Анисимова ЛК\Рабочий стол\svecha-62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90938" y="4394200"/>
            <a:ext cx="9810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1825" y="1206500"/>
            <a:ext cx="1122363" cy="1524000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24738" y="854075"/>
            <a:ext cx="1225550" cy="16398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500938" y="2500313"/>
            <a:ext cx="1346200" cy="415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 err="1">
                <a:solidFill>
                  <a:schemeClr val="bg1"/>
                </a:solidFill>
                <a:latin typeface="+mn-lt"/>
              </a:rPr>
              <a:t>Грибкова</a:t>
            </a:r>
            <a:r>
              <a:rPr lang="ru-RU" sz="1050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+mn-lt"/>
              </a:rPr>
              <a:t>Лариса Петровна </a:t>
            </a:r>
            <a:endParaRPr lang="ru-RU" sz="105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6" name="Picture 2" descr="C:\Documents and Settings\Анисимова ЛК\Рабочий стол\ЮБИЛЕЙ ШКОЛЫ\школа прошлых лет\Педагогический коллектив Панаевской школы-интерната 60-ые гг.bmp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33813" y="1639888"/>
            <a:ext cx="1250950" cy="1609725"/>
          </a:xfrm>
          <a:prstGeom prst="rect">
            <a:avLst/>
          </a:prstGeom>
          <a:noFill/>
        </p:spPr>
      </p:pic>
      <p:pic>
        <p:nvPicPr>
          <p:cNvPr id="32789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113" y="6311900"/>
            <a:ext cx="91328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7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31200" y="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2688" y="66675"/>
            <a:ext cx="7821612" cy="1219200"/>
          </a:xfrm>
          <a:prstGeom prst="rect">
            <a:avLst/>
          </a:prstGeom>
          <a:noFill/>
        </p:spPr>
      </p:pic>
      <p:pic>
        <p:nvPicPr>
          <p:cNvPr id="9218" name="Picture 2" descr="C:\Documents and Settings\Анисимова ЛК\Рабочий стол\отсканированные фото на юбилей\8б класс 1982 го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2650" y="4291013"/>
            <a:ext cx="3187700" cy="2122487"/>
          </a:xfrm>
          <a:prstGeom prst="rect">
            <a:avLst/>
          </a:prstGeom>
          <a:noFill/>
        </p:spPr>
      </p:pic>
      <p:pic>
        <p:nvPicPr>
          <p:cNvPr id="6146" name="Picture 2" descr="C:\Documents and Settings\Анисимова ЛК\Рабочий стол\отсканированные фото на юбилей\новые отсканированные\выпус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2700" y="4370388"/>
            <a:ext cx="3236913" cy="2073275"/>
          </a:xfrm>
          <a:prstGeom prst="rect">
            <a:avLst/>
          </a:prstGeom>
          <a:noFill/>
        </p:spPr>
      </p:pic>
      <p:pic>
        <p:nvPicPr>
          <p:cNvPr id="3075" name="Picture 3" descr="\\T42\shareddocs\выпускники для слайда\панаевск 0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35675" y="1262063"/>
            <a:ext cx="2919413" cy="2011362"/>
          </a:xfrm>
          <a:prstGeom prst="rect">
            <a:avLst/>
          </a:prstGeom>
          <a:noFill/>
        </p:spPr>
      </p:pic>
      <p:pic>
        <p:nvPicPr>
          <p:cNvPr id="3076" name="Picture 4" descr="\\T42\shareddocs\выпускники для слайда\Изображение 02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33663" y="1262063"/>
            <a:ext cx="3243262" cy="2011362"/>
          </a:xfrm>
          <a:prstGeom prst="rect">
            <a:avLst/>
          </a:prstGeom>
          <a:noFill/>
        </p:spPr>
      </p:pic>
      <p:pic>
        <p:nvPicPr>
          <p:cNvPr id="3077" name="Picture 5" descr="\\T42\shareddocs\выпускники для слайда\история школы 06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81325" y="3200400"/>
            <a:ext cx="2992438" cy="2189163"/>
          </a:xfrm>
          <a:prstGeom prst="rect">
            <a:avLst/>
          </a:prstGeom>
          <a:noFill/>
        </p:spPr>
      </p:pic>
      <p:pic>
        <p:nvPicPr>
          <p:cNvPr id="16" name="Picture 2" descr="\\T42\shareddocs\музей\школа-музей 01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050" y="1262063"/>
            <a:ext cx="2578100" cy="2005012"/>
          </a:xfrm>
          <a:prstGeom prst="rect">
            <a:avLst/>
          </a:prstGeom>
          <a:noFill/>
        </p:spPr>
      </p:pic>
      <p:pic>
        <p:nvPicPr>
          <p:cNvPr id="33802" name="Рисунок 1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Documents and Settings\Анисимова ЛК\Рабочий стол\отсканированные фото на юбилей\90-е выпус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68475"/>
            <a:ext cx="3187700" cy="1968500"/>
          </a:xfrm>
          <a:prstGeom prst="rect">
            <a:avLst/>
          </a:prstGeom>
          <a:noFill/>
        </p:spPr>
      </p:pic>
      <p:pic>
        <p:nvPicPr>
          <p:cNvPr id="9221" name="Picture 5" descr="\\T42\shareddocs\музей\школа-музей\1 фото\хороля н.с. 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9413" y="-6350"/>
            <a:ext cx="3036887" cy="1908175"/>
          </a:xfrm>
          <a:prstGeom prst="rect">
            <a:avLst/>
          </a:prstGeom>
          <a:noFill/>
        </p:spPr>
      </p:pic>
      <p:pic>
        <p:nvPicPr>
          <p:cNvPr id="9223" name="Picture 7" descr="\\T42\shareddocs\музей\Школа\школа прошлых лет\выпуск 19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63" y="1390650"/>
            <a:ext cx="3011487" cy="1962150"/>
          </a:xfrm>
          <a:prstGeom prst="rect">
            <a:avLst/>
          </a:prstGeom>
          <a:noFill/>
        </p:spPr>
      </p:pic>
      <p:pic>
        <p:nvPicPr>
          <p:cNvPr id="34821" name="Рисунок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52388" y="4149725"/>
            <a:ext cx="3228976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94025" y="2768600"/>
            <a:ext cx="3082925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9950" y="4019550"/>
            <a:ext cx="3225800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орнамент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\\T42\shareddocs\выпускники для слайда\история школы 0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2588" y="139700"/>
            <a:ext cx="3321050" cy="2274888"/>
          </a:xfrm>
          <a:prstGeom prst="rect">
            <a:avLst/>
          </a:prstGeom>
          <a:noFill/>
        </p:spPr>
      </p:pic>
      <p:pic>
        <p:nvPicPr>
          <p:cNvPr id="4099" name="Picture 3" descr="\\T42\shareddocs\выпускники для слайда\история школы 0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425" y="2322513"/>
            <a:ext cx="3213100" cy="2206625"/>
          </a:xfrm>
          <a:prstGeom prst="rect">
            <a:avLst/>
          </a:prstGeom>
          <a:noFill/>
        </p:spPr>
      </p:pic>
      <p:pic>
        <p:nvPicPr>
          <p:cNvPr id="4100" name="Picture 4" descr="\\T42\shareddocs\выпускники для слайда\история школы 0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5938" y="115888"/>
            <a:ext cx="3492500" cy="2316162"/>
          </a:xfrm>
          <a:prstGeom prst="rect">
            <a:avLst/>
          </a:prstGeom>
          <a:noFill/>
        </p:spPr>
      </p:pic>
      <p:pic>
        <p:nvPicPr>
          <p:cNvPr id="3074" name="Picture 2" descr="\\St\школьный фотоальбом\2011\Выпуск 11 кл\DSC0383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8575" y="4516438"/>
            <a:ext cx="2938463" cy="2208212"/>
          </a:xfrm>
          <a:prstGeom prst="rect">
            <a:avLst/>
          </a:prstGeom>
          <a:noFill/>
        </p:spPr>
      </p:pic>
      <p:pic>
        <p:nvPicPr>
          <p:cNvPr id="3075" name="Picture 3" descr="\\St\школьный фотоальбом\2010\Выпуск 2010\25.05.2010\DSC0004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16475" y="4548188"/>
            <a:ext cx="4114800" cy="2176462"/>
          </a:xfrm>
          <a:prstGeom prst="rect">
            <a:avLst/>
          </a:prstGeom>
          <a:noFill/>
        </p:spPr>
      </p:pic>
      <p:pic>
        <p:nvPicPr>
          <p:cNvPr id="1026" name="Picture 2" descr="C:\Documents and Settings\Анисимова ЛК\Рабочий стол\ЮБИЛЕЙ ШКОЛЫ\Школа\IMG_051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76738" y="2359025"/>
            <a:ext cx="2925762" cy="2200275"/>
          </a:xfrm>
          <a:prstGeom prst="rect">
            <a:avLst/>
          </a:prstGeom>
          <a:noFill/>
        </p:spPr>
      </p:pic>
      <p:pic>
        <p:nvPicPr>
          <p:cNvPr id="35848" name="Рисунок 1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37550" y="63039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3" y="6359525"/>
            <a:ext cx="91328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0975" y="55563"/>
            <a:ext cx="7394575" cy="895350"/>
          </a:xfrm>
          <a:prstGeom prst="rect">
            <a:avLst/>
          </a:prstGeom>
          <a:noFill/>
        </p:spPr>
      </p:pic>
      <p:pic>
        <p:nvPicPr>
          <p:cNvPr id="1027" name="Рисунок 3" descr="Описание: Описание: C:\Documents and Settings\Данилова ИВ\Мои документы\Panasonic\MFS\Scan\20130227_12022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1427163"/>
            <a:ext cx="1397000" cy="1925637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2563" y="4803775"/>
            <a:ext cx="2925762" cy="755650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60325" y="5346700"/>
            <a:ext cx="3400425" cy="1054100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33350" y="3505200"/>
            <a:ext cx="3400425" cy="1054100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325" y="3151188"/>
            <a:ext cx="2835275" cy="750887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89650" y="5400675"/>
            <a:ext cx="3402013" cy="1055688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70638" y="4906963"/>
            <a:ext cx="2736850" cy="750887"/>
          </a:xfrm>
          <a:prstGeom prst="rect">
            <a:avLst/>
          </a:prstGeom>
          <a:noFill/>
        </p:spPr>
      </p:pic>
      <p:pic>
        <p:nvPicPr>
          <p:cNvPr id="1030" name="Рисунок 1" descr="Описание: C:\Documents and Settings\Данилова ИВ\Рабочий стол\ЮБИЛЕЙ ШКОЛЫ\Школа\учителя\Средняя школа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24675" y="1322388"/>
            <a:ext cx="1420813" cy="1785937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90863" y="5400675"/>
            <a:ext cx="3402012" cy="1055688"/>
          </a:xfrm>
          <a:prstGeom prst="rect">
            <a:avLst/>
          </a:prstGeom>
          <a:noFill/>
        </p:spPr>
      </p:pic>
      <p:pic>
        <p:nvPicPr>
          <p:cNvPr id="1031" name="Rectangle 7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956300" y="3035300"/>
            <a:ext cx="3297238" cy="750888"/>
          </a:xfrm>
          <a:prstGeom prst="rect">
            <a:avLst/>
          </a:prstGeom>
          <a:noFill/>
        </p:spPr>
      </p:pic>
      <p:pic>
        <p:nvPicPr>
          <p:cNvPr id="1029" name="Rectangle 5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498850" y="4883150"/>
            <a:ext cx="2603500" cy="749300"/>
          </a:xfrm>
          <a:prstGeom prst="rect">
            <a:avLst/>
          </a:prstGeom>
          <a:noFill/>
        </p:spPr>
      </p:pic>
      <p:pic>
        <p:nvPicPr>
          <p:cNvPr id="1026" name="Рисунок 4" descr="Описание: Описание: C:\Documents and Settings\Данилова ИВ\Рабочий стол\Денис Бовть\Денис1.tif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005138" y="1060450"/>
            <a:ext cx="1328737" cy="2043113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706813" y="2530475"/>
            <a:ext cx="2382837" cy="749300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243388" y="895350"/>
            <a:ext cx="2432050" cy="1787525"/>
          </a:xfrm>
          <a:prstGeom prst="rect">
            <a:avLst/>
          </a:prstGeom>
          <a:noFill/>
        </p:spPr>
      </p:pic>
      <p:pic>
        <p:nvPicPr>
          <p:cNvPr id="5122" name="Picture 2" descr="\\T42\shareddocs\111111\Архив Евстюниной Н.В\история школы 070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760788" y="3249613"/>
            <a:ext cx="1847850" cy="1835150"/>
          </a:xfrm>
          <a:prstGeom prst="rect">
            <a:avLst/>
          </a:prstGeom>
          <a:noFill/>
        </p:spPr>
      </p:pic>
      <p:pic>
        <p:nvPicPr>
          <p:cNvPr id="36883" name="Рисунок 20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4"/>
          <p:cNvSpPr txBox="1">
            <a:spLocks noChangeArrowheads="1"/>
          </p:cNvSpPr>
          <p:nvPr/>
        </p:nvSpPr>
        <p:spPr bwMode="auto">
          <a:xfrm>
            <a:off x="2771775" y="3005138"/>
            <a:ext cx="2368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rebuchet MS" pitchFamily="34" charset="0"/>
              </a:rPr>
              <a:t>Пожелания от детей</a:t>
            </a:r>
          </a:p>
        </p:txBody>
      </p:sp>
      <p:pic>
        <p:nvPicPr>
          <p:cNvPr id="37891" name="Рисунок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4"/>
          <p:cNvSpPr txBox="1">
            <a:spLocks noChangeArrowheads="1"/>
          </p:cNvSpPr>
          <p:nvPr/>
        </p:nvSpPr>
        <p:spPr bwMode="auto">
          <a:xfrm>
            <a:off x="2771775" y="3005138"/>
            <a:ext cx="2368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rebuchet MS" pitchFamily="34" charset="0"/>
              </a:rPr>
              <a:t>Пожелания от детей</a:t>
            </a:r>
          </a:p>
        </p:txBody>
      </p:sp>
      <p:pic>
        <p:nvPicPr>
          <p:cNvPr id="38915" name="Рисунок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57738" y="138113"/>
            <a:ext cx="39941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2938463"/>
            <a:ext cx="40354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8" y="3089275"/>
            <a:ext cx="42672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8" y="184150"/>
            <a:ext cx="4184650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1403350" y="3105150"/>
            <a:ext cx="5454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Показ видеоролика «Здравствуйте, а это мы» </a:t>
            </a:r>
            <a:endParaRPr lang="ru-RU">
              <a:latin typeface="Trebuchet MS" pitchFamily="34" charset="0"/>
            </a:endParaRPr>
          </a:p>
        </p:txBody>
      </p:sp>
      <p:pic>
        <p:nvPicPr>
          <p:cNvPr id="15363" name="Рисунок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538" y="1200150"/>
            <a:ext cx="7596187" cy="3652838"/>
          </a:xfrm>
          <a:prstGeom prst="rect">
            <a:avLst/>
          </a:prstGeom>
          <a:noFill/>
        </p:spPr>
      </p:pic>
      <p:pic>
        <p:nvPicPr>
          <p:cNvPr id="16387" name="Рисунок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6367463"/>
            <a:ext cx="91297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688" y="354013"/>
            <a:ext cx="3979862" cy="2925762"/>
          </a:xfrm>
          <a:prstGeom prst="rect">
            <a:avLst/>
          </a:prstGeom>
          <a:noFill/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2850" y="3535363"/>
            <a:ext cx="4267200" cy="2006600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74638" y="1017588"/>
            <a:ext cx="5767388" cy="2006600"/>
          </a:xfrm>
          <a:prstGeom prst="rect">
            <a:avLst/>
          </a:prstGeom>
          <a:noFill/>
        </p:spPr>
      </p:pic>
      <p:pic>
        <p:nvPicPr>
          <p:cNvPr id="1027" name="Picture 3" descr="C:\Documents and Settings\Анисимова ЛК\Рабочий стол\отсканированные фото на юбилей\фотог 0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8838" y="3084513"/>
            <a:ext cx="3829050" cy="3249612"/>
          </a:xfrm>
          <a:prstGeom prst="rect">
            <a:avLst/>
          </a:prstGeom>
          <a:noFill/>
        </p:spPr>
      </p:pic>
      <p:pic>
        <p:nvPicPr>
          <p:cNvPr id="17414" name="Рисунок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орнамент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rcRect t="-378"/>
          <a:stretch>
            <a:fillRect/>
          </a:stretch>
        </p:blipFill>
        <p:spPr bwMode="auto">
          <a:xfrm>
            <a:off x="0" y="5114925"/>
            <a:ext cx="9144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775" y="1420813"/>
            <a:ext cx="2084388" cy="2322512"/>
          </a:xfrm>
          <a:prstGeom prst="rect">
            <a:avLst/>
          </a:prstGeom>
          <a:noFill/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3857625" y="4357688"/>
            <a:ext cx="4824413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Trebuchet MS" pitchFamily="34" charset="0"/>
              </a:rPr>
              <a:t>     </a:t>
            </a:r>
            <a:r>
              <a:rPr lang="ru-RU" sz="1600" b="1">
                <a:latin typeface="Trebuchet MS" pitchFamily="34" charset="0"/>
              </a:rPr>
              <a:t>В 1958 году окончила Ленинградский педагогический институт имени Герцена.</a:t>
            </a:r>
          </a:p>
          <a:p>
            <a:pPr algn="just"/>
            <a:r>
              <a:rPr lang="ru-RU" sz="1600" b="1">
                <a:latin typeface="Trebuchet MS" pitchFamily="34" charset="0"/>
              </a:rPr>
              <a:t>     С 1969 работала в Панаевской школе-интернате учителем русского языка и литературы, воспитателем интерната.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75" y="725488"/>
            <a:ext cx="4102100" cy="2895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4103494"/>
            <a:ext cx="3381463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spc="300" dirty="0" err="1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Алачева</a:t>
            </a:r>
            <a:endParaRPr lang="ru-RU" sz="1600" spc="300" dirty="0">
              <a:ln w="190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Прасковья Никитична</a:t>
            </a:r>
            <a:endParaRPr lang="ru-RU" sz="1600" spc="300" dirty="0">
              <a:ln w="190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18438" name="Рисунок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288" y="0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6249988"/>
            <a:ext cx="9129712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47664" y="383289"/>
            <a:ext cx="6912768" cy="37240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Первые ученики</a:t>
            </a:r>
            <a:r>
              <a:rPr lang="ru-RU" sz="40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spc="300" dirty="0">
              <a:ln w="190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Филиппова Марина Алексеевна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 err="1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Аксарина</a:t>
            </a: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Тамара Никитична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Попова Антонина Степановна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 err="1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Алачева</a:t>
            </a: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Прасковья Никитична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 err="1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Ругина</a:t>
            </a: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Роза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Попов Дмитрий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 err="1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Вакуев</a:t>
            </a: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Дмитрий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5720" y="4221088"/>
            <a:ext cx="8572560" cy="18466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905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Лозунг:</a:t>
            </a:r>
            <a:r>
              <a:rPr lang="ru-RU" sz="4000" spc="300" dirty="0">
                <a:ln w="1905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«</a:t>
            </a:r>
            <a:r>
              <a:rPr lang="ru-RU" sz="28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Каждая твоя пятёрка бьёт по фашистам, </a:t>
            </a:r>
            <a:r>
              <a:rPr lang="ru-RU" sz="28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двойка </a:t>
            </a:r>
            <a:r>
              <a:rPr lang="ru-RU" sz="2800" spc="300" dirty="0">
                <a:ln w="190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помогает фашистам».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19460" name="Рисунок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838" y="542925"/>
            <a:ext cx="7613650" cy="3651250"/>
          </a:xfrm>
          <a:prstGeom prst="rect">
            <a:avLst/>
          </a:prstGeom>
          <a:noFill/>
        </p:spPr>
      </p:pic>
      <p:pic>
        <p:nvPicPr>
          <p:cNvPr id="20483" name="Рисунок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285750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C:\Documents and Settings\Анисимова ЛК\Рабочий стол\Орнаменты\узор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4992688"/>
            <a:ext cx="912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542925"/>
            <a:ext cx="9388475" cy="2395538"/>
          </a:xfrm>
          <a:prstGeom prst="rect">
            <a:avLst/>
          </a:prstGeom>
          <a:noFill/>
        </p:spPr>
      </p:pic>
      <p:pic>
        <p:nvPicPr>
          <p:cNvPr id="5" name="Picture 2" descr="C:\Documents and Settings\Анисимова ЛК\Рабочий стол\ЮБИЛЕЙ ШКОЛЫ\школа прошлых лет\Первая школ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6513" y="2914650"/>
            <a:ext cx="4559300" cy="2297113"/>
          </a:xfrm>
          <a:prstGeom prst="rect">
            <a:avLst/>
          </a:prstGeom>
          <a:noFill/>
        </p:spPr>
      </p:pic>
      <p:pic>
        <p:nvPicPr>
          <p:cNvPr id="5122" name="Picture 2" descr="C:\Documents and Settings\Анисимова ЛК\Рабочий стол\отсканированные фото на юбилей\фотог 0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65900" y="207963"/>
            <a:ext cx="2279650" cy="1803400"/>
          </a:xfrm>
          <a:prstGeom prst="rect">
            <a:avLst/>
          </a:prstGeom>
          <a:noFill/>
        </p:spPr>
      </p:pic>
      <p:pic>
        <p:nvPicPr>
          <p:cNvPr id="1026" name="Picture 2" descr="C:\Documents and Settings\Анисимова ЛК\Рабочий стол\ЮБИЛЕЙ ШКОЛЫ\Школа\Педагогический коллектив Панаевской школы-интерната 60-ые гг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39888" y="3097213"/>
            <a:ext cx="1511300" cy="1736725"/>
          </a:xfrm>
          <a:prstGeom prst="rect">
            <a:avLst/>
          </a:prstGeom>
          <a:noFill/>
        </p:spPr>
      </p:pic>
      <p:pic>
        <p:nvPicPr>
          <p:cNvPr id="21510" name="Рисунок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8" y="115888"/>
            <a:ext cx="1139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1201</TotalTime>
  <Words>97</Words>
  <Application>Microsoft Office PowerPoint</Application>
  <PresentationFormat>Экран (4:3)</PresentationFormat>
  <Paragraphs>52</Paragraphs>
  <Slides>26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117</cp:revision>
  <dcterms:modified xsi:type="dcterms:W3CDTF">2014-01-19T15:51:55Z</dcterms:modified>
</cp:coreProperties>
</file>