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BD627D7-39FA-4249-BD7B-225610D83FBA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1E2056A-2E3F-418D-A1B3-C30F0EC305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Определите класс соединений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08445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1206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215074" y="571480"/>
            <a:ext cx="2232248" cy="129614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H≡CH</a:t>
            </a:r>
          </a:p>
        </p:txBody>
      </p:sp>
      <p:sp>
        <p:nvSpPr>
          <p:cNvPr id="6" name="Овал 5"/>
          <p:cNvSpPr/>
          <p:nvPr/>
        </p:nvSpPr>
        <p:spPr>
          <a:xfrm>
            <a:off x="5643570" y="1928802"/>
            <a:ext cx="1944216" cy="136815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OH</a:t>
            </a:r>
            <a:endParaRPr lang="ru-RU" sz="2400" dirty="0"/>
          </a:p>
        </p:txBody>
      </p:sp>
      <p:sp>
        <p:nvSpPr>
          <p:cNvPr id="7" name="Овал 6"/>
          <p:cNvSpPr/>
          <p:nvPr/>
        </p:nvSpPr>
        <p:spPr>
          <a:xfrm>
            <a:off x="571472" y="4643446"/>
            <a:ext cx="2304256" cy="172819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Овал 7"/>
          <p:cNvSpPr/>
          <p:nvPr/>
        </p:nvSpPr>
        <p:spPr>
          <a:xfrm>
            <a:off x="1000100" y="2643182"/>
            <a:ext cx="1944216" cy="1800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9" name="Овал 8"/>
          <p:cNvSpPr/>
          <p:nvPr/>
        </p:nvSpPr>
        <p:spPr>
          <a:xfrm>
            <a:off x="3286116" y="2571744"/>
            <a:ext cx="2088232" cy="21602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0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dirty="0"/>
          </a:p>
        </p:txBody>
      </p:sp>
      <p:sp>
        <p:nvSpPr>
          <p:cNvPr id="10" name="Овал 9"/>
          <p:cNvSpPr/>
          <p:nvPr/>
        </p:nvSpPr>
        <p:spPr>
          <a:xfrm>
            <a:off x="5500694" y="4929198"/>
            <a:ext cx="1989920" cy="164307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sp>
        <p:nvSpPr>
          <p:cNvPr id="5" name="Овал 4"/>
          <p:cNvSpPr/>
          <p:nvPr/>
        </p:nvSpPr>
        <p:spPr>
          <a:xfrm>
            <a:off x="3864484" y="710698"/>
            <a:ext cx="1800200" cy="169218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 rot="1608933">
            <a:off x="3059096" y="4982733"/>
            <a:ext cx="2412268" cy="1152128"/>
          </a:xfrm>
          <a:prstGeom prst="ellipse">
            <a:avLst/>
          </a:prstGeom>
          <a:solidFill>
            <a:srgbClr val="FF99CC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═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857884" y="3286124"/>
            <a:ext cx="2520280" cy="167904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─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COH</a:t>
            </a:r>
          </a:p>
        </p:txBody>
      </p:sp>
      <p:sp>
        <p:nvSpPr>
          <p:cNvPr id="13" name="Овал 12"/>
          <p:cNvSpPr/>
          <p:nvPr/>
        </p:nvSpPr>
        <p:spPr>
          <a:xfrm>
            <a:off x="531600" y="430920"/>
            <a:ext cx="2880320" cy="20882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O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H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70673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5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87</TotalTime>
  <Words>28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Исполнительная</vt:lpstr>
      <vt:lpstr>Определите класс соединений</vt:lpstr>
      <vt:lpstr>Слайд 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Определите класс соединений</dc:title>
  <dc:creator>User</dc:creator>
  <cp:lastModifiedBy>Ирина</cp:lastModifiedBy>
  <cp:revision>10</cp:revision>
  <dcterms:created xsi:type="dcterms:W3CDTF">2013-12-08T14:06:41Z</dcterms:created>
  <dcterms:modified xsi:type="dcterms:W3CDTF">2013-12-19T15:27:54Z</dcterms:modified>
</cp:coreProperties>
</file>