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62" r:id="rId2"/>
    <p:sldId id="258" r:id="rId3"/>
    <p:sldId id="280" r:id="rId4"/>
    <p:sldId id="281" r:id="rId5"/>
    <p:sldId id="282" r:id="rId6"/>
    <p:sldId id="264" r:id="rId7"/>
    <p:sldId id="265" r:id="rId8"/>
    <p:sldId id="266" r:id="rId9"/>
    <p:sldId id="267" r:id="rId10"/>
    <p:sldId id="276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83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B8C27-23BB-4E1D-9ACD-7E97F3A29D3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F99D-E784-47D5-B0E4-254971494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EF99D-E784-47D5-B0E4-2549714943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E1C635-F20B-4B34-8182-F7164BD39E6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247B28-E4DE-4B78-89AA-89403665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2\Desktop\&#1050;&#1083;&#1072;&#1089;&#1089;&#1080;&#1095;&#1077;&#1089;&#1082;&#1072;&#1103;%20&#1084;&#1091;&#1079;&#1099;&#1082;&#1072;.%20&#1044;.&#1064;&#1086;&#1089;&#1090;&#1072;&#1082;&#1086;&#1074;&#1080;&#1095;%20%20%20-%20&#1055;&#1088;&#1077;&#1083;&#1102;&#1076;&#1080;&#1103;%205%20(&#1057;&#1082;&#1088;&#1080;&#1087;&#1082;&#1072;%20&#1080;%20&#1092;&#1086;&#1088;&#1090;&#1077;&#1087;&#1080;&#1072;&#1085;&#1086;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Дети 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Сталингра</a:t>
            </a:r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0003-004-Deti-vojny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43050"/>
            <a:ext cx="438153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32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98610" y="2571744"/>
            <a:ext cx="4745390" cy="341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лассическая музыка. Д.Шостакович   - Прелюдия 5 (Скрипка и фортепиа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2\Desktop\карт\1255800608_0_175a7_860e9702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714908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i="1" dirty="0" smtClean="0">
                <a:solidFill>
                  <a:srgbClr val="FFC000"/>
                </a:solidFill>
              </a:rPr>
              <a:t>Большую помощь детям оказывали солдаты, защищавшие Сталинград. Многие полки, сражаясь в руинах города, оказывались на скудном пайке, но увидев голодные глаза детей, бойцы делились с ними последним.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2\Desktop\карт\987f2cd4db131e8b9ec09a9af43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357140"/>
            <a:ext cx="3929090" cy="6286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715404" cy="3429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b="1" i="1" dirty="0" smtClean="0">
                <a:solidFill>
                  <a:srgbClr val="FFC000"/>
                </a:solidFill>
              </a:rPr>
              <a:t>Поколению детей военной поры было присуще раннее осознание своего гражданского долга, стремление сделать, что было в их силах, чтобы «помочь сражающейся Родине». </a:t>
            </a:r>
            <a:r>
              <a:rPr lang="ru-RU" sz="4000" b="1" i="1" dirty="0" smtClean="0">
                <a:solidFill>
                  <a:srgbClr val="FF0000"/>
                </a:solidFill>
              </a:rPr>
              <a:t>Они проявляли чудеса мужества и героизма.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2\Desktop\карт\thCALARW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4000496" cy="294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2\Desktop\карт\thCA129OY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4143404" cy="2857520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357718" cy="5214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/>
              <a:t>  Воевал вместе с отцом в партизанском отряде. Погиб смертью героя.</a:t>
            </a:r>
          </a:p>
          <a:p>
            <a:pPr>
              <a:buNone/>
            </a:pPr>
            <a:r>
              <a:rPr lang="ru-RU" sz="2400" b="1" i="1" dirty="0" smtClean="0"/>
              <a:t>     Имя пионера—героя </a:t>
            </a:r>
            <a:r>
              <a:rPr lang="ru-RU" sz="2400" b="1" i="1" dirty="0" err="1" smtClean="0"/>
              <a:t>Мишы</a:t>
            </a:r>
            <a:r>
              <a:rPr lang="ru-RU" sz="2400" b="1" i="1" dirty="0" smtClean="0"/>
              <a:t> Романова в 1958 году было занесено в Книгу почёта Всесоюзной пионерской организации. Его именем названа пионерская дружина.</a:t>
            </a:r>
            <a:endParaRPr lang="ru-RU" sz="2800" b="1" i="1" dirty="0" smtClean="0"/>
          </a:p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2860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МИША РОМАНОВ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C000"/>
                </a:solidFill>
              </a:rPr>
              <a:t>13 лет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4942" y="1714488"/>
            <a:ext cx="3143250" cy="429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928670"/>
            <a:ext cx="4643438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i="1" dirty="0" smtClean="0"/>
              <a:t>     </a:t>
            </a:r>
            <a:r>
              <a:rPr lang="ru-RU" sz="2400" b="1" i="1" dirty="0" smtClean="0"/>
              <a:t> </a:t>
            </a:r>
            <a:r>
              <a:rPr lang="ru-RU" sz="3200" b="1" i="1" dirty="0" smtClean="0"/>
              <a:t>Помогли освободить группу советских военнопленных. Враги долго искали и затем схватили ребят. Замученные, они погибли, не склонив головы. </a:t>
            </a:r>
            <a:endParaRPr lang="ru-RU" sz="1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0"/>
            <a:ext cx="72866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ВАНЯ ЦЫГАНКОВ, МИША ШЕСТЕРЕНКО, ЕГОР ПОКРОВСКИЙ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40005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  <a:p>
            <a:r>
              <a:rPr lang="ru-RU" sz="3200" b="1" i="1" dirty="0" smtClean="0"/>
              <a:t>Эти ребята вели разведку в тылу врага, добывая важные сведения о расположении фашистских частей и их огневых точек.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000108"/>
            <a:ext cx="46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Старшему 15 лет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5008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4000" b="1" i="1" dirty="0" smtClean="0"/>
              <a:t>   </a:t>
            </a:r>
            <a:r>
              <a:rPr lang="ru-RU" sz="5100" b="1" i="1" dirty="0" smtClean="0"/>
              <a:t>12-ти летним подростком убежал на третий день войны на фронт. Разведчиком участвовал в боях под Сталинградом. Дошёл до Берлина, трижды ранен, расписался штыком на стене рейхстага. Юный гвардеец награждён орденами Славы 3 степени и Отечественной войны 1 степени, 14 медалями.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85728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ЛЁНЯ КУЗУБОВ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12 лет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1429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САША ФИЛИППОВ.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642918"/>
            <a:ext cx="4429156" cy="57864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300" b="1" i="1" dirty="0" smtClean="0"/>
              <a:t>  </a:t>
            </a:r>
          </a:p>
          <a:p>
            <a:pPr>
              <a:buNone/>
            </a:pPr>
            <a:r>
              <a:rPr lang="ru-RU" sz="3300" b="1" i="1" dirty="0" smtClean="0"/>
              <a:t>   12 раз переходил линию фронта. Добывал важные документы, сведения о расположении немецких войск. 23 декабря 1942 года Сашу схватили фашисты и повесили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3" y="1714488"/>
            <a:ext cx="240031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000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86248" cy="65556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Юные безусые герои</a:t>
            </a:r>
          </a:p>
          <a:p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Юными остались вы навек.</a:t>
            </a:r>
          </a:p>
          <a:p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 вашим вдруг ожившим строем</a:t>
            </a:r>
          </a:p>
          <a:p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стоим, не поднимая век.</a:t>
            </a:r>
          </a:p>
          <a:p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 и гнев сейчас тому причина</a:t>
            </a:r>
          </a:p>
          <a:p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Благодарность вечная вам всем</a:t>
            </a:r>
          </a:p>
          <a:p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Маленькие стойкие мужчины</a:t>
            </a:r>
          </a:p>
          <a:p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Девочки, достойные поэм. </a:t>
            </a:r>
            <a:endParaRPr lang="ru-RU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о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87575"/>
            <a:ext cx="8358246" cy="6670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286412" cy="17145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Ах,война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что ты сделала подлая…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66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 Пусть всегда </a:t>
            </a:r>
          </a:p>
          <a:p>
            <a:pPr>
              <a:buNone/>
            </a:pPr>
            <a: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        над нами будет </a:t>
            </a:r>
          </a:p>
          <a:p>
            <a:pPr>
              <a:buNone/>
            </a:pPr>
            <a: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                   мирное небо!</a:t>
            </a:r>
            <a:endParaRPr lang="ru-RU" sz="72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pak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773" r="13773"/>
          <a:stretch>
            <a:fillRect/>
          </a:stretch>
        </p:blipFill>
        <p:spPr>
          <a:xfrm>
            <a:off x="0" y="1000108"/>
            <a:ext cx="5072098" cy="490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0"/>
            <a:ext cx="4071934" cy="6858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Войну начинают взрослые и сильные мужчины. А расплачиваются женщины, старики и самое страшное и нелепое – </a:t>
            </a:r>
          </a:p>
          <a:p>
            <a:pPr algn="ctr"/>
            <a:r>
              <a:rPr lang="ru-RU" sz="6000" b="1" i="1" dirty="0" smtClean="0">
                <a:ln w="50800"/>
                <a:solidFill>
                  <a:srgbClr val="FF0000"/>
                </a:solidFill>
              </a:rPr>
              <a:t>ДЕТИ!</a:t>
            </a:r>
          </a:p>
          <a:p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6865_nastroeniya_deti_devochka_priroda_trava_cvety_soln_1920x1200_(www_GdeFon_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-214338"/>
            <a:ext cx="9664065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hCA80Q23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0331"/>
            <a:ext cx="457200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7868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Мужеством советского народа наполнены страницы Великой Отечественной войны. Высочайшей вершиной мужества стала битва на Волге,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Сталинградская битва.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НОГЕ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503200"/>
            <a:ext cx="4643438" cy="343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746760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 подвиг твой, 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 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Сталинград,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мы не забудем никогда!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3RIA-454873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571744"/>
            <a:ext cx="6736465" cy="392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7467600" cy="45259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 пережили это страшное время дети Сталинграда?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было с ними в дни Сталинградской битвы?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 отразилось это время на судьбах детей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28604"/>
            <a:ext cx="4286248" cy="55721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Глаза девчонки семилетней, </a:t>
            </a:r>
            <a:b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Как два померкших огонька. </a:t>
            </a:r>
            <a:b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На детском личике заметней </a:t>
            </a:r>
            <a:b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Большая, тяжкая тоска. </a:t>
            </a:r>
            <a:b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Она молчит, о чем ни спросишь, </a:t>
            </a:r>
            <a:b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Пошутишь с ней — молчит в ответ, </a:t>
            </a:r>
            <a:b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Как будто ей не семь, не восемь, </a:t>
            </a:r>
            <a:b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 много, много горьких лет. </a:t>
            </a:r>
            <a:endParaRPr lang="ru-RU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w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4357718" cy="611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530" y="0"/>
            <a:ext cx="92965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000504"/>
            <a:ext cx="4286248" cy="285749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Олег Назаров. 5 лет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Лида Орешкина. 5 лет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Ваня Васильев. 5 лет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Гурий </a:t>
            </a:r>
            <a:r>
              <a:rPr lang="ru-RU" sz="2400" dirty="0" err="1" smtClean="0">
                <a:solidFill>
                  <a:schemeClr val="bg1"/>
                </a:solidFill>
              </a:rPr>
              <a:t>Хватков</a:t>
            </a:r>
            <a:r>
              <a:rPr lang="ru-RU" sz="2400" dirty="0" smtClean="0">
                <a:solidFill>
                  <a:schemeClr val="bg1"/>
                </a:solidFill>
              </a:rPr>
              <a:t>. 13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-142908" y="0"/>
            <a:ext cx="9286908" cy="12144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4100" b="1" dirty="0" smtClean="0">
                <a:solidFill>
                  <a:srgbClr val="FF0000"/>
                </a:solidFill>
              </a:rPr>
              <a:t>Кто возвратит детство детям Сталинграда</a:t>
            </a:r>
            <a:r>
              <a:rPr lang="en-US" sz="4100" b="1" dirty="0" smtClean="0">
                <a:solidFill>
                  <a:srgbClr val="FF0000"/>
                </a:solidFill>
              </a:rPr>
              <a:t>?</a:t>
            </a:r>
            <a:r>
              <a:rPr lang="ru-RU" sz="41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Какую стойкость способен проявить ребенок в борьбе за жизнь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9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85926"/>
            <a:ext cx="5857916" cy="4824166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71480"/>
            <a:ext cx="8286808" cy="564360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Оказывается и малолетний ребенок может мгновенно осознать, что такое  опасность, грозящая смертью.</a:t>
            </a:r>
          </a:p>
          <a:p>
            <a:r>
              <a:rPr lang="ru-RU" sz="2800" b="1" i="1" dirty="0" smtClean="0"/>
              <a:t>    </a:t>
            </a:r>
            <a:r>
              <a:rPr lang="ru-RU" sz="2800" b="1" i="1" dirty="0" smtClean="0">
                <a:solidFill>
                  <a:srgbClr val="FFC000"/>
                </a:solidFill>
              </a:rPr>
              <a:t>Галина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Крыжановская</a:t>
            </a:r>
            <a:r>
              <a:rPr lang="ru-RU" sz="2800" b="1" i="1" dirty="0" smtClean="0">
                <a:solidFill>
                  <a:srgbClr val="FFC000"/>
                </a:solidFill>
              </a:rPr>
              <a:t> 5 лет.</a:t>
            </a:r>
          </a:p>
          <a:p>
            <a:r>
              <a:rPr lang="ru-RU" sz="2800" b="1" i="1" dirty="0" smtClean="0">
                <a:solidFill>
                  <a:srgbClr val="FFC000"/>
                </a:solidFill>
              </a:rPr>
              <a:t>«От голода у нас с сестрой заживо гнила кожа, ноги распухали. По ночам мама выползала из нашего убежища, добиралась до помойной ямы, куда немцы сбрасывали очистки, огрызки.»</a:t>
            </a:r>
          </a:p>
          <a:p>
            <a:r>
              <a:rPr lang="ru-RU" sz="2800" b="1" i="1" dirty="0" smtClean="0"/>
              <a:t>    </a:t>
            </a:r>
            <a:r>
              <a:rPr lang="ru-RU" sz="3200" b="1" i="1" dirty="0" smtClean="0"/>
              <a:t>Когда после перенесённых страданий девочку впервые искупали, то увидели в её волосах седину.</a:t>
            </a:r>
            <a:endParaRPr lang="ru-RU" sz="2800" b="1" i="1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297</TotalTime>
  <Words>424</Words>
  <Application>Microsoft Office PowerPoint</Application>
  <PresentationFormat>Экран (4:3)</PresentationFormat>
  <Paragraphs>53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Дети Сталинграда</vt:lpstr>
      <vt:lpstr>Слайд 2</vt:lpstr>
      <vt:lpstr>Слайд 3</vt:lpstr>
      <vt:lpstr>Про подвиг твой,  наш Сталинград,  мы не забудем никогда!</vt:lpstr>
      <vt:lpstr>Слайд 5</vt:lpstr>
      <vt:lpstr>Глаза девчонки семилетней,  Как два померкших огонька.  На детском личике заметней  Большая, тяжкая тоска.   Она молчит, о чем ни спросишь,  Пошутишь с ней — молчит в ответ,  Как будто ей не семь, не восемь,  А много, много горьких лет. </vt:lpstr>
      <vt:lpstr>Олег Назаров. 5 лет  Лида Орешкина. 5 лет  Ваня Васильев. 5 лет  Гурий Хватков. 13 лет</vt:lpstr>
      <vt:lpstr>Какую стойкость способен проявить ребенок в борьбе за жизнь?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Ах,война, что ты сделала подлая…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и война</dc:title>
  <dc:creator>2</dc:creator>
  <cp:lastModifiedBy>2</cp:lastModifiedBy>
  <cp:revision>38</cp:revision>
  <dcterms:created xsi:type="dcterms:W3CDTF">2012-11-07T07:26:54Z</dcterms:created>
  <dcterms:modified xsi:type="dcterms:W3CDTF">2013-12-09T09:53:27Z</dcterms:modified>
</cp:coreProperties>
</file>