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4F68C9-595C-4A62-AAC9-92F2DC0A933C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15F804C-1AFA-47C2-8F01-8B15D7176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BC5E2-28F6-427D-8B16-AC5170485458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DB5EB-C014-45CC-B8CD-275569460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97548-5F2D-44E6-AE56-F3E9A5F2A666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8C74C-70CF-47E8-972D-9AB3910E6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C0953-884F-4D51-9CF0-408AE0283E6B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C9DD7-5D6F-456F-927F-EF05A3E1C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CF5B-0EBF-4BDE-BDE5-6833144788A8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558DD-A422-41DE-98E4-C77F11E3B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C7A89-9052-4AB3-976E-8AC7533AF0CD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27E68-6F2C-4700-B0C8-4D27B5FCD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DB8D-5AEA-49E2-A52C-4F40A6FF47C3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56C2E-D611-4641-881C-C649469F2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F2BE5-68AC-4258-87B6-6B7A69CF5F7E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909D9-58E3-404A-A78C-7916183DB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7A458-B266-4139-9E6D-B72A44CE3468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FE42-F6E7-4892-B678-2D28D0B3F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DDB-571B-47C1-ACAA-F46E2D684CBF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E960-E5D9-4301-B06E-AFB93CDBF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55396-CBFD-48C1-B60F-4338863668C4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6FB65-41F0-4DC4-80FB-DBBEA50BA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B1EDB-D503-43E7-AD72-89C2153668F8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42D3-114F-4FD8-9BF6-4BDEF0BD8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F4A2DF-BBAF-4BDB-AFB7-95D07324C963}" type="datetimeFigureOut">
              <a:rPr lang="ru-RU"/>
              <a:pPr>
                <a:defRPr/>
              </a:pPr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C24CB3-EC87-4A67-BCE8-262B4282C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7;&#1088;&#1080;&#1083;&#1086;&#1078;&#1077;&#1085;&#1080;&#1077;2\a_novikov_-_l_oshanin_-_gimn_demokraticheskoi_molodezhi_mira_muzoo.ru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 descr="F:\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2928938" y="214313"/>
            <a:ext cx="6429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>
                <a:solidFill>
                  <a:srgbClr val="FF0000"/>
                </a:solidFill>
                <a:latin typeface="Calibri" pitchFamily="34" charset="0"/>
              </a:rPr>
              <a:t>Приветствуем друзей!</a:t>
            </a:r>
          </a:p>
        </p:txBody>
      </p:sp>
      <p:pic>
        <p:nvPicPr>
          <p:cNvPr id="2052" name="Picture 4" descr="F:\17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357563"/>
            <a:ext cx="4714876" cy="3500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2" name="TextBox 9"/>
          <p:cNvSpPr txBox="1">
            <a:spLocks noChangeArrowheads="1"/>
          </p:cNvSpPr>
          <p:nvPr/>
        </p:nvSpPr>
        <p:spPr bwMode="auto">
          <a:xfrm>
            <a:off x="5357813" y="4357688"/>
            <a:ext cx="2571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Calibri" pitchFamily="34" charset="0"/>
              </a:rPr>
              <a:t>«Волшебные</a:t>
            </a:r>
          </a:p>
          <a:p>
            <a:r>
              <a:rPr lang="ru-RU" sz="2800" b="1" i="1">
                <a:solidFill>
                  <a:srgbClr val="002060"/>
                </a:solidFill>
                <a:latin typeface="Calibri" pitchFamily="34" charset="0"/>
              </a:rPr>
              <a:t>       мосты</a:t>
            </a:r>
          </a:p>
          <a:p>
            <a:r>
              <a:rPr lang="ru-RU" sz="2800" b="1" i="1">
                <a:solidFill>
                  <a:srgbClr val="002060"/>
                </a:solidFill>
                <a:latin typeface="Calibri" pitchFamily="34" charset="0"/>
              </a:rPr>
              <a:t>      Европы»           </a:t>
            </a:r>
          </a:p>
          <a:p>
            <a:endParaRPr lang="ru-RU" sz="2800" b="1" i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9" name="a_novikov_-_l_oshanin_-_gimn_demokraticheskoi_molodezhi_mira_muzoo.r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11</Words>
  <Application>Microsoft Office PowerPoint</Application>
  <PresentationFormat>Экран (4:3)</PresentationFormat>
  <Paragraphs>4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18</cp:revision>
  <dcterms:created xsi:type="dcterms:W3CDTF">2013-01-26T06:13:39Z</dcterms:created>
  <dcterms:modified xsi:type="dcterms:W3CDTF">2013-12-14T11:46:25Z</dcterms:modified>
</cp:coreProperties>
</file>