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4F68C9-595C-4A62-AAC9-92F2DC0A933C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5F804C-1AFA-47C2-8F01-8B15D717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C5E2-28F6-427D-8B16-AC517048545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B5EB-C014-45CC-B8CD-275569460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7548-5F2D-44E6-AE56-F3E9A5F2A666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C74C-70CF-47E8-972D-9AB3910E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0953-884F-4D51-9CF0-408AE0283E6B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9DD7-5D6F-456F-927F-EF05A3E1C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CF5B-0EBF-4BDE-BDE5-6833144788A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58DD-A422-41DE-98E4-C77F11E3B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7A89-9052-4AB3-976E-8AC7533AF0CD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7E68-6F2C-4700-B0C8-4D27B5FC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DB8D-5AEA-49E2-A52C-4F40A6FF47C3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6C2E-D611-4641-881C-C649469F2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2BE5-68AC-4258-87B6-6B7A69CF5F7E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09D9-58E3-404A-A78C-7916183DB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A458-B266-4139-9E6D-B72A44CE346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FE42-F6E7-4892-B678-2D28D0B3F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CDDB-571B-47C1-ACAA-F46E2D684CBF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E960-E5D9-4301-B06E-AFB93CDB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5396-CBFD-48C1-B60F-4338863668C4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FB65-41F0-4DC4-80FB-DBBEA50B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1EDB-D503-43E7-AD72-89C2153668F8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42D3-114F-4FD8-9BF6-4BDEF0BD8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F4A2DF-BBAF-4BDB-AFB7-95D07324C963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24CB3-EC87-4A67-BCE8-262B4282C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 descr="F: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928938" y="214313"/>
            <a:ext cx="6429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Calibri" pitchFamily="34" charset="0"/>
              </a:rPr>
              <a:t>Приветствуем друзей!</a:t>
            </a:r>
          </a:p>
        </p:txBody>
      </p:sp>
      <p:pic>
        <p:nvPicPr>
          <p:cNvPr id="2052" name="Picture 4" descr="F:\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3"/>
            <a:ext cx="4714876" cy="3500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357813" y="4357688"/>
            <a:ext cx="2571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«Волшебные</a:t>
            </a:r>
          </a:p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       мосты</a:t>
            </a:r>
          </a:p>
          <a:p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      Европы»           </a:t>
            </a:r>
          </a:p>
          <a:p>
            <a:endParaRPr lang="ru-RU" sz="2800" b="1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F: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000250" y="0"/>
            <a:ext cx="7000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FFC000"/>
                </a:solidFill>
                <a:latin typeface="Calibri" pitchFamily="34" charset="0"/>
              </a:rPr>
              <a:t>История  фестивалей</a:t>
            </a:r>
          </a:p>
        </p:txBody>
      </p:sp>
      <p:pic>
        <p:nvPicPr>
          <p:cNvPr id="3075" name="Picture 3" descr="F:\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071669" cy="1928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785794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786438" y="1071563"/>
            <a:ext cx="3357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Всемирная конференция молодежи за мир. 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Лондон. 1945г.</a:t>
            </a:r>
          </a:p>
        </p:txBody>
      </p:sp>
      <p:pic>
        <p:nvPicPr>
          <p:cNvPr id="3077" name="Picture 5" descr="F:\1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23827"/>
            <a:ext cx="2928958" cy="20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2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28612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22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794" y="3286124"/>
            <a:ext cx="278611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571500" y="5500688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1-ый Фестиваль молодежи. 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1947г. Прага.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3643313" y="5500688"/>
            <a:ext cx="5643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6-ой Всемирный фестиваль молодежи. Москва. 1957г.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7" name="Picture 2" descr="F: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428875" y="214313"/>
            <a:ext cx="735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FFFF00"/>
                </a:solidFill>
                <a:latin typeface="Calibri" pitchFamily="34" charset="0"/>
              </a:rPr>
              <a:t>История фестивалей</a:t>
            </a:r>
          </a:p>
        </p:txBody>
      </p:sp>
      <p:pic>
        <p:nvPicPr>
          <p:cNvPr id="4099" name="Picture 3" descr="F:\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16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142984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929066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F:\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6643688" y="1428750"/>
            <a:ext cx="2714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11-ый Всемирный фестиваль молодежи. 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Куба. Гавана. 1978г</a:t>
            </a:r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0" y="2000250"/>
            <a:ext cx="4071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7-ой  Всемирный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фестиваль молодежи. Австрия. Вена. 1959г.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3357563" y="4500563"/>
            <a:ext cx="2857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12-ый Всемирный фестиваль молодежи. </a:t>
            </a:r>
          </a:p>
          <a:p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Москва. 1985г.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643438" y="6143625"/>
            <a:ext cx="1143000" cy="357188"/>
          </a:xfrm>
          <a:prstGeom prst="rightArrow">
            <a:avLst>
              <a:gd name="adj1" fmla="val 223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6643688" y="3286125"/>
            <a:ext cx="977900" cy="357188"/>
          </a:xfrm>
          <a:prstGeom prst="leftArrow">
            <a:avLst>
              <a:gd name="adj1" fmla="val 223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71500" y="3143250"/>
            <a:ext cx="428625" cy="785813"/>
          </a:xfrm>
          <a:prstGeom prst="downArrow">
            <a:avLst>
              <a:gd name="adj1" fmla="val 194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F:\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Picture 3" descr="F:\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023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071688" y="285750"/>
            <a:ext cx="690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FF00"/>
                </a:solidFill>
                <a:latin typeface="Calibri" pitchFamily="34" charset="0"/>
              </a:rPr>
              <a:t>История фестивалей</a:t>
            </a:r>
          </a:p>
        </p:txBody>
      </p:sp>
      <p:pic>
        <p:nvPicPr>
          <p:cNvPr id="5125" name="Picture 5" descr="F:\2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122305"/>
            <a:ext cx="2928958" cy="223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F: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2214578" cy="238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F:\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071810"/>
            <a:ext cx="19288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F:\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500570"/>
            <a:ext cx="314327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F:\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500570"/>
            <a:ext cx="321471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2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2143116"/>
            <a:ext cx="28082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0" y="5286375"/>
            <a:ext cx="1428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16-ый фестиваль молодежи. Венесуэла. Каракас.</a:t>
            </a: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2005г.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8643938" y="5857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7786688" y="5143500"/>
            <a:ext cx="1357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17-ый фестиваль молодежи. ЮАР.</a:t>
            </a: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Претория.</a:t>
            </a:r>
          </a:p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2010г.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4929188" y="1285875"/>
            <a:ext cx="5929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13-ый фестиваль молодежи. </a:t>
            </a:r>
          </a:p>
          <a:p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КНДР. Пхеньян. 1989г.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105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17</cp:revision>
  <dcterms:created xsi:type="dcterms:W3CDTF">2013-01-26T06:13:39Z</dcterms:created>
  <dcterms:modified xsi:type="dcterms:W3CDTF">2013-12-14T11:43:56Z</dcterms:modified>
</cp:coreProperties>
</file>