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mLab.ws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35859-3CB0-4F28-A2BD-A6773AC7C68E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8514E24-3838-41BA-BE24-C84CCA93E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35859-3CB0-4F28-A2BD-A6773AC7C68E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14E24-3838-41BA-BE24-C84CCA93E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35859-3CB0-4F28-A2BD-A6773AC7C68E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14E24-3838-41BA-BE24-C84CCA93E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35859-3CB0-4F28-A2BD-A6773AC7C68E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8514E24-3838-41BA-BE24-C84CCA93E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35859-3CB0-4F28-A2BD-A6773AC7C68E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14E24-3838-41BA-BE24-C84CCA93E0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35859-3CB0-4F28-A2BD-A6773AC7C68E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14E24-3838-41BA-BE24-C84CCA93E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35859-3CB0-4F28-A2BD-A6773AC7C68E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8514E24-3838-41BA-BE24-C84CCA93E0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35859-3CB0-4F28-A2BD-A6773AC7C68E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14E24-3838-41BA-BE24-C84CCA93E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35859-3CB0-4F28-A2BD-A6773AC7C68E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14E24-3838-41BA-BE24-C84CCA93E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35859-3CB0-4F28-A2BD-A6773AC7C68E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14E24-3838-41BA-BE24-C84CCA93E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35859-3CB0-4F28-A2BD-A6773AC7C68E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14E24-3838-41BA-BE24-C84CCA93E0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D135859-3CB0-4F28-A2BD-A6773AC7C68E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8514E24-3838-41BA-BE24-C84CCA93E0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new\gimn_anglii_-_god_save_the_queen%20(www.vozmimp3.com).mp3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0.jpeg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new\gosudarstvennyj_gimn_polshi_-_mazurek_dbrowskiego%20(www.vozmimp3.com).mp3" TargetMode="Externa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4.jpeg"/><Relationship Id="rId9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4.jpeg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new\gosudarstvennyj_gimn_grecii_.mp3" TargetMode="Externa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4.jpeg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new\gimn_norvegii_-_ja_vi_elsker_dette_landet%20(www.vozmimp3.com).mp3" TargetMode="Externa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10" Type="http://schemas.openxmlformats.org/officeDocument/2006/relationships/image" Target="../media/image29.pn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4.jpeg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new\gosudarstvennyj_orkestr_-_gimn_ukrainy%20(www.vozmimp3.com).mp3" TargetMode="External"/><Relationship Id="rId6" Type="http://schemas.openxmlformats.org/officeDocument/2006/relationships/image" Target="../media/image32.jpeg"/><Relationship Id="rId11" Type="http://schemas.openxmlformats.org/officeDocument/2006/relationships/image" Target="../media/image37.pn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4.jpeg"/><Relationship Id="rId7" Type="http://schemas.openxmlformats.org/officeDocument/2006/relationships/image" Target="../media/image4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new\gimn_francii_-_la_marseillaise%20(www.vozmimp3.com).mp3" TargetMode="Externa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4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.jpeg"/><Relationship Id="rId7" Type="http://schemas.openxmlformats.org/officeDocument/2006/relationships/image" Target="../media/image4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new\gimn_ispanii_-_marcha_de_grenaderes%20(www.vozmimp3.com).mp3" TargetMode="Externa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9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F:\англия\англия9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214422"/>
            <a:ext cx="4572032" cy="2786082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F:\17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142852"/>
            <a:ext cx="1857356" cy="16430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9" name="Picture 5" descr="F:\англия\англия7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1214422"/>
            <a:ext cx="3786214" cy="434713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500430" y="0"/>
            <a:ext cx="2988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solidFill>
                  <a:srgbClr val="002060"/>
                </a:solidFill>
              </a:rPr>
              <a:t>Англия</a:t>
            </a:r>
            <a:endParaRPr lang="ru-RU" sz="5400" b="1" i="1" dirty="0">
              <a:solidFill>
                <a:srgbClr val="002060"/>
              </a:solidFill>
            </a:endParaRPr>
          </a:p>
        </p:txBody>
      </p:sp>
      <p:pic>
        <p:nvPicPr>
          <p:cNvPr id="1032" name="Picture 8" descr="F:\англия\англия5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4357694"/>
            <a:ext cx="3357586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F:\англия\англия4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4357694"/>
            <a:ext cx="3357586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F:\англия\аглия3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00696" y="2571744"/>
            <a:ext cx="3143304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gimn_anglii_-_god_save_the_queen (www.vozmimp3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8460432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5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5" name="Picture 7" descr="F:\польша\польша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1000108"/>
            <a:ext cx="4786346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6" name="Picture 8" descr="F:\17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44" y="142852"/>
            <a:ext cx="1719265" cy="17145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3500430" y="142852"/>
            <a:ext cx="2512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002060"/>
                </a:solidFill>
              </a:rPr>
              <a:t>Польша</a:t>
            </a:r>
            <a:endParaRPr lang="ru-RU" sz="5400" b="1" i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F:\польша\польша1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2571744"/>
            <a:ext cx="2928926" cy="25003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F:\польша\польша4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28794" y="4357670"/>
            <a:ext cx="2928926" cy="25003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F:\польша\польша3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714620"/>
            <a:ext cx="2928926" cy="25717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F:\польша\польша7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29190" y="4357670"/>
            <a:ext cx="2928926" cy="25003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F:\польша\польша2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2844" y="142852"/>
            <a:ext cx="3000364" cy="2643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gosudarstvennyj_gimn_polshi_-_mazurek_dbrowskiego (www.vozmimp3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8244408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04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F:\1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142852"/>
            <a:ext cx="1643074" cy="17144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5" name="Picture 3" descr="F:\греция\греция4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14290"/>
            <a:ext cx="2428892" cy="1500198"/>
          </a:xfrm>
          <a:prstGeom prst="rect">
            <a:avLst/>
          </a:prstGeom>
          <a:noFill/>
        </p:spPr>
      </p:pic>
      <p:pic>
        <p:nvPicPr>
          <p:cNvPr id="3076" name="Picture 4" descr="F:\греция\греция5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928802"/>
            <a:ext cx="4572000" cy="4929198"/>
          </a:xfrm>
          <a:prstGeom prst="rect">
            <a:avLst/>
          </a:prstGeom>
          <a:noFill/>
        </p:spPr>
      </p:pic>
      <p:pic>
        <p:nvPicPr>
          <p:cNvPr id="3078" name="Picture 6" descr="F:\греция\греция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429108"/>
            <a:ext cx="328614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9" name="Picture 7" descr="F:\греция\греция8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785926"/>
            <a:ext cx="3286148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F:\греция\греция6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28860" y="3143248"/>
            <a:ext cx="3214710" cy="24289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0" name="TextBox 9"/>
          <p:cNvSpPr txBox="1"/>
          <p:nvPr/>
        </p:nvSpPr>
        <p:spPr>
          <a:xfrm>
            <a:off x="3857620" y="500042"/>
            <a:ext cx="22489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002060"/>
                </a:solidFill>
              </a:rPr>
              <a:t>Греция</a:t>
            </a:r>
            <a:endParaRPr lang="ru-RU" sz="5400" b="1" i="1" dirty="0">
              <a:solidFill>
                <a:srgbClr val="002060"/>
              </a:solidFill>
            </a:endParaRPr>
          </a:p>
        </p:txBody>
      </p:sp>
      <p:pic>
        <p:nvPicPr>
          <p:cNvPr id="13" name="gosudarstvennyj_gimn_grecii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3779912" y="184482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615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F:\17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142852"/>
            <a:ext cx="1647827" cy="17145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100" name="Picture 4" descr="F:\норвегия\норвегия2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929090" cy="3571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F:\норвегия\норвегия3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38" y="1785926"/>
            <a:ext cx="3500462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 descr="F:\норвегия\норвегия4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38" y="4286232"/>
            <a:ext cx="3500462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3" name="Picture 7" descr="F:\норвегия\норвегия5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5984" y="1428736"/>
            <a:ext cx="3500462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6" name="Picture 10" descr="F:\норвегия\норвегия8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571876"/>
            <a:ext cx="3500462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4" name="Picture 8" descr="F:\норвегия\норвегия6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57488" y="4286232"/>
            <a:ext cx="307183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4000496" y="285728"/>
            <a:ext cx="30861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002060"/>
                </a:solidFill>
              </a:rPr>
              <a:t>Норвегия</a:t>
            </a:r>
            <a:endParaRPr lang="ru-RU" sz="5400" b="1" i="1" dirty="0">
              <a:solidFill>
                <a:srgbClr val="002060"/>
              </a:solidFill>
            </a:endParaRPr>
          </a:p>
        </p:txBody>
      </p:sp>
      <p:pic>
        <p:nvPicPr>
          <p:cNvPr id="12" name="gimn_norvegii_-_ja_vi_elsker_dette_landet (www.vozmimp3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467544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00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F:\17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142852"/>
            <a:ext cx="1571636" cy="171447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5" name="Picture 5" descr="F:\украина\украина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85992"/>
            <a:ext cx="9144000" cy="4572008"/>
          </a:xfrm>
          <a:prstGeom prst="rect">
            <a:avLst/>
          </a:prstGeom>
          <a:noFill/>
        </p:spPr>
      </p:pic>
      <p:pic>
        <p:nvPicPr>
          <p:cNvPr id="5126" name="Picture 6" descr="F:\украина\украина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2428868"/>
            <a:ext cx="1785950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7" name="Picture 7" descr="F:\украина\украина3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06" y="0"/>
            <a:ext cx="3143272" cy="2285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8" name="Picture 8" descr="F:\украина\украина4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12" y="4643446"/>
            <a:ext cx="2643206" cy="2071702"/>
          </a:xfrm>
          <a:prstGeom prst="rect">
            <a:avLst/>
          </a:prstGeom>
          <a:noFill/>
        </p:spPr>
      </p:pic>
      <p:pic>
        <p:nvPicPr>
          <p:cNvPr id="5129" name="Picture 9" descr="F:\украина\украина5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4500570"/>
            <a:ext cx="2643206" cy="2071702"/>
          </a:xfrm>
          <a:prstGeom prst="rect">
            <a:avLst/>
          </a:prstGeom>
          <a:noFill/>
        </p:spPr>
      </p:pic>
      <p:pic>
        <p:nvPicPr>
          <p:cNvPr id="5130" name="Picture 10" descr="F:\украина\украина6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86512" y="2500306"/>
            <a:ext cx="2643206" cy="2071702"/>
          </a:xfrm>
          <a:prstGeom prst="rect">
            <a:avLst/>
          </a:prstGeom>
          <a:noFill/>
        </p:spPr>
      </p:pic>
      <p:pic>
        <p:nvPicPr>
          <p:cNvPr id="5131" name="Picture 11" descr="F:\украина\украина7.jpe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3071802" cy="2285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gosudarstvennyj_orkestr_-_gimn_ukrainy (www.vozmimp3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print"/>
          <a:stretch>
            <a:fillRect/>
          </a:stretch>
        </p:blipFill>
        <p:spPr>
          <a:xfrm>
            <a:off x="7164288" y="177281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08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F:\1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142852"/>
            <a:ext cx="1609731" cy="157163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147" name="Picture 3" descr="F:\франция\франция7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4143380"/>
            <a:ext cx="3286148" cy="24288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F:\франция\франция6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52" y="4143380"/>
            <a:ext cx="3286148" cy="25003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F:\франция\франция4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1857364"/>
            <a:ext cx="2071702" cy="22860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151" name="Picture 7" descr="F:\франция\франция3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6429388" cy="4286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 descr="F:\франция\франция5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143380"/>
            <a:ext cx="3286148" cy="25003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gimn_francii_-_la_marseillaise (www.vozmimp3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5868144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91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F:\17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142852"/>
            <a:ext cx="1604970" cy="161211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178" name="Picture 10" descr="F:\испания\испания1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1857364"/>
            <a:ext cx="5500726" cy="4429156"/>
          </a:xfrm>
          <a:prstGeom prst="rect">
            <a:avLst/>
          </a:prstGeom>
          <a:noFill/>
        </p:spPr>
      </p:pic>
      <p:pic>
        <p:nvPicPr>
          <p:cNvPr id="7171" name="Picture 3" descr="F:\испания\испания1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142852"/>
            <a:ext cx="3357586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4" name="Picture 6" descr="F:\испания\испания4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3429000"/>
            <a:ext cx="2786082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3" name="Picture 5" descr="F:\испания\испания3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12" y="1857364"/>
            <a:ext cx="2643206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F:\испания\испания2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29256" y="4357694"/>
            <a:ext cx="3500430" cy="2286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4071934" y="500042"/>
            <a:ext cx="28151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002060"/>
                </a:solidFill>
              </a:rPr>
              <a:t>Испания</a:t>
            </a:r>
            <a:endParaRPr lang="ru-RU" sz="5400" b="1" i="1" dirty="0">
              <a:solidFill>
                <a:srgbClr val="002060"/>
              </a:solidFill>
            </a:endParaRPr>
          </a:p>
        </p:txBody>
      </p:sp>
      <p:pic>
        <p:nvPicPr>
          <p:cNvPr id="11" name="gimn_ispanii_-_marcha_de_grenaderes (www.vozmimp3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1619672" y="285293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60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</TotalTime>
  <Words>5</Words>
  <Application>Microsoft Office PowerPoint</Application>
  <PresentationFormat>Экран (4:3)</PresentationFormat>
  <Paragraphs>5</Paragraphs>
  <Slides>7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Admin</cp:lastModifiedBy>
  <cp:revision>23</cp:revision>
  <dcterms:created xsi:type="dcterms:W3CDTF">2013-01-26T08:39:33Z</dcterms:created>
  <dcterms:modified xsi:type="dcterms:W3CDTF">2013-12-17T12:59:30Z</dcterms:modified>
</cp:coreProperties>
</file>