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xlsx" ContentType="application/vnd.openxmlformats-officedocument.spreadsheetml.sheet"/>
  <Override PartName="/ppt/charts/chart3.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0" r:id="rId4"/>
    <p:sldId id="261" r:id="rId5"/>
    <p:sldId id="262" r:id="rId6"/>
    <p:sldId id="258" r:id="rId7"/>
    <p:sldId id="264" r:id="rId8"/>
    <p:sldId id="286" r:id="rId9"/>
    <p:sldId id="259" r:id="rId10"/>
    <p:sldId id="263" r:id="rId11"/>
    <p:sldId id="265" r:id="rId12"/>
    <p:sldId id="266" r:id="rId13"/>
    <p:sldId id="267" r:id="rId14"/>
    <p:sldId id="291" r:id="rId15"/>
    <p:sldId id="292" r:id="rId16"/>
    <p:sldId id="288" r:id="rId17"/>
    <p:sldId id="289" r:id="rId18"/>
    <p:sldId id="295" r:id="rId19"/>
    <p:sldId id="296" r:id="rId20"/>
    <p:sldId id="293" r:id="rId21"/>
    <p:sldId id="294" r:id="rId22"/>
    <p:sldId id="290" r:id="rId23"/>
    <p:sldId id="297" r:id="rId24"/>
    <p:sldId id="298" r:id="rId25"/>
    <p:sldId id="299" r:id="rId26"/>
    <p:sldId id="300" r:id="rId27"/>
    <p:sldId id="302" r:id="rId28"/>
    <p:sldId id="268" r:id="rId29"/>
    <p:sldId id="301" r:id="rId30"/>
    <p:sldId id="303" r:id="rId31"/>
    <p:sldId id="285" r:id="rId32"/>
    <p:sldId id="304" r:id="rId3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188"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_rels/chart2.xml.rels><?xml version="1.0" encoding="UTF-8" standalone="yes"?>
<Relationships xmlns="http://schemas.openxmlformats.org/package/2006/relationships"><Relationship Id="rId1" Type="http://schemas.openxmlformats.org/officeDocument/2006/relationships/package" Target="../embeddings/_____Microsoft_Office_Excel2.xlsx"/></Relationships>
</file>

<file path=ppt/charts/_rels/chart3.xml.rels><?xml version="1.0" encoding="UTF-8" standalone="yes"?>
<Relationships xmlns="http://schemas.openxmlformats.org/package/2006/relationships"><Relationship Id="rId1" Type="http://schemas.openxmlformats.org/officeDocument/2006/relationships/package" Target="../embeddings/_____Microsoft_Office_Excel3.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style val="42"/>
  <c:chart>
    <c:title>
      <c:layout/>
    </c:title>
    <c:view3D>
      <c:rotX val="30"/>
      <c:perspective val="30"/>
    </c:view3D>
    <c:plotArea>
      <c:layout/>
      <c:pie3DChart>
        <c:varyColors val="1"/>
        <c:ser>
          <c:idx val="0"/>
          <c:order val="0"/>
          <c:tx>
            <c:strRef>
              <c:f>Лист1!$B$1</c:f>
              <c:strCache>
                <c:ptCount val="1"/>
                <c:pt idx="0">
                  <c:v>Распределение площади города</c:v>
                </c:pt>
              </c:strCache>
            </c:strRef>
          </c:tx>
          <c:cat>
            <c:strRef>
              <c:f>Лист1!$A$2:$A$10</c:f>
              <c:strCache>
                <c:ptCount val="9"/>
                <c:pt idx="0">
                  <c:v>Застроенная земля</c:v>
                </c:pt>
                <c:pt idx="1">
                  <c:v>Дорожные площади</c:v>
                </c:pt>
                <c:pt idx="2">
                  <c:v>Железнодорожные площади</c:v>
                </c:pt>
                <c:pt idx="3">
                  <c:v>Парки</c:v>
                </c:pt>
                <c:pt idx="4">
                  <c:v>Водные площади</c:v>
                </c:pt>
                <c:pt idx="5">
                  <c:v>Виноградники</c:v>
                </c:pt>
                <c:pt idx="6">
                  <c:v>Лесные участки</c:v>
                </c:pt>
                <c:pt idx="7">
                  <c:v>Сельхозплощади</c:v>
                </c:pt>
                <c:pt idx="8">
                  <c:v>Прочее</c:v>
                </c:pt>
              </c:strCache>
            </c:strRef>
          </c:cat>
          <c:val>
            <c:numRef>
              <c:f>Лист1!$B$2:$B$10</c:f>
              <c:numCache>
                <c:formatCode>General</c:formatCode>
                <c:ptCount val="9"/>
                <c:pt idx="0" formatCode="_-* #,##0.0_р_._-;\-* #,##0.0_р_._-;_-* &quot;-&quot;??_р_._-;_-@_-">
                  <c:v>11.3</c:v>
                </c:pt>
                <c:pt idx="1">
                  <c:v>11.1</c:v>
                </c:pt>
                <c:pt idx="2">
                  <c:v>2.2000000000000002</c:v>
                </c:pt>
                <c:pt idx="3">
                  <c:v>28.4</c:v>
                </c:pt>
                <c:pt idx="4">
                  <c:v>4.5999999999999996</c:v>
                </c:pt>
                <c:pt idx="5">
                  <c:v>1.7000000000000028</c:v>
                </c:pt>
                <c:pt idx="6">
                  <c:v>16.600000000000001</c:v>
                </c:pt>
                <c:pt idx="7">
                  <c:v>15.8</c:v>
                </c:pt>
                <c:pt idx="8">
                  <c:v>8.3000000000000007</c:v>
                </c:pt>
              </c:numCache>
            </c:numRef>
          </c:val>
        </c:ser>
        <c:dLbls>
          <c:showPercent val="1"/>
        </c:dLbls>
      </c:pie3DChart>
    </c:plotArea>
    <c:legend>
      <c:legendPos val="r"/>
      <c:layout>
        <c:manualLayout>
          <c:xMode val="edge"/>
          <c:yMode val="edge"/>
          <c:x val="0.64935860944987966"/>
          <c:y val="0.12246337103570352"/>
          <c:w val="0.3415246452425561"/>
          <c:h val="0.87753662896429652"/>
        </c:manualLayout>
      </c:layout>
    </c:legend>
    <c:plotVisOnly val="1"/>
  </c:chart>
  <c:txPr>
    <a:bodyPr/>
    <a:lstStyle/>
    <a:p>
      <a:pPr>
        <a:defRPr sz="1800"/>
      </a:pPr>
      <a:endParaRPr lang="ru-RU"/>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style val="42"/>
  <c:chart>
    <c:title>
      <c:layout/>
    </c:title>
    <c:view3D>
      <c:rotX val="30"/>
      <c:perspective val="30"/>
    </c:view3D>
    <c:plotArea>
      <c:layout/>
      <c:pie3DChart>
        <c:varyColors val="1"/>
        <c:ser>
          <c:idx val="0"/>
          <c:order val="0"/>
          <c:tx>
            <c:strRef>
              <c:f>Лист1!$B$1</c:f>
              <c:strCache>
                <c:ptCount val="1"/>
                <c:pt idx="0">
                  <c:v>по данным на 2012 года население Вены состоит:</c:v>
                </c:pt>
              </c:strCache>
            </c:strRef>
          </c:tx>
          <c:dLbls>
            <c:txPr>
              <a:bodyPr/>
              <a:lstStyle/>
              <a:p>
                <a:pPr>
                  <a:defRPr>
                    <a:solidFill>
                      <a:schemeClr val="tx1"/>
                    </a:solidFill>
                  </a:defRPr>
                </a:pPr>
                <a:endParaRPr lang="ru-RU"/>
              </a:p>
            </c:txPr>
            <c:showPercent val="1"/>
          </c:dLbls>
          <c:cat>
            <c:strRef>
              <c:f>Лист1!$A$2:$A$5</c:f>
              <c:strCache>
                <c:ptCount val="4"/>
                <c:pt idx="0">
                  <c:v>не граждане Австрии</c:v>
                </c:pt>
                <c:pt idx="1">
                  <c:v>не рожденные в Австрии</c:v>
                </c:pt>
                <c:pt idx="2">
                  <c:v>уроженцы Австрии</c:v>
                </c:pt>
                <c:pt idx="3">
                  <c:v>уроженцы Вены</c:v>
                </c:pt>
              </c:strCache>
            </c:strRef>
          </c:cat>
          <c:val>
            <c:numRef>
              <c:f>Лист1!$B$2:$B$5</c:f>
              <c:numCache>
                <c:formatCode>General</c:formatCode>
                <c:ptCount val="4"/>
                <c:pt idx="0">
                  <c:v>22.3</c:v>
                </c:pt>
                <c:pt idx="1">
                  <c:v>31.1</c:v>
                </c:pt>
                <c:pt idx="2">
                  <c:v>30.4</c:v>
                </c:pt>
                <c:pt idx="3">
                  <c:v>16.2</c:v>
                </c:pt>
              </c:numCache>
            </c:numRef>
          </c:val>
        </c:ser>
        <c:dLbls>
          <c:showPercent val="1"/>
        </c:dLbls>
      </c:pie3DChart>
    </c:plotArea>
    <c:legend>
      <c:legendPos val="r"/>
      <c:layout/>
    </c:legend>
    <c:plotVisOnly val="1"/>
  </c:chart>
  <c:txPr>
    <a:bodyPr/>
    <a:lstStyle/>
    <a:p>
      <a:pPr>
        <a:defRPr sz="1800"/>
      </a:pPr>
      <a:endParaRPr lang="ru-RU"/>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ru-RU"/>
  <c:style val="42"/>
  <c:chart>
    <c:title>
      <c:layout/>
    </c:title>
    <c:view3D>
      <c:rotX val="75"/>
      <c:perspective val="30"/>
    </c:view3D>
    <c:plotArea>
      <c:layout>
        <c:manualLayout>
          <c:layoutTarget val="inner"/>
          <c:xMode val="edge"/>
          <c:yMode val="edge"/>
          <c:x val="0"/>
          <c:y val="0.22047614714857638"/>
          <c:w val="0.63136580149703514"/>
          <c:h val="0.77952385285142489"/>
        </c:manualLayout>
      </c:layout>
      <c:pie3DChart>
        <c:varyColors val="1"/>
        <c:ser>
          <c:idx val="0"/>
          <c:order val="0"/>
          <c:tx>
            <c:strRef>
              <c:f>Лист1!$B$1</c:f>
              <c:strCache>
                <c:ptCount val="1"/>
                <c:pt idx="0">
                  <c:v>Von den 386.000 Einwohnern ohne österreichische Staatsbürgerschaft:</c:v>
                </c:pt>
              </c:strCache>
            </c:strRef>
          </c:tx>
          <c:dLbls>
            <c:txPr>
              <a:bodyPr/>
              <a:lstStyle/>
              <a:p>
                <a:pPr>
                  <a:defRPr>
                    <a:solidFill>
                      <a:schemeClr val="tx1"/>
                    </a:solidFill>
                  </a:defRPr>
                </a:pPr>
                <a:endParaRPr lang="ru-RU"/>
              </a:p>
            </c:txPr>
            <c:showPercent val="1"/>
          </c:dLbls>
          <c:cat>
            <c:strRef>
              <c:f>Лист1!$A$2:$A$6</c:f>
              <c:strCache>
                <c:ptCount val="5"/>
                <c:pt idx="0">
                  <c:v>aus Deutschland</c:v>
                </c:pt>
                <c:pt idx="1">
                  <c:v>aus den übrigen Mitgliedsländern der EU</c:v>
                </c:pt>
                <c:pt idx="2">
                  <c:v>aus den Nachfolgestaaten des ehemaligen Jugoslawiens</c:v>
                </c:pt>
                <c:pt idx="3">
                  <c:v>aus der Türkei</c:v>
                </c:pt>
                <c:pt idx="4">
                  <c:v>aus den anderen Ländern</c:v>
                </c:pt>
              </c:strCache>
            </c:strRef>
          </c:cat>
          <c:val>
            <c:numRef>
              <c:f>Лист1!$B$2:$B$6</c:f>
              <c:numCache>
                <c:formatCode>General</c:formatCode>
                <c:ptCount val="5"/>
                <c:pt idx="0">
                  <c:v>9</c:v>
                </c:pt>
                <c:pt idx="1">
                  <c:v>27.2</c:v>
                </c:pt>
                <c:pt idx="2">
                  <c:v>31</c:v>
                </c:pt>
                <c:pt idx="3">
                  <c:v>11.5</c:v>
                </c:pt>
                <c:pt idx="4">
                  <c:v>21.3</c:v>
                </c:pt>
              </c:numCache>
            </c:numRef>
          </c:val>
        </c:ser>
        <c:dLbls>
          <c:showPercent val="1"/>
        </c:dLbls>
      </c:pie3DChart>
    </c:plotArea>
    <c:legend>
      <c:legendPos val="r"/>
      <c:layout>
        <c:manualLayout>
          <c:xMode val="edge"/>
          <c:yMode val="edge"/>
          <c:x val="0.52469135802469291"/>
          <c:y val="0.2026871203001204"/>
          <c:w val="0.45987654320987797"/>
          <c:h val="0.74943023145944765"/>
        </c:manualLayout>
      </c:layout>
    </c:legend>
    <c:plotVisOnly val="1"/>
  </c:chart>
  <c:txPr>
    <a:bodyPr/>
    <a:lstStyle/>
    <a:p>
      <a:pPr>
        <a:defRPr sz="1800"/>
      </a:pPr>
      <a:endParaRPr lang="ru-RU"/>
    </a:p>
  </c:txPr>
  <c:externalData r:id="rId1"/>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E5874A4D-B5CD-482A-9718-7696D534D9F8}" type="datetimeFigureOut">
              <a:rPr lang="ru-RU" smtClean="0"/>
              <a:pPr/>
              <a:t>16.12.2013</a:t>
            </a:fld>
            <a:endParaRPr lang="ru-RU" dirty="0"/>
          </a:p>
        </p:txBody>
      </p:sp>
      <p:sp>
        <p:nvSpPr>
          <p:cNvPr id="19" name="Нижний колонтитул 18"/>
          <p:cNvSpPr>
            <a:spLocks noGrp="1"/>
          </p:cNvSpPr>
          <p:nvPr>
            <p:ph type="ftr" sz="quarter" idx="11"/>
          </p:nvPr>
        </p:nvSpPr>
        <p:spPr/>
        <p:txBody>
          <a:bodyPr/>
          <a:lstStyle/>
          <a:p>
            <a:endParaRPr lang="ru-RU" dirty="0"/>
          </a:p>
        </p:txBody>
      </p:sp>
      <p:sp>
        <p:nvSpPr>
          <p:cNvPr id="27" name="Номер слайда 26"/>
          <p:cNvSpPr>
            <a:spLocks noGrp="1"/>
          </p:cNvSpPr>
          <p:nvPr>
            <p:ph type="sldNum" sz="quarter" idx="12"/>
          </p:nvPr>
        </p:nvSpPr>
        <p:spPr/>
        <p:txBody>
          <a:bodyPr/>
          <a:lstStyle/>
          <a:p>
            <a:fld id="{89ABBC05-7432-46E0-B990-14495926C347}"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5874A4D-B5CD-482A-9718-7696D534D9F8}" type="datetimeFigureOut">
              <a:rPr lang="ru-RU" smtClean="0"/>
              <a:pPr/>
              <a:t>16.12.2013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9ABBC05-7432-46E0-B990-14495926C347}"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5874A4D-B5CD-482A-9718-7696D534D9F8}" type="datetimeFigureOut">
              <a:rPr lang="ru-RU" smtClean="0"/>
              <a:pPr/>
              <a:t>16.12.2013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9ABBC05-7432-46E0-B990-14495926C347}"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5874A4D-B5CD-482A-9718-7696D534D9F8}" type="datetimeFigureOut">
              <a:rPr lang="ru-RU" smtClean="0"/>
              <a:pPr/>
              <a:t>16.12.2013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9ABBC05-7432-46E0-B990-14495926C347}"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E5874A4D-B5CD-482A-9718-7696D534D9F8}" type="datetimeFigureOut">
              <a:rPr lang="ru-RU" smtClean="0"/>
              <a:pPr/>
              <a:t>16.12.2013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9ABBC05-7432-46E0-B990-14495926C347}"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E5874A4D-B5CD-482A-9718-7696D534D9F8}" type="datetimeFigureOut">
              <a:rPr lang="ru-RU" smtClean="0"/>
              <a:pPr/>
              <a:t>16.12.2013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89ABBC05-7432-46E0-B990-14495926C347}"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E5874A4D-B5CD-482A-9718-7696D534D9F8}" type="datetimeFigureOut">
              <a:rPr lang="ru-RU" smtClean="0"/>
              <a:pPr/>
              <a:t>16.12.2013</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89ABBC05-7432-46E0-B990-14495926C347}"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E5874A4D-B5CD-482A-9718-7696D534D9F8}" type="datetimeFigureOut">
              <a:rPr lang="ru-RU" smtClean="0"/>
              <a:pPr/>
              <a:t>16.12.2013</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89ABBC05-7432-46E0-B990-14495926C347}"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5874A4D-B5CD-482A-9718-7696D534D9F8}" type="datetimeFigureOut">
              <a:rPr lang="ru-RU" smtClean="0"/>
              <a:pPr/>
              <a:t>16.12.2013</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89ABBC05-7432-46E0-B990-14495926C347}"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E5874A4D-B5CD-482A-9718-7696D534D9F8}" type="datetimeFigureOut">
              <a:rPr lang="ru-RU" smtClean="0"/>
              <a:pPr/>
              <a:t>16.12.2013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89ABBC05-7432-46E0-B990-14495926C347}"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E5874A4D-B5CD-482A-9718-7696D534D9F8}" type="datetimeFigureOut">
              <a:rPr lang="ru-RU" smtClean="0"/>
              <a:pPr/>
              <a:t>16.12.2013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a:xfrm>
            <a:off x="8077200" y="6356350"/>
            <a:ext cx="609600" cy="365125"/>
          </a:xfrm>
        </p:spPr>
        <p:txBody>
          <a:bodyPr/>
          <a:lstStyle/>
          <a:p>
            <a:fld id="{89ABBC05-7432-46E0-B990-14495926C347}" type="slidenum">
              <a:rPr lang="ru-RU" smtClean="0"/>
              <a:pPr/>
              <a:t>‹#›</a:t>
            </a:fld>
            <a:endParaRPr lang="ru-RU" dirty="0"/>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dirty="0"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5874A4D-B5CD-482A-9718-7696D534D9F8}" type="datetimeFigureOut">
              <a:rPr lang="ru-RU" smtClean="0"/>
              <a:pPr/>
              <a:t>16.12.2013</a:t>
            </a:fld>
            <a:endParaRPr lang="ru-RU" dirty="0"/>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dirty="0"/>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89ABBC05-7432-46E0-B990-14495926C347}" type="slidenum">
              <a:rPr lang="ru-RU" smtClean="0"/>
              <a:pPr/>
              <a:t>‹#›</a:t>
            </a:fld>
            <a:endParaRPr lang="ru-RU" dirty="0"/>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audio" Target="file:///C:\Documents%20and%20Settings\Admin\&#1056;&#1072;&#1073;&#1086;&#1095;&#1080;&#1081;%20&#1089;&#1090;&#1086;&#1083;\&#1087;&#1088;&#1077;&#1079;&#1077;&#1085;&#1090;&#1072;&#1094;&#1080;&#1103;3\&#1087;&#1088;&#1080;&#1083;&#1086;&#1078;&#1077;&#1085;&#1080;&#1077;3.mp3"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png"/><Relationship Id="rId2" Type="http://schemas.openxmlformats.org/officeDocument/2006/relationships/image" Target="../media/image19.jpeg"/><Relationship Id="rId1" Type="http://schemas.openxmlformats.org/officeDocument/2006/relationships/slideLayout" Target="../slideLayouts/slideLayout4.xml"/><Relationship Id="rId6" Type="http://schemas.openxmlformats.org/officeDocument/2006/relationships/image" Target="../media/image23.jpeg"/><Relationship Id="rId11" Type="http://schemas.openxmlformats.org/officeDocument/2006/relationships/image" Target="../media/image27.jpeg"/><Relationship Id="rId5" Type="http://schemas.openxmlformats.org/officeDocument/2006/relationships/image" Target="../media/image22.jpeg"/><Relationship Id="rId10" Type="http://schemas.openxmlformats.org/officeDocument/2006/relationships/hyperlink" Target="http://de.wikipedia.org/w/index.php?title=Datei:Musikverein_Wien1.JPG&amp;filetimestamp=20080110184506" TargetMode="External"/><Relationship Id="rId4" Type="http://schemas.openxmlformats.org/officeDocument/2006/relationships/image" Target="../media/image21.jpeg"/><Relationship Id="rId9" Type="http://schemas.openxmlformats.org/officeDocument/2006/relationships/image" Target="../media/image26.jpeg"/></Relationships>
</file>

<file path=ppt/slides/_rels/slide15.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9.jpeg"/><Relationship Id="rId7" Type="http://schemas.openxmlformats.org/officeDocument/2006/relationships/image" Target="../media/image33.gif"/><Relationship Id="rId2" Type="http://schemas.openxmlformats.org/officeDocument/2006/relationships/image" Target="../media/image28.jpeg"/><Relationship Id="rId1" Type="http://schemas.openxmlformats.org/officeDocument/2006/relationships/slideLayout" Target="../slideLayouts/slideLayout4.xml"/><Relationship Id="rId6" Type="http://schemas.openxmlformats.org/officeDocument/2006/relationships/image" Target="../media/image32.jpeg"/><Relationship Id="rId5" Type="http://schemas.openxmlformats.org/officeDocument/2006/relationships/image" Target="../media/image31.jpeg"/><Relationship Id="rId10" Type="http://schemas.openxmlformats.org/officeDocument/2006/relationships/image" Target="../media/image36.jpeg"/><Relationship Id="rId4" Type="http://schemas.openxmlformats.org/officeDocument/2006/relationships/image" Target="../media/image30.gif"/><Relationship Id="rId9" Type="http://schemas.openxmlformats.org/officeDocument/2006/relationships/image" Target="../media/image35.jpeg"/></Relationships>
</file>

<file path=ppt/slides/_rels/slide1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image" Target="../media/image39.jpeg"/><Relationship Id="rId1" Type="http://schemas.openxmlformats.org/officeDocument/2006/relationships/slideLayout" Target="../slideLayouts/slideLayout4.xml"/><Relationship Id="rId6" Type="http://schemas.openxmlformats.org/officeDocument/2006/relationships/image" Target="../media/image43.jpeg"/><Relationship Id="rId5" Type="http://schemas.openxmlformats.org/officeDocument/2006/relationships/image" Target="../media/image42.jpeg"/><Relationship Id="rId10" Type="http://schemas.openxmlformats.org/officeDocument/2006/relationships/image" Target="../media/image47.jpeg"/><Relationship Id="rId4" Type="http://schemas.openxmlformats.org/officeDocument/2006/relationships/image" Target="../media/image41.jpeg"/><Relationship Id="rId9" Type="http://schemas.openxmlformats.org/officeDocument/2006/relationships/image" Target="../media/image46.jpeg"/></Relationships>
</file>

<file path=ppt/slides/_rels/slide18.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49.jpeg"/><Relationship Id="rId7" Type="http://schemas.openxmlformats.org/officeDocument/2006/relationships/image" Target="../media/image53.jpeg"/><Relationship Id="rId2" Type="http://schemas.openxmlformats.org/officeDocument/2006/relationships/image" Target="../media/image48.jpeg"/><Relationship Id="rId1" Type="http://schemas.openxmlformats.org/officeDocument/2006/relationships/slideLayout" Target="../slideLayouts/slideLayout4.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19.xml.rels><?xml version="1.0" encoding="UTF-8" standalone="yes"?>
<Relationships xmlns="http://schemas.openxmlformats.org/package/2006/relationships"><Relationship Id="rId8" Type="http://schemas.openxmlformats.org/officeDocument/2006/relationships/hyperlink" Target="http://ru.wikipedia.org/wiki/%D0%A4%D0%B0%D0%B9%D0%BB:Wiener_Pestsaeule.jpg" TargetMode="External"/><Relationship Id="rId3" Type="http://schemas.openxmlformats.org/officeDocument/2006/relationships/image" Target="../media/image55.jpeg"/><Relationship Id="rId7" Type="http://schemas.openxmlformats.org/officeDocument/2006/relationships/image" Target="../media/image57.jpeg"/><Relationship Id="rId2" Type="http://schemas.openxmlformats.org/officeDocument/2006/relationships/hyperlink" Target="http://de.wikipedia.org/w/index.php?title=Datei:Spanische_Hofreitschule3,_Vienna.jpg&amp;filetimestamp=20090304090920" TargetMode="External"/><Relationship Id="rId1" Type="http://schemas.openxmlformats.org/officeDocument/2006/relationships/slideLayout" Target="../slideLayouts/slideLayout4.xml"/><Relationship Id="rId6" Type="http://schemas.openxmlformats.org/officeDocument/2006/relationships/hyperlink" Target="http://de.wikipedia.org/w/index.php?title=Datei:Wien_Steinhof5.jpg&amp;filetimestamp=20050607211611" TargetMode="External"/><Relationship Id="rId11" Type="http://schemas.openxmlformats.org/officeDocument/2006/relationships/image" Target="../media/image59.jpeg"/><Relationship Id="rId5" Type="http://schemas.openxmlformats.org/officeDocument/2006/relationships/image" Target="../media/image56.jpeg"/><Relationship Id="rId10" Type="http://schemas.openxmlformats.org/officeDocument/2006/relationships/hyperlink" Target="http://de.wikipedia.org/w/index.php?title=Datei:Maria-Theresien-Platz_in_Wien.jpg&amp;filetimestamp=20071013151345" TargetMode="External"/><Relationship Id="rId4" Type="http://schemas.openxmlformats.org/officeDocument/2006/relationships/hyperlink" Target="http://de.wikipedia.org/w/index.php?title=Datei:Oper_z03.JPG&amp;filetimestamp=20070404125814" TargetMode="External"/><Relationship Id="rId9" Type="http://schemas.openxmlformats.org/officeDocument/2006/relationships/image" Target="../media/image58.jpe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1.jpeg"/><Relationship Id="rId7" Type="http://schemas.openxmlformats.org/officeDocument/2006/relationships/image" Target="../media/image65.jpeg"/><Relationship Id="rId2" Type="http://schemas.openxmlformats.org/officeDocument/2006/relationships/image" Target="../media/image60.jpeg"/><Relationship Id="rId1" Type="http://schemas.openxmlformats.org/officeDocument/2006/relationships/slideLayout" Target="../slideLayouts/slideLayout4.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jpeg"/></Relationships>
</file>

<file path=ppt/slides/_rels/slide21.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image" Target="../media/image67.jpeg"/><Relationship Id="rId7" Type="http://schemas.openxmlformats.org/officeDocument/2006/relationships/image" Target="../media/image71.jpeg"/><Relationship Id="rId2" Type="http://schemas.openxmlformats.org/officeDocument/2006/relationships/image" Target="../media/image66.jpeg"/><Relationship Id="rId1" Type="http://schemas.openxmlformats.org/officeDocument/2006/relationships/slideLayout" Target="../slideLayouts/slideLayout2.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jpeg"/></Relationships>
</file>

<file path=ppt/slides/_rels/slide22.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hyperlink" Target="http://de.wikipedia.org/w/index.php?title=Datei:Wiener-Schnitzel02.jpg&amp;filetimestamp=20061220124834"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hyperlink" Target="http://de.wikipedia.org/w/index.php?title=Datei:Wien_Cafe_Central_2004.jpg&amp;filetimestamp=20100720130749" TargetMode="Externa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8" Type="http://schemas.openxmlformats.org/officeDocument/2006/relationships/image" Target="../media/image82.jpeg"/><Relationship Id="rId3" Type="http://schemas.openxmlformats.org/officeDocument/2006/relationships/image" Target="../media/image79.jpeg"/><Relationship Id="rId7" Type="http://schemas.openxmlformats.org/officeDocument/2006/relationships/hyperlink" Target="http://de.wikipedia.org/w/index.php?title=Datei:Wilhelm_Gause_004.jpg&amp;filetimestamp=20090827203734" TargetMode="External"/><Relationship Id="rId2" Type="http://schemas.openxmlformats.org/officeDocument/2006/relationships/hyperlink" Target="http://de.wikipedia.org/w/index.php?title=Datei:Bim_im_abendlichen_Wien.jpg&amp;filetimestamp=20060418173408" TargetMode="External"/><Relationship Id="rId1" Type="http://schemas.openxmlformats.org/officeDocument/2006/relationships/slideLayout" Target="../slideLayouts/slideLayout4.xml"/><Relationship Id="rId6" Type="http://schemas.openxmlformats.org/officeDocument/2006/relationships/image" Target="../media/image81.jpeg"/><Relationship Id="rId5" Type="http://schemas.openxmlformats.org/officeDocument/2006/relationships/image" Target="../media/image80.jpeg"/><Relationship Id="rId4" Type="http://schemas.openxmlformats.org/officeDocument/2006/relationships/hyperlink" Target="http://de.wikipedia.org/w/index.php?title=Datei:Viennale-04-Stadtkino.jpg&amp;filetimestamp=20050924004254"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4.xml"/><Relationship Id="rId5" Type="http://schemas.openxmlformats.org/officeDocument/2006/relationships/image" Target="../media/image85.jpeg"/><Relationship Id="rId4" Type="http://schemas.openxmlformats.org/officeDocument/2006/relationships/hyperlink" Target="http://de.wikipedia.org/w/index.php?title=Datei:Johann-strauss-stadtpark.jpg&amp;filetimestamp=20070211235647"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de.wikipedia.org/w/index.php?title=Datei:Flag_of_Wien.svg&amp;filetimestamp=20061220001830" TargetMode="Externa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image" Target="../media/image86.jpeg"/><Relationship Id="rId7" Type="http://schemas.openxmlformats.org/officeDocument/2006/relationships/image" Target="../media/image88.jpeg"/><Relationship Id="rId2" Type="http://schemas.openxmlformats.org/officeDocument/2006/relationships/hyperlink" Target="http://de.wikipedia.org/w/index.php?title=Datei:Schloss_Schoenbrunn_August_2006_406.jpg&amp;filetimestamp=20071014192914" TargetMode="External"/><Relationship Id="rId1" Type="http://schemas.openxmlformats.org/officeDocument/2006/relationships/slideLayout" Target="../slideLayouts/slideLayout4.xml"/><Relationship Id="rId6" Type="http://schemas.openxmlformats.org/officeDocument/2006/relationships/hyperlink" Target="http://de.wikipedia.org/w/index.php?title=Datei:Prater_riesenrad.jpg&amp;filetimestamp=20050608155857" TargetMode="External"/><Relationship Id="rId5" Type="http://schemas.openxmlformats.org/officeDocument/2006/relationships/image" Target="../media/image87.jpeg"/><Relationship Id="rId4" Type="http://schemas.openxmlformats.org/officeDocument/2006/relationships/hyperlink" Target="http://de.wikipedia.org/w/index.php?title=Datei:Fiaker_Vienna_October_2006_004.jpg&amp;filetimestamp=20071210143921" TargetMode="External"/><Relationship Id="rId9" Type="http://schemas.openxmlformats.org/officeDocument/2006/relationships/image" Target="../media/image89.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de.wikipedia.org/w/index.php?title=Datei:Stadt_Wien_logo.svg&amp;filetimestamp=20100525204256" TargetMode="Externa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hyperlink" Target="http://ru.wikipedia.org/wiki/%D0%A4%D0%B0%D0%B9%D0%BB:Wien_3_Wappen.svg"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D0%B2%D0%B5%D0%BD%D0%B03.jpg"/>
          <p:cNvPicPr>
            <a:picLocks noChangeAspect="1"/>
          </p:cNvPicPr>
          <p:nvPr/>
        </p:nvPicPr>
        <p:blipFill>
          <a:blip r:embed="rId3" cstate="print"/>
          <a:stretch>
            <a:fillRect/>
          </a:stretch>
        </p:blipFill>
        <p:spPr>
          <a:xfrm>
            <a:off x="0" y="546100"/>
            <a:ext cx="9001156" cy="6097610"/>
          </a:xfrm>
          <a:prstGeom prst="rect">
            <a:avLst/>
          </a:prstGeom>
          <a:ln>
            <a:noFill/>
          </a:ln>
          <a:effectLst>
            <a:softEdge rad="317500"/>
          </a:effectLst>
        </p:spPr>
      </p:pic>
      <p:sp>
        <p:nvSpPr>
          <p:cNvPr id="2" name="Заголовок 1"/>
          <p:cNvSpPr>
            <a:spLocks noGrp="1"/>
          </p:cNvSpPr>
          <p:nvPr>
            <p:ph type="ctrTitle"/>
          </p:nvPr>
        </p:nvSpPr>
        <p:spPr>
          <a:xfrm>
            <a:off x="571472" y="1071546"/>
            <a:ext cx="7851648" cy="1771648"/>
          </a:xfrm>
          <a:effectLst>
            <a:outerShdw blurRad="50800" dist="38100" dir="5400000" algn="t" rotWithShape="0">
              <a:prstClr val="black">
                <a:alpha val="40000"/>
              </a:prstClr>
            </a:outerShdw>
          </a:effectLst>
        </p:spPr>
        <p:txBody>
          <a:bodyPr>
            <a:normAutofit/>
          </a:bodyPr>
          <a:lstStyle/>
          <a:p>
            <a:pPr algn="ctr"/>
            <a:r>
              <a:rPr lang="en-US" sz="9600" dirty="0" smtClean="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lgerian" pitchFamily="82" charset="0"/>
              </a:rPr>
              <a:t>WIEN</a:t>
            </a:r>
            <a:endParaRPr lang="ru-RU" sz="9600" dirty="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3" name="Подзаголовок 2"/>
          <p:cNvSpPr>
            <a:spLocks noGrp="1"/>
          </p:cNvSpPr>
          <p:nvPr>
            <p:ph type="subTitle" idx="1"/>
          </p:nvPr>
        </p:nvSpPr>
        <p:spPr>
          <a:xfrm>
            <a:off x="357158" y="5429264"/>
            <a:ext cx="6072230" cy="1214446"/>
          </a:xfrm>
          <a:gradFill>
            <a:gsLst>
              <a:gs pos="0">
                <a:srgbClr val="DCEBF5">
                  <a:alpha val="22000"/>
                </a:srgbClr>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gradFill>
          <a:scene3d>
            <a:camera prst="orthographicFront"/>
            <a:lightRig rig="threePt" dir="t"/>
          </a:scene3d>
          <a:sp3d>
            <a:bevelT/>
          </a:sp3d>
        </p:spPr>
        <p:txBody>
          <a:bodyPr>
            <a:normAutofit/>
          </a:bodyPr>
          <a:lstStyle/>
          <a:p>
            <a:pPr algn="ctr"/>
            <a:r>
              <a:rPr lang="ru-RU" sz="1800" b="1" dirty="0" smtClean="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Выполнила преподаватель немецкого языка ГБОУ СПО МО «Красногорское медицинское училище»</a:t>
            </a:r>
          </a:p>
          <a:p>
            <a:pPr algn="ctr"/>
            <a:r>
              <a:rPr lang="ru-RU" sz="1800" b="1" dirty="0" smtClean="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Проценко А.А.</a:t>
            </a:r>
            <a:endParaRPr lang="ru-RU" sz="1800" b="1" dirty="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7" name="приложение3.mp3">
            <a:hlinkClick r:id="" action="ppaction://media"/>
          </p:cNvPr>
          <p:cNvPicPr>
            <a:picLocks noRot="1" noChangeAspect="1"/>
          </p:cNvPicPr>
          <p:nvPr>
            <a:audioFile r:link="rId1"/>
          </p:nvPr>
        </p:nvPicPr>
        <p:blipFill>
          <a:blip r:embed="rId4" cstate="print"/>
          <a:stretch>
            <a:fillRect/>
          </a:stretch>
        </p:blipFill>
        <p:spPr>
          <a:xfrm>
            <a:off x="8143900" y="357166"/>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8" presetClass="entr" presetSubtype="16"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30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7" presetClass="entr" presetSubtype="0" fill="hold" grpId="0" nodeType="clickEffect">
                                  <p:stCondLst>
                                    <p:cond delay="0"/>
                                  </p:stCondLst>
                                  <p:iterate type="lt">
                                    <p:tmPct val="50000"/>
                                  </p:iterate>
                                  <p:childTnLst>
                                    <p:set>
                                      <p:cBhvr>
                                        <p:cTn id="15" dur="1" fill="hold">
                                          <p:stCondLst>
                                            <p:cond delay="0"/>
                                          </p:stCondLst>
                                        </p:cTn>
                                        <p:tgtEl>
                                          <p:spTgt spid="2"/>
                                        </p:tgtEl>
                                        <p:attrNameLst>
                                          <p:attrName>style.visibility</p:attrName>
                                        </p:attrNameLst>
                                      </p:cBhvr>
                                      <p:to>
                                        <p:strVal val="visible"/>
                                      </p:to>
                                    </p:set>
                                    <p:anim calcmode="discrete" valueType="clr">
                                      <p:cBhvr override="childStyle">
                                        <p:cTn id="16"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2"/>
                                        </p:tgtEl>
                                        <p:attrNameLst>
                                          <p:attrName>fillcolor</p:attrName>
                                        </p:attrNameLst>
                                      </p:cBhvr>
                                      <p:tavLst>
                                        <p:tav tm="0">
                                          <p:val>
                                            <p:clrVal>
                                              <a:schemeClr val="accent2"/>
                                            </p:clrVal>
                                          </p:val>
                                        </p:tav>
                                        <p:tav tm="50000">
                                          <p:val>
                                            <p:clrVal>
                                              <a:schemeClr val="hlink"/>
                                            </p:clrVal>
                                          </p:val>
                                        </p:tav>
                                      </p:tavLst>
                                    </p:anim>
                                    <p:set>
                                      <p:cBhvr>
                                        <p:cTn id="18" dur="80"/>
                                        <p:tgtEl>
                                          <p:spTgt spid="2"/>
                                        </p:tgtEl>
                                        <p:attrNameLst>
                                          <p:attrName>fill.type</p:attrName>
                                        </p:attrNameLst>
                                      </p:cBhvr>
                                      <p:to>
                                        <p:strVal val="solid"/>
                                      </p:to>
                                    </p:se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3">
                                            <p:bg/>
                                          </p:spTgt>
                                        </p:tgtEl>
                                        <p:attrNameLst>
                                          <p:attrName>style.visibility</p:attrName>
                                        </p:attrNameLst>
                                      </p:cBhvr>
                                      <p:to>
                                        <p:strVal val="visible"/>
                                      </p:to>
                                    </p:set>
                                    <p:animEffect transition="in" filter="checkerboard(across)">
                                      <p:cBhvr>
                                        <p:cTn id="23" dur="500"/>
                                        <p:tgtEl>
                                          <p:spTgt spid="3">
                                            <p:bg/>
                                          </p:spTgt>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3">
                                            <p:txEl>
                                              <p:pRg st="0" end="0"/>
                                            </p:txEl>
                                          </p:spTgt>
                                        </p:tgtEl>
                                        <p:attrNameLst>
                                          <p:attrName>style.visibility</p:attrName>
                                        </p:attrNameLst>
                                      </p:cBhvr>
                                      <p:to>
                                        <p:strVal val="visible"/>
                                      </p:to>
                                    </p:set>
                                    <p:animEffect transition="in" filter="checkerboard(across)">
                                      <p:cBhvr>
                                        <p:cTn id="28" dur="500"/>
                                        <p:tgtEl>
                                          <p:spTgt spid="3">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3">
                                            <p:txEl>
                                              <p:pRg st="1" end="1"/>
                                            </p:txEl>
                                          </p:spTgt>
                                        </p:tgtEl>
                                        <p:attrNameLst>
                                          <p:attrName>style.visibility</p:attrName>
                                        </p:attrNameLst>
                                      </p:cBhvr>
                                      <p:to>
                                        <p:strVal val="visible"/>
                                      </p:to>
                                    </p:set>
                                    <p:animEffect transition="in" filter="checkerboard(across)">
                                      <p:cBhvr>
                                        <p:cTn id="3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999">
                <p:cTn id="34" repeatCount="indefinite" fill="hold" display="0">
                  <p:stCondLst>
                    <p:cond delay="indefinite"/>
                  </p:stCondLst>
                  <p:endCondLst>
                    <p:cond evt="onPrev" delay="0">
                      <p:tgtEl>
                        <p:sldTgt/>
                      </p:tgtEl>
                    </p:cond>
                    <p:cond evt="onStopAudio" delay="0">
                      <p:tgtEl>
                        <p:sldTgt/>
                      </p:tgtEl>
                    </p:cond>
                  </p:endCondLst>
                </p:cTn>
                <p:tgtEl>
                  <p:spTgt spid="7"/>
                </p:tgtEl>
              </p:cMediaNode>
            </p:audio>
          </p:childTnLst>
        </p:cTn>
      </p:par>
    </p:tnLst>
    <p:bldLst>
      <p:bldP spid="2" grpId="0"/>
      <p:bldP spid="3" grpId="0" build="p"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tx2">
              <a:lumMod val="60000"/>
              <a:lumOff val="40000"/>
            </a:schemeClr>
          </a:solidFill>
          <a:effectLst>
            <a:softEdge rad="127000"/>
          </a:effectLst>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ru-RU" sz="4000" b="1" cap="all" dirty="0" smtClean="0">
                <a:ln w="0">
                  <a:solidFill>
                    <a:schemeClr val="tx2">
                      <a:lumMod val="75000"/>
                    </a:schemeClr>
                  </a:solidFill>
                </a:ln>
                <a:solidFill>
                  <a:schemeClr val="tx1"/>
                </a:solidFill>
                <a:effectLst>
                  <a:reflection blurRad="12700" stA="50000" endPos="50000" dist="5000" dir="5400000" sy="-100000" rotWithShape="0"/>
                </a:effectLst>
                <a:latin typeface="+mn-lt"/>
              </a:rPr>
              <a:t>Административное деление Вены</a:t>
            </a:r>
            <a:endParaRPr lang="ru-RU" sz="4000" b="1" cap="all" dirty="0">
              <a:ln w="0">
                <a:solidFill>
                  <a:schemeClr val="tx2">
                    <a:lumMod val="75000"/>
                  </a:schemeClr>
                </a:solidFill>
              </a:ln>
              <a:solidFill>
                <a:schemeClr val="tx1"/>
              </a:solidFill>
              <a:effectLst>
                <a:reflection blurRad="12700" stA="50000" endPos="50000" dist="5000" dir="5400000" sy="-100000" rotWithShape="0"/>
              </a:effectLst>
              <a:latin typeface="+mn-lt"/>
            </a:endParaRPr>
          </a:p>
        </p:txBody>
      </p:sp>
      <p:sp>
        <p:nvSpPr>
          <p:cNvPr id="4" name="Содержимое 3"/>
          <p:cNvSpPr>
            <a:spLocks noGrp="1"/>
          </p:cNvSpPr>
          <p:nvPr>
            <p:ph sz="half" idx="1"/>
          </p:nvPr>
        </p:nvSpPr>
        <p:spPr>
          <a:xfrm flipH="1">
            <a:off x="4857752" y="1920084"/>
            <a:ext cx="3929090" cy="4795063"/>
          </a:xfrm>
        </p:spPr>
        <p:txBody>
          <a:bodyPr>
            <a:normAutofit fontScale="40000" lnSpcReduction="20000"/>
          </a:bodyPr>
          <a:lstStyle/>
          <a:p>
            <a:pPr algn="ctr"/>
            <a:r>
              <a:rPr lang="ru-RU" sz="3500" b="1" dirty="0" smtClean="0">
                <a:latin typeface="Times New Roman" pitchFamily="18" charset="0"/>
                <a:cs typeface="Times New Roman" pitchFamily="18" charset="0"/>
              </a:rPr>
              <a:t>Вена разделена на 23 района:</a:t>
            </a:r>
          </a:p>
          <a:p>
            <a:pPr>
              <a:buNone/>
            </a:pPr>
            <a:endParaRPr lang="ru-RU" b="1" dirty="0" smtClean="0">
              <a:latin typeface="Times New Roman" pitchFamily="18" charset="0"/>
              <a:cs typeface="Times New Roman" pitchFamily="18" charset="0"/>
            </a:endParaRPr>
          </a:p>
          <a:p>
            <a:r>
              <a:rPr lang="ru-RU" b="1" dirty="0" smtClean="0">
                <a:latin typeface="Times New Roman" pitchFamily="18" charset="0"/>
                <a:cs typeface="Times New Roman" pitchFamily="18" charset="0"/>
              </a:rPr>
              <a:t>1. </a:t>
            </a:r>
            <a:r>
              <a:rPr lang="ru-RU" sz="3000" b="1" dirty="0" smtClean="0">
                <a:latin typeface="Times New Roman" pitchFamily="18" charset="0"/>
                <a:cs typeface="Times New Roman" pitchFamily="18" charset="0"/>
              </a:rPr>
              <a:t>Внутренний город (Innere Stadt) </a:t>
            </a:r>
            <a:endParaRPr lang="en-US" sz="3000" b="1" dirty="0" smtClean="0">
              <a:latin typeface="Times New Roman" pitchFamily="18" charset="0"/>
              <a:cs typeface="Times New Roman" pitchFamily="18" charset="0"/>
            </a:endParaRPr>
          </a:p>
          <a:p>
            <a:r>
              <a:rPr lang="ru-RU" sz="3000" b="1" dirty="0" smtClean="0">
                <a:latin typeface="Times New Roman" pitchFamily="18" charset="0"/>
                <a:cs typeface="Times New Roman" pitchFamily="18" charset="0"/>
              </a:rPr>
              <a:t>2. Леопольдштадт (Leopoldstadt) </a:t>
            </a:r>
            <a:endParaRPr lang="en-US" sz="3000" b="1" dirty="0" smtClean="0">
              <a:latin typeface="Times New Roman" pitchFamily="18" charset="0"/>
              <a:cs typeface="Times New Roman" pitchFamily="18" charset="0"/>
            </a:endParaRPr>
          </a:p>
          <a:p>
            <a:r>
              <a:rPr lang="ru-RU" sz="3000" b="1" dirty="0" smtClean="0">
                <a:latin typeface="Times New Roman" pitchFamily="18" charset="0"/>
                <a:cs typeface="Times New Roman" pitchFamily="18" charset="0"/>
              </a:rPr>
              <a:t>3. Ландштрассе (Landstraße) </a:t>
            </a:r>
            <a:endParaRPr lang="en-US" sz="3000" b="1" dirty="0" smtClean="0">
              <a:latin typeface="Times New Roman" pitchFamily="18" charset="0"/>
              <a:cs typeface="Times New Roman" pitchFamily="18" charset="0"/>
            </a:endParaRPr>
          </a:p>
          <a:p>
            <a:r>
              <a:rPr lang="ru-RU" sz="3000" b="1" dirty="0" smtClean="0">
                <a:latin typeface="Times New Roman" pitchFamily="18" charset="0"/>
                <a:cs typeface="Times New Roman" pitchFamily="18" charset="0"/>
              </a:rPr>
              <a:t>4. Виден (Wieden) </a:t>
            </a:r>
            <a:endParaRPr lang="en-US" sz="3000" b="1" dirty="0" smtClean="0">
              <a:latin typeface="Times New Roman" pitchFamily="18" charset="0"/>
              <a:cs typeface="Times New Roman" pitchFamily="18" charset="0"/>
            </a:endParaRPr>
          </a:p>
          <a:p>
            <a:r>
              <a:rPr lang="ru-RU" sz="3000" b="1" dirty="0" smtClean="0">
                <a:latin typeface="Times New Roman" pitchFamily="18" charset="0"/>
                <a:cs typeface="Times New Roman" pitchFamily="18" charset="0"/>
              </a:rPr>
              <a:t>5. Маргаретен (Margareten) </a:t>
            </a:r>
            <a:endParaRPr lang="en-US" sz="3000" b="1" dirty="0" smtClean="0">
              <a:latin typeface="Times New Roman" pitchFamily="18" charset="0"/>
              <a:cs typeface="Times New Roman" pitchFamily="18" charset="0"/>
            </a:endParaRPr>
          </a:p>
          <a:p>
            <a:r>
              <a:rPr lang="ru-RU" sz="3000" b="1" dirty="0" smtClean="0">
                <a:latin typeface="Times New Roman" pitchFamily="18" charset="0"/>
                <a:cs typeface="Times New Roman" pitchFamily="18" charset="0"/>
              </a:rPr>
              <a:t>6. Мариахильф (Mariahilf) </a:t>
            </a:r>
            <a:endParaRPr lang="en-US" sz="3000" b="1" dirty="0" smtClean="0">
              <a:latin typeface="Times New Roman" pitchFamily="18" charset="0"/>
              <a:cs typeface="Times New Roman" pitchFamily="18" charset="0"/>
            </a:endParaRPr>
          </a:p>
          <a:p>
            <a:r>
              <a:rPr lang="ru-RU" sz="3000" b="1" dirty="0" smtClean="0">
                <a:latin typeface="Times New Roman" pitchFamily="18" charset="0"/>
                <a:cs typeface="Times New Roman" pitchFamily="18" charset="0"/>
              </a:rPr>
              <a:t>7. Нойбау (Neubau) </a:t>
            </a:r>
            <a:endParaRPr lang="en-US" sz="3000" b="1" dirty="0" smtClean="0">
              <a:latin typeface="Times New Roman" pitchFamily="18" charset="0"/>
              <a:cs typeface="Times New Roman" pitchFamily="18" charset="0"/>
            </a:endParaRPr>
          </a:p>
          <a:p>
            <a:r>
              <a:rPr lang="ru-RU" sz="3000" b="1" dirty="0" smtClean="0">
                <a:latin typeface="Times New Roman" pitchFamily="18" charset="0"/>
                <a:cs typeface="Times New Roman" pitchFamily="18" charset="0"/>
              </a:rPr>
              <a:t>8. Йозефштадт (Josefstadt) </a:t>
            </a:r>
            <a:endParaRPr lang="en-US" sz="3000" b="1" dirty="0" smtClean="0">
              <a:latin typeface="Times New Roman" pitchFamily="18" charset="0"/>
              <a:cs typeface="Times New Roman" pitchFamily="18" charset="0"/>
            </a:endParaRPr>
          </a:p>
          <a:p>
            <a:r>
              <a:rPr lang="ru-RU" sz="3000" b="1" dirty="0" smtClean="0">
                <a:latin typeface="Times New Roman" pitchFamily="18" charset="0"/>
                <a:cs typeface="Times New Roman" pitchFamily="18" charset="0"/>
              </a:rPr>
              <a:t>9. Альзергрунд (Alsergrund) </a:t>
            </a:r>
            <a:endParaRPr lang="en-US" sz="3000" b="1" dirty="0" smtClean="0">
              <a:latin typeface="Times New Roman" pitchFamily="18" charset="0"/>
              <a:cs typeface="Times New Roman" pitchFamily="18" charset="0"/>
            </a:endParaRPr>
          </a:p>
          <a:p>
            <a:r>
              <a:rPr lang="ru-RU" sz="3000" b="1" dirty="0" smtClean="0">
                <a:latin typeface="Times New Roman" pitchFamily="18" charset="0"/>
                <a:cs typeface="Times New Roman" pitchFamily="18" charset="0"/>
              </a:rPr>
              <a:t>10. Фаворитен (Favoriten) </a:t>
            </a:r>
            <a:endParaRPr lang="en-US" sz="3000" b="1" dirty="0" smtClean="0">
              <a:latin typeface="Times New Roman" pitchFamily="18" charset="0"/>
              <a:cs typeface="Times New Roman" pitchFamily="18" charset="0"/>
            </a:endParaRPr>
          </a:p>
          <a:p>
            <a:r>
              <a:rPr lang="ru-RU" sz="3000" b="1" dirty="0" smtClean="0">
                <a:latin typeface="Times New Roman" pitchFamily="18" charset="0"/>
                <a:cs typeface="Times New Roman" pitchFamily="18" charset="0"/>
              </a:rPr>
              <a:t>11. Зиммеринг (Simmering) </a:t>
            </a:r>
            <a:endParaRPr lang="en-US" sz="3000" b="1" dirty="0" smtClean="0">
              <a:latin typeface="Times New Roman" pitchFamily="18" charset="0"/>
              <a:cs typeface="Times New Roman" pitchFamily="18" charset="0"/>
            </a:endParaRPr>
          </a:p>
          <a:p>
            <a:r>
              <a:rPr lang="ru-RU" sz="3000" b="1" dirty="0" smtClean="0">
                <a:latin typeface="Times New Roman" pitchFamily="18" charset="0"/>
                <a:cs typeface="Times New Roman" pitchFamily="18" charset="0"/>
              </a:rPr>
              <a:t>12. Майдлинг (Meidling) </a:t>
            </a:r>
            <a:endParaRPr lang="en-US" sz="3000" b="1" dirty="0" smtClean="0">
              <a:latin typeface="Times New Roman" pitchFamily="18" charset="0"/>
              <a:cs typeface="Times New Roman" pitchFamily="18" charset="0"/>
            </a:endParaRPr>
          </a:p>
          <a:p>
            <a:r>
              <a:rPr lang="ru-RU" sz="3000" b="1" dirty="0" smtClean="0">
                <a:latin typeface="Times New Roman" pitchFamily="18" charset="0"/>
                <a:cs typeface="Times New Roman" pitchFamily="18" charset="0"/>
              </a:rPr>
              <a:t>13. Хитцинг (Hietzing) </a:t>
            </a:r>
            <a:endParaRPr lang="en-US" sz="3000" b="1" dirty="0" smtClean="0">
              <a:latin typeface="Times New Roman" pitchFamily="18" charset="0"/>
              <a:cs typeface="Times New Roman" pitchFamily="18" charset="0"/>
            </a:endParaRPr>
          </a:p>
          <a:p>
            <a:r>
              <a:rPr lang="ru-RU" sz="3000" b="1" dirty="0" smtClean="0">
                <a:latin typeface="Times New Roman" pitchFamily="18" charset="0"/>
                <a:cs typeface="Times New Roman" pitchFamily="18" charset="0"/>
              </a:rPr>
              <a:t>14. Пенцинг (Penzing) </a:t>
            </a:r>
            <a:endParaRPr lang="en-US" sz="3000" b="1" dirty="0" smtClean="0">
              <a:latin typeface="Times New Roman" pitchFamily="18" charset="0"/>
              <a:cs typeface="Times New Roman" pitchFamily="18" charset="0"/>
            </a:endParaRPr>
          </a:p>
          <a:p>
            <a:r>
              <a:rPr lang="ru-RU" sz="3000" b="1" dirty="0" smtClean="0">
                <a:latin typeface="Times New Roman" pitchFamily="18" charset="0"/>
                <a:cs typeface="Times New Roman" pitchFamily="18" charset="0"/>
              </a:rPr>
              <a:t>15. Рудольфсхайм-Фюнфхаус (Rudolfsheim-Fünfhaus) </a:t>
            </a:r>
            <a:endParaRPr lang="en-US" sz="3000" b="1" dirty="0" smtClean="0">
              <a:latin typeface="Times New Roman" pitchFamily="18" charset="0"/>
              <a:cs typeface="Times New Roman" pitchFamily="18" charset="0"/>
            </a:endParaRPr>
          </a:p>
          <a:p>
            <a:r>
              <a:rPr lang="ru-RU" sz="3000" b="1" dirty="0" smtClean="0">
                <a:latin typeface="Times New Roman" pitchFamily="18" charset="0"/>
                <a:cs typeface="Times New Roman" pitchFamily="18" charset="0"/>
              </a:rPr>
              <a:t>16. Оттакринг (Ottakring) </a:t>
            </a:r>
            <a:endParaRPr lang="en-US" sz="3000" b="1" dirty="0" smtClean="0">
              <a:latin typeface="Times New Roman" pitchFamily="18" charset="0"/>
              <a:cs typeface="Times New Roman" pitchFamily="18" charset="0"/>
            </a:endParaRPr>
          </a:p>
          <a:p>
            <a:r>
              <a:rPr lang="ru-RU" sz="3000" b="1" dirty="0" smtClean="0">
                <a:latin typeface="Times New Roman" pitchFamily="18" charset="0"/>
                <a:cs typeface="Times New Roman" pitchFamily="18" charset="0"/>
              </a:rPr>
              <a:t>17. Хернальс (Hernals) </a:t>
            </a:r>
            <a:endParaRPr lang="en-US" sz="3000" b="1" dirty="0" smtClean="0">
              <a:latin typeface="Times New Roman" pitchFamily="18" charset="0"/>
              <a:cs typeface="Times New Roman" pitchFamily="18" charset="0"/>
            </a:endParaRPr>
          </a:p>
          <a:p>
            <a:r>
              <a:rPr lang="ru-RU" sz="3000" b="1" dirty="0" smtClean="0">
                <a:latin typeface="Times New Roman" pitchFamily="18" charset="0"/>
                <a:cs typeface="Times New Roman" pitchFamily="18" charset="0"/>
              </a:rPr>
              <a:t>18. Веринг (Währing) </a:t>
            </a:r>
            <a:endParaRPr lang="en-US" sz="3000" b="1" dirty="0" smtClean="0">
              <a:latin typeface="Times New Roman" pitchFamily="18" charset="0"/>
              <a:cs typeface="Times New Roman" pitchFamily="18" charset="0"/>
            </a:endParaRPr>
          </a:p>
          <a:p>
            <a:r>
              <a:rPr lang="ru-RU" sz="3000" b="1" dirty="0" smtClean="0">
                <a:latin typeface="Times New Roman" pitchFamily="18" charset="0"/>
                <a:cs typeface="Times New Roman" pitchFamily="18" charset="0"/>
              </a:rPr>
              <a:t>19. Дёблинг (Döbling) </a:t>
            </a:r>
            <a:endParaRPr lang="en-US" sz="3000" b="1" dirty="0" smtClean="0">
              <a:latin typeface="Times New Roman" pitchFamily="18" charset="0"/>
              <a:cs typeface="Times New Roman" pitchFamily="18" charset="0"/>
            </a:endParaRPr>
          </a:p>
          <a:p>
            <a:r>
              <a:rPr lang="ru-RU" sz="3000" b="1" dirty="0" smtClean="0">
                <a:latin typeface="Times New Roman" pitchFamily="18" charset="0"/>
                <a:cs typeface="Times New Roman" pitchFamily="18" charset="0"/>
              </a:rPr>
              <a:t>20. Бригиттенау (Brigittenau) </a:t>
            </a:r>
            <a:endParaRPr lang="en-US" sz="3000" b="1" dirty="0" smtClean="0">
              <a:latin typeface="Times New Roman" pitchFamily="18" charset="0"/>
              <a:cs typeface="Times New Roman" pitchFamily="18" charset="0"/>
            </a:endParaRPr>
          </a:p>
          <a:p>
            <a:r>
              <a:rPr lang="ru-RU" sz="3000" b="1" dirty="0" smtClean="0">
                <a:latin typeface="Times New Roman" pitchFamily="18" charset="0"/>
                <a:cs typeface="Times New Roman" pitchFamily="18" charset="0"/>
              </a:rPr>
              <a:t>21. Флоридсдорф (Floridsdorf) </a:t>
            </a:r>
            <a:endParaRPr lang="en-US" sz="3000" b="1" dirty="0" smtClean="0">
              <a:latin typeface="Times New Roman" pitchFamily="18" charset="0"/>
              <a:cs typeface="Times New Roman" pitchFamily="18" charset="0"/>
            </a:endParaRPr>
          </a:p>
          <a:p>
            <a:r>
              <a:rPr lang="ru-RU" sz="3000" b="1" dirty="0" smtClean="0">
                <a:latin typeface="Times New Roman" pitchFamily="18" charset="0"/>
                <a:cs typeface="Times New Roman" pitchFamily="18" charset="0"/>
              </a:rPr>
              <a:t>22. Донауштадт (Donaustadt) </a:t>
            </a:r>
            <a:endParaRPr lang="en-US" sz="3000" b="1" dirty="0" smtClean="0">
              <a:latin typeface="Times New Roman" pitchFamily="18" charset="0"/>
              <a:cs typeface="Times New Roman" pitchFamily="18" charset="0"/>
            </a:endParaRPr>
          </a:p>
          <a:p>
            <a:r>
              <a:rPr lang="ru-RU" sz="3000" b="1" dirty="0" smtClean="0">
                <a:latin typeface="Times New Roman" pitchFamily="18" charset="0"/>
                <a:cs typeface="Times New Roman" pitchFamily="18" charset="0"/>
              </a:rPr>
              <a:t>23. Лизинг (Liesing)</a:t>
            </a:r>
          </a:p>
          <a:p>
            <a:endParaRPr lang="ru-RU" sz="3000" dirty="0"/>
          </a:p>
        </p:txBody>
      </p:sp>
      <p:pic>
        <p:nvPicPr>
          <p:cNvPr id="6" name="Содержимое 5" descr="вв-300x236.jpg"/>
          <p:cNvPicPr>
            <a:picLocks noGrp="1" noChangeAspect="1"/>
          </p:cNvPicPr>
          <p:nvPr>
            <p:ph sz="half" idx="2"/>
          </p:nvPr>
        </p:nvPicPr>
        <p:blipFill>
          <a:blip r:embed="rId2" cstate="print">
            <a:lum bright="-30000" contrast="40000"/>
          </a:blip>
          <a:stretch>
            <a:fillRect/>
          </a:stretch>
        </p:blipFill>
        <p:spPr>
          <a:xfrm>
            <a:off x="214282" y="1857364"/>
            <a:ext cx="4643470" cy="4857784"/>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9" presetClass="entr" presetSubtype="1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0" fill="hold"/>
                                        <p:tgtEl>
                                          <p:spTgt spid="6"/>
                                        </p:tgtEl>
                                        <p:attrNameLst>
                                          <p:attrName>ppt_w</p:attrName>
                                        </p:attrNameLst>
                                      </p:cBhvr>
                                      <p:tavLst>
                                        <p:tav tm="0" fmla="#ppt_w*sin(2.5*pi*$)">
                                          <p:val>
                                            <p:fltVal val="0"/>
                                          </p:val>
                                        </p:tav>
                                        <p:tav tm="100000">
                                          <p:val>
                                            <p:fltVal val="1"/>
                                          </p:val>
                                        </p:tav>
                                      </p:tavLst>
                                    </p:anim>
                                    <p:anim calcmode="lin" valueType="num">
                                      <p:cBhvr>
                                        <p:cTn id="15" dur="5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nodeType="clickEffect">
                                  <p:stCondLst>
                                    <p:cond delay="0"/>
                                  </p:stCondLst>
                                  <p:iterate type="lt">
                                    <p:tmPct val="50000"/>
                                  </p:iterate>
                                  <p:childTnLst>
                                    <p:set>
                                      <p:cBhvr>
                                        <p:cTn id="19" dur="1" fill="hold">
                                          <p:stCondLst>
                                            <p:cond delay="0"/>
                                          </p:stCondLst>
                                        </p:cTn>
                                        <p:tgtEl>
                                          <p:spTgt spid="4">
                                            <p:txEl>
                                              <p:pRg st="0" end="0"/>
                                            </p:txEl>
                                          </p:spTgt>
                                        </p:tgtEl>
                                        <p:attrNameLst>
                                          <p:attrName>style.visibility</p:attrName>
                                        </p:attrNameLst>
                                      </p:cBhvr>
                                      <p:to>
                                        <p:strVal val="visible"/>
                                      </p:to>
                                    </p:set>
                                    <p:anim calcmode="discrete" valueType="clr">
                                      <p:cBhvr override="childStyle">
                                        <p:cTn id="20" dur="80"/>
                                        <p:tgtEl>
                                          <p:spTgt spid="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4">
                                            <p:txEl>
                                              <p:pRg st="0" end="0"/>
                                            </p:txEl>
                                          </p:spTgt>
                                        </p:tgtEl>
                                        <p:attrNameLst>
                                          <p:attrName>fillcolor</p:attrName>
                                        </p:attrNameLst>
                                      </p:cBhvr>
                                      <p:tavLst>
                                        <p:tav tm="0">
                                          <p:val>
                                            <p:clrVal>
                                              <a:schemeClr val="accent2"/>
                                            </p:clrVal>
                                          </p:val>
                                        </p:tav>
                                        <p:tav tm="50000">
                                          <p:val>
                                            <p:clrVal>
                                              <a:schemeClr val="hlink"/>
                                            </p:clrVal>
                                          </p:val>
                                        </p:tav>
                                      </p:tavLst>
                                    </p:anim>
                                    <p:set>
                                      <p:cBhvr>
                                        <p:cTn id="22" dur="80"/>
                                        <p:tgtEl>
                                          <p:spTgt spid="4">
                                            <p:txEl>
                                              <p:pRg st="0" end="0"/>
                                            </p:txEl>
                                          </p:spTgt>
                                        </p:tgtEl>
                                        <p:attrNameLst>
                                          <p:attrName>fill.type</p:attrName>
                                        </p:attrNameLst>
                                      </p:cBhvr>
                                      <p:to>
                                        <p:strVal val="solid"/>
                                      </p:to>
                                    </p:set>
                                  </p:childTnLst>
                                </p:cTn>
                              </p:par>
                            </p:childTnLst>
                          </p:cTn>
                        </p:par>
                      </p:childTnLst>
                    </p:cTn>
                  </p:par>
                  <p:par>
                    <p:cTn id="23" fill="hold">
                      <p:stCondLst>
                        <p:cond delay="indefinite"/>
                      </p:stCondLst>
                      <p:childTnLst>
                        <p:par>
                          <p:cTn id="24" fill="hold">
                            <p:stCondLst>
                              <p:cond delay="0"/>
                            </p:stCondLst>
                            <p:childTnLst>
                              <p:par>
                                <p:cTn id="25" presetID="27" presetClass="entr" presetSubtype="0" fill="hold" nodeType="clickEffect">
                                  <p:stCondLst>
                                    <p:cond delay="0"/>
                                  </p:stCondLst>
                                  <p:iterate type="lt">
                                    <p:tmPct val="50000"/>
                                  </p:iterate>
                                  <p:childTnLst>
                                    <p:set>
                                      <p:cBhvr>
                                        <p:cTn id="26" dur="1" fill="hold">
                                          <p:stCondLst>
                                            <p:cond delay="0"/>
                                          </p:stCondLst>
                                        </p:cTn>
                                        <p:tgtEl>
                                          <p:spTgt spid="4">
                                            <p:txEl>
                                              <p:pRg st="2" end="2"/>
                                            </p:txEl>
                                          </p:spTgt>
                                        </p:tgtEl>
                                        <p:attrNameLst>
                                          <p:attrName>style.visibility</p:attrName>
                                        </p:attrNameLst>
                                      </p:cBhvr>
                                      <p:to>
                                        <p:strVal val="visible"/>
                                      </p:to>
                                    </p:set>
                                    <p:anim calcmode="discrete" valueType="clr">
                                      <p:cBhvr override="childStyle">
                                        <p:cTn id="27" dur="80"/>
                                        <p:tgtEl>
                                          <p:spTgt spid="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4">
                                            <p:txEl>
                                              <p:pRg st="2" end="2"/>
                                            </p:txEl>
                                          </p:spTgt>
                                        </p:tgtEl>
                                        <p:attrNameLst>
                                          <p:attrName>fillcolor</p:attrName>
                                        </p:attrNameLst>
                                      </p:cBhvr>
                                      <p:tavLst>
                                        <p:tav tm="0">
                                          <p:val>
                                            <p:clrVal>
                                              <a:schemeClr val="accent2"/>
                                            </p:clrVal>
                                          </p:val>
                                        </p:tav>
                                        <p:tav tm="50000">
                                          <p:val>
                                            <p:clrVal>
                                              <a:schemeClr val="hlink"/>
                                            </p:clrVal>
                                          </p:val>
                                        </p:tav>
                                      </p:tavLst>
                                    </p:anim>
                                    <p:set>
                                      <p:cBhvr>
                                        <p:cTn id="29" dur="80"/>
                                        <p:tgtEl>
                                          <p:spTgt spid="4">
                                            <p:txEl>
                                              <p:pRg st="2" end="2"/>
                                            </p:txEl>
                                          </p:spTgt>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27" presetClass="entr" presetSubtype="0" fill="hold" nodeType="clickEffect">
                                  <p:stCondLst>
                                    <p:cond delay="0"/>
                                  </p:stCondLst>
                                  <p:iterate type="lt">
                                    <p:tmPct val="50000"/>
                                  </p:iterate>
                                  <p:childTnLst>
                                    <p:set>
                                      <p:cBhvr>
                                        <p:cTn id="33" dur="1" fill="hold">
                                          <p:stCondLst>
                                            <p:cond delay="0"/>
                                          </p:stCondLst>
                                        </p:cTn>
                                        <p:tgtEl>
                                          <p:spTgt spid="4">
                                            <p:txEl>
                                              <p:pRg st="3" end="3"/>
                                            </p:txEl>
                                          </p:spTgt>
                                        </p:tgtEl>
                                        <p:attrNameLst>
                                          <p:attrName>style.visibility</p:attrName>
                                        </p:attrNameLst>
                                      </p:cBhvr>
                                      <p:to>
                                        <p:strVal val="visible"/>
                                      </p:to>
                                    </p:set>
                                    <p:anim calcmode="discrete" valueType="clr">
                                      <p:cBhvr override="childStyle">
                                        <p:cTn id="34" dur="80"/>
                                        <p:tgtEl>
                                          <p:spTgt spid="4">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4">
                                            <p:txEl>
                                              <p:pRg st="3" end="3"/>
                                            </p:txEl>
                                          </p:spTgt>
                                        </p:tgtEl>
                                        <p:attrNameLst>
                                          <p:attrName>fillcolor</p:attrName>
                                        </p:attrNameLst>
                                      </p:cBhvr>
                                      <p:tavLst>
                                        <p:tav tm="0">
                                          <p:val>
                                            <p:clrVal>
                                              <a:schemeClr val="accent2"/>
                                            </p:clrVal>
                                          </p:val>
                                        </p:tav>
                                        <p:tav tm="50000">
                                          <p:val>
                                            <p:clrVal>
                                              <a:schemeClr val="hlink"/>
                                            </p:clrVal>
                                          </p:val>
                                        </p:tav>
                                      </p:tavLst>
                                    </p:anim>
                                    <p:set>
                                      <p:cBhvr>
                                        <p:cTn id="36" dur="80"/>
                                        <p:tgtEl>
                                          <p:spTgt spid="4">
                                            <p:txEl>
                                              <p:pRg st="3" end="3"/>
                                            </p:txEl>
                                          </p:spTgt>
                                        </p:tgtEl>
                                        <p:attrNameLst>
                                          <p:attrName>fill.type</p:attrName>
                                        </p:attrNameLst>
                                      </p:cBhvr>
                                      <p:to>
                                        <p:strVal val="solid"/>
                                      </p:to>
                                    </p:set>
                                  </p:childTnLst>
                                </p:cTn>
                              </p:par>
                            </p:childTnLst>
                          </p:cTn>
                        </p:par>
                      </p:childTnLst>
                    </p:cTn>
                  </p:par>
                  <p:par>
                    <p:cTn id="37" fill="hold">
                      <p:stCondLst>
                        <p:cond delay="indefinite"/>
                      </p:stCondLst>
                      <p:childTnLst>
                        <p:par>
                          <p:cTn id="38" fill="hold">
                            <p:stCondLst>
                              <p:cond delay="0"/>
                            </p:stCondLst>
                            <p:childTnLst>
                              <p:par>
                                <p:cTn id="39" presetID="27" presetClass="entr" presetSubtype="0" fill="hold" nodeType="clickEffect">
                                  <p:stCondLst>
                                    <p:cond delay="0"/>
                                  </p:stCondLst>
                                  <p:iterate type="lt">
                                    <p:tmPct val="50000"/>
                                  </p:iterate>
                                  <p:childTnLst>
                                    <p:set>
                                      <p:cBhvr>
                                        <p:cTn id="40" dur="1" fill="hold">
                                          <p:stCondLst>
                                            <p:cond delay="0"/>
                                          </p:stCondLst>
                                        </p:cTn>
                                        <p:tgtEl>
                                          <p:spTgt spid="4">
                                            <p:txEl>
                                              <p:pRg st="4" end="4"/>
                                            </p:txEl>
                                          </p:spTgt>
                                        </p:tgtEl>
                                        <p:attrNameLst>
                                          <p:attrName>style.visibility</p:attrName>
                                        </p:attrNameLst>
                                      </p:cBhvr>
                                      <p:to>
                                        <p:strVal val="visible"/>
                                      </p:to>
                                    </p:set>
                                    <p:anim calcmode="discrete" valueType="clr">
                                      <p:cBhvr override="childStyle">
                                        <p:cTn id="41" dur="80"/>
                                        <p:tgtEl>
                                          <p:spTgt spid="4">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4">
                                            <p:txEl>
                                              <p:pRg st="4" end="4"/>
                                            </p:txEl>
                                          </p:spTgt>
                                        </p:tgtEl>
                                        <p:attrNameLst>
                                          <p:attrName>fillcolor</p:attrName>
                                        </p:attrNameLst>
                                      </p:cBhvr>
                                      <p:tavLst>
                                        <p:tav tm="0">
                                          <p:val>
                                            <p:clrVal>
                                              <a:schemeClr val="accent2"/>
                                            </p:clrVal>
                                          </p:val>
                                        </p:tav>
                                        <p:tav tm="50000">
                                          <p:val>
                                            <p:clrVal>
                                              <a:schemeClr val="hlink"/>
                                            </p:clrVal>
                                          </p:val>
                                        </p:tav>
                                      </p:tavLst>
                                    </p:anim>
                                    <p:set>
                                      <p:cBhvr>
                                        <p:cTn id="43" dur="80"/>
                                        <p:tgtEl>
                                          <p:spTgt spid="4">
                                            <p:txEl>
                                              <p:pRg st="4" end="4"/>
                                            </p:txEl>
                                          </p:spTgt>
                                        </p:tgtEl>
                                        <p:attrNameLst>
                                          <p:attrName>fill.type</p:attrName>
                                        </p:attrNameLst>
                                      </p:cBhvr>
                                      <p:to>
                                        <p:strVal val="solid"/>
                                      </p:to>
                                    </p:set>
                                  </p:childTnLst>
                                </p:cTn>
                              </p:par>
                            </p:childTnLst>
                          </p:cTn>
                        </p:par>
                      </p:childTnLst>
                    </p:cTn>
                  </p:par>
                  <p:par>
                    <p:cTn id="44" fill="hold">
                      <p:stCondLst>
                        <p:cond delay="indefinite"/>
                      </p:stCondLst>
                      <p:childTnLst>
                        <p:par>
                          <p:cTn id="45" fill="hold">
                            <p:stCondLst>
                              <p:cond delay="0"/>
                            </p:stCondLst>
                            <p:childTnLst>
                              <p:par>
                                <p:cTn id="46" presetID="27" presetClass="entr" presetSubtype="0" fill="hold" nodeType="clickEffect">
                                  <p:stCondLst>
                                    <p:cond delay="0"/>
                                  </p:stCondLst>
                                  <p:iterate type="lt">
                                    <p:tmPct val="50000"/>
                                  </p:iterate>
                                  <p:childTnLst>
                                    <p:set>
                                      <p:cBhvr>
                                        <p:cTn id="47" dur="1" fill="hold">
                                          <p:stCondLst>
                                            <p:cond delay="0"/>
                                          </p:stCondLst>
                                        </p:cTn>
                                        <p:tgtEl>
                                          <p:spTgt spid="4">
                                            <p:txEl>
                                              <p:pRg st="5" end="5"/>
                                            </p:txEl>
                                          </p:spTgt>
                                        </p:tgtEl>
                                        <p:attrNameLst>
                                          <p:attrName>style.visibility</p:attrName>
                                        </p:attrNameLst>
                                      </p:cBhvr>
                                      <p:to>
                                        <p:strVal val="visible"/>
                                      </p:to>
                                    </p:set>
                                    <p:anim calcmode="discrete" valueType="clr">
                                      <p:cBhvr override="childStyle">
                                        <p:cTn id="48" dur="80"/>
                                        <p:tgtEl>
                                          <p:spTgt spid="4">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4">
                                            <p:txEl>
                                              <p:pRg st="5" end="5"/>
                                            </p:txEl>
                                          </p:spTgt>
                                        </p:tgtEl>
                                        <p:attrNameLst>
                                          <p:attrName>fillcolor</p:attrName>
                                        </p:attrNameLst>
                                      </p:cBhvr>
                                      <p:tavLst>
                                        <p:tav tm="0">
                                          <p:val>
                                            <p:clrVal>
                                              <a:schemeClr val="accent2"/>
                                            </p:clrVal>
                                          </p:val>
                                        </p:tav>
                                        <p:tav tm="50000">
                                          <p:val>
                                            <p:clrVal>
                                              <a:schemeClr val="hlink"/>
                                            </p:clrVal>
                                          </p:val>
                                        </p:tav>
                                      </p:tavLst>
                                    </p:anim>
                                    <p:set>
                                      <p:cBhvr>
                                        <p:cTn id="50" dur="80"/>
                                        <p:tgtEl>
                                          <p:spTgt spid="4">
                                            <p:txEl>
                                              <p:pRg st="5" end="5"/>
                                            </p:txEl>
                                          </p:spTgt>
                                        </p:tgtEl>
                                        <p:attrNameLst>
                                          <p:attrName>fill.type</p:attrName>
                                        </p:attrNameLst>
                                      </p:cBhvr>
                                      <p:to>
                                        <p:strVal val="solid"/>
                                      </p:to>
                                    </p:set>
                                  </p:childTnLst>
                                </p:cTn>
                              </p:par>
                            </p:childTnLst>
                          </p:cTn>
                        </p:par>
                      </p:childTnLst>
                    </p:cTn>
                  </p:par>
                  <p:par>
                    <p:cTn id="51" fill="hold">
                      <p:stCondLst>
                        <p:cond delay="indefinite"/>
                      </p:stCondLst>
                      <p:childTnLst>
                        <p:par>
                          <p:cTn id="52" fill="hold">
                            <p:stCondLst>
                              <p:cond delay="0"/>
                            </p:stCondLst>
                            <p:childTnLst>
                              <p:par>
                                <p:cTn id="53" presetID="27" presetClass="entr" presetSubtype="0" fill="hold" nodeType="clickEffect">
                                  <p:stCondLst>
                                    <p:cond delay="0"/>
                                  </p:stCondLst>
                                  <p:iterate type="lt">
                                    <p:tmPct val="50000"/>
                                  </p:iterate>
                                  <p:childTnLst>
                                    <p:set>
                                      <p:cBhvr>
                                        <p:cTn id="54" dur="1" fill="hold">
                                          <p:stCondLst>
                                            <p:cond delay="0"/>
                                          </p:stCondLst>
                                        </p:cTn>
                                        <p:tgtEl>
                                          <p:spTgt spid="4">
                                            <p:txEl>
                                              <p:pRg st="6" end="6"/>
                                            </p:txEl>
                                          </p:spTgt>
                                        </p:tgtEl>
                                        <p:attrNameLst>
                                          <p:attrName>style.visibility</p:attrName>
                                        </p:attrNameLst>
                                      </p:cBhvr>
                                      <p:to>
                                        <p:strVal val="visible"/>
                                      </p:to>
                                    </p:set>
                                    <p:anim calcmode="discrete" valueType="clr">
                                      <p:cBhvr override="childStyle">
                                        <p:cTn id="55" dur="80"/>
                                        <p:tgtEl>
                                          <p:spTgt spid="4">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6" dur="80"/>
                                        <p:tgtEl>
                                          <p:spTgt spid="4">
                                            <p:txEl>
                                              <p:pRg st="6" end="6"/>
                                            </p:txEl>
                                          </p:spTgt>
                                        </p:tgtEl>
                                        <p:attrNameLst>
                                          <p:attrName>fillcolor</p:attrName>
                                        </p:attrNameLst>
                                      </p:cBhvr>
                                      <p:tavLst>
                                        <p:tav tm="0">
                                          <p:val>
                                            <p:clrVal>
                                              <a:schemeClr val="accent2"/>
                                            </p:clrVal>
                                          </p:val>
                                        </p:tav>
                                        <p:tav tm="50000">
                                          <p:val>
                                            <p:clrVal>
                                              <a:schemeClr val="hlink"/>
                                            </p:clrVal>
                                          </p:val>
                                        </p:tav>
                                      </p:tavLst>
                                    </p:anim>
                                    <p:set>
                                      <p:cBhvr>
                                        <p:cTn id="57" dur="80"/>
                                        <p:tgtEl>
                                          <p:spTgt spid="4">
                                            <p:txEl>
                                              <p:pRg st="6" end="6"/>
                                            </p:txEl>
                                          </p:spTgt>
                                        </p:tgtEl>
                                        <p:attrNameLst>
                                          <p:attrName>fill.type</p:attrName>
                                        </p:attrNameLst>
                                      </p:cBhvr>
                                      <p:to>
                                        <p:strVal val="solid"/>
                                      </p:to>
                                    </p:set>
                                  </p:childTnLst>
                                </p:cTn>
                              </p:par>
                            </p:childTnLst>
                          </p:cTn>
                        </p:par>
                      </p:childTnLst>
                    </p:cTn>
                  </p:par>
                  <p:par>
                    <p:cTn id="58" fill="hold">
                      <p:stCondLst>
                        <p:cond delay="indefinite"/>
                      </p:stCondLst>
                      <p:childTnLst>
                        <p:par>
                          <p:cTn id="59" fill="hold">
                            <p:stCondLst>
                              <p:cond delay="0"/>
                            </p:stCondLst>
                            <p:childTnLst>
                              <p:par>
                                <p:cTn id="60" presetID="27" presetClass="entr" presetSubtype="0" fill="hold" nodeType="clickEffect">
                                  <p:stCondLst>
                                    <p:cond delay="0"/>
                                  </p:stCondLst>
                                  <p:iterate type="lt">
                                    <p:tmPct val="50000"/>
                                  </p:iterate>
                                  <p:childTnLst>
                                    <p:set>
                                      <p:cBhvr>
                                        <p:cTn id="61" dur="1" fill="hold">
                                          <p:stCondLst>
                                            <p:cond delay="0"/>
                                          </p:stCondLst>
                                        </p:cTn>
                                        <p:tgtEl>
                                          <p:spTgt spid="4">
                                            <p:txEl>
                                              <p:pRg st="7" end="7"/>
                                            </p:txEl>
                                          </p:spTgt>
                                        </p:tgtEl>
                                        <p:attrNameLst>
                                          <p:attrName>style.visibility</p:attrName>
                                        </p:attrNameLst>
                                      </p:cBhvr>
                                      <p:to>
                                        <p:strVal val="visible"/>
                                      </p:to>
                                    </p:set>
                                    <p:anim calcmode="discrete" valueType="clr">
                                      <p:cBhvr override="childStyle">
                                        <p:cTn id="62" dur="80"/>
                                        <p:tgtEl>
                                          <p:spTgt spid="4">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3" dur="80"/>
                                        <p:tgtEl>
                                          <p:spTgt spid="4">
                                            <p:txEl>
                                              <p:pRg st="7" end="7"/>
                                            </p:txEl>
                                          </p:spTgt>
                                        </p:tgtEl>
                                        <p:attrNameLst>
                                          <p:attrName>fillcolor</p:attrName>
                                        </p:attrNameLst>
                                      </p:cBhvr>
                                      <p:tavLst>
                                        <p:tav tm="0">
                                          <p:val>
                                            <p:clrVal>
                                              <a:schemeClr val="accent2"/>
                                            </p:clrVal>
                                          </p:val>
                                        </p:tav>
                                        <p:tav tm="50000">
                                          <p:val>
                                            <p:clrVal>
                                              <a:schemeClr val="hlink"/>
                                            </p:clrVal>
                                          </p:val>
                                        </p:tav>
                                      </p:tavLst>
                                    </p:anim>
                                    <p:set>
                                      <p:cBhvr>
                                        <p:cTn id="64" dur="80"/>
                                        <p:tgtEl>
                                          <p:spTgt spid="4">
                                            <p:txEl>
                                              <p:pRg st="7" end="7"/>
                                            </p:txEl>
                                          </p:spTgt>
                                        </p:tgtEl>
                                        <p:attrNameLst>
                                          <p:attrName>fill.type</p:attrName>
                                        </p:attrNameLst>
                                      </p:cBhvr>
                                      <p:to>
                                        <p:strVal val="solid"/>
                                      </p:to>
                                    </p:set>
                                  </p:childTnLst>
                                </p:cTn>
                              </p:par>
                            </p:childTnLst>
                          </p:cTn>
                        </p:par>
                      </p:childTnLst>
                    </p:cTn>
                  </p:par>
                  <p:par>
                    <p:cTn id="65" fill="hold">
                      <p:stCondLst>
                        <p:cond delay="indefinite"/>
                      </p:stCondLst>
                      <p:childTnLst>
                        <p:par>
                          <p:cTn id="66" fill="hold">
                            <p:stCondLst>
                              <p:cond delay="0"/>
                            </p:stCondLst>
                            <p:childTnLst>
                              <p:par>
                                <p:cTn id="67" presetID="27" presetClass="entr" presetSubtype="0" fill="hold" nodeType="clickEffect">
                                  <p:stCondLst>
                                    <p:cond delay="0"/>
                                  </p:stCondLst>
                                  <p:iterate type="lt">
                                    <p:tmPct val="50000"/>
                                  </p:iterate>
                                  <p:childTnLst>
                                    <p:set>
                                      <p:cBhvr>
                                        <p:cTn id="68" dur="1" fill="hold">
                                          <p:stCondLst>
                                            <p:cond delay="0"/>
                                          </p:stCondLst>
                                        </p:cTn>
                                        <p:tgtEl>
                                          <p:spTgt spid="4">
                                            <p:txEl>
                                              <p:pRg st="8" end="8"/>
                                            </p:txEl>
                                          </p:spTgt>
                                        </p:tgtEl>
                                        <p:attrNameLst>
                                          <p:attrName>style.visibility</p:attrName>
                                        </p:attrNameLst>
                                      </p:cBhvr>
                                      <p:to>
                                        <p:strVal val="visible"/>
                                      </p:to>
                                    </p:set>
                                    <p:anim calcmode="discrete" valueType="clr">
                                      <p:cBhvr override="childStyle">
                                        <p:cTn id="69" dur="80"/>
                                        <p:tgtEl>
                                          <p:spTgt spid="4">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0" dur="80"/>
                                        <p:tgtEl>
                                          <p:spTgt spid="4">
                                            <p:txEl>
                                              <p:pRg st="8" end="8"/>
                                            </p:txEl>
                                          </p:spTgt>
                                        </p:tgtEl>
                                        <p:attrNameLst>
                                          <p:attrName>fillcolor</p:attrName>
                                        </p:attrNameLst>
                                      </p:cBhvr>
                                      <p:tavLst>
                                        <p:tav tm="0">
                                          <p:val>
                                            <p:clrVal>
                                              <a:schemeClr val="accent2"/>
                                            </p:clrVal>
                                          </p:val>
                                        </p:tav>
                                        <p:tav tm="50000">
                                          <p:val>
                                            <p:clrVal>
                                              <a:schemeClr val="hlink"/>
                                            </p:clrVal>
                                          </p:val>
                                        </p:tav>
                                      </p:tavLst>
                                    </p:anim>
                                    <p:set>
                                      <p:cBhvr>
                                        <p:cTn id="71" dur="80"/>
                                        <p:tgtEl>
                                          <p:spTgt spid="4">
                                            <p:txEl>
                                              <p:pRg st="8" end="8"/>
                                            </p:txEl>
                                          </p:spTgt>
                                        </p:tgtEl>
                                        <p:attrNameLst>
                                          <p:attrName>fill.type</p:attrName>
                                        </p:attrNameLst>
                                      </p:cBhvr>
                                      <p:to>
                                        <p:strVal val="solid"/>
                                      </p:to>
                                    </p:set>
                                  </p:childTnLst>
                                </p:cTn>
                              </p:par>
                            </p:childTnLst>
                          </p:cTn>
                        </p:par>
                      </p:childTnLst>
                    </p:cTn>
                  </p:par>
                  <p:par>
                    <p:cTn id="72" fill="hold">
                      <p:stCondLst>
                        <p:cond delay="indefinite"/>
                      </p:stCondLst>
                      <p:childTnLst>
                        <p:par>
                          <p:cTn id="73" fill="hold">
                            <p:stCondLst>
                              <p:cond delay="0"/>
                            </p:stCondLst>
                            <p:childTnLst>
                              <p:par>
                                <p:cTn id="74" presetID="27" presetClass="entr" presetSubtype="0" fill="hold" nodeType="clickEffect">
                                  <p:stCondLst>
                                    <p:cond delay="0"/>
                                  </p:stCondLst>
                                  <p:iterate type="lt">
                                    <p:tmPct val="50000"/>
                                  </p:iterate>
                                  <p:childTnLst>
                                    <p:set>
                                      <p:cBhvr>
                                        <p:cTn id="75" dur="1" fill="hold">
                                          <p:stCondLst>
                                            <p:cond delay="0"/>
                                          </p:stCondLst>
                                        </p:cTn>
                                        <p:tgtEl>
                                          <p:spTgt spid="4">
                                            <p:txEl>
                                              <p:pRg st="9" end="9"/>
                                            </p:txEl>
                                          </p:spTgt>
                                        </p:tgtEl>
                                        <p:attrNameLst>
                                          <p:attrName>style.visibility</p:attrName>
                                        </p:attrNameLst>
                                      </p:cBhvr>
                                      <p:to>
                                        <p:strVal val="visible"/>
                                      </p:to>
                                    </p:set>
                                    <p:anim calcmode="discrete" valueType="clr">
                                      <p:cBhvr override="childStyle">
                                        <p:cTn id="76" dur="80"/>
                                        <p:tgtEl>
                                          <p:spTgt spid="4">
                                            <p:txEl>
                                              <p:pRg st="9" end="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7" dur="80"/>
                                        <p:tgtEl>
                                          <p:spTgt spid="4">
                                            <p:txEl>
                                              <p:pRg st="9" end="9"/>
                                            </p:txEl>
                                          </p:spTgt>
                                        </p:tgtEl>
                                        <p:attrNameLst>
                                          <p:attrName>fillcolor</p:attrName>
                                        </p:attrNameLst>
                                      </p:cBhvr>
                                      <p:tavLst>
                                        <p:tav tm="0">
                                          <p:val>
                                            <p:clrVal>
                                              <a:schemeClr val="accent2"/>
                                            </p:clrVal>
                                          </p:val>
                                        </p:tav>
                                        <p:tav tm="50000">
                                          <p:val>
                                            <p:clrVal>
                                              <a:schemeClr val="hlink"/>
                                            </p:clrVal>
                                          </p:val>
                                        </p:tav>
                                      </p:tavLst>
                                    </p:anim>
                                    <p:set>
                                      <p:cBhvr>
                                        <p:cTn id="78" dur="80"/>
                                        <p:tgtEl>
                                          <p:spTgt spid="4">
                                            <p:txEl>
                                              <p:pRg st="9" end="9"/>
                                            </p:txEl>
                                          </p:spTgt>
                                        </p:tgtEl>
                                        <p:attrNameLst>
                                          <p:attrName>fill.type</p:attrName>
                                        </p:attrNameLst>
                                      </p:cBhvr>
                                      <p:to>
                                        <p:strVal val="solid"/>
                                      </p:to>
                                    </p:set>
                                  </p:childTnLst>
                                </p:cTn>
                              </p:par>
                            </p:childTnLst>
                          </p:cTn>
                        </p:par>
                      </p:childTnLst>
                    </p:cTn>
                  </p:par>
                  <p:par>
                    <p:cTn id="79" fill="hold">
                      <p:stCondLst>
                        <p:cond delay="indefinite"/>
                      </p:stCondLst>
                      <p:childTnLst>
                        <p:par>
                          <p:cTn id="80" fill="hold">
                            <p:stCondLst>
                              <p:cond delay="0"/>
                            </p:stCondLst>
                            <p:childTnLst>
                              <p:par>
                                <p:cTn id="81" presetID="27" presetClass="entr" presetSubtype="0" fill="hold" nodeType="clickEffect">
                                  <p:stCondLst>
                                    <p:cond delay="0"/>
                                  </p:stCondLst>
                                  <p:iterate type="lt">
                                    <p:tmPct val="50000"/>
                                  </p:iterate>
                                  <p:childTnLst>
                                    <p:set>
                                      <p:cBhvr>
                                        <p:cTn id="82" dur="1" fill="hold">
                                          <p:stCondLst>
                                            <p:cond delay="0"/>
                                          </p:stCondLst>
                                        </p:cTn>
                                        <p:tgtEl>
                                          <p:spTgt spid="4">
                                            <p:txEl>
                                              <p:pRg st="10" end="10"/>
                                            </p:txEl>
                                          </p:spTgt>
                                        </p:tgtEl>
                                        <p:attrNameLst>
                                          <p:attrName>style.visibility</p:attrName>
                                        </p:attrNameLst>
                                      </p:cBhvr>
                                      <p:to>
                                        <p:strVal val="visible"/>
                                      </p:to>
                                    </p:set>
                                    <p:anim calcmode="discrete" valueType="clr">
                                      <p:cBhvr override="childStyle">
                                        <p:cTn id="83" dur="80"/>
                                        <p:tgtEl>
                                          <p:spTgt spid="4">
                                            <p:txEl>
                                              <p:pRg st="10" end="1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4" dur="80"/>
                                        <p:tgtEl>
                                          <p:spTgt spid="4">
                                            <p:txEl>
                                              <p:pRg st="10" end="10"/>
                                            </p:txEl>
                                          </p:spTgt>
                                        </p:tgtEl>
                                        <p:attrNameLst>
                                          <p:attrName>fillcolor</p:attrName>
                                        </p:attrNameLst>
                                      </p:cBhvr>
                                      <p:tavLst>
                                        <p:tav tm="0">
                                          <p:val>
                                            <p:clrVal>
                                              <a:schemeClr val="accent2"/>
                                            </p:clrVal>
                                          </p:val>
                                        </p:tav>
                                        <p:tav tm="50000">
                                          <p:val>
                                            <p:clrVal>
                                              <a:schemeClr val="hlink"/>
                                            </p:clrVal>
                                          </p:val>
                                        </p:tav>
                                      </p:tavLst>
                                    </p:anim>
                                    <p:set>
                                      <p:cBhvr>
                                        <p:cTn id="85" dur="80"/>
                                        <p:tgtEl>
                                          <p:spTgt spid="4">
                                            <p:txEl>
                                              <p:pRg st="10" end="10"/>
                                            </p:txEl>
                                          </p:spTgt>
                                        </p:tgtEl>
                                        <p:attrNameLst>
                                          <p:attrName>fill.type</p:attrName>
                                        </p:attrNameLst>
                                      </p:cBhvr>
                                      <p:to>
                                        <p:strVal val="solid"/>
                                      </p:to>
                                    </p:set>
                                  </p:childTnLst>
                                </p:cTn>
                              </p:par>
                            </p:childTnLst>
                          </p:cTn>
                        </p:par>
                      </p:childTnLst>
                    </p:cTn>
                  </p:par>
                  <p:par>
                    <p:cTn id="86" fill="hold">
                      <p:stCondLst>
                        <p:cond delay="indefinite"/>
                      </p:stCondLst>
                      <p:childTnLst>
                        <p:par>
                          <p:cTn id="87" fill="hold">
                            <p:stCondLst>
                              <p:cond delay="0"/>
                            </p:stCondLst>
                            <p:childTnLst>
                              <p:par>
                                <p:cTn id="88" presetID="27" presetClass="entr" presetSubtype="0" fill="hold" nodeType="clickEffect">
                                  <p:stCondLst>
                                    <p:cond delay="0"/>
                                  </p:stCondLst>
                                  <p:iterate type="lt">
                                    <p:tmPct val="50000"/>
                                  </p:iterate>
                                  <p:childTnLst>
                                    <p:set>
                                      <p:cBhvr>
                                        <p:cTn id="89" dur="1" fill="hold">
                                          <p:stCondLst>
                                            <p:cond delay="0"/>
                                          </p:stCondLst>
                                        </p:cTn>
                                        <p:tgtEl>
                                          <p:spTgt spid="4">
                                            <p:txEl>
                                              <p:pRg st="11" end="11"/>
                                            </p:txEl>
                                          </p:spTgt>
                                        </p:tgtEl>
                                        <p:attrNameLst>
                                          <p:attrName>style.visibility</p:attrName>
                                        </p:attrNameLst>
                                      </p:cBhvr>
                                      <p:to>
                                        <p:strVal val="visible"/>
                                      </p:to>
                                    </p:set>
                                    <p:anim calcmode="discrete" valueType="clr">
                                      <p:cBhvr override="childStyle">
                                        <p:cTn id="90" dur="80"/>
                                        <p:tgtEl>
                                          <p:spTgt spid="4">
                                            <p:txEl>
                                              <p:pRg st="11" end="1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1" dur="80"/>
                                        <p:tgtEl>
                                          <p:spTgt spid="4">
                                            <p:txEl>
                                              <p:pRg st="11" end="11"/>
                                            </p:txEl>
                                          </p:spTgt>
                                        </p:tgtEl>
                                        <p:attrNameLst>
                                          <p:attrName>fillcolor</p:attrName>
                                        </p:attrNameLst>
                                      </p:cBhvr>
                                      <p:tavLst>
                                        <p:tav tm="0">
                                          <p:val>
                                            <p:clrVal>
                                              <a:schemeClr val="accent2"/>
                                            </p:clrVal>
                                          </p:val>
                                        </p:tav>
                                        <p:tav tm="50000">
                                          <p:val>
                                            <p:clrVal>
                                              <a:schemeClr val="hlink"/>
                                            </p:clrVal>
                                          </p:val>
                                        </p:tav>
                                      </p:tavLst>
                                    </p:anim>
                                    <p:set>
                                      <p:cBhvr>
                                        <p:cTn id="92" dur="80"/>
                                        <p:tgtEl>
                                          <p:spTgt spid="4">
                                            <p:txEl>
                                              <p:pRg st="11" end="11"/>
                                            </p:txEl>
                                          </p:spTgt>
                                        </p:tgtEl>
                                        <p:attrNameLst>
                                          <p:attrName>fill.type</p:attrName>
                                        </p:attrNameLst>
                                      </p:cBhvr>
                                      <p:to>
                                        <p:strVal val="solid"/>
                                      </p:to>
                                    </p:set>
                                  </p:childTnLst>
                                </p:cTn>
                              </p:par>
                            </p:childTnLst>
                          </p:cTn>
                        </p:par>
                      </p:childTnLst>
                    </p:cTn>
                  </p:par>
                  <p:par>
                    <p:cTn id="93" fill="hold">
                      <p:stCondLst>
                        <p:cond delay="indefinite"/>
                      </p:stCondLst>
                      <p:childTnLst>
                        <p:par>
                          <p:cTn id="94" fill="hold">
                            <p:stCondLst>
                              <p:cond delay="0"/>
                            </p:stCondLst>
                            <p:childTnLst>
                              <p:par>
                                <p:cTn id="95" presetID="27" presetClass="entr" presetSubtype="0" fill="hold" nodeType="clickEffect">
                                  <p:stCondLst>
                                    <p:cond delay="0"/>
                                  </p:stCondLst>
                                  <p:iterate type="lt">
                                    <p:tmPct val="50000"/>
                                  </p:iterate>
                                  <p:childTnLst>
                                    <p:set>
                                      <p:cBhvr>
                                        <p:cTn id="96" dur="1" fill="hold">
                                          <p:stCondLst>
                                            <p:cond delay="0"/>
                                          </p:stCondLst>
                                        </p:cTn>
                                        <p:tgtEl>
                                          <p:spTgt spid="4">
                                            <p:txEl>
                                              <p:pRg st="12" end="12"/>
                                            </p:txEl>
                                          </p:spTgt>
                                        </p:tgtEl>
                                        <p:attrNameLst>
                                          <p:attrName>style.visibility</p:attrName>
                                        </p:attrNameLst>
                                      </p:cBhvr>
                                      <p:to>
                                        <p:strVal val="visible"/>
                                      </p:to>
                                    </p:set>
                                    <p:anim calcmode="discrete" valueType="clr">
                                      <p:cBhvr override="childStyle">
                                        <p:cTn id="97" dur="80"/>
                                        <p:tgtEl>
                                          <p:spTgt spid="4">
                                            <p:txEl>
                                              <p:pRg st="12" end="1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8" dur="80"/>
                                        <p:tgtEl>
                                          <p:spTgt spid="4">
                                            <p:txEl>
                                              <p:pRg st="12" end="12"/>
                                            </p:txEl>
                                          </p:spTgt>
                                        </p:tgtEl>
                                        <p:attrNameLst>
                                          <p:attrName>fillcolor</p:attrName>
                                        </p:attrNameLst>
                                      </p:cBhvr>
                                      <p:tavLst>
                                        <p:tav tm="0">
                                          <p:val>
                                            <p:clrVal>
                                              <a:schemeClr val="accent2"/>
                                            </p:clrVal>
                                          </p:val>
                                        </p:tav>
                                        <p:tav tm="50000">
                                          <p:val>
                                            <p:clrVal>
                                              <a:schemeClr val="hlink"/>
                                            </p:clrVal>
                                          </p:val>
                                        </p:tav>
                                      </p:tavLst>
                                    </p:anim>
                                    <p:set>
                                      <p:cBhvr>
                                        <p:cTn id="99" dur="80"/>
                                        <p:tgtEl>
                                          <p:spTgt spid="4">
                                            <p:txEl>
                                              <p:pRg st="12" end="12"/>
                                            </p:txEl>
                                          </p:spTgt>
                                        </p:tgtEl>
                                        <p:attrNameLst>
                                          <p:attrName>fill.type</p:attrName>
                                        </p:attrNameLst>
                                      </p:cBhvr>
                                      <p:to>
                                        <p:strVal val="solid"/>
                                      </p:to>
                                    </p:set>
                                  </p:childTnLst>
                                </p:cTn>
                              </p:par>
                            </p:childTnLst>
                          </p:cTn>
                        </p:par>
                      </p:childTnLst>
                    </p:cTn>
                  </p:par>
                  <p:par>
                    <p:cTn id="100" fill="hold">
                      <p:stCondLst>
                        <p:cond delay="indefinite"/>
                      </p:stCondLst>
                      <p:childTnLst>
                        <p:par>
                          <p:cTn id="101" fill="hold">
                            <p:stCondLst>
                              <p:cond delay="0"/>
                            </p:stCondLst>
                            <p:childTnLst>
                              <p:par>
                                <p:cTn id="102" presetID="27" presetClass="entr" presetSubtype="0" fill="hold" nodeType="clickEffect">
                                  <p:stCondLst>
                                    <p:cond delay="0"/>
                                  </p:stCondLst>
                                  <p:iterate type="lt">
                                    <p:tmPct val="50000"/>
                                  </p:iterate>
                                  <p:childTnLst>
                                    <p:set>
                                      <p:cBhvr>
                                        <p:cTn id="103" dur="1" fill="hold">
                                          <p:stCondLst>
                                            <p:cond delay="0"/>
                                          </p:stCondLst>
                                        </p:cTn>
                                        <p:tgtEl>
                                          <p:spTgt spid="4">
                                            <p:txEl>
                                              <p:pRg st="13" end="13"/>
                                            </p:txEl>
                                          </p:spTgt>
                                        </p:tgtEl>
                                        <p:attrNameLst>
                                          <p:attrName>style.visibility</p:attrName>
                                        </p:attrNameLst>
                                      </p:cBhvr>
                                      <p:to>
                                        <p:strVal val="visible"/>
                                      </p:to>
                                    </p:set>
                                    <p:anim calcmode="discrete" valueType="clr">
                                      <p:cBhvr override="childStyle">
                                        <p:cTn id="104" dur="80"/>
                                        <p:tgtEl>
                                          <p:spTgt spid="4">
                                            <p:txEl>
                                              <p:pRg st="13" end="1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05" dur="80"/>
                                        <p:tgtEl>
                                          <p:spTgt spid="4">
                                            <p:txEl>
                                              <p:pRg st="13" end="13"/>
                                            </p:txEl>
                                          </p:spTgt>
                                        </p:tgtEl>
                                        <p:attrNameLst>
                                          <p:attrName>fillcolor</p:attrName>
                                        </p:attrNameLst>
                                      </p:cBhvr>
                                      <p:tavLst>
                                        <p:tav tm="0">
                                          <p:val>
                                            <p:clrVal>
                                              <a:schemeClr val="accent2"/>
                                            </p:clrVal>
                                          </p:val>
                                        </p:tav>
                                        <p:tav tm="50000">
                                          <p:val>
                                            <p:clrVal>
                                              <a:schemeClr val="hlink"/>
                                            </p:clrVal>
                                          </p:val>
                                        </p:tav>
                                      </p:tavLst>
                                    </p:anim>
                                    <p:set>
                                      <p:cBhvr>
                                        <p:cTn id="106" dur="80"/>
                                        <p:tgtEl>
                                          <p:spTgt spid="4">
                                            <p:txEl>
                                              <p:pRg st="13" end="13"/>
                                            </p:txEl>
                                          </p:spTgt>
                                        </p:tgtEl>
                                        <p:attrNameLst>
                                          <p:attrName>fill.type</p:attrName>
                                        </p:attrNameLst>
                                      </p:cBhvr>
                                      <p:to>
                                        <p:strVal val="solid"/>
                                      </p:to>
                                    </p:set>
                                  </p:childTnLst>
                                </p:cTn>
                              </p:par>
                            </p:childTnLst>
                          </p:cTn>
                        </p:par>
                      </p:childTnLst>
                    </p:cTn>
                  </p:par>
                  <p:par>
                    <p:cTn id="107" fill="hold">
                      <p:stCondLst>
                        <p:cond delay="indefinite"/>
                      </p:stCondLst>
                      <p:childTnLst>
                        <p:par>
                          <p:cTn id="108" fill="hold">
                            <p:stCondLst>
                              <p:cond delay="0"/>
                            </p:stCondLst>
                            <p:childTnLst>
                              <p:par>
                                <p:cTn id="109" presetID="27" presetClass="entr" presetSubtype="0" fill="hold" nodeType="clickEffect">
                                  <p:stCondLst>
                                    <p:cond delay="0"/>
                                  </p:stCondLst>
                                  <p:iterate type="lt">
                                    <p:tmPct val="50000"/>
                                  </p:iterate>
                                  <p:childTnLst>
                                    <p:set>
                                      <p:cBhvr>
                                        <p:cTn id="110" dur="1" fill="hold">
                                          <p:stCondLst>
                                            <p:cond delay="0"/>
                                          </p:stCondLst>
                                        </p:cTn>
                                        <p:tgtEl>
                                          <p:spTgt spid="4">
                                            <p:txEl>
                                              <p:pRg st="14" end="14"/>
                                            </p:txEl>
                                          </p:spTgt>
                                        </p:tgtEl>
                                        <p:attrNameLst>
                                          <p:attrName>style.visibility</p:attrName>
                                        </p:attrNameLst>
                                      </p:cBhvr>
                                      <p:to>
                                        <p:strVal val="visible"/>
                                      </p:to>
                                    </p:set>
                                    <p:anim calcmode="discrete" valueType="clr">
                                      <p:cBhvr override="childStyle">
                                        <p:cTn id="111" dur="80"/>
                                        <p:tgtEl>
                                          <p:spTgt spid="4">
                                            <p:txEl>
                                              <p:pRg st="14" end="1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12" dur="80"/>
                                        <p:tgtEl>
                                          <p:spTgt spid="4">
                                            <p:txEl>
                                              <p:pRg st="14" end="14"/>
                                            </p:txEl>
                                          </p:spTgt>
                                        </p:tgtEl>
                                        <p:attrNameLst>
                                          <p:attrName>fillcolor</p:attrName>
                                        </p:attrNameLst>
                                      </p:cBhvr>
                                      <p:tavLst>
                                        <p:tav tm="0">
                                          <p:val>
                                            <p:clrVal>
                                              <a:schemeClr val="accent2"/>
                                            </p:clrVal>
                                          </p:val>
                                        </p:tav>
                                        <p:tav tm="50000">
                                          <p:val>
                                            <p:clrVal>
                                              <a:schemeClr val="hlink"/>
                                            </p:clrVal>
                                          </p:val>
                                        </p:tav>
                                      </p:tavLst>
                                    </p:anim>
                                    <p:set>
                                      <p:cBhvr>
                                        <p:cTn id="113" dur="80"/>
                                        <p:tgtEl>
                                          <p:spTgt spid="4">
                                            <p:txEl>
                                              <p:pRg st="14" end="14"/>
                                            </p:txEl>
                                          </p:spTgt>
                                        </p:tgtEl>
                                        <p:attrNameLst>
                                          <p:attrName>fill.type</p:attrName>
                                        </p:attrNameLst>
                                      </p:cBhvr>
                                      <p:to>
                                        <p:strVal val="solid"/>
                                      </p:to>
                                    </p:set>
                                  </p:childTnLst>
                                </p:cTn>
                              </p:par>
                            </p:childTnLst>
                          </p:cTn>
                        </p:par>
                      </p:childTnLst>
                    </p:cTn>
                  </p:par>
                  <p:par>
                    <p:cTn id="114" fill="hold">
                      <p:stCondLst>
                        <p:cond delay="indefinite"/>
                      </p:stCondLst>
                      <p:childTnLst>
                        <p:par>
                          <p:cTn id="115" fill="hold">
                            <p:stCondLst>
                              <p:cond delay="0"/>
                            </p:stCondLst>
                            <p:childTnLst>
                              <p:par>
                                <p:cTn id="116" presetID="27" presetClass="entr" presetSubtype="0" fill="hold" nodeType="clickEffect">
                                  <p:stCondLst>
                                    <p:cond delay="0"/>
                                  </p:stCondLst>
                                  <p:iterate type="lt">
                                    <p:tmPct val="50000"/>
                                  </p:iterate>
                                  <p:childTnLst>
                                    <p:set>
                                      <p:cBhvr>
                                        <p:cTn id="117" dur="1" fill="hold">
                                          <p:stCondLst>
                                            <p:cond delay="0"/>
                                          </p:stCondLst>
                                        </p:cTn>
                                        <p:tgtEl>
                                          <p:spTgt spid="4">
                                            <p:txEl>
                                              <p:pRg st="15" end="15"/>
                                            </p:txEl>
                                          </p:spTgt>
                                        </p:tgtEl>
                                        <p:attrNameLst>
                                          <p:attrName>style.visibility</p:attrName>
                                        </p:attrNameLst>
                                      </p:cBhvr>
                                      <p:to>
                                        <p:strVal val="visible"/>
                                      </p:to>
                                    </p:set>
                                    <p:anim calcmode="discrete" valueType="clr">
                                      <p:cBhvr override="childStyle">
                                        <p:cTn id="118" dur="80"/>
                                        <p:tgtEl>
                                          <p:spTgt spid="4">
                                            <p:txEl>
                                              <p:pRg st="15" end="1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19" dur="80"/>
                                        <p:tgtEl>
                                          <p:spTgt spid="4">
                                            <p:txEl>
                                              <p:pRg st="15" end="15"/>
                                            </p:txEl>
                                          </p:spTgt>
                                        </p:tgtEl>
                                        <p:attrNameLst>
                                          <p:attrName>fillcolor</p:attrName>
                                        </p:attrNameLst>
                                      </p:cBhvr>
                                      <p:tavLst>
                                        <p:tav tm="0">
                                          <p:val>
                                            <p:clrVal>
                                              <a:schemeClr val="accent2"/>
                                            </p:clrVal>
                                          </p:val>
                                        </p:tav>
                                        <p:tav tm="50000">
                                          <p:val>
                                            <p:clrVal>
                                              <a:schemeClr val="hlink"/>
                                            </p:clrVal>
                                          </p:val>
                                        </p:tav>
                                      </p:tavLst>
                                    </p:anim>
                                    <p:set>
                                      <p:cBhvr>
                                        <p:cTn id="120" dur="80"/>
                                        <p:tgtEl>
                                          <p:spTgt spid="4">
                                            <p:txEl>
                                              <p:pRg st="15" end="15"/>
                                            </p:txEl>
                                          </p:spTgt>
                                        </p:tgtEl>
                                        <p:attrNameLst>
                                          <p:attrName>fill.type</p:attrName>
                                        </p:attrNameLst>
                                      </p:cBhvr>
                                      <p:to>
                                        <p:strVal val="solid"/>
                                      </p:to>
                                    </p:set>
                                  </p:childTnLst>
                                </p:cTn>
                              </p:par>
                            </p:childTnLst>
                          </p:cTn>
                        </p:par>
                      </p:childTnLst>
                    </p:cTn>
                  </p:par>
                  <p:par>
                    <p:cTn id="121" fill="hold">
                      <p:stCondLst>
                        <p:cond delay="indefinite"/>
                      </p:stCondLst>
                      <p:childTnLst>
                        <p:par>
                          <p:cTn id="122" fill="hold">
                            <p:stCondLst>
                              <p:cond delay="0"/>
                            </p:stCondLst>
                            <p:childTnLst>
                              <p:par>
                                <p:cTn id="123" presetID="27" presetClass="entr" presetSubtype="0" fill="hold" nodeType="clickEffect">
                                  <p:stCondLst>
                                    <p:cond delay="0"/>
                                  </p:stCondLst>
                                  <p:iterate type="lt">
                                    <p:tmPct val="50000"/>
                                  </p:iterate>
                                  <p:childTnLst>
                                    <p:set>
                                      <p:cBhvr>
                                        <p:cTn id="124" dur="1" fill="hold">
                                          <p:stCondLst>
                                            <p:cond delay="0"/>
                                          </p:stCondLst>
                                        </p:cTn>
                                        <p:tgtEl>
                                          <p:spTgt spid="4">
                                            <p:txEl>
                                              <p:pRg st="16" end="16"/>
                                            </p:txEl>
                                          </p:spTgt>
                                        </p:tgtEl>
                                        <p:attrNameLst>
                                          <p:attrName>style.visibility</p:attrName>
                                        </p:attrNameLst>
                                      </p:cBhvr>
                                      <p:to>
                                        <p:strVal val="visible"/>
                                      </p:to>
                                    </p:set>
                                    <p:anim calcmode="discrete" valueType="clr">
                                      <p:cBhvr override="childStyle">
                                        <p:cTn id="125" dur="80"/>
                                        <p:tgtEl>
                                          <p:spTgt spid="4">
                                            <p:txEl>
                                              <p:pRg st="16" end="1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6" dur="80"/>
                                        <p:tgtEl>
                                          <p:spTgt spid="4">
                                            <p:txEl>
                                              <p:pRg st="16" end="16"/>
                                            </p:txEl>
                                          </p:spTgt>
                                        </p:tgtEl>
                                        <p:attrNameLst>
                                          <p:attrName>fillcolor</p:attrName>
                                        </p:attrNameLst>
                                      </p:cBhvr>
                                      <p:tavLst>
                                        <p:tav tm="0">
                                          <p:val>
                                            <p:clrVal>
                                              <a:schemeClr val="accent2"/>
                                            </p:clrVal>
                                          </p:val>
                                        </p:tav>
                                        <p:tav tm="50000">
                                          <p:val>
                                            <p:clrVal>
                                              <a:schemeClr val="hlink"/>
                                            </p:clrVal>
                                          </p:val>
                                        </p:tav>
                                      </p:tavLst>
                                    </p:anim>
                                    <p:set>
                                      <p:cBhvr>
                                        <p:cTn id="127" dur="80"/>
                                        <p:tgtEl>
                                          <p:spTgt spid="4">
                                            <p:txEl>
                                              <p:pRg st="16" end="16"/>
                                            </p:txEl>
                                          </p:spTgt>
                                        </p:tgtEl>
                                        <p:attrNameLst>
                                          <p:attrName>fill.type</p:attrName>
                                        </p:attrNameLst>
                                      </p:cBhvr>
                                      <p:to>
                                        <p:strVal val="solid"/>
                                      </p:to>
                                    </p:set>
                                  </p:childTnLst>
                                </p:cTn>
                              </p:par>
                            </p:childTnLst>
                          </p:cTn>
                        </p:par>
                      </p:childTnLst>
                    </p:cTn>
                  </p:par>
                  <p:par>
                    <p:cTn id="128" fill="hold">
                      <p:stCondLst>
                        <p:cond delay="indefinite"/>
                      </p:stCondLst>
                      <p:childTnLst>
                        <p:par>
                          <p:cTn id="129" fill="hold">
                            <p:stCondLst>
                              <p:cond delay="0"/>
                            </p:stCondLst>
                            <p:childTnLst>
                              <p:par>
                                <p:cTn id="130" presetID="27" presetClass="entr" presetSubtype="0" fill="hold" nodeType="clickEffect">
                                  <p:stCondLst>
                                    <p:cond delay="0"/>
                                  </p:stCondLst>
                                  <p:iterate type="lt">
                                    <p:tmPct val="50000"/>
                                  </p:iterate>
                                  <p:childTnLst>
                                    <p:set>
                                      <p:cBhvr>
                                        <p:cTn id="131" dur="1" fill="hold">
                                          <p:stCondLst>
                                            <p:cond delay="0"/>
                                          </p:stCondLst>
                                        </p:cTn>
                                        <p:tgtEl>
                                          <p:spTgt spid="4">
                                            <p:txEl>
                                              <p:pRg st="17" end="17"/>
                                            </p:txEl>
                                          </p:spTgt>
                                        </p:tgtEl>
                                        <p:attrNameLst>
                                          <p:attrName>style.visibility</p:attrName>
                                        </p:attrNameLst>
                                      </p:cBhvr>
                                      <p:to>
                                        <p:strVal val="visible"/>
                                      </p:to>
                                    </p:set>
                                    <p:anim calcmode="discrete" valueType="clr">
                                      <p:cBhvr override="childStyle">
                                        <p:cTn id="132" dur="80"/>
                                        <p:tgtEl>
                                          <p:spTgt spid="4">
                                            <p:txEl>
                                              <p:pRg st="17" end="1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3" dur="80"/>
                                        <p:tgtEl>
                                          <p:spTgt spid="4">
                                            <p:txEl>
                                              <p:pRg st="17" end="17"/>
                                            </p:txEl>
                                          </p:spTgt>
                                        </p:tgtEl>
                                        <p:attrNameLst>
                                          <p:attrName>fillcolor</p:attrName>
                                        </p:attrNameLst>
                                      </p:cBhvr>
                                      <p:tavLst>
                                        <p:tav tm="0">
                                          <p:val>
                                            <p:clrVal>
                                              <a:schemeClr val="accent2"/>
                                            </p:clrVal>
                                          </p:val>
                                        </p:tav>
                                        <p:tav tm="50000">
                                          <p:val>
                                            <p:clrVal>
                                              <a:schemeClr val="hlink"/>
                                            </p:clrVal>
                                          </p:val>
                                        </p:tav>
                                      </p:tavLst>
                                    </p:anim>
                                    <p:set>
                                      <p:cBhvr>
                                        <p:cTn id="134" dur="80"/>
                                        <p:tgtEl>
                                          <p:spTgt spid="4">
                                            <p:txEl>
                                              <p:pRg st="17" end="17"/>
                                            </p:txEl>
                                          </p:spTgt>
                                        </p:tgtEl>
                                        <p:attrNameLst>
                                          <p:attrName>fill.type</p:attrName>
                                        </p:attrNameLst>
                                      </p:cBhvr>
                                      <p:to>
                                        <p:strVal val="solid"/>
                                      </p:to>
                                    </p:set>
                                  </p:childTnLst>
                                </p:cTn>
                              </p:par>
                            </p:childTnLst>
                          </p:cTn>
                        </p:par>
                      </p:childTnLst>
                    </p:cTn>
                  </p:par>
                  <p:par>
                    <p:cTn id="135" fill="hold">
                      <p:stCondLst>
                        <p:cond delay="indefinite"/>
                      </p:stCondLst>
                      <p:childTnLst>
                        <p:par>
                          <p:cTn id="136" fill="hold">
                            <p:stCondLst>
                              <p:cond delay="0"/>
                            </p:stCondLst>
                            <p:childTnLst>
                              <p:par>
                                <p:cTn id="137" presetID="27" presetClass="entr" presetSubtype="0" fill="hold" nodeType="clickEffect">
                                  <p:stCondLst>
                                    <p:cond delay="0"/>
                                  </p:stCondLst>
                                  <p:iterate type="lt">
                                    <p:tmPct val="50000"/>
                                  </p:iterate>
                                  <p:childTnLst>
                                    <p:set>
                                      <p:cBhvr>
                                        <p:cTn id="138" dur="1" fill="hold">
                                          <p:stCondLst>
                                            <p:cond delay="0"/>
                                          </p:stCondLst>
                                        </p:cTn>
                                        <p:tgtEl>
                                          <p:spTgt spid="4">
                                            <p:txEl>
                                              <p:pRg st="18" end="18"/>
                                            </p:txEl>
                                          </p:spTgt>
                                        </p:tgtEl>
                                        <p:attrNameLst>
                                          <p:attrName>style.visibility</p:attrName>
                                        </p:attrNameLst>
                                      </p:cBhvr>
                                      <p:to>
                                        <p:strVal val="visible"/>
                                      </p:to>
                                    </p:set>
                                    <p:anim calcmode="discrete" valueType="clr">
                                      <p:cBhvr override="childStyle">
                                        <p:cTn id="139" dur="80"/>
                                        <p:tgtEl>
                                          <p:spTgt spid="4">
                                            <p:txEl>
                                              <p:pRg st="18" end="1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0" dur="80"/>
                                        <p:tgtEl>
                                          <p:spTgt spid="4">
                                            <p:txEl>
                                              <p:pRg st="18" end="18"/>
                                            </p:txEl>
                                          </p:spTgt>
                                        </p:tgtEl>
                                        <p:attrNameLst>
                                          <p:attrName>fillcolor</p:attrName>
                                        </p:attrNameLst>
                                      </p:cBhvr>
                                      <p:tavLst>
                                        <p:tav tm="0">
                                          <p:val>
                                            <p:clrVal>
                                              <a:schemeClr val="accent2"/>
                                            </p:clrVal>
                                          </p:val>
                                        </p:tav>
                                        <p:tav tm="50000">
                                          <p:val>
                                            <p:clrVal>
                                              <a:schemeClr val="hlink"/>
                                            </p:clrVal>
                                          </p:val>
                                        </p:tav>
                                      </p:tavLst>
                                    </p:anim>
                                    <p:set>
                                      <p:cBhvr>
                                        <p:cTn id="141" dur="80"/>
                                        <p:tgtEl>
                                          <p:spTgt spid="4">
                                            <p:txEl>
                                              <p:pRg st="18" end="18"/>
                                            </p:txEl>
                                          </p:spTgt>
                                        </p:tgtEl>
                                        <p:attrNameLst>
                                          <p:attrName>fill.type</p:attrName>
                                        </p:attrNameLst>
                                      </p:cBhvr>
                                      <p:to>
                                        <p:strVal val="solid"/>
                                      </p:to>
                                    </p:set>
                                  </p:childTnLst>
                                </p:cTn>
                              </p:par>
                            </p:childTnLst>
                          </p:cTn>
                        </p:par>
                      </p:childTnLst>
                    </p:cTn>
                  </p:par>
                  <p:par>
                    <p:cTn id="142" fill="hold">
                      <p:stCondLst>
                        <p:cond delay="indefinite"/>
                      </p:stCondLst>
                      <p:childTnLst>
                        <p:par>
                          <p:cTn id="143" fill="hold">
                            <p:stCondLst>
                              <p:cond delay="0"/>
                            </p:stCondLst>
                            <p:childTnLst>
                              <p:par>
                                <p:cTn id="144" presetID="27" presetClass="entr" presetSubtype="0" fill="hold" nodeType="clickEffect">
                                  <p:stCondLst>
                                    <p:cond delay="0"/>
                                  </p:stCondLst>
                                  <p:iterate type="lt">
                                    <p:tmPct val="50000"/>
                                  </p:iterate>
                                  <p:childTnLst>
                                    <p:set>
                                      <p:cBhvr>
                                        <p:cTn id="145" dur="1" fill="hold">
                                          <p:stCondLst>
                                            <p:cond delay="0"/>
                                          </p:stCondLst>
                                        </p:cTn>
                                        <p:tgtEl>
                                          <p:spTgt spid="4">
                                            <p:txEl>
                                              <p:pRg st="19" end="19"/>
                                            </p:txEl>
                                          </p:spTgt>
                                        </p:tgtEl>
                                        <p:attrNameLst>
                                          <p:attrName>style.visibility</p:attrName>
                                        </p:attrNameLst>
                                      </p:cBhvr>
                                      <p:to>
                                        <p:strVal val="visible"/>
                                      </p:to>
                                    </p:set>
                                    <p:anim calcmode="discrete" valueType="clr">
                                      <p:cBhvr override="childStyle">
                                        <p:cTn id="146" dur="80"/>
                                        <p:tgtEl>
                                          <p:spTgt spid="4">
                                            <p:txEl>
                                              <p:pRg st="19" end="1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7" dur="80"/>
                                        <p:tgtEl>
                                          <p:spTgt spid="4">
                                            <p:txEl>
                                              <p:pRg st="19" end="19"/>
                                            </p:txEl>
                                          </p:spTgt>
                                        </p:tgtEl>
                                        <p:attrNameLst>
                                          <p:attrName>fillcolor</p:attrName>
                                        </p:attrNameLst>
                                      </p:cBhvr>
                                      <p:tavLst>
                                        <p:tav tm="0">
                                          <p:val>
                                            <p:clrVal>
                                              <a:schemeClr val="accent2"/>
                                            </p:clrVal>
                                          </p:val>
                                        </p:tav>
                                        <p:tav tm="50000">
                                          <p:val>
                                            <p:clrVal>
                                              <a:schemeClr val="hlink"/>
                                            </p:clrVal>
                                          </p:val>
                                        </p:tav>
                                      </p:tavLst>
                                    </p:anim>
                                    <p:set>
                                      <p:cBhvr>
                                        <p:cTn id="148" dur="80"/>
                                        <p:tgtEl>
                                          <p:spTgt spid="4">
                                            <p:txEl>
                                              <p:pRg st="19" end="19"/>
                                            </p:txEl>
                                          </p:spTgt>
                                        </p:tgtEl>
                                        <p:attrNameLst>
                                          <p:attrName>fill.type</p:attrName>
                                        </p:attrNameLst>
                                      </p:cBhvr>
                                      <p:to>
                                        <p:strVal val="solid"/>
                                      </p:to>
                                    </p:set>
                                  </p:childTnLst>
                                </p:cTn>
                              </p:par>
                            </p:childTnLst>
                          </p:cTn>
                        </p:par>
                      </p:childTnLst>
                    </p:cTn>
                  </p:par>
                  <p:par>
                    <p:cTn id="149" fill="hold">
                      <p:stCondLst>
                        <p:cond delay="indefinite"/>
                      </p:stCondLst>
                      <p:childTnLst>
                        <p:par>
                          <p:cTn id="150" fill="hold">
                            <p:stCondLst>
                              <p:cond delay="0"/>
                            </p:stCondLst>
                            <p:childTnLst>
                              <p:par>
                                <p:cTn id="151" presetID="27" presetClass="entr" presetSubtype="0" fill="hold" nodeType="clickEffect">
                                  <p:stCondLst>
                                    <p:cond delay="0"/>
                                  </p:stCondLst>
                                  <p:iterate type="lt">
                                    <p:tmPct val="50000"/>
                                  </p:iterate>
                                  <p:childTnLst>
                                    <p:set>
                                      <p:cBhvr>
                                        <p:cTn id="152" dur="1" fill="hold">
                                          <p:stCondLst>
                                            <p:cond delay="0"/>
                                          </p:stCondLst>
                                        </p:cTn>
                                        <p:tgtEl>
                                          <p:spTgt spid="4">
                                            <p:txEl>
                                              <p:pRg st="20" end="20"/>
                                            </p:txEl>
                                          </p:spTgt>
                                        </p:tgtEl>
                                        <p:attrNameLst>
                                          <p:attrName>style.visibility</p:attrName>
                                        </p:attrNameLst>
                                      </p:cBhvr>
                                      <p:to>
                                        <p:strVal val="visible"/>
                                      </p:to>
                                    </p:set>
                                    <p:anim calcmode="discrete" valueType="clr">
                                      <p:cBhvr override="childStyle">
                                        <p:cTn id="153" dur="80"/>
                                        <p:tgtEl>
                                          <p:spTgt spid="4">
                                            <p:txEl>
                                              <p:pRg st="20" end="2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4" dur="80"/>
                                        <p:tgtEl>
                                          <p:spTgt spid="4">
                                            <p:txEl>
                                              <p:pRg st="20" end="20"/>
                                            </p:txEl>
                                          </p:spTgt>
                                        </p:tgtEl>
                                        <p:attrNameLst>
                                          <p:attrName>fillcolor</p:attrName>
                                        </p:attrNameLst>
                                      </p:cBhvr>
                                      <p:tavLst>
                                        <p:tav tm="0">
                                          <p:val>
                                            <p:clrVal>
                                              <a:schemeClr val="accent2"/>
                                            </p:clrVal>
                                          </p:val>
                                        </p:tav>
                                        <p:tav tm="50000">
                                          <p:val>
                                            <p:clrVal>
                                              <a:schemeClr val="hlink"/>
                                            </p:clrVal>
                                          </p:val>
                                        </p:tav>
                                      </p:tavLst>
                                    </p:anim>
                                    <p:set>
                                      <p:cBhvr>
                                        <p:cTn id="155" dur="80"/>
                                        <p:tgtEl>
                                          <p:spTgt spid="4">
                                            <p:txEl>
                                              <p:pRg st="20" end="20"/>
                                            </p:txEl>
                                          </p:spTgt>
                                        </p:tgtEl>
                                        <p:attrNameLst>
                                          <p:attrName>fill.type</p:attrName>
                                        </p:attrNameLst>
                                      </p:cBhvr>
                                      <p:to>
                                        <p:strVal val="solid"/>
                                      </p:to>
                                    </p:set>
                                  </p:childTnLst>
                                </p:cTn>
                              </p:par>
                            </p:childTnLst>
                          </p:cTn>
                        </p:par>
                      </p:childTnLst>
                    </p:cTn>
                  </p:par>
                  <p:par>
                    <p:cTn id="156" fill="hold">
                      <p:stCondLst>
                        <p:cond delay="indefinite"/>
                      </p:stCondLst>
                      <p:childTnLst>
                        <p:par>
                          <p:cTn id="157" fill="hold">
                            <p:stCondLst>
                              <p:cond delay="0"/>
                            </p:stCondLst>
                            <p:childTnLst>
                              <p:par>
                                <p:cTn id="158" presetID="27" presetClass="entr" presetSubtype="0" fill="hold" nodeType="clickEffect">
                                  <p:stCondLst>
                                    <p:cond delay="0"/>
                                  </p:stCondLst>
                                  <p:iterate type="lt">
                                    <p:tmPct val="50000"/>
                                  </p:iterate>
                                  <p:childTnLst>
                                    <p:set>
                                      <p:cBhvr>
                                        <p:cTn id="159" dur="1" fill="hold">
                                          <p:stCondLst>
                                            <p:cond delay="0"/>
                                          </p:stCondLst>
                                        </p:cTn>
                                        <p:tgtEl>
                                          <p:spTgt spid="4">
                                            <p:txEl>
                                              <p:pRg st="21" end="21"/>
                                            </p:txEl>
                                          </p:spTgt>
                                        </p:tgtEl>
                                        <p:attrNameLst>
                                          <p:attrName>style.visibility</p:attrName>
                                        </p:attrNameLst>
                                      </p:cBhvr>
                                      <p:to>
                                        <p:strVal val="visible"/>
                                      </p:to>
                                    </p:set>
                                    <p:anim calcmode="discrete" valueType="clr">
                                      <p:cBhvr override="childStyle">
                                        <p:cTn id="160" dur="80"/>
                                        <p:tgtEl>
                                          <p:spTgt spid="4">
                                            <p:txEl>
                                              <p:pRg st="21" end="2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61" dur="80"/>
                                        <p:tgtEl>
                                          <p:spTgt spid="4">
                                            <p:txEl>
                                              <p:pRg st="21" end="21"/>
                                            </p:txEl>
                                          </p:spTgt>
                                        </p:tgtEl>
                                        <p:attrNameLst>
                                          <p:attrName>fillcolor</p:attrName>
                                        </p:attrNameLst>
                                      </p:cBhvr>
                                      <p:tavLst>
                                        <p:tav tm="0">
                                          <p:val>
                                            <p:clrVal>
                                              <a:schemeClr val="accent2"/>
                                            </p:clrVal>
                                          </p:val>
                                        </p:tav>
                                        <p:tav tm="50000">
                                          <p:val>
                                            <p:clrVal>
                                              <a:schemeClr val="hlink"/>
                                            </p:clrVal>
                                          </p:val>
                                        </p:tav>
                                      </p:tavLst>
                                    </p:anim>
                                    <p:set>
                                      <p:cBhvr>
                                        <p:cTn id="162" dur="80"/>
                                        <p:tgtEl>
                                          <p:spTgt spid="4">
                                            <p:txEl>
                                              <p:pRg st="21" end="21"/>
                                            </p:txEl>
                                          </p:spTgt>
                                        </p:tgtEl>
                                        <p:attrNameLst>
                                          <p:attrName>fill.type</p:attrName>
                                        </p:attrNameLst>
                                      </p:cBhvr>
                                      <p:to>
                                        <p:strVal val="solid"/>
                                      </p:to>
                                    </p:set>
                                  </p:childTnLst>
                                </p:cTn>
                              </p:par>
                            </p:childTnLst>
                          </p:cTn>
                        </p:par>
                      </p:childTnLst>
                    </p:cTn>
                  </p:par>
                  <p:par>
                    <p:cTn id="163" fill="hold">
                      <p:stCondLst>
                        <p:cond delay="indefinite"/>
                      </p:stCondLst>
                      <p:childTnLst>
                        <p:par>
                          <p:cTn id="164" fill="hold">
                            <p:stCondLst>
                              <p:cond delay="0"/>
                            </p:stCondLst>
                            <p:childTnLst>
                              <p:par>
                                <p:cTn id="165" presetID="27" presetClass="entr" presetSubtype="0" fill="hold" nodeType="clickEffect">
                                  <p:stCondLst>
                                    <p:cond delay="0"/>
                                  </p:stCondLst>
                                  <p:iterate type="lt">
                                    <p:tmPct val="50000"/>
                                  </p:iterate>
                                  <p:childTnLst>
                                    <p:set>
                                      <p:cBhvr>
                                        <p:cTn id="166" dur="1" fill="hold">
                                          <p:stCondLst>
                                            <p:cond delay="0"/>
                                          </p:stCondLst>
                                        </p:cTn>
                                        <p:tgtEl>
                                          <p:spTgt spid="4">
                                            <p:txEl>
                                              <p:pRg st="22" end="22"/>
                                            </p:txEl>
                                          </p:spTgt>
                                        </p:tgtEl>
                                        <p:attrNameLst>
                                          <p:attrName>style.visibility</p:attrName>
                                        </p:attrNameLst>
                                      </p:cBhvr>
                                      <p:to>
                                        <p:strVal val="visible"/>
                                      </p:to>
                                    </p:set>
                                    <p:anim calcmode="discrete" valueType="clr">
                                      <p:cBhvr override="childStyle">
                                        <p:cTn id="167" dur="80"/>
                                        <p:tgtEl>
                                          <p:spTgt spid="4">
                                            <p:txEl>
                                              <p:pRg st="22" end="2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68" dur="80"/>
                                        <p:tgtEl>
                                          <p:spTgt spid="4">
                                            <p:txEl>
                                              <p:pRg st="22" end="22"/>
                                            </p:txEl>
                                          </p:spTgt>
                                        </p:tgtEl>
                                        <p:attrNameLst>
                                          <p:attrName>fillcolor</p:attrName>
                                        </p:attrNameLst>
                                      </p:cBhvr>
                                      <p:tavLst>
                                        <p:tav tm="0">
                                          <p:val>
                                            <p:clrVal>
                                              <a:schemeClr val="accent2"/>
                                            </p:clrVal>
                                          </p:val>
                                        </p:tav>
                                        <p:tav tm="50000">
                                          <p:val>
                                            <p:clrVal>
                                              <a:schemeClr val="hlink"/>
                                            </p:clrVal>
                                          </p:val>
                                        </p:tav>
                                      </p:tavLst>
                                    </p:anim>
                                    <p:set>
                                      <p:cBhvr>
                                        <p:cTn id="169" dur="80"/>
                                        <p:tgtEl>
                                          <p:spTgt spid="4">
                                            <p:txEl>
                                              <p:pRg st="22" end="22"/>
                                            </p:txEl>
                                          </p:spTgt>
                                        </p:tgtEl>
                                        <p:attrNameLst>
                                          <p:attrName>fill.type</p:attrName>
                                        </p:attrNameLst>
                                      </p:cBhvr>
                                      <p:to>
                                        <p:strVal val="solid"/>
                                      </p:to>
                                    </p:set>
                                  </p:childTnLst>
                                </p:cTn>
                              </p:par>
                            </p:childTnLst>
                          </p:cTn>
                        </p:par>
                      </p:childTnLst>
                    </p:cTn>
                  </p:par>
                  <p:par>
                    <p:cTn id="170" fill="hold">
                      <p:stCondLst>
                        <p:cond delay="indefinite"/>
                      </p:stCondLst>
                      <p:childTnLst>
                        <p:par>
                          <p:cTn id="171" fill="hold">
                            <p:stCondLst>
                              <p:cond delay="0"/>
                            </p:stCondLst>
                            <p:childTnLst>
                              <p:par>
                                <p:cTn id="172" presetID="27" presetClass="entr" presetSubtype="0" fill="hold" nodeType="clickEffect">
                                  <p:stCondLst>
                                    <p:cond delay="0"/>
                                  </p:stCondLst>
                                  <p:iterate type="lt">
                                    <p:tmPct val="50000"/>
                                  </p:iterate>
                                  <p:childTnLst>
                                    <p:set>
                                      <p:cBhvr>
                                        <p:cTn id="173" dur="1" fill="hold">
                                          <p:stCondLst>
                                            <p:cond delay="0"/>
                                          </p:stCondLst>
                                        </p:cTn>
                                        <p:tgtEl>
                                          <p:spTgt spid="4">
                                            <p:txEl>
                                              <p:pRg st="23" end="23"/>
                                            </p:txEl>
                                          </p:spTgt>
                                        </p:tgtEl>
                                        <p:attrNameLst>
                                          <p:attrName>style.visibility</p:attrName>
                                        </p:attrNameLst>
                                      </p:cBhvr>
                                      <p:to>
                                        <p:strVal val="visible"/>
                                      </p:to>
                                    </p:set>
                                    <p:anim calcmode="discrete" valueType="clr">
                                      <p:cBhvr override="childStyle">
                                        <p:cTn id="174" dur="80"/>
                                        <p:tgtEl>
                                          <p:spTgt spid="4">
                                            <p:txEl>
                                              <p:pRg st="23" end="2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75" dur="80"/>
                                        <p:tgtEl>
                                          <p:spTgt spid="4">
                                            <p:txEl>
                                              <p:pRg st="23" end="23"/>
                                            </p:txEl>
                                          </p:spTgt>
                                        </p:tgtEl>
                                        <p:attrNameLst>
                                          <p:attrName>fillcolor</p:attrName>
                                        </p:attrNameLst>
                                      </p:cBhvr>
                                      <p:tavLst>
                                        <p:tav tm="0">
                                          <p:val>
                                            <p:clrVal>
                                              <a:schemeClr val="accent2"/>
                                            </p:clrVal>
                                          </p:val>
                                        </p:tav>
                                        <p:tav tm="50000">
                                          <p:val>
                                            <p:clrVal>
                                              <a:schemeClr val="hlink"/>
                                            </p:clrVal>
                                          </p:val>
                                        </p:tav>
                                      </p:tavLst>
                                    </p:anim>
                                    <p:set>
                                      <p:cBhvr>
                                        <p:cTn id="176" dur="80"/>
                                        <p:tgtEl>
                                          <p:spTgt spid="4">
                                            <p:txEl>
                                              <p:pRg st="23" end="23"/>
                                            </p:txEl>
                                          </p:spTgt>
                                        </p:tgtEl>
                                        <p:attrNameLst>
                                          <p:attrName>fill.type</p:attrName>
                                        </p:attrNameLst>
                                      </p:cBhvr>
                                      <p:to>
                                        <p:strVal val="solid"/>
                                      </p:to>
                                    </p:set>
                                  </p:childTnLst>
                                </p:cTn>
                              </p:par>
                            </p:childTnLst>
                          </p:cTn>
                        </p:par>
                      </p:childTnLst>
                    </p:cTn>
                  </p:par>
                  <p:par>
                    <p:cTn id="177" fill="hold">
                      <p:stCondLst>
                        <p:cond delay="indefinite"/>
                      </p:stCondLst>
                      <p:childTnLst>
                        <p:par>
                          <p:cTn id="178" fill="hold">
                            <p:stCondLst>
                              <p:cond delay="0"/>
                            </p:stCondLst>
                            <p:childTnLst>
                              <p:par>
                                <p:cTn id="179" presetID="27" presetClass="entr" presetSubtype="0" fill="hold" nodeType="clickEffect">
                                  <p:stCondLst>
                                    <p:cond delay="0"/>
                                  </p:stCondLst>
                                  <p:iterate type="lt">
                                    <p:tmPct val="50000"/>
                                  </p:iterate>
                                  <p:childTnLst>
                                    <p:set>
                                      <p:cBhvr>
                                        <p:cTn id="180" dur="1" fill="hold">
                                          <p:stCondLst>
                                            <p:cond delay="0"/>
                                          </p:stCondLst>
                                        </p:cTn>
                                        <p:tgtEl>
                                          <p:spTgt spid="4">
                                            <p:txEl>
                                              <p:pRg st="24" end="24"/>
                                            </p:txEl>
                                          </p:spTgt>
                                        </p:tgtEl>
                                        <p:attrNameLst>
                                          <p:attrName>style.visibility</p:attrName>
                                        </p:attrNameLst>
                                      </p:cBhvr>
                                      <p:to>
                                        <p:strVal val="visible"/>
                                      </p:to>
                                    </p:set>
                                    <p:anim calcmode="discrete" valueType="clr">
                                      <p:cBhvr override="childStyle">
                                        <p:cTn id="181" dur="80"/>
                                        <p:tgtEl>
                                          <p:spTgt spid="4">
                                            <p:txEl>
                                              <p:pRg st="24" end="2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2" dur="80"/>
                                        <p:tgtEl>
                                          <p:spTgt spid="4">
                                            <p:txEl>
                                              <p:pRg st="24" end="24"/>
                                            </p:txEl>
                                          </p:spTgt>
                                        </p:tgtEl>
                                        <p:attrNameLst>
                                          <p:attrName>fillcolor</p:attrName>
                                        </p:attrNameLst>
                                      </p:cBhvr>
                                      <p:tavLst>
                                        <p:tav tm="0">
                                          <p:val>
                                            <p:clrVal>
                                              <a:schemeClr val="accent2"/>
                                            </p:clrVal>
                                          </p:val>
                                        </p:tav>
                                        <p:tav tm="50000">
                                          <p:val>
                                            <p:clrVal>
                                              <a:schemeClr val="hlink"/>
                                            </p:clrVal>
                                          </p:val>
                                        </p:tav>
                                      </p:tavLst>
                                    </p:anim>
                                    <p:set>
                                      <p:cBhvr>
                                        <p:cTn id="183" dur="80"/>
                                        <p:tgtEl>
                                          <p:spTgt spid="4">
                                            <p:txEl>
                                              <p:pRg st="24" end="2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1">
              <a:lumMod val="60000"/>
              <a:lumOff val="40000"/>
            </a:schemeClr>
          </a:solidFill>
          <a:effectLst>
            <a:softEdge rad="127000"/>
          </a:effectLst>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de-DE" b="1" cap="all" dirty="0" smtClean="0">
                <a:ln w="0">
                  <a:solidFill>
                    <a:sysClr val="windowText" lastClr="000000"/>
                  </a:solidFill>
                </a:ln>
                <a:solidFill>
                  <a:sysClr val="windowText" lastClr="000000"/>
                </a:solidFill>
                <a:effectLst>
                  <a:reflection blurRad="12700" stA="50000" endPos="50000" dist="5000" dir="5400000" sy="-100000" rotWithShape="0"/>
                </a:effectLst>
                <a:latin typeface="+mn-lt"/>
              </a:rPr>
              <a:t>Bevölkerung</a:t>
            </a:r>
            <a:endParaRPr lang="ru-RU" b="1" cap="all" dirty="0">
              <a:ln w="0">
                <a:solidFill>
                  <a:sysClr val="windowText" lastClr="000000"/>
                </a:solidFill>
              </a:ln>
              <a:solidFill>
                <a:sysClr val="windowText" lastClr="000000"/>
              </a:solidFill>
              <a:effectLst>
                <a:reflection blurRad="12700" stA="50000" endPos="50000" dist="5000" dir="5400000" sy="-100000" rotWithShape="0"/>
              </a:effectLst>
              <a:latin typeface="+mn-lt"/>
            </a:endParaRPr>
          </a:p>
        </p:txBody>
      </p:sp>
      <p:graphicFrame>
        <p:nvGraphicFramePr>
          <p:cNvPr id="4" name="Содержимое 3"/>
          <p:cNvGraphicFramePr>
            <a:graphicFrameLocks noGrp="1"/>
          </p:cNvGraphicFramePr>
          <p:nvPr>
            <p:ph idx="1"/>
          </p:nvPr>
        </p:nvGraphicFramePr>
        <p:xfrm>
          <a:off x="642910" y="2071678"/>
          <a:ext cx="7929618" cy="425292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2000" fill="hold"/>
                                        <p:tgtEl>
                                          <p:spTgt spid="4"/>
                                        </p:tgtEl>
                                        <p:attrNameLst>
                                          <p:attrName>ppt_w</p:attrName>
                                        </p:attrNameLst>
                                      </p:cBhvr>
                                      <p:tavLst>
                                        <p:tav tm="0">
                                          <p:val>
                                            <p:fltVal val="0"/>
                                          </p:val>
                                        </p:tav>
                                        <p:tav tm="100000">
                                          <p:val>
                                            <p:strVal val="#ppt_w"/>
                                          </p:val>
                                        </p:tav>
                                      </p:tavLst>
                                    </p:anim>
                                    <p:anim calcmode="lin" valueType="num">
                                      <p:cBhvr>
                                        <p:cTn id="15" dur="2000" fill="hold"/>
                                        <p:tgtEl>
                                          <p:spTgt spid="4"/>
                                        </p:tgtEl>
                                        <p:attrNameLst>
                                          <p:attrName>ppt_h</p:attrName>
                                        </p:attrNameLst>
                                      </p:cBhvr>
                                      <p:tavLst>
                                        <p:tav tm="0">
                                          <p:val>
                                            <p:fltVal val="0"/>
                                          </p:val>
                                        </p:tav>
                                        <p:tav tm="100000">
                                          <p:val>
                                            <p:strVal val="#ppt_h"/>
                                          </p:val>
                                        </p:tav>
                                      </p:tavLst>
                                    </p:anim>
                                    <p:animEffect transition="in" filter="fade">
                                      <p:cBhvr>
                                        <p:cTn id="16"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4"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1">
              <a:lumMod val="60000"/>
              <a:lumOff val="40000"/>
            </a:schemeClr>
          </a:solidFill>
          <a:effectLst>
            <a:softEdge rad="63500"/>
          </a:effectLst>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de-DE" b="1" cap="all" dirty="0" smtClean="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Bevölkerung</a:t>
            </a:r>
            <a:endParaRPr lang="ru-RU" b="1" cap="all" dirty="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1"/>
          </p:nvPr>
        </p:nvGraphicFramePr>
        <p:xfrm>
          <a:off x="457200" y="2071678"/>
          <a:ext cx="8229600" cy="457203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2000" fill="hold"/>
                                        <p:tgtEl>
                                          <p:spTgt spid="4"/>
                                        </p:tgtEl>
                                        <p:attrNameLst>
                                          <p:attrName>ppt_w</p:attrName>
                                        </p:attrNameLst>
                                      </p:cBhvr>
                                      <p:tavLst>
                                        <p:tav tm="0">
                                          <p:val>
                                            <p:fltVal val="0"/>
                                          </p:val>
                                        </p:tav>
                                        <p:tav tm="100000">
                                          <p:val>
                                            <p:strVal val="#ppt_w"/>
                                          </p:val>
                                        </p:tav>
                                      </p:tavLst>
                                    </p:anim>
                                    <p:anim calcmode="lin" valueType="num">
                                      <p:cBhvr>
                                        <p:cTn id="15" dur="2000" fill="hold"/>
                                        <p:tgtEl>
                                          <p:spTgt spid="4"/>
                                        </p:tgtEl>
                                        <p:attrNameLst>
                                          <p:attrName>ppt_h</p:attrName>
                                        </p:attrNameLst>
                                      </p:cBhvr>
                                      <p:tavLst>
                                        <p:tav tm="0">
                                          <p:val>
                                            <p:fltVal val="0"/>
                                          </p:val>
                                        </p:tav>
                                        <p:tav tm="100000">
                                          <p:val>
                                            <p:strVal val="#ppt_h"/>
                                          </p:val>
                                        </p:tav>
                                      </p:tavLst>
                                    </p:anim>
                                    <p:animEffect transition="in" filter="fade">
                                      <p:cBhvr>
                                        <p:cTn id="16"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4"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bg2">
              <a:lumMod val="50000"/>
            </a:schemeClr>
          </a:solidFill>
          <a:effectLst>
            <a:softEdge rad="127000"/>
          </a:effectLst>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b="1" cap="all" dirty="0" smtClean="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kultur</a:t>
            </a:r>
            <a:endParaRPr lang="ru-RU" b="1" cap="all" dirty="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endParaRPr>
          </a:p>
        </p:txBody>
      </p:sp>
      <p:pic>
        <p:nvPicPr>
          <p:cNvPr id="6" name="Содержимое 5" descr="vena_belvedere_b.jpg"/>
          <p:cNvPicPr>
            <a:picLocks noGrp="1" noChangeAspect="1"/>
          </p:cNvPicPr>
          <p:nvPr>
            <p:ph sz="half" idx="1"/>
          </p:nvPr>
        </p:nvPicPr>
        <p:blipFill>
          <a:blip r:embed="rId2" cstate="print"/>
          <a:stretch>
            <a:fillRect/>
          </a:stretch>
        </p:blipFill>
        <p:spPr>
          <a:xfrm>
            <a:off x="142844" y="3429000"/>
            <a:ext cx="2286016" cy="1559350"/>
          </a:xfrm>
        </p:spPr>
      </p:pic>
      <p:sp>
        <p:nvSpPr>
          <p:cNvPr id="5" name="Содержимое 4"/>
          <p:cNvSpPr>
            <a:spLocks noGrp="1"/>
          </p:cNvSpPr>
          <p:nvPr>
            <p:ph sz="half" idx="2"/>
          </p:nvPr>
        </p:nvSpPr>
        <p:spPr>
          <a:xfrm>
            <a:off x="4648200" y="1920085"/>
            <a:ext cx="4210080" cy="4434840"/>
          </a:xfrm>
        </p:spPr>
        <p:txBody>
          <a:bodyPr>
            <a:normAutofit fontScale="85000" lnSpcReduction="10000"/>
          </a:bodyPr>
          <a:lstStyle/>
          <a:p>
            <a:r>
              <a:rPr lang="ru-RU" dirty="0" smtClean="0">
                <a:cs typeface="Times New Roman" pitchFamily="18" charset="0"/>
              </a:rPr>
              <a:t>Вена знаменита своим культурным наследием.</a:t>
            </a:r>
          </a:p>
          <a:p>
            <a:r>
              <a:rPr lang="ru-RU" dirty="0" smtClean="0">
                <a:cs typeface="Times New Roman" pitchFamily="18" charset="0"/>
              </a:rPr>
              <a:t>В Вене находится большое количество:</a:t>
            </a:r>
          </a:p>
          <a:p>
            <a:r>
              <a:rPr lang="ru-RU" dirty="0" smtClean="0">
                <a:cs typeface="Times New Roman" pitchFamily="18" charset="0"/>
              </a:rPr>
              <a:t>памятников архитектуры, </a:t>
            </a:r>
          </a:p>
          <a:p>
            <a:r>
              <a:rPr lang="ru-RU" dirty="0" smtClean="0">
                <a:cs typeface="Times New Roman" pitchFamily="18" charset="0"/>
              </a:rPr>
              <a:t>музеев,</a:t>
            </a:r>
          </a:p>
          <a:p>
            <a:r>
              <a:rPr lang="ru-RU" dirty="0" smtClean="0">
                <a:cs typeface="Times New Roman" pitchFamily="18" charset="0"/>
              </a:rPr>
              <a:t>д</a:t>
            </a:r>
            <a:r>
              <a:rPr lang="ru-RU" dirty="0" smtClean="0">
                <a:cs typeface="Times New Roman" pitchFamily="18" charset="0"/>
              </a:rPr>
              <a:t>остопримечательностей и</a:t>
            </a:r>
            <a:endParaRPr lang="ru-RU" dirty="0" smtClean="0">
              <a:cs typeface="Times New Roman" pitchFamily="18" charset="0"/>
            </a:endParaRPr>
          </a:p>
          <a:p>
            <a:r>
              <a:rPr lang="ru-RU" dirty="0" smtClean="0">
                <a:cs typeface="Times New Roman" pitchFamily="18" charset="0"/>
              </a:rPr>
              <a:t>произведений искусства.</a:t>
            </a:r>
          </a:p>
          <a:p>
            <a:r>
              <a:rPr lang="ru-RU" dirty="0" smtClean="0">
                <a:cs typeface="Times New Roman" pitchFamily="18" charset="0"/>
              </a:rPr>
              <a:t>Старый город Вены и дворец Шёнбрунн в декабре 2001 года были внесены в список Всемирного наследия ЮНЕСКО.</a:t>
            </a:r>
          </a:p>
          <a:p>
            <a:endParaRPr lang="ru-RU" dirty="0">
              <a:latin typeface="Times New Roman" pitchFamily="18" charset="0"/>
              <a:cs typeface="Times New Roman" pitchFamily="18" charset="0"/>
            </a:endParaRPr>
          </a:p>
        </p:txBody>
      </p:sp>
      <p:pic>
        <p:nvPicPr>
          <p:cNvPr id="7" name="Рисунок 6" descr="107655.png"/>
          <p:cNvPicPr>
            <a:picLocks noChangeAspect="1"/>
          </p:cNvPicPr>
          <p:nvPr/>
        </p:nvPicPr>
        <p:blipFill>
          <a:blip r:embed="rId3" cstate="print"/>
          <a:stretch>
            <a:fillRect/>
          </a:stretch>
        </p:blipFill>
        <p:spPr>
          <a:xfrm>
            <a:off x="142844" y="4786322"/>
            <a:ext cx="2286016" cy="1905000"/>
          </a:xfrm>
          <a:prstGeom prst="rect">
            <a:avLst/>
          </a:prstGeom>
        </p:spPr>
      </p:pic>
      <p:pic>
        <p:nvPicPr>
          <p:cNvPr id="13" name="Рисунок 12" descr="Belvedere.jpg"/>
          <p:cNvPicPr>
            <a:picLocks noChangeAspect="1"/>
          </p:cNvPicPr>
          <p:nvPr/>
        </p:nvPicPr>
        <p:blipFill>
          <a:blip r:embed="rId4" cstate="print"/>
          <a:stretch>
            <a:fillRect/>
          </a:stretch>
        </p:blipFill>
        <p:spPr>
          <a:xfrm>
            <a:off x="2428860" y="1785926"/>
            <a:ext cx="2286016" cy="2500330"/>
          </a:xfrm>
          <a:prstGeom prst="rect">
            <a:avLst/>
          </a:prstGeom>
        </p:spPr>
      </p:pic>
      <p:pic>
        <p:nvPicPr>
          <p:cNvPr id="14" name="Рисунок 13" descr="0e1426ab548e.jpg"/>
          <p:cNvPicPr>
            <a:picLocks noChangeAspect="1"/>
          </p:cNvPicPr>
          <p:nvPr/>
        </p:nvPicPr>
        <p:blipFill>
          <a:blip r:embed="rId5" cstate="print"/>
          <a:stretch>
            <a:fillRect/>
          </a:stretch>
        </p:blipFill>
        <p:spPr>
          <a:xfrm>
            <a:off x="142844" y="1857364"/>
            <a:ext cx="2286016" cy="1643074"/>
          </a:xfrm>
          <a:prstGeom prst="rect">
            <a:avLst/>
          </a:prstGeom>
        </p:spPr>
      </p:pic>
      <p:pic>
        <p:nvPicPr>
          <p:cNvPr id="16" name="Рисунок 15" descr="87ae048a4794.jpg"/>
          <p:cNvPicPr>
            <a:picLocks noChangeAspect="1"/>
          </p:cNvPicPr>
          <p:nvPr/>
        </p:nvPicPr>
        <p:blipFill>
          <a:blip r:embed="rId6" cstate="print"/>
          <a:stretch>
            <a:fillRect/>
          </a:stretch>
        </p:blipFill>
        <p:spPr>
          <a:xfrm>
            <a:off x="2428860" y="4286256"/>
            <a:ext cx="2286016" cy="235745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14"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5">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2000" fill="hold"/>
                                        <p:tgtEl>
                                          <p:spTgt spid="14"/>
                                        </p:tgtEl>
                                        <p:attrNameLst>
                                          <p:attrName>ppt_w</p:attrName>
                                        </p:attrNameLst>
                                      </p:cBhvr>
                                      <p:tavLst>
                                        <p:tav tm="0">
                                          <p:val>
                                            <p:fltVal val="0"/>
                                          </p:val>
                                        </p:tav>
                                        <p:tav tm="100000">
                                          <p:val>
                                            <p:strVal val="#ppt_w"/>
                                          </p:val>
                                        </p:tav>
                                      </p:tavLst>
                                    </p:anim>
                                    <p:anim calcmode="lin" valueType="num">
                                      <p:cBhvr>
                                        <p:cTn id="22" dur="2000" fill="hold"/>
                                        <p:tgtEl>
                                          <p:spTgt spid="14"/>
                                        </p:tgtEl>
                                        <p:attrNameLst>
                                          <p:attrName>ppt_h</p:attrName>
                                        </p:attrNameLst>
                                      </p:cBhvr>
                                      <p:tavLst>
                                        <p:tav tm="0">
                                          <p:val>
                                            <p:fltVal val="0"/>
                                          </p:val>
                                        </p:tav>
                                        <p:tav tm="100000">
                                          <p:val>
                                            <p:strVal val="#ppt_h"/>
                                          </p:val>
                                        </p:tav>
                                      </p:tavLst>
                                    </p:anim>
                                    <p:animEffect transition="in" filter="fade">
                                      <p:cBhvr>
                                        <p:cTn id="23" dur="20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5">
                                            <p:txEl>
                                              <p:pRg st="1" end="1"/>
                                            </p:txEl>
                                          </p:spTgt>
                                        </p:tgtEl>
                                        <p:attrNameLst>
                                          <p:attrName>style.visibility</p:attrName>
                                        </p:attrNameLst>
                                      </p:cBhvr>
                                      <p:to>
                                        <p:strVal val="visible"/>
                                      </p:to>
                                    </p:set>
                                    <p:anim calcmode="discrete" valueType="clr">
                                      <p:cBhvr override="childStyle">
                                        <p:cTn id="28" dur="80"/>
                                        <p:tgtEl>
                                          <p:spTgt spid="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5">
                                            <p:txEl>
                                              <p:pRg st="1" end="1"/>
                                            </p:txEl>
                                          </p:spTgt>
                                        </p:tgtEl>
                                        <p:attrNameLst>
                                          <p:attrName>fillcolor</p:attrName>
                                        </p:attrNameLst>
                                      </p:cBhvr>
                                      <p:tavLst>
                                        <p:tav tm="0">
                                          <p:val>
                                            <p:clrVal>
                                              <a:schemeClr val="accent2"/>
                                            </p:clrVal>
                                          </p:val>
                                        </p:tav>
                                        <p:tav tm="50000">
                                          <p:val>
                                            <p:clrVal>
                                              <a:schemeClr val="hlink"/>
                                            </p:clrVal>
                                          </p:val>
                                        </p:tav>
                                      </p:tavLst>
                                    </p:anim>
                                    <p:set>
                                      <p:cBhvr>
                                        <p:cTn id="30" dur="80"/>
                                        <p:tgtEl>
                                          <p:spTgt spid="5">
                                            <p:txEl>
                                              <p:pRg st="1" end="1"/>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2000" fill="hold"/>
                                        <p:tgtEl>
                                          <p:spTgt spid="6"/>
                                        </p:tgtEl>
                                        <p:attrNameLst>
                                          <p:attrName>ppt_w</p:attrName>
                                        </p:attrNameLst>
                                      </p:cBhvr>
                                      <p:tavLst>
                                        <p:tav tm="0">
                                          <p:val>
                                            <p:fltVal val="0"/>
                                          </p:val>
                                        </p:tav>
                                        <p:tav tm="100000">
                                          <p:val>
                                            <p:strVal val="#ppt_w"/>
                                          </p:val>
                                        </p:tav>
                                      </p:tavLst>
                                    </p:anim>
                                    <p:anim calcmode="lin" valueType="num">
                                      <p:cBhvr>
                                        <p:cTn id="36" dur="2000" fill="hold"/>
                                        <p:tgtEl>
                                          <p:spTgt spid="6"/>
                                        </p:tgtEl>
                                        <p:attrNameLst>
                                          <p:attrName>ppt_h</p:attrName>
                                        </p:attrNameLst>
                                      </p:cBhvr>
                                      <p:tavLst>
                                        <p:tav tm="0">
                                          <p:val>
                                            <p:fltVal val="0"/>
                                          </p:val>
                                        </p:tav>
                                        <p:tav tm="100000">
                                          <p:val>
                                            <p:strVal val="#ppt_h"/>
                                          </p:val>
                                        </p:tav>
                                      </p:tavLst>
                                    </p:anim>
                                    <p:animEffect transition="in" filter="fade">
                                      <p:cBhvr>
                                        <p:cTn id="37" dur="20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5">
                                            <p:txEl>
                                              <p:pRg st="2" end="2"/>
                                            </p:txEl>
                                          </p:spTgt>
                                        </p:tgtEl>
                                        <p:attrNameLst>
                                          <p:attrName>style.visibility</p:attrName>
                                        </p:attrNameLst>
                                      </p:cBhvr>
                                      <p:to>
                                        <p:strVal val="visible"/>
                                      </p:to>
                                    </p:set>
                                    <p:anim calcmode="discrete" valueType="clr">
                                      <p:cBhvr override="childStyle">
                                        <p:cTn id="42" dur="80"/>
                                        <p:tgtEl>
                                          <p:spTgt spid="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5">
                                            <p:txEl>
                                              <p:pRg st="2" end="2"/>
                                            </p:txEl>
                                          </p:spTgt>
                                        </p:tgtEl>
                                        <p:attrNameLst>
                                          <p:attrName>fillcolor</p:attrName>
                                        </p:attrNameLst>
                                      </p:cBhvr>
                                      <p:tavLst>
                                        <p:tav tm="0">
                                          <p:val>
                                            <p:clrVal>
                                              <a:schemeClr val="accent2"/>
                                            </p:clrVal>
                                          </p:val>
                                        </p:tav>
                                        <p:tav tm="50000">
                                          <p:val>
                                            <p:clrVal>
                                              <a:schemeClr val="hlink"/>
                                            </p:clrVal>
                                          </p:val>
                                        </p:tav>
                                      </p:tavLst>
                                    </p:anim>
                                    <p:set>
                                      <p:cBhvr>
                                        <p:cTn id="44" dur="80"/>
                                        <p:tgtEl>
                                          <p:spTgt spid="5">
                                            <p:txEl>
                                              <p:pRg st="2" end="2"/>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53" presetClass="entr" presetSubtype="0" fill="hold"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2000" fill="hold"/>
                                        <p:tgtEl>
                                          <p:spTgt spid="7"/>
                                        </p:tgtEl>
                                        <p:attrNameLst>
                                          <p:attrName>ppt_w</p:attrName>
                                        </p:attrNameLst>
                                      </p:cBhvr>
                                      <p:tavLst>
                                        <p:tav tm="0">
                                          <p:val>
                                            <p:fltVal val="0"/>
                                          </p:val>
                                        </p:tav>
                                        <p:tav tm="100000">
                                          <p:val>
                                            <p:strVal val="#ppt_w"/>
                                          </p:val>
                                        </p:tav>
                                      </p:tavLst>
                                    </p:anim>
                                    <p:anim calcmode="lin" valueType="num">
                                      <p:cBhvr>
                                        <p:cTn id="50" dur="2000" fill="hold"/>
                                        <p:tgtEl>
                                          <p:spTgt spid="7"/>
                                        </p:tgtEl>
                                        <p:attrNameLst>
                                          <p:attrName>ppt_h</p:attrName>
                                        </p:attrNameLst>
                                      </p:cBhvr>
                                      <p:tavLst>
                                        <p:tav tm="0">
                                          <p:val>
                                            <p:fltVal val="0"/>
                                          </p:val>
                                        </p:tav>
                                        <p:tav tm="100000">
                                          <p:val>
                                            <p:strVal val="#ppt_h"/>
                                          </p:val>
                                        </p:tav>
                                      </p:tavLst>
                                    </p:anim>
                                    <p:animEffect transition="in" filter="fade">
                                      <p:cBhvr>
                                        <p:cTn id="51" dur="2000"/>
                                        <p:tgtEl>
                                          <p:spTgt spid="7"/>
                                        </p:tgtEl>
                                      </p:cBhvr>
                                    </p:animEffec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nodeType="clickEffect">
                                  <p:stCondLst>
                                    <p:cond delay="0"/>
                                  </p:stCondLst>
                                  <p:iterate type="lt">
                                    <p:tmPct val="50000"/>
                                  </p:iterate>
                                  <p:childTnLst>
                                    <p:set>
                                      <p:cBhvr>
                                        <p:cTn id="55" dur="1" fill="hold">
                                          <p:stCondLst>
                                            <p:cond delay="0"/>
                                          </p:stCondLst>
                                        </p:cTn>
                                        <p:tgtEl>
                                          <p:spTgt spid="5">
                                            <p:txEl>
                                              <p:pRg st="3" end="3"/>
                                            </p:txEl>
                                          </p:spTgt>
                                        </p:tgtEl>
                                        <p:attrNameLst>
                                          <p:attrName>style.visibility</p:attrName>
                                        </p:attrNameLst>
                                      </p:cBhvr>
                                      <p:to>
                                        <p:strVal val="visible"/>
                                      </p:to>
                                    </p:set>
                                    <p:anim calcmode="discrete" valueType="clr">
                                      <p:cBhvr override="childStyle">
                                        <p:cTn id="56" dur="80"/>
                                        <p:tgtEl>
                                          <p:spTgt spid="5">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5">
                                            <p:txEl>
                                              <p:pRg st="3" end="3"/>
                                            </p:txEl>
                                          </p:spTgt>
                                        </p:tgtEl>
                                        <p:attrNameLst>
                                          <p:attrName>fillcolor</p:attrName>
                                        </p:attrNameLst>
                                      </p:cBhvr>
                                      <p:tavLst>
                                        <p:tav tm="0">
                                          <p:val>
                                            <p:clrVal>
                                              <a:schemeClr val="accent2"/>
                                            </p:clrVal>
                                          </p:val>
                                        </p:tav>
                                        <p:tav tm="50000">
                                          <p:val>
                                            <p:clrVal>
                                              <a:schemeClr val="hlink"/>
                                            </p:clrVal>
                                          </p:val>
                                        </p:tav>
                                      </p:tavLst>
                                    </p:anim>
                                    <p:set>
                                      <p:cBhvr>
                                        <p:cTn id="58" dur="80"/>
                                        <p:tgtEl>
                                          <p:spTgt spid="5">
                                            <p:txEl>
                                              <p:pRg st="3" end="3"/>
                                            </p:txEl>
                                          </p:spTgt>
                                        </p:tgtEl>
                                        <p:attrNameLst>
                                          <p:attrName>fill.type</p:attrName>
                                        </p:attrNameLst>
                                      </p:cBhvr>
                                      <p:to>
                                        <p:strVal val="solid"/>
                                      </p:to>
                                    </p:set>
                                  </p:childTnLst>
                                </p:cTn>
                              </p:par>
                            </p:childTnLst>
                          </p:cTn>
                        </p:par>
                      </p:childTnLst>
                    </p:cTn>
                  </p:par>
                  <p:par>
                    <p:cTn id="59" fill="hold">
                      <p:stCondLst>
                        <p:cond delay="indefinite"/>
                      </p:stCondLst>
                      <p:childTnLst>
                        <p:par>
                          <p:cTn id="60" fill="hold">
                            <p:stCondLst>
                              <p:cond delay="0"/>
                            </p:stCondLst>
                            <p:childTnLst>
                              <p:par>
                                <p:cTn id="61" presetID="53" presetClass="entr" presetSubtype="0" fill="hold" nodeType="click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p:cTn id="63" dur="2000" fill="hold"/>
                                        <p:tgtEl>
                                          <p:spTgt spid="13"/>
                                        </p:tgtEl>
                                        <p:attrNameLst>
                                          <p:attrName>ppt_w</p:attrName>
                                        </p:attrNameLst>
                                      </p:cBhvr>
                                      <p:tavLst>
                                        <p:tav tm="0">
                                          <p:val>
                                            <p:fltVal val="0"/>
                                          </p:val>
                                        </p:tav>
                                        <p:tav tm="100000">
                                          <p:val>
                                            <p:strVal val="#ppt_w"/>
                                          </p:val>
                                        </p:tav>
                                      </p:tavLst>
                                    </p:anim>
                                    <p:anim calcmode="lin" valueType="num">
                                      <p:cBhvr>
                                        <p:cTn id="64" dur="2000" fill="hold"/>
                                        <p:tgtEl>
                                          <p:spTgt spid="13"/>
                                        </p:tgtEl>
                                        <p:attrNameLst>
                                          <p:attrName>ppt_h</p:attrName>
                                        </p:attrNameLst>
                                      </p:cBhvr>
                                      <p:tavLst>
                                        <p:tav tm="0">
                                          <p:val>
                                            <p:fltVal val="0"/>
                                          </p:val>
                                        </p:tav>
                                        <p:tav tm="100000">
                                          <p:val>
                                            <p:strVal val="#ppt_h"/>
                                          </p:val>
                                        </p:tav>
                                      </p:tavLst>
                                    </p:anim>
                                    <p:animEffect transition="in" filter="fade">
                                      <p:cBhvr>
                                        <p:cTn id="65" dur="2000"/>
                                        <p:tgtEl>
                                          <p:spTgt spid="13"/>
                                        </p:tgtEl>
                                      </p:cBhvr>
                                    </p:animEffect>
                                  </p:childTnLst>
                                </p:cTn>
                              </p:par>
                            </p:childTnLst>
                          </p:cTn>
                        </p:par>
                      </p:childTnLst>
                    </p:cTn>
                  </p:par>
                  <p:par>
                    <p:cTn id="66" fill="hold">
                      <p:stCondLst>
                        <p:cond delay="indefinite"/>
                      </p:stCondLst>
                      <p:childTnLst>
                        <p:par>
                          <p:cTn id="67" fill="hold">
                            <p:stCondLst>
                              <p:cond delay="0"/>
                            </p:stCondLst>
                            <p:childTnLst>
                              <p:par>
                                <p:cTn id="68" presetID="27" presetClass="entr" presetSubtype="0" fill="hold" nodeType="clickEffect">
                                  <p:stCondLst>
                                    <p:cond delay="0"/>
                                  </p:stCondLst>
                                  <p:iterate type="lt">
                                    <p:tmPct val="50000"/>
                                  </p:iterate>
                                  <p:childTnLst>
                                    <p:set>
                                      <p:cBhvr>
                                        <p:cTn id="69" dur="1" fill="hold">
                                          <p:stCondLst>
                                            <p:cond delay="0"/>
                                          </p:stCondLst>
                                        </p:cTn>
                                        <p:tgtEl>
                                          <p:spTgt spid="5">
                                            <p:txEl>
                                              <p:pRg st="4" end="4"/>
                                            </p:txEl>
                                          </p:spTgt>
                                        </p:tgtEl>
                                        <p:attrNameLst>
                                          <p:attrName>style.visibility</p:attrName>
                                        </p:attrNameLst>
                                      </p:cBhvr>
                                      <p:to>
                                        <p:strVal val="visible"/>
                                      </p:to>
                                    </p:set>
                                    <p:anim calcmode="discrete" valueType="clr">
                                      <p:cBhvr override="childStyle">
                                        <p:cTn id="70" dur="80"/>
                                        <p:tgtEl>
                                          <p:spTgt spid="5">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1" dur="80"/>
                                        <p:tgtEl>
                                          <p:spTgt spid="5">
                                            <p:txEl>
                                              <p:pRg st="4" end="4"/>
                                            </p:txEl>
                                          </p:spTgt>
                                        </p:tgtEl>
                                        <p:attrNameLst>
                                          <p:attrName>fillcolor</p:attrName>
                                        </p:attrNameLst>
                                      </p:cBhvr>
                                      <p:tavLst>
                                        <p:tav tm="0">
                                          <p:val>
                                            <p:clrVal>
                                              <a:schemeClr val="accent2"/>
                                            </p:clrVal>
                                          </p:val>
                                        </p:tav>
                                        <p:tav tm="50000">
                                          <p:val>
                                            <p:clrVal>
                                              <a:schemeClr val="hlink"/>
                                            </p:clrVal>
                                          </p:val>
                                        </p:tav>
                                      </p:tavLst>
                                    </p:anim>
                                    <p:set>
                                      <p:cBhvr>
                                        <p:cTn id="72" dur="80"/>
                                        <p:tgtEl>
                                          <p:spTgt spid="5">
                                            <p:txEl>
                                              <p:pRg st="4" end="4"/>
                                            </p:txEl>
                                          </p:spTgt>
                                        </p:tgtEl>
                                        <p:attrNameLst>
                                          <p:attrName>fill.type</p:attrName>
                                        </p:attrNameLst>
                                      </p:cBhvr>
                                      <p:to>
                                        <p:strVal val="solid"/>
                                      </p:to>
                                    </p:set>
                                  </p:childTnLst>
                                </p:cTn>
                              </p:par>
                            </p:childTnLst>
                          </p:cTn>
                        </p:par>
                      </p:childTnLst>
                    </p:cTn>
                  </p:par>
                  <p:par>
                    <p:cTn id="73" fill="hold">
                      <p:stCondLst>
                        <p:cond delay="indefinite"/>
                      </p:stCondLst>
                      <p:childTnLst>
                        <p:par>
                          <p:cTn id="74" fill="hold">
                            <p:stCondLst>
                              <p:cond delay="0"/>
                            </p:stCondLst>
                            <p:childTnLst>
                              <p:par>
                                <p:cTn id="75" presetID="27" presetClass="entr" presetSubtype="0" fill="hold" nodeType="clickEffect">
                                  <p:stCondLst>
                                    <p:cond delay="0"/>
                                  </p:stCondLst>
                                  <p:iterate type="lt">
                                    <p:tmPct val="50000"/>
                                  </p:iterate>
                                  <p:childTnLst>
                                    <p:set>
                                      <p:cBhvr>
                                        <p:cTn id="76" dur="1" fill="hold">
                                          <p:stCondLst>
                                            <p:cond delay="0"/>
                                          </p:stCondLst>
                                        </p:cTn>
                                        <p:tgtEl>
                                          <p:spTgt spid="5">
                                            <p:txEl>
                                              <p:pRg st="5" end="5"/>
                                            </p:txEl>
                                          </p:spTgt>
                                        </p:tgtEl>
                                        <p:attrNameLst>
                                          <p:attrName>style.visibility</p:attrName>
                                        </p:attrNameLst>
                                      </p:cBhvr>
                                      <p:to>
                                        <p:strVal val="visible"/>
                                      </p:to>
                                    </p:set>
                                    <p:anim calcmode="discrete" valueType="clr">
                                      <p:cBhvr override="childStyle">
                                        <p:cTn id="77" dur="80"/>
                                        <p:tgtEl>
                                          <p:spTgt spid="5">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8" dur="80"/>
                                        <p:tgtEl>
                                          <p:spTgt spid="5">
                                            <p:txEl>
                                              <p:pRg st="5" end="5"/>
                                            </p:txEl>
                                          </p:spTgt>
                                        </p:tgtEl>
                                        <p:attrNameLst>
                                          <p:attrName>fillcolor</p:attrName>
                                        </p:attrNameLst>
                                      </p:cBhvr>
                                      <p:tavLst>
                                        <p:tav tm="0">
                                          <p:val>
                                            <p:clrVal>
                                              <a:schemeClr val="accent2"/>
                                            </p:clrVal>
                                          </p:val>
                                        </p:tav>
                                        <p:tav tm="50000">
                                          <p:val>
                                            <p:clrVal>
                                              <a:schemeClr val="hlink"/>
                                            </p:clrVal>
                                          </p:val>
                                        </p:tav>
                                      </p:tavLst>
                                    </p:anim>
                                    <p:set>
                                      <p:cBhvr>
                                        <p:cTn id="79" dur="80"/>
                                        <p:tgtEl>
                                          <p:spTgt spid="5">
                                            <p:txEl>
                                              <p:pRg st="5" end="5"/>
                                            </p:txEl>
                                          </p:spTgt>
                                        </p:tgtEl>
                                        <p:attrNameLst>
                                          <p:attrName>fill.type</p:attrName>
                                        </p:attrNameLst>
                                      </p:cBhvr>
                                      <p:to>
                                        <p:strVal val="solid"/>
                                      </p:to>
                                    </p:set>
                                  </p:childTnLst>
                                </p:cTn>
                              </p:par>
                            </p:childTnLst>
                          </p:cTn>
                        </p:par>
                      </p:childTnLst>
                    </p:cTn>
                  </p:par>
                  <p:par>
                    <p:cTn id="80" fill="hold">
                      <p:stCondLst>
                        <p:cond delay="indefinite"/>
                      </p:stCondLst>
                      <p:childTnLst>
                        <p:par>
                          <p:cTn id="81" fill="hold">
                            <p:stCondLst>
                              <p:cond delay="0"/>
                            </p:stCondLst>
                            <p:childTnLst>
                              <p:par>
                                <p:cTn id="82" presetID="53" presetClass="entr" presetSubtype="0" fill="hold" nodeType="clickEffect">
                                  <p:stCondLst>
                                    <p:cond delay="0"/>
                                  </p:stCondLst>
                                  <p:childTnLst>
                                    <p:set>
                                      <p:cBhvr>
                                        <p:cTn id="83" dur="1" fill="hold">
                                          <p:stCondLst>
                                            <p:cond delay="0"/>
                                          </p:stCondLst>
                                        </p:cTn>
                                        <p:tgtEl>
                                          <p:spTgt spid="16"/>
                                        </p:tgtEl>
                                        <p:attrNameLst>
                                          <p:attrName>style.visibility</p:attrName>
                                        </p:attrNameLst>
                                      </p:cBhvr>
                                      <p:to>
                                        <p:strVal val="visible"/>
                                      </p:to>
                                    </p:set>
                                    <p:anim calcmode="lin" valueType="num">
                                      <p:cBhvr>
                                        <p:cTn id="84" dur="2000" fill="hold"/>
                                        <p:tgtEl>
                                          <p:spTgt spid="16"/>
                                        </p:tgtEl>
                                        <p:attrNameLst>
                                          <p:attrName>ppt_w</p:attrName>
                                        </p:attrNameLst>
                                      </p:cBhvr>
                                      <p:tavLst>
                                        <p:tav tm="0">
                                          <p:val>
                                            <p:fltVal val="0"/>
                                          </p:val>
                                        </p:tav>
                                        <p:tav tm="100000">
                                          <p:val>
                                            <p:strVal val="#ppt_w"/>
                                          </p:val>
                                        </p:tav>
                                      </p:tavLst>
                                    </p:anim>
                                    <p:anim calcmode="lin" valueType="num">
                                      <p:cBhvr>
                                        <p:cTn id="85" dur="2000" fill="hold"/>
                                        <p:tgtEl>
                                          <p:spTgt spid="16"/>
                                        </p:tgtEl>
                                        <p:attrNameLst>
                                          <p:attrName>ppt_h</p:attrName>
                                        </p:attrNameLst>
                                      </p:cBhvr>
                                      <p:tavLst>
                                        <p:tav tm="0">
                                          <p:val>
                                            <p:fltVal val="0"/>
                                          </p:val>
                                        </p:tav>
                                        <p:tav tm="100000">
                                          <p:val>
                                            <p:strVal val="#ppt_h"/>
                                          </p:val>
                                        </p:tav>
                                      </p:tavLst>
                                    </p:anim>
                                    <p:animEffect transition="in" filter="fade">
                                      <p:cBhvr>
                                        <p:cTn id="86" dur="2000"/>
                                        <p:tgtEl>
                                          <p:spTgt spid="16"/>
                                        </p:tgtEl>
                                      </p:cBhvr>
                                    </p:animEffect>
                                  </p:childTnLst>
                                </p:cTn>
                              </p:par>
                            </p:childTnLst>
                          </p:cTn>
                        </p:par>
                      </p:childTnLst>
                    </p:cTn>
                  </p:par>
                  <p:par>
                    <p:cTn id="87" fill="hold">
                      <p:stCondLst>
                        <p:cond delay="indefinite"/>
                      </p:stCondLst>
                      <p:childTnLst>
                        <p:par>
                          <p:cTn id="88" fill="hold">
                            <p:stCondLst>
                              <p:cond delay="0"/>
                            </p:stCondLst>
                            <p:childTnLst>
                              <p:par>
                                <p:cTn id="89" presetID="27" presetClass="entr" presetSubtype="0" fill="hold" nodeType="clickEffect">
                                  <p:stCondLst>
                                    <p:cond delay="0"/>
                                  </p:stCondLst>
                                  <p:iterate type="lt">
                                    <p:tmPct val="50000"/>
                                  </p:iterate>
                                  <p:childTnLst>
                                    <p:set>
                                      <p:cBhvr>
                                        <p:cTn id="90" dur="1" fill="hold">
                                          <p:stCondLst>
                                            <p:cond delay="0"/>
                                          </p:stCondLst>
                                        </p:cTn>
                                        <p:tgtEl>
                                          <p:spTgt spid="5">
                                            <p:txEl>
                                              <p:pRg st="6" end="6"/>
                                            </p:txEl>
                                          </p:spTgt>
                                        </p:tgtEl>
                                        <p:attrNameLst>
                                          <p:attrName>style.visibility</p:attrName>
                                        </p:attrNameLst>
                                      </p:cBhvr>
                                      <p:to>
                                        <p:strVal val="visible"/>
                                      </p:to>
                                    </p:set>
                                    <p:anim calcmode="discrete" valueType="clr">
                                      <p:cBhvr override="childStyle">
                                        <p:cTn id="91" dur="80"/>
                                        <p:tgtEl>
                                          <p:spTgt spid="5">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2" dur="80"/>
                                        <p:tgtEl>
                                          <p:spTgt spid="5">
                                            <p:txEl>
                                              <p:pRg st="6" end="6"/>
                                            </p:txEl>
                                          </p:spTgt>
                                        </p:tgtEl>
                                        <p:attrNameLst>
                                          <p:attrName>fillcolor</p:attrName>
                                        </p:attrNameLst>
                                      </p:cBhvr>
                                      <p:tavLst>
                                        <p:tav tm="0">
                                          <p:val>
                                            <p:clrVal>
                                              <a:schemeClr val="accent2"/>
                                            </p:clrVal>
                                          </p:val>
                                        </p:tav>
                                        <p:tav tm="50000">
                                          <p:val>
                                            <p:clrVal>
                                              <a:schemeClr val="hlink"/>
                                            </p:clrVal>
                                          </p:val>
                                        </p:tav>
                                      </p:tavLst>
                                    </p:anim>
                                    <p:set>
                                      <p:cBhvr>
                                        <p:cTn id="93" dur="80"/>
                                        <p:tgtEl>
                                          <p:spTgt spid="5">
                                            <p:txEl>
                                              <p:p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bg2">
              <a:lumMod val="50000"/>
            </a:schemeClr>
          </a:solidFill>
          <a:effectLst>
            <a:softEdge rad="127000"/>
          </a:effectLst>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b="1" cap="all" dirty="0" err="1" smtClean="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Musik</a:t>
            </a:r>
            <a:endParaRPr lang="ru-RU" b="1" cap="all" dirty="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endParaRPr>
          </a:p>
        </p:txBody>
      </p:sp>
      <p:sp>
        <p:nvSpPr>
          <p:cNvPr id="3" name="Содержимое 2"/>
          <p:cNvSpPr>
            <a:spLocks noGrp="1"/>
          </p:cNvSpPr>
          <p:nvPr>
            <p:ph sz="half" idx="1"/>
          </p:nvPr>
        </p:nvSpPr>
        <p:spPr/>
        <p:txBody>
          <a:bodyPr>
            <a:normAutofit/>
          </a:bodyPr>
          <a:lstStyle/>
          <a:p>
            <a:pPr>
              <a:buFont typeface="Arial" pitchFamily="34" charset="0"/>
              <a:buChar char="•"/>
            </a:pPr>
            <a:r>
              <a:rPr lang="de-DE" dirty="0" smtClean="0">
                <a:latin typeface="Times New Roman" pitchFamily="18" charset="0"/>
                <a:cs typeface="Times New Roman" pitchFamily="18" charset="0"/>
              </a:rPr>
              <a:t>Von internationaler Bedeutung war und ist das Wiener Musikleben. </a:t>
            </a:r>
            <a:endParaRPr lang="ru-RU" dirty="0" smtClean="0">
              <a:latin typeface="Times New Roman" pitchFamily="18" charset="0"/>
              <a:cs typeface="Times New Roman" pitchFamily="18" charset="0"/>
            </a:endParaRPr>
          </a:p>
          <a:p>
            <a:pPr>
              <a:buFont typeface="Arial" pitchFamily="34" charset="0"/>
              <a:buChar char="•"/>
            </a:pPr>
            <a:r>
              <a:rPr lang="de-DE" dirty="0" smtClean="0">
                <a:latin typeface="Times New Roman" pitchFamily="18" charset="0"/>
                <a:cs typeface="Times New Roman" pitchFamily="18" charset="0"/>
              </a:rPr>
              <a:t>Historisch ist es vor allem von Komponisten geprägt. </a:t>
            </a:r>
            <a:endParaRPr lang="ru-RU" dirty="0">
              <a:latin typeface="Times New Roman" pitchFamily="18" charset="0"/>
              <a:cs typeface="Times New Roman" pitchFamily="18" charset="0"/>
            </a:endParaRPr>
          </a:p>
        </p:txBody>
      </p:sp>
      <p:sp>
        <p:nvSpPr>
          <p:cNvPr id="4" name="Содержимое 3"/>
          <p:cNvSpPr>
            <a:spLocks noGrp="1"/>
          </p:cNvSpPr>
          <p:nvPr>
            <p:ph sz="half" idx="2"/>
          </p:nvPr>
        </p:nvSpPr>
        <p:spPr/>
        <p:txBody>
          <a:bodyPr>
            <a:normAutofit/>
          </a:bodyPr>
          <a:lstStyle/>
          <a:p>
            <a:r>
              <a:rPr lang="de-DE" dirty="0" smtClean="0">
                <a:latin typeface="Times New Roman" pitchFamily="18" charset="0"/>
                <a:cs typeface="Times New Roman" pitchFamily="18" charset="0"/>
              </a:rPr>
              <a:t>Wolfgang Amadeus Mozart </a:t>
            </a:r>
            <a:endParaRPr lang="ru-RU" dirty="0" smtClean="0">
              <a:latin typeface="Times New Roman" pitchFamily="18" charset="0"/>
              <a:cs typeface="Times New Roman" pitchFamily="18" charset="0"/>
            </a:endParaRPr>
          </a:p>
          <a:p>
            <a:r>
              <a:rPr lang="de-DE" dirty="0" smtClean="0">
                <a:latin typeface="Times New Roman" pitchFamily="18" charset="0"/>
                <a:cs typeface="Times New Roman" pitchFamily="18" charset="0"/>
              </a:rPr>
              <a:t>Ludwig van Beethoven</a:t>
            </a:r>
            <a:endParaRPr lang="ru-RU" dirty="0" smtClean="0">
              <a:latin typeface="Times New Roman" pitchFamily="18" charset="0"/>
              <a:cs typeface="Times New Roman" pitchFamily="18" charset="0"/>
            </a:endParaRPr>
          </a:p>
          <a:p>
            <a:r>
              <a:rPr lang="de-DE" dirty="0" smtClean="0">
                <a:latin typeface="Times New Roman" pitchFamily="18" charset="0"/>
                <a:cs typeface="Times New Roman" pitchFamily="18" charset="0"/>
              </a:rPr>
              <a:t>Joseph Haydn</a:t>
            </a:r>
            <a:endParaRPr lang="ru-RU" dirty="0" smtClean="0">
              <a:latin typeface="Times New Roman" pitchFamily="18" charset="0"/>
              <a:cs typeface="Times New Roman" pitchFamily="18" charset="0"/>
            </a:endParaRPr>
          </a:p>
          <a:p>
            <a:r>
              <a:rPr lang="de-DE" dirty="0" smtClean="0">
                <a:latin typeface="Times New Roman" pitchFamily="18" charset="0"/>
                <a:cs typeface="Times New Roman" pitchFamily="18" charset="0"/>
              </a:rPr>
              <a:t>Johann Strauß</a:t>
            </a:r>
            <a:endParaRPr lang="ru-RU" dirty="0" smtClean="0">
              <a:latin typeface="Times New Roman" pitchFamily="18" charset="0"/>
              <a:cs typeface="Times New Roman" pitchFamily="18" charset="0"/>
            </a:endParaRPr>
          </a:p>
          <a:p>
            <a:r>
              <a:rPr lang="de-DE" dirty="0" smtClean="0">
                <a:latin typeface="Times New Roman" pitchFamily="18" charset="0"/>
                <a:cs typeface="Times New Roman" pitchFamily="18" charset="0"/>
              </a:rPr>
              <a:t>Franz Schubert</a:t>
            </a:r>
            <a:endParaRPr lang="ru-RU" dirty="0" smtClean="0">
              <a:latin typeface="Times New Roman" pitchFamily="18" charset="0"/>
              <a:cs typeface="Times New Roman" pitchFamily="18" charset="0"/>
            </a:endParaRPr>
          </a:p>
          <a:p>
            <a:r>
              <a:rPr lang="de-DE" dirty="0" smtClean="0">
                <a:latin typeface="Times New Roman" pitchFamily="18" charset="0"/>
                <a:cs typeface="Times New Roman" pitchFamily="18" charset="0"/>
              </a:rPr>
              <a:t>Franz Liszt</a:t>
            </a:r>
            <a:endParaRPr lang="ru-RU" dirty="0" smtClean="0">
              <a:latin typeface="Times New Roman" pitchFamily="18" charset="0"/>
              <a:cs typeface="Times New Roman" pitchFamily="18" charset="0"/>
            </a:endParaRPr>
          </a:p>
          <a:p>
            <a:r>
              <a:rPr lang="de-DE" dirty="0" smtClean="0">
                <a:latin typeface="Times New Roman" pitchFamily="18" charset="0"/>
                <a:cs typeface="Times New Roman" pitchFamily="18" charset="0"/>
              </a:rPr>
              <a:t>Johannes Brahms</a:t>
            </a:r>
            <a:endParaRPr lang="ru-RU" dirty="0" smtClean="0">
              <a:latin typeface="Times New Roman" pitchFamily="18" charset="0"/>
              <a:cs typeface="Times New Roman" pitchFamily="18" charset="0"/>
            </a:endParaRPr>
          </a:p>
          <a:p>
            <a:r>
              <a:rPr lang="de-DE" dirty="0" smtClean="0">
                <a:latin typeface="Times New Roman" pitchFamily="18" charset="0"/>
                <a:cs typeface="Times New Roman" pitchFamily="18" charset="0"/>
              </a:rPr>
              <a:t>Franz Lehar</a:t>
            </a:r>
            <a:endParaRPr lang="ru-RU" dirty="0" smtClean="0">
              <a:latin typeface="Times New Roman" pitchFamily="18" charset="0"/>
              <a:cs typeface="Times New Roman" pitchFamily="18" charset="0"/>
            </a:endParaRPr>
          </a:p>
        </p:txBody>
      </p:sp>
      <p:pic>
        <p:nvPicPr>
          <p:cNvPr id="5" name="Рисунок 4" descr="mozarts-requiem-mass-in-d-minor-k-626.jpg"/>
          <p:cNvPicPr>
            <a:picLocks noChangeAspect="1"/>
          </p:cNvPicPr>
          <p:nvPr/>
        </p:nvPicPr>
        <p:blipFill>
          <a:blip r:embed="rId2" cstate="print"/>
          <a:stretch>
            <a:fillRect/>
          </a:stretch>
        </p:blipFill>
        <p:spPr>
          <a:xfrm>
            <a:off x="7572396" y="1214422"/>
            <a:ext cx="928694" cy="928694"/>
          </a:xfrm>
          <a:prstGeom prst="rect">
            <a:avLst/>
          </a:prstGeom>
        </p:spPr>
      </p:pic>
      <p:pic>
        <p:nvPicPr>
          <p:cNvPr id="6" name="Рисунок 5" descr="гайдн.jpg"/>
          <p:cNvPicPr>
            <a:picLocks noChangeAspect="1"/>
          </p:cNvPicPr>
          <p:nvPr/>
        </p:nvPicPr>
        <p:blipFill>
          <a:blip r:embed="rId3" cstate="print">
            <a:lum contrast="20000"/>
          </a:blip>
          <a:stretch>
            <a:fillRect/>
          </a:stretch>
        </p:blipFill>
        <p:spPr>
          <a:xfrm>
            <a:off x="7143768" y="3214686"/>
            <a:ext cx="781048" cy="785818"/>
          </a:xfrm>
          <a:prstGeom prst="rect">
            <a:avLst/>
          </a:prstGeom>
        </p:spPr>
      </p:pic>
      <p:pic>
        <p:nvPicPr>
          <p:cNvPr id="7" name="Рисунок 6" descr="шуберт.jpg"/>
          <p:cNvPicPr>
            <a:picLocks noChangeAspect="1"/>
          </p:cNvPicPr>
          <p:nvPr/>
        </p:nvPicPr>
        <p:blipFill>
          <a:blip r:embed="rId4" cstate="print"/>
          <a:stretch>
            <a:fillRect/>
          </a:stretch>
        </p:blipFill>
        <p:spPr>
          <a:xfrm>
            <a:off x="7072330" y="4071942"/>
            <a:ext cx="1000122" cy="1143008"/>
          </a:xfrm>
          <a:prstGeom prst="rect">
            <a:avLst/>
          </a:prstGeom>
        </p:spPr>
      </p:pic>
      <p:pic>
        <p:nvPicPr>
          <p:cNvPr id="9" name="Рисунок 8" descr="2_587-520x625.jpg"/>
          <p:cNvPicPr>
            <a:picLocks noChangeAspect="1"/>
          </p:cNvPicPr>
          <p:nvPr/>
        </p:nvPicPr>
        <p:blipFill>
          <a:blip r:embed="rId5" cstate="print"/>
          <a:stretch>
            <a:fillRect/>
          </a:stretch>
        </p:blipFill>
        <p:spPr>
          <a:xfrm>
            <a:off x="8001024" y="2000240"/>
            <a:ext cx="1000100" cy="1000132"/>
          </a:xfrm>
          <a:prstGeom prst="rect">
            <a:avLst/>
          </a:prstGeom>
        </p:spPr>
      </p:pic>
      <p:pic>
        <p:nvPicPr>
          <p:cNvPr id="10" name="Рисунок 9" descr="484px-Liszt-kaulbach.jpg"/>
          <p:cNvPicPr>
            <a:picLocks noChangeAspect="1"/>
          </p:cNvPicPr>
          <p:nvPr/>
        </p:nvPicPr>
        <p:blipFill>
          <a:blip r:embed="rId6" cstate="print"/>
          <a:stretch>
            <a:fillRect/>
          </a:stretch>
        </p:blipFill>
        <p:spPr>
          <a:xfrm>
            <a:off x="8001024" y="4429132"/>
            <a:ext cx="1000132" cy="1000132"/>
          </a:xfrm>
          <a:prstGeom prst="rect">
            <a:avLst/>
          </a:prstGeom>
        </p:spPr>
      </p:pic>
      <p:pic>
        <p:nvPicPr>
          <p:cNvPr id="11" name="Рисунок 10" descr="81214409.jpg"/>
          <p:cNvPicPr>
            <a:picLocks noChangeAspect="1"/>
          </p:cNvPicPr>
          <p:nvPr/>
        </p:nvPicPr>
        <p:blipFill>
          <a:blip r:embed="rId7" cstate="print"/>
          <a:stretch>
            <a:fillRect/>
          </a:stretch>
        </p:blipFill>
        <p:spPr>
          <a:xfrm>
            <a:off x="6715140" y="5643578"/>
            <a:ext cx="857256" cy="995818"/>
          </a:xfrm>
          <a:prstGeom prst="rect">
            <a:avLst/>
          </a:prstGeom>
        </p:spPr>
      </p:pic>
      <p:pic>
        <p:nvPicPr>
          <p:cNvPr id="12" name="Рисунок 11" descr="right_img.jpg"/>
          <p:cNvPicPr>
            <a:picLocks noChangeAspect="1"/>
          </p:cNvPicPr>
          <p:nvPr/>
        </p:nvPicPr>
        <p:blipFill>
          <a:blip r:embed="rId8" cstate="print"/>
          <a:stretch>
            <a:fillRect/>
          </a:stretch>
        </p:blipFill>
        <p:spPr>
          <a:xfrm>
            <a:off x="7929586" y="3286124"/>
            <a:ext cx="1023938" cy="1071570"/>
          </a:xfrm>
          <a:prstGeom prst="rect">
            <a:avLst/>
          </a:prstGeom>
        </p:spPr>
      </p:pic>
      <p:pic>
        <p:nvPicPr>
          <p:cNvPr id="13" name="Рисунок 12" descr="Johannes+Brahms.jpg"/>
          <p:cNvPicPr>
            <a:picLocks noChangeAspect="1"/>
          </p:cNvPicPr>
          <p:nvPr/>
        </p:nvPicPr>
        <p:blipFill>
          <a:blip r:embed="rId9" cstate="print"/>
          <a:stretch>
            <a:fillRect/>
          </a:stretch>
        </p:blipFill>
        <p:spPr>
          <a:xfrm>
            <a:off x="7572396" y="5286388"/>
            <a:ext cx="926873" cy="928694"/>
          </a:xfrm>
          <a:prstGeom prst="rect">
            <a:avLst/>
          </a:prstGeom>
        </p:spPr>
      </p:pic>
      <p:pic>
        <p:nvPicPr>
          <p:cNvPr id="14" name="Рисунок 13" descr="http://upload.wikimedia.org/wikipedia/commons/thumb/d/dc/Musikverein_Wien1.JPG/220px-Musikverein_Wien1.JPG">
            <a:hlinkClick r:id="rId10"/>
          </p:cNvPr>
          <p:cNvPicPr/>
          <p:nvPr/>
        </p:nvPicPr>
        <p:blipFill>
          <a:blip r:embed="rId11" cstate="print">
            <a:lum contrast="20000"/>
          </a:blip>
          <a:srcRect/>
          <a:stretch>
            <a:fillRect/>
          </a:stretch>
        </p:blipFill>
        <p:spPr bwMode="auto">
          <a:xfrm>
            <a:off x="428596" y="4143380"/>
            <a:ext cx="4143404" cy="250033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4"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3">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21"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3" dur="80"/>
                                        <p:tgtEl>
                                          <p:spTgt spid="3">
                                            <p:txEl>
                                              <p:pRg st="1" end="1"/>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19" presetClass="entr" presetSubtype="10"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0" fill="hold"/>
                                        <p:tgtEl>
                                          <p:spTgt spid="14"/>
                                        </p:tgtEl>
                                        <p:attrNameLst>
                                          <p:attrName>ppt_w</p:attrName>
                                        </p:attrNameLst>
                                      </p:cBhvr>
                                      <p:tavLst>
                                        <p:tav tm="0" fmla="#ppt_w*sin(2.5*pi*$)">
                                          <p:val>
                                            <p:fltVal val="0"/>
                                          </p:val>
                                        </p:tav>
                                        <p:tav tm="100000">
                                          <p:val>
                                            <p:fltVal val="1"/>
                                          </p:val>
                                        </p:tav>
                                      </p:tavLst>
                                    </p:anim>
                                    <p:anim calcmode="lin" valueType="num">
                                      <p:cBhvr>
                                        <p:cTn id="29" dur="50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27" presetClass="entr" presetSubtype="0" fill="hold" nodeType="clickEffect">
                                  <p:stCondLst>
                                    <p:cond delay="0"/>
                                  </p:stCondLst>
                                  <p:iterate type="lt">
                                    <p:tmPct val="50000"/>
                                  </p:iterate>
                                  <p:childTnLst>
                                    <p:set>
                                      <p:cBhvr>
                                        <p:cTn id="33" dur="1" fill="hold">
                                          <p:stCondLst>
                                            <p:cond delay="0"/>
                                          </p:stCondLst>
                                        </p:cTn>
                                        <p:tgtEl>
                                          <p:spTgt spid="4">
                                            <p:txEl>
                                              <p:pRg st="0" end="0"/>
                                            </p:txEl>
                                          </p:spTgt>
                                        </p:tgtEl>
                                        <p:attrNameLst>
                                          <p:attrName>style.visibility</p:attrName>
                                        </p:attrNameLst>
                                      </p:cBhvr>
                                      <p:to>
                                        <p:strVal val="visible"/>
                                      </p:to>
                                    </p:set>
                                    <p:anim calcmode="discrete" valueType="clr">
                                      <p:cBhvr override="childStyle">
                                        <p:cTn id="34" dur="80"/>
                                        <p:tgtEl>
                                          <p:spTgt spid="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4">
                                            <p:txEl>
                                              <p:pRg st="0" end="0"/>
                                            </p:txEl>
                                          </p:spTgt>
                                        </p:tgtEl>
                                        <p:attrNameLst>
                                          <p:attrName>fillcolor</p:attrName>
                                        </p:attrNameLst>
                                      </p:cBhvr>
                                      <p:tavLst>
                                        <p:tav tm="0">
                                          <p:val>
                                            <p:clrVal>
                                              <a:schemeClr val="accent2"/>
                                            </p:clrVal>
                                          </p:val>
                                        </p:tav>
                                        <p:tav tm="50000">
                                          <p:val>
                                            <p:clrVal>
                                              <a:schemeClr val="hlink"/>
                                            </p:clrVal>
                                          </p:val>
                                        </p:tav>
                                      </p:tavLst>
                                    </p:anim>
                                    <p:set>
                                      <p:cBhvr>
                                        <p:cTn id="36" dur="80"/>
                                        <p:tgtEl>
                                          <p:spTgt spid="4">
                                            <p:txEl>
                                              <p:pRg st="0" end="0"/>
                                            </p:txEl>
                                          </p:spTgt>
                                        </p:tgtEl>
                                        <p:attrNameLst>
                                          <p:attrName>fill.type</p:attrName>
                                        </p:attrNameLst>
                                      </p:cBhvr>
                                      <p:to>
                                        <p:strVal val="solid"/>
                                      </p:to>
                                    </p:set>
                                  </p:childTnLst>
                                </p:cTn>
                              </p:par>
                            </p:childTnLst>
                          </p:cTn>
                        </p:par>
                      </p:childTnLst>
                    </p:cTn>
                  </p:par>
                  <p:par>
                    <p:cTn id="37" fill="hold">
                      <p:stCondLst>
                        <p:cond delay="indefinite"/>
                      </p:stCondLst>
                      <p:childTnLst>
                        <p:par>
                          <p:cTn id="38" fill="hold">
                            <p:stCondLst>
                              <p:cond delay="0"/>
                            </p:stCondLst>
                            <p:childTnLst>
                              <p:par>
                                <p:cTn id="39" presetID="53" presetClass="entr" presetSubtype="0"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p:cTn id="41" dur="3000" fill="hold"/>
                                        <p:tgtEl>
                                          <p:spTgt spid="5"/>
                                        </p:tgtEl>
                                        <p:attrNameLst>
                                          <p:attrName>ppt_w</p:attrName>
                                        </p:attrNameLst>
                                      </p:cBhvr>
                                      <p:tavLst>
                                        <p:tav tm="0">
                                          <p:val>
                                            <p:fltVal val="0"/>
                                          </p:val>
                                        </p:tav>
                                        <p:tav tm="100000">
                                          <p:val>
                                            <p:strVal val="#ppt_w"/>
                                          </p:val>
                                        </p:tav>
                                      </p:tavLst>
                                    </p:anim>
                                    <p:anim calcmode="lin" valueType="num">
                                      <p:cBhvr>
                                        <p:cTn id="42" dur="3000" fill="hold"/>
                                        <p:tgtEl>
                                          <p:spTgt spid="5"/>
                                        </p:tgtEl>
                                        <p:attrNameLst>
                                          <p:attrName>ppt_h</p:attrName>
                                        </p:attrNameLst>
                                      </p:cBhvr>
                                      <p:tavLst>
                                        <p:tav tm="0">
                                          <p:val>
                                            <p:fltVal val="0"/>
                                          </p:val>
                                        </p:tav>
                                        <p:tav tm="100000">
                                          <p:val>
                                            <p:strVal val="#ppt_h"/>
                                          </p:val>
                                        </p:tav>
                                      </p:tavLst>
                                    </p:anim>
                                    <p:animEffect transition="in" filter="fade">
                                      <p:cBhvr>
                                        <p:cTn id="43" dur="3000"/>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27" presetClass="entr" presetSubtype="0" fill="hold" nodeType="clickEffect">
                                  <p:stCondLst>
                                    <p:cond delay="0"/>
                                  </p:stCondLst>
                                  <p:iterate type="lt">
                                    <p:tmPct val="50000"/>
                                  </p:iterate>
                                  <p:childTnLst>
                                    <p:set>
                                      <p:cBhvr>
                                        <p:cTn id="47" dur="1" fill="hold">
                                          <p:stCondLst>
                                            <p:cond delay="0"/>
                                          </p:stCondLst>
                                        </p:cTn>
                                        <p:tgtEl>
                                          <p:spTgt spid="4">
                                            <p:txEl>
                                              <p:pRg st="1" end="1"/>
                                            </p:txEl>
                                          </p:spTgt>
                                        </p:tgtEl>
                                        <p:attrNameLst>
                                          <p:attrName>style.visibility</p:attrName>
                                        </p:attrNameLst>
                                      </p:cBhvr>
                                      <p:to>
                                        <p:strVal val="visible"/>
                                      </p:to>
                                    </p:set>
                                    <p:anim calcmode="discrete" valueType="clr">
                                      <p:cBhvr override="childStyle">
                                        <p:cTn id="48" dur="80"/>
                                        <p:tgtEl>
                                          <p:spTgt spid="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4">
                                            <p:txEl>
                                              <p:pRg st="1" end="1"/>
                                            </p:txEl>
                                          </p:spTgt>
                                        </p:tgtEl>
                                        <p:attrNameLst>
                                          <p:attrName>fillcolor</p:attrName>
                                        </p:attrNameLst>
                                      </p:cBhvr>
                                      <p:tavLst>
                                        <p:tav tm="0">
                                          <p:val>
                                            <p:clrVal>
                                              <a:schemeClr val="accent2"/>
                                            </p:clrVal>
                                          </p:val>
                                        </p:tav>
                                        <p:tav tm="50000">
                                          <p:val>
                                            <p:clrVal>
                                              <a:schemeClr val="hlink"/>
                                            </p:clrVal>
                                          </p:val>
                                        </p:tav>
                                      </p:tavLst>
                                    </p:anim>
                                    <p:set>
                                      <p:cBhvr>
                                        <p:cTn id="50" dur="80"/>
                                        <p:tgtEl>
                                          <p:spTgt spid="4">
                                            <p:txEl>
                                              <p:pRg st="1" end="1"/>
                                            </p:txEl>
                                          </p:spTgt>
                                        </p:tgtEl>
                                        <p:attrNameLst>
                                          <p:attrName>fill.type</p:attrName>
                                        </p:attrNameLst>
                                      </p:cBhvr>
                                      <p:to>
                                        <p:strVal val="solid"/>
                                      </p:to>
                                    </p:set>
                                  </p:childTnLst>
                                </p:cTn>
                              </p:par>
                            </p:childTnLst>
                          </p:cTn>
                        </p:par>
                      </p:childTnLst>
                    </p:cTn>
                  </p:par>
                  <p:par>
                    <p:cTn id="51" fill="hold">
                      <p:stCondLst>
                        <p:cond delay="indefinite"/>
                      </p:stCondLst>
                      <p:childTnLst>
                        <p:par>
                          <p:cTn id="52" fill="hold">
                            <p:stCondLst>
                              <p:cond delay="0"/>
                            </p:stCondLst>
                            <p:childTnLst>
                              <p:par>
                                <p:cTn id="53" presetID="53" presetClass="entr" presetSubtype="0" fill="hold" nodeType="click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3000" fill="hold"/>
                                        <p:tgtEl>
                                          <p:spTgt spid="9"/>
                                        </p:tgtEl>
                                        <p:attrNameLst>
                                          <p:attrName>ppt_w</p:attrName>
                                        </p:attrNameLst>
                                      </p:cBhvr>
                                      <p:tavLst>
                                        <p:tav tm="0">
                                          <p:val>
                                            <p:fltVal val="0"/>
                                          </p:val>
                                        </p:tav>
                                        <p:tav tm="100000">
                                          <p:val>
                                            <p:strVal val="#ppt_w"/>
                                          </p:val>
                                        </p:tav>
                                      </p:tavLst>
                                    </p:anim>
                                    <p:anim calcmode="lin" valueType="num">
                                      <p:cBhvr>
                                        <p:cTn id="56" dur="3000" fill="hold"/>
                                        <p:tgtEl>
                                          <p:spTgt spid="9"/>
                                        </p:tgtEl>
                                        <p:attrNameLst>
                                          <p:attrName>ppt_h</p:attrName>
                                        </p:attrNameLst>
                                      </p:cBhvr>
                                      <p:tavLst>
                                        <p:tav tm="0">
                                          <p:val>
                                            <p:fltVal val="0"/>
                                          </p:val>
                                        </p:tav>
                                        <p:tav tm="100000">
                                          <p:val>
                                            <p:strVal val="#ppt_h"/>
                                          </p:val>
                                        </p:tav>
                                      </p:tavLst>
                                    </p:anim>
                                    <p:animEffect transition="in" filter="fade">
                                      <p:cBhvr>
                                        <p:cTn id="57" dur="3000"/>
                                        <p:tgtEl>
                                          <p:spTgt spid="9"/>
                                        </p:tgtEl>
                                      </p:cBhvr>
                                    </p:animEffect>
                                  </p:childTnLst>
                                </p:cTn>
                              </p:par>
                            </p:childTnLst>
                          </p:cTn>
                        </p:par>
                      </p:childTnLst>
                    </p:cTn>
                  </p:par>
                  <p:par>
                    <p:cTn id="58" fill="hold">
                      <p:stCondLst>
                        <p:cond delay="indefinite"/>
                      </p:stCondLst>
                      <p:childTnLst>
                        <p:par>
                          <p:cTn id="59" fill="hold">
                            <p:stCondLst>
                              <p:cond delay="0"/>
                            </p:stCondLst>
                            <p:childTnLst>
                              <p:par>
                                <p:cTn id="60" presetID="27" presetClass="entr" presetSubtype="0" fill="hold" nodeType="clickEffect">
                                  <p:stCondLst>
                                    <p:cond delay="0"/>
                                  </p:stCondLst>
                                  <p:iterate type="lt">
                                    <p:tmPct val="50000"/>
                                  </p:iterate>
                                  <p:childTnLst>
                                    <p:set>
                                      <p:cBhvr>
                                        <p:cTn id="61" dur="1" fill="hold">
                                          <p:stCondLst>
                                            <p:cond delay="0"/>
                                          </p:stCondLst>
                                        </p:cTn>
                                        <p:tgtEl>
                                          <p:spTgt spid="4">
                                            <p:txEl>
                                              <p:pRg st="2" end="2"/>
                                            </p:txEl>
                                          </p:spTgt>
                                        </p:tgtEl>
                                        <p:attrNameLst>
                                          <p:attrName>style.visibility</p:attrName>
                                        </p:attrNameLst>
                                      </p:cBhvr>
                                      <p:to>
                                        <p:strVal val="visible"/>
                                      </p:to>
                                    </p:set>
                                    <p:anim calcmode="discrete" valueType="clr">
                                      <p:cBhvr override="childStyle">
                                        <p:cTn id="62" dur="80"/>
                                        <p:tgtEl>
                                          <p:spTgt spid="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3" dur="80"/>
                                        <p:tgtEl>
                                          <p:spTgt spid="4">
                                            <p:txEl>
                                              <p:pRg st="2" end="2"/>
                                            </p:txEl>
                                          </p:spTgt>
                                        </p:tgtEl>
                                        <p:attrNameLst>
                                          <p:attrName>fillcolor</p:attrName>
                                        </p:attrNameLst>
                                      </p:cBhvr>
                                      <p:tavLst>
                                        <p:tav tm="0">
                                          <p:val>
                                            <p:clrVal>
                                              <a:schemeClr val="accent2"/>
                                            </p:clrVal>
                                          </p:val>
                                        </p:tav>
                                        <p:tav tm="50000">
                                          <p:val>
                                            <p:clrVal>
                                              <a:schemeClr val="hlink"/>
                                            </p:clrVal>
                                          </p:val>
                                        </p:tav>
                                      </p:tavLst>
                                    </p:anim>
                                    <p:set>
                                      <p:cBhvr>
                                        <p:cTn id="64" dur="80"/>
                                        <p:tgtEl>
                                          <p:spTgt spid="4">
                                            <p:txEl>
                                              <p:pRg st="2" end="2"/>
                                            </p:txEl>
                                          </p:spTgt>
                                        </p:tgtEl>
                                        <p:attrNameLst>
                                          <p:attrName>fill.type</p:attrName>
                                        </p:attrNameLst>
                                      </p:cBhvr>
                                      <p:to>
                                        <p:strVal val="solid"/>
                                      </p:to>
                                    </p:set>
                                  </p:childTnLst>
                                </p:cTn>
                              </p:par>
                            </p:childTnLst>
                          </p:cTn>
                        </p:par>
                      </p:childTnLst>
                    </p:cTn>
                  </p:par>
                  <p:par>
                    <p:cTn id="65" fill="hold">
                      <p:stCondLst>
                        <p:cond delay="indefinite"/>
                      </p:stCondLst>
                      <p:childTnLst>
                        <p:par>
                          <p:cTn id="66" fill="hold">
                            <p:stCondLst>
                              <p:cond delay="0"/>
                            </p:stCondLst>
                            <p:childTnLst>
                              <p:par>
                                <p:cTn id="67" presetID="53" presetClass="entr" presetSubtype="0" fill="hold" nodeType="clickEffect">
                                  <p:stCondLst>
                                    <p:cond delay="0"/>
                                  </p:stCondLst>
                                  <p:childTnLst>
                                    <p:set>
                                      <p:cBhvr>
                                        <p:cTn id="68" dur="1" fill="hold">
                                          <p:stCondLst>
                                            <p:cond delay="0"/>
                                          </p:stCondLst>
                                        </p:cTn>
                                        <p:tgtEl>
                                          <p:spTgt spid="6"/>
                                        </p:tgtEl>
                                        <p:attrNameLst>
                                          <p:attrName>style.visibility</p:attrName>
                                        </p:attrNameLst>
                                      </p:cBhvr>
                                      <p:to>
                                        <p:strVal val="visible"/>
                                      </p:to>
                                    </p:set>
                                    <p:anim calcmode="lin" valueType="num">
                                      <p:cBhvr>
                                        <p:cTn id="69" dur="3000" fill="hold"/>
                                        <p:tgtEl>
                                          <p:spTgt spid="6"/>
                                        </p:tgtEl>
                                        <p:attrNameLst>
                                          <p:attrName>ppt_w</p:attrName>
                                        </p:attrNameLst>
                                      </p:cBhvr>
                                      <p:tavLst>
                                        <p:tav tm="0">
                                          <p:val>
                                            <p:fltVal val="0"/>
                                          </p:val>
                                        </p:tav>
                                        <p:tav tm="100000">
                                          <p:val>
                                            <p:strVal val="#ppt_w"/>
                                          </p:val>
                                        </p:tav>
                                      </p:tavLst>
                                    </p:anim>
                                    <p:anim calcmode="lin" valueType="num">
                                      <p:cBhvr>
                                        <p:cTn id="70" dur="3000" fill="hold"/>
                                        <p:tgtEl>
                                          <p:spTgt spid="6"/>
                                        </p:tgtEl>
                                        <p:attrNameLst>
                                          <p:attrName>ppt_h</p:attrName>
                                        </p:attrNameLst>
                                      </p:cBhvr>
                                      <p:tavLst>
                                        <p:tav tm="0">
                                          <p:val>
                                            <p:fltVal val="0"/>
                                          </p:val>
                                        </p:tav>
                                        <p:tav tm="100000">
                                          <p:val>
                                            <p:strVal val="#ppt_h"/>
                                          </p:val>
                                        </p:tav>
                                      </p:tavLst>
                                    </p:anim>
                                    <p:animEffect transition="in" filter="fade">
                                      <p:cBhvr>
                                        <p:cTn id="71" dur="3000"/>
                                        <p:tgtEl>
                                          <p:spTgt spid="6"/>
                                        </p:tgtEl>
                                      </p:cBhvr>
                                    </p:animEffect>
                                  </p:childTnLst>
                                </p:cTn>
                              </p:par>
                            </p:childTnLst>
                          </p:cTn>
                        </p:par>
                      </p:childTnLst>
                    </p:cTn>
                  </p:par>
                  <p:par>
                    <p:cTn id="72" fill="hold">
                      <p:stCondLst>
                        <p:cond delay="indefinite"/>
                      </p:stCondLst>
                      <p:childTnLst>
                        <p:par>
                          <p:cTn id="73" fill="hold">
                            <p:stCondLst>
                              <p:cond delay="0"/>
                            </p:stCondLst>
                            <p:childTnLst>
                              <p:par>
                                <p:cTn id="74" presetID="27" presetClass="entr" presetSubtype="0" fill="hold" nodeType="clickEffect">
                                  <p:stCondLst>
                                    <p:cond delay="0"/>
                                  </p:stCondLst>
                                  <p:iterate type="lt">
                                    <p:tmPct val="50000"/>
                                  </p:iterate>
                                  <p:childTnLst>
                                    <p:set>
                                      <p:cBhvr>
                                        <p:cTn id="75" dur="1" fill="hold">
                                          <p:stCondLst>
                                            <p:cond delay="0"/>
                                          </p:stCondLst>
                                        </p:cTn>
                                        <p:tgtEl>
                                          <p:spTgt spid="4">
                                            <p:txEl>
                                              <p:pRg st="3" end="3"/>
                                            </p:txEl>
                                          </p:spTgt>
                                        </p:tgtEl>
                                        <p:attrNameLst>
                                          <p:attrName>style.visibility</p:attrName>
                                        </p:attrNameLst>
                                      </p:cBhvr>
                                      <p:to>
                                        <p:strVal val="visible"/>
                                      </p:to>
                                    </p:set>
                                    <p:anim calcmode="discrete" valueType="clr">
                                      <p:cBhvr override="childStyle">
                                        <p:cTn id="76" dur="80"/>
                                        <p:tgtEl>
                                          <p:spTgt spid="4">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7" dur="80"/>
                                        <p:tgtEl>
                                          <p:spTgt spid="4">
                                            <p:txEl>
                                              <p:pRg st="3" end="3"/>
                                            </p:txEl>
                                          </p:spTgt>
                                        </p:tgtEl>
                                        <p:attrNameLst>
                                          <p:attrName>fillcolor</p:attrName>
                                        </p:attrNameLst>
                                      </p:cBhvr>
                                      <p:tavLst>
                                        <p:tav tm="0">
                                          <p:val>
                                            <p:clrVal>
                                              <a:schemeClr val="accent2"/>
                                            </p:clrVal>
                                          </p:val>
                                        </p:tav>
                                        <p:tav tm="50000">
                                          <p:val>
                                            <p:clrVal>
                                              <a:schemeClr val="hlink"/>
                                            </p:clrVal>
                                          </p:val>
                                        </p:tav>
                                      </p:tavLst>
                                    </p:anim>
                                    <p:set>
                                      <p:cBhvr>
                                        <p:cTn id="78" dur="80"/>
                                        <p:tgtEl>
                                          <p:spTgt spid="4">
                                            <p:txEl>
                                              <p:pRg st="3" end="3"/>
                                            </p:txEl>
                                          </p:spTgt>
                                        </p:tgtEl>
                                        <p:attrNameLst>
                                          <p:attrName>fill.type</p:attrName>
                                        </p:attrNameLst>
                                      </p:cBhvr>
                                      <p:to>
                                        <p:strVal val="solid"/>
                                      </p:to>
                                    </p:set>
                                  </p:childTnLst>
                                </p:cTn>
                              </p:par>
                            </p:childTnLst>
                          </p:cTn>
                        </p:par>
                      </p:childTnLst>
                    </p:cTn>
                  </p:par>
                  <p:par>
                    <p:cTn id="79" fill="hold">
                      <p:stCondLst>
                        <p:cond delay="indefinite"/>
                      </p:stCondLst>
                      <p:childTnLst>
                        <p:par>
                          <p:cTn id="80" fill="hold">
                            <p:stCondLst>
                              <p:cond delay="0"/>
                            </p:stCondLst>
                            <p:childTnLst>
                              <p:par>
                                <p:cTn id="81" presetID="53" presetClass="entr" presetSubtype="0" fill="hold" nodeType="clickEffect">
                                  <p:stCondLst>
                                    <p:cond delay="0"/>
                                  </p:stCondLst>
                                  <p:childTnLst>
                                    <p:set>
                                      <p:cBhvr>
                                        <p:cTn id="82" dur="1" fill="hold">
                                          <p:stCondLst>
                                            <p:cond delay="0"/>
                                          </p:stCondLst>
                                        </p:cTn>
                                        <p:tgtEl>
                                          <p:spTgt spid="12"/>
                                        </p:tgtEl>
                                        <p:attrNameLst>
                                          <p:attrName>style.visibility</p:attrName>
                                        </p:attrNameLst>
                                      </p:cBhvr>
                                      <p:to>
                                        <p:strVal val="visible"/>
                                      </p:to>
                                    </p:set>
                                    <p:anim calcmode="lin" valueType="num">
                                      <p:cBhvr>
                                        <p:cTn id="83" dur="3000" fill="hold"/>
                                        <p:tgtEl>
                                          <p:spTgt spid="12"/>
                                        </p:tgtEl>
                                        <p:attrNameLst>
                                          <p:attrName>ppt_w</p:attrName>
                                        </p:attrNameLst>
                                      </p:cBhvr>
                                      <p:tavLst>
                                        <p:tav tm="0">
                                          <p:val>
                                            <p:fltVal val="0"/>
                                          </p:val>
                                        </p:tav>
                                        <p:tav tm="100000">
                                          <p:val>
                                            <p:strVal val="#ppt_w"/>
                                          </p:val>
                                        </p:tav>
                                      </p:tavLst>
                                    </p:anim>
                                    <p:anim calcmode="lin" valueType="num">
                                      <p:cBhvr>
                                        <p:cTn id="84" dur="3000" fill="hold"/>
                                        <p:tgtEl>
                                          <p:spTgt spid="12"/>
                                        </p:tgtEl>
                                        <p:attrNameLst>
                                          <p:attrName>ppt_h</p:attrName>
                                        </p:attrNameLst>
                                      </p:cBhvr>
                                      <p:tavLst>
                                        <p:tav tm="0">
                                          <p:val>
                                            <p:fltVal val="0"/>
                                          </p:val>
                                        </p:tav>
                                        <p:tav tm="100000">
                                          <p:val>
                                            <p:strVal val="#ppt_h"/>
                                          </p:val>
                                        </p:tav>
                                      </p:tavLst>
                                    </p:anim>
                                    <p:animEffect transition="in" filter="fade">
                                      <p:cBhvr>
                                        <p:cTn id="85" dur="3000"/>
                                        <p:tgtEl>
                                          <p:spTgt spid="12"/>
                                        </p:tgtEl>
                                      </p:cBhvr>
                                    </p:animEffect>
                                  </p:childTnLst>
                                </p:cTn>
                              </p:par>
                            </p:childTnLst>
                          </p:cTn>
                        </p:par>
                      </p:childTnLst>
                    </p:cTn>
                  </p:par>
                  <p:par>
                    <p:cTn id="86" fill="hold">
                      <p:stCondLst>
                        <p:cond delay="indefinite"/>
                      </p:stCondLst>
                      <p:childTnLst>
                        <p:par>
                          <p:cTn id="87" fill="hold">
                            <p:stCondLst>
                              <p:cond delay="0"/>
                            </p:stCondLst>
                            <p:childTnLst>
                              <p:par>
                                <p:cTn id="88" presetID="27" presetClass="entr" presetSubtype="0" fill="hold" nodeType="clickEffect">
                                  <p:stCondLst>
                                    <p:cond delay="0"/>
                                  </p:stCondLst>
                                  <p:iterate type="lt">
                                    <p:tmPct val="50000"/>
                                  </p:iterate>
                                  <p:childTnLst>
                                    <p:set>
                                      <p:cBhvr>
                                        <p:cTn id="89" dur="1" fill="hold">
                                          <p:stCondLst>
                                            <p:cond delay="0"/>
                                          </p:stCondLst>
                                        </p:cTn>
                                        <p:tgtEl>
                                          <p:spTgt spid="4">
                                            <p:txEl>
                                              <p:pRg st="4" end="4"/>
                                            </p:txEl>
                                          </p:spTgt>
                                        </p:tgtEl>
                                        <p:attrNameLst>
                                          <p:attrName>style.visibility</p:attrName>
                                        </p:attrNameLst>
                                      </p:cBhvr>
                                      <p:to>
                                        <p:strVal val="visible"/>
                                      </p:to>
                                    </p:set>
                                    <p:anim calcmode="discrete" valueType="clr">
                                      <p:cBhvr override="childStyle">
                                        <p:cTn id="90" dur="80"/>
                                        <p:tgtEl>
                                          <p:spTgt spid="4">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1" dur="80"/>
                                        <p:tgtEl>
                                          <p:spTgt spid="4">
                                            <p:txEl>
                                              <p:pRg st="4" end="4"/>
                                            </p:txEl>
                                          </p:spTgt>
                                        </p:tgtEl>
                                        <p:attrNameLst>
                                          <p:attrName>fillcolor</p:attrName>
                                        </p:attrNameLst>
                                      </p:cBhvr>
                                      <p:tavLst>
                                        <p:tav tm="0">
                                          <p:val>
                                            <p:clrVal>
                                              <a:schemeClr val="accent2"/>
                                            </p:clrVal>
                                          </p:val>
                                        </p:tav>
                                        <p:tav tm="50000">
                                          <p:val>
                                            <p:clrVal>
                                              <a:schemeClr val="hlink"/>
                                            </p:clrVal>
                                          </p:val>
                                        </p:tav>
                                      </p:tavLst>
                                    </p:anim>
                                    <p:set>
                                      <p:cBhvr>
                                        <p:cTn id="92" dur="80"/>
                                        <p:tgtEl>
                                          <p:spTgt spid="4">
                                            <p:txEl>
                                              <p:pRg st="4" end="4"/>
                                            </p:txEl>
                                          </p:spTgt>
                                        </p:tgtEl>
                                        <p:attrNameLst>
                                          <p:attrName>fill.type</p:attrName>
                                        </p:attrNameLst>
                                      </p:cBhvr>
                                      <p:to>
                                        <p:strVal val="solid"/>
                                      </p:to>
                                    </p:set>
                                  </p:childTnLst>
                                </p:cTn>
                              </p:par>
                            </p:childTnLst>
                          </p:cTn>
                        </p:par>
                      </p:childTnLst>
                    </p:cTn>
                  </p:par>
                  <p:par>
                    <p:cTn id="93" fill="hold">
                      <p:stCondLst>
                        <p:cond delay="indefinite"/>
                      </p:stCondLst>
                      <p:childTnLst>
                        <p:par>
                          <p:cTn id="94" fill="hold">
                            <p:stCondLst>
                              <p:cond delay="0"/>
                            </p:stCondLst>
                            <p:childTnLst>
                              <p:par>
                                <p:cTn id="95" presetID="53" presetClass="entr" presetSubtype="0" fill="hold" nodeType="clickEffect">
                                  <p:stCondLst>
                                    <p:cond delay="0"/>
                                  </p:stCondLst>
                                  <p:childTnLst>
                                    <p:set>
                                      <p:cBhvr>
                                        <p:cTn id="96" dur="1" fill="hold">
                                          <p:stCondLst>
                                            <p:cond delay="0"/>
                                          </p:stCondLst>
                                        </p:cTn>
                                        <p:tgtEl>
                                          <p:spTgt spid="7"/>
                                        </p:tgtEl>
                                        <p:attrNameLst>
                                          <p:attrName>style.visibility</p:attrName>
                                        </p:attrNameLst>
                                      </p:cBhvr>
                                      <p:to>
                                        <p:strVal val="visible"/>
                                      </p:to>
                                    </p:set>
                                    <p:anim calcmode="lin" valueType="num">
                                      <p:cBhvr>
                                        <p:cTn id="97" dur="3000" fill="hold"/>
                                        <p:tgtEl>
                                          <p:spTgt spid="7"/>
                                        </p:tgtEl>
                                        <p:attrNameLst>
                                          <p:attrName>ppt_w</p:attrName>
                                        </p:attrNameLst>
                                      </p:cBhvr>
                                      <p:tavLst>
                                        <p:tav tm="0">
                                          <p:val>
                                            <p:fltVal val="0"/>
                                          </p:val>
                                        </p:tav>
                                        <p:tav tm="100000">
                                          <p:val>
                                            <p:strVal val="#ppt_w"/>
                                          </p:val>
                                        </p:tav>
                                      </p:tavLst>
                                    </p:anim>
                                    <p:anim calcmode="lin" valueType="num">
                                      <p:cBhvr>
                                        <p:cTn id="98" dur="3000" fill="hold"/>
                                        <p:tgtEl>
                                          <p:spTgt spid="7"/>
                                        </p:tgtEl>
                                        <p:attrNameLst>
                                          <p:attrName>ppt_h</p:attrName>
                                        </p:attrNameLst>
                                      </p:cBhvr>
                                      <p:tavLst>
                                        <p:tav tm="0">
                                          <p:val>
                                            <p:fltVal val="0"/>
                                          </p:val>
                                        </p:tav>
                                        <p:tav tm="100000">
                                          <p:val>
                                            <p:strVal val="#ppt_h"/>
                                          </p:val>
                                        </p:tav>
                                      </p:tavLst>
                                    </p:anim>
                                    <p:animEffect transition="in" filter="fade">
                                      <p:cBhvr>
                                        <p:cTn id="99" dur="3000"/>
                                        <p:tgtEl>
                                          <p:spTgt spid="7"/>
                                        </p:tgtEl>
                                      </p:cBhvr>
                                    </p:animEffect>
                                  </p:childTnLst>
                                </p:cTn>
                              </p:par>
                            </p:childTnLst>
                          </p:cTn>
                        </p:par>
                      </p:childTnLst>
                    </p:cTn>
                  </p:par>
                  <p:par>
                    <p:cTn id="100" fill="hold">
                      <p:stCondLst>
                        <p:cond delay="indefinite"/>
                      </p:stCondLst>
                      <p:childTnLst>
                        <p:par>
                          <p:cTn id="101" fill="hold">
                            <p:stCondLst>
                              <p:cond delay="0"/>
                            </p:stCondLst>
                            <p:childTnLst>
                              <p:par>
                                <p:cTn id="102" presetID="27" presetClass="entr" presetSubtype="0" fill="hold" nodeType="clickEffect">
                                  <p:stCondLst>
                                    <p:cond delay="0"/>
                                  </p:stCondLst>
                                  <p:iterate type="lt">
                                    <p:tmPct val="50000"/>
                                  </p:iterate>
                                  <p:childTnLst>
                                    <p:set>
                                      <p:cBhvr>
                                        <p:cTn id="103" dur="1" fill="hold">
                                          <p:stCondLst>
                                            <p:cond delay="0"/>
                                          </p:stCondLst>
                                        </p:cTn>
                                        <p:tgtEl>
                                          <p:spTgt spid="4">
                                            <p:txEl>
                                              <p:pRg st="5" end="5"/>
                                            </p:txEl>
                                          </p:spTgt>
                                        </p:tgtEl>
                                        <p:attrNameLst>
                                          <p:attrName>style.visibility</p:attrName>
                                        </p:attrNameLst>
                                      </p:cBhvr>
                                      <p:to>
                                        <p:strVal val="visible"/>
                                      </p:to>
                                    </p:set>
                                    <p:anim calcmode="discrete" valueType="clr">
                                      <p:cBhvr override="childStyle">
                                        <p:cTn id="104" dur="80"/>
                                        <p:tgtEl>
                                          <p:spTgt spid="4">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05" dur="80"/>
                                        <p:tgtEl>
                                          <p:spTgt spid="4">
                                            <p:txEl>
                                              <p:pRg st="5" end="5"/>
                                            </p:txEl>
                                          </p:spTgt>
                                        </p:tgtEl>
                                        <p:attrNameLst>
                                          <p:attrName>fillcolor</p:attrName>
                                        </p:attrNameLst>
                                      </p:cBhvr>
                                      <p:tavLst>
                                        <p:tav tm="0">
                                          <p:val>
                                            <p:clrVal>
                                              <a:schemeClr val="accent2"/>
                                            </p:clrVal>
                                          </p:val>
                                        </p:tav>
                                        <p:tav tm="50000">
                                          <p:val>
                                            <p:clrVal>
                                              <a:schemeClr val="hlink"/>
                                            </p:clrVal>
                                          </p:val>
                                        </p:tav>
                                      </p:tavLst>
                                    </p:anim>
                                    <p:set>
                                      <p:cBhvr>
                                        <p:cTn id="106" dur="80"/>
                                        <p:tgtEl>
                                          <p:spTgt spid="4">
                                            <p:txEl>
                                              <p:pRg st="5" end="5"/>
                                            </p:txEl>
                                          </p:spTgt>
                                        </p:tgtEl>
                                        <p:attrNameLst>
                                          <p:attrName>fill.type</p:attrName>
                                        </p:attrNameLst>
                                      </p:cBhvr>
                                      <p:to>
                                        <p:strVal val="solid"/>
                                      </p:to>
                                    </p:set>
                                  </p:childTnLst>
                                </p:cTn>
                              </p:par>
                            </p:childTnLst>
                          </p:cTn>
                        </p:par>
                      </p:childTnLst>
                    </p:cTn>
                  </p:par>
                  <p:par>
                    <p:cTn id="107" fill="hold">
                      <p:stCondLst>
                        <p:cond delay="indefinite"/>
                      </p:stCondLst>
                      <p:childTnLst>
                        <p:par>
                          <p:cTn id="108" fill="hold">
                            <p:stCondLst>
                              <p:cond delay="0"/>
                            </p:stCondLst>
                            <p:childTnLst>
                              <p:par>
                                <p:cTn id="109" presetID="53" presetClass="entr" presetSubtype="0" fill="hold" nodeType="clickEffect">
                                  <p:stCondLst>
                                    <p:cond delay="0"/>
                                  </p:stCondLst>
                                  <p:childTnLst>
                                    <p:set>
                                      <p:cBhvr>
                                        <p:cTn id="110" dur="1" fill="hold">
                                          <p:stCondLst>
                                            <p:cond delay="0"/>
                                          </p:stCondLst>
                                        </p:cTn>
                                        <p:tgtEl>
                                          <p:spTgt spid="10"/>
                                        </p:tgtEl>
                                        <p:attrNameLst>
                                          <p:attrName>style.visibility</p:attrName>
                                        </p:attrNameLst>
                                      </p:cBhvr>
                                      <p:to>
                                        <p:strVal val="visible"/>
                                      </p:to>
                                    </p:set>
                                    <p:anim calcmode="lin" valueType="num">
                                      <p:cBhvr>
                                        <p:cTn id="111" dur="3000" fill="hold"/>
                                        <p:tgtEl>
                                          <p:spTgt spid="10"/>
                                        </p:tgtEl>
                                        <p:attrNameLst>
                                          <p:attrName>ppt_w</p:attrName>
                                        </p:attrNameLst>
                                      </p:cBhvr>
                                      <p:tavLst>
                                        <p:tav tm="0">
                                          <p:val>
                                            <p:fltVal val="0"/>
                                          </p:val>
                                        </p:tav>
                                        <p:tav tm="100000">
                                          <p:val>
                                            <p:strVal val="#ppt_w"/>
                                          </p:val>
                                        </p:tav>
                                      </p:tavLst>
                                    </p:anim>
                                    <p:anim calcmode="lin" valueType="num">
                                      <p:cBhvr>
                                        <p:cTn id="112" dur="3000" fill="hold"/>
                                        <p:tgtEl>
                                          <p:spTgt spid="10"/>
                                        </p:tgtEl>
                                        <p:attrNameLst>
                                          <p:attrName>ppt_h</p:attrName>
                                        </p:attrNameLst>
                                      </p:cBhvr>
                                      <p:tavLst>
                                        <p:tav tm="0">
                                          <p:val>
                                            <p:fltVal val="0"/>
                                          </p:val>
                                        </p:tav>
                                        <p:tav tm="100000">
                                          <p:val>
                                            <p:strVal val="#ppt_h"/>
                                          </p:val>
                                        </p:tav>
                                      </p:tavLst>
                                    </p:anim>
                                    <p:animEffect transition="in" filter="fade">
                                      <p:cBhvr>
                                        <p:cTn id="113" dur="3000"/>
                                        <p:tgtEl>
                                          <p:spTgt spid="10"/>
                                        </p:tgtEl>
                                      </p:cBhvr>
                                    </p:animEffect>
                                  </p:childTnLst>
                                </p:cTn>
                              </p:par>
                            </p:childTnLst>
                          </p:cTn>
                        </p:par>
                      </p:childTnLst>
                    </p:cTn>
                  </p:par>
                  <p:par>
                    <p:cTn id="114" fill="hold">
                      <p:stCondLst>
                        <p:cond delay="indefinite"/>
                      </p:stCondLst>
                      <p:childTnLst>
                        <p:par>
                          <p:cTn id="115" fill="hold">
                            <p:stCondLst>
                              <p:cond delay="0"/>
                            </p:stCondLst>
                            <p:childTnLst>
                              <p:par>
                                <p:cTn id="116" presetID="27" presetClass="entr" presetSubtype="0" fill="hold" nodeType="clickEffect">
                                  <p:stCondLst>
                                    <p:cond delay="0"/>
                                  </p:stCondLst>
                                  <p:iterate type="lt">
                                    <p:tmPct val="50000"/>
                                  </p:iterate>
                                  <p:childTnLst>
                                    <p:set>
                                      <p:cBhvr>
                                        <p:cTn id="117" dur="1" fill="hold">
                                          <p:stCondLst>
                                            <p:cond delay="0"/>
                                          </p:stCondLst>
                                        </p:cTn>
                                        <p:tgtEl>
                                          <p:spTgt spid="4">
                                            <p:txEl>
                                              <p:pRg st="6" end="6"/>
                                            </p:txEl>
                                          </p:spTgt>
                                        </p:tgtEl>
                                        <p:attrNameLst>
                                          <p:attrName>style.visibility</p:attrName>
                                        </p:attrNameLst>
                                      </p:cBhvr>
                                      <p:to>
                                        <p:strVal val="visible"/>
                                      </p:to>
                                    </p:set>
                                    <p:anim calcmode="discrete" valueType="clr">
                                      <p:cBhvr override="childStyle">
                                        <p:cTn id="118" dur="80"/>
                                        <p:tgtEl>
                                          <p:spTgt spid="4">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19" dur="80"/>
                                        <p:tgtEl>
                                          <p:spTgt spid="4">
                                            <p:txEl>
                                              <p:pRg st="6" end="6"/>
                                            </p:txEl>
                                          </p:spTgt>
                                        </p:tgtEl>
                                        <p:attrNameLst>
                                          <p:attrName>fillcolor</p:attrName>
                                        </p:attrNameLst>
                                      </p:cBhvr>
                                      <p:tavLst>
                                        <p:tav tm="0">
                                          <p:val>
                                            <p:clrVal>
                                              <a:schemeClr val="accent2"/>
                                            </p:clrVal>
                                          </p:val>
                                        </p:tav>
                                        <p:tav tm="50000">
                                          <p:val>
                                            <p:clrVal>
                                              <a:schemeClr val="hlink"/>
                                            </p:clrVal>
                                          </p:val>
                                        </p:tav>
                                      </p:tavLst>
                                    </p:anim>
                                    <p:set>
                                      <p:cBhvr>
                                        <p:cTn id="120" dur="80"/>
                                        <p:tgtEl>
                                          <p:spTgt spid="4">
                                            <p:txEl>
                                              <p:pRg st="6" end="6"/>
                                            </p:txEl>
                                          </p:spTgt>
                                        </p:tgtEl>
                                        <p:attrNameLst>
                                          <p:attrName>fill.type</p:attrName>
                                        </p:attrNameLst>
                                      </p:cBhvr>
                                      <p:to>
                                        <p:strVal val="solid"/>
                                      </p:to>
                                    </p:set>
                                  </p:childTnLst>
                                </p:cTn>
                              </p:par>
                            </p:childTnLst>
                          </p:cTn>
                        </p:par>
                      </p:childTnLst>
                    </p:cTn>
                  </p:par>
                  <p:par>
                    <p:cTn id="121" fill="hold">
                      <p:stCondLst>
                        <p:cond delay="indefinite"/>
                      </p:stCondLst>
                      <p:childTnLst>
                        <p:par>
                          <p:cTn id="122" fill="hold">
                            <p:stCondLst>
                              <p:cond delay="0"/>
                            </p:stCondLst>
                            <p:childTnLst>
                              <p:par>
                                <p:cTn id="123" presetID="53" presetClass="entr" presetSubtype="0" fill="hold" nodeType="clickEffect">
                                  <p:stCondLst>
                                    <p:cond delay="0"/>
                                  </p:stCondLst>
                                  <p:childTnLst>
                                    <p:set>
                                      <p:cBhvr>
                                        <p:cTn id="124" dur="1" fill="hold">
                                          <p:stCondLst>
                                            <p:cond delay="0"/>
                                          </p:stCondLst>
                                        </p:cTn>
                                        <p:tgtEl>
                                          <p:spTgt spid="13"/>
                                        </p:tgtEl>
                                        <p:attrNameLst>
                                          <p:attrName>style.visibility</p:attrName>
                                        </p:attrNameLst>
                                      </p:cBhvr>
                                      <p:to>
                                        <p:strVal val="visible"/>
                                      </p:to>
                                    </p:set>
                                    <p:anim calcmode="lin" valueType="num">
                                      <p:cBhvr>
                                        <p:cTn id="125" dur="3000" fill="hold"/>
                                        <p:tgtEl>
                                          <p:spTgt spid="13"/>
                                        </p:tgtEl>
                                        <p:attrNameLst>
                                          <p:attrName>ppt_w</p:attrName>
                                        </p:attrNameLst>
                                      </p:cBhvr>
                                      <p:tavLst>
                                        <p:tav tm="0">
                                          <p:val>
                                            <p:fltVal val="0"/>
                                          </p:val>
                                        </p:tav>
                                        <p:tav tm="100000">
                                          <p:val>
                                            <p:strVal val="#ppt_w"/>
                                          </p:val>
                                        </p:tav>
                                      </p:tavLst>
                                    </p:anim>
                                    <p:anim calcmode="lin" valueType="num">
                                      <p:cBhvr>
                                        <p:cTn id="126" dur="3000" fill="hold"/>
                                        <p:tgtEl>
                                          <p:spTgt spid="13"/>
                                        </p:tgtEl>
                                        <p:attrNameLst>
                                          <p:attrName>ppt_h</p:attrName>
                                        </p:attrNameLst>
                                      </p:cBhvr>
                                      <p:tavLst>
                                        <p:tav tm="0">
                                          <p:val>
                                            <p:fltVal val="0"/>
                                          </p:val>
                                        </p:tav>
                                        <p:tav tm="100000">
                                          <p:val>
                                            <p:strVal val="#ppt_h"/>
                                          </p:val>
                                        </p:tav>
                                      </p:tavLst>
                                    </p:anim>
                                    <p:animEffect transition="in" filter="fade">
                                      <p:cBhvr>
                                        <p:cTn id="127" dur="3000"/>
                                        <p:tgtEl>
                                          <p:spTgt spid="13"/>
                                        </p:tgtEl>
                                      </p:cBhvr>
                                    </p:animEffect>
                                  </p:childTnLst>
                                </p:cTn>
                              </p:par>
                            </p:childTnLst>
                          </p:cTn>
                        </p:par>
                      </p:childTnLst>
                    </p:cTn>
                  </p:par>
                  <p:par>
                    <p:cTn id="128" fill="hold">
                      <p:stCondLst>
                        <p:cond delay="indefinite"/>
                      </p:stCondLst>
                      <p:childTnLst>
                        <p:par>
                          <p:cTn id="129" fill="hold">
                            <p:stCondLst>
                              <p:cond delay="0"/>
                            </p:stCondLst>
                            <p:childTnLst>
                              <p:par>
                                <p:cTn id="130" presetID="27" presetClass="entr" presetSubtype="0" fill="hold" nodeType="clickEffect">
                                  <p:stCondLst>
                                    <p:cond delay="0"/>
                                  </p:stCondLst>
                                  <p:iterate type="lt">
                                    <p:tmPct val="50000"/>
                                  </p:iterate>
                                  <p:childTnLst>
                                    <p:set>
                                      <p:cBhvr>
                                        <p:cTn id="131" dur="1" fill="hold">
                                          <p:stCondLst>
                                            <p:cond delay="0"/>
                                          </p:stCondLst>
                                        </p:cTn>
                                        <p:tgtEl>
                                          <p:spTgt spid="4">
                                            <p:txEl>
                                              <p:pRg st="7" end="7"/>
                                            </p:txEl>
                                          </p:spTgt>
                                        </p:tgtEl>
                                        <p:attrNameLst>
                                          <p:attrName>style.visibility</p:attrName>
                                        </p:attrNameLst>
                                      </p:cBhvr>
                                      <p:to>
                                        <p:strVal val="visible"/>
                                      </p:to>
                                    </p:set>
                                    <p:anim calcmode="discrete" valueType="clr">
                                      <p:cBhvr override="childStyle">
                                        <p:cTn id="132" dur="80"/>
                                        <p:tgtEl>
                                          <p:spTgt spid="4">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3" dur="80"/>
                                        <p:tgtEl>
                                          <p:spTgt spid="4">
                                            <p:txEl>
                                              <p:pRg st="7" end="7"/>
                                            </p:txEl>
                                          </p:spTgt>
                                        </p:tgtEl>
                                        <p:attrNameLst>
                                          <p:attrName>fillcolor</p:attrName>
                                        </p:attrNameLst>
                                      </p:cBhvr>
                                      <p:tavLst>
                                        <p:tav tm="0">
                                          <p:val>
                                            <p:clrVal>
                                              <a:schemeClr val="accent2"/>
                                            </p:clrVal>
                                          </p:val>
                                        </p:tav>
                                        <p:tav tm="50000">
                                          <p:val>
                                            <p:clrVal>
                                              <a:schemeClr val="hlink"/>
                                            </p:clrVal>
                                          </p:val>
                                        </p:tav>
                                      </p:tavLst>
                                    </p:anim>
                                    <p:set>
                                      <p:cBhvr>
                                        <p:cTn id="134" dur="80"/>
                                        <p:tgtEl>
                                          <p:spTgt spid="4">
                                            <p:txEl>
                                              <p:pRg st="7" end="7"/>
                                            </p:txEl>
                                          </p:spTgt>
                                        </p:tgtEl>
                                        <p:attrNameLst>
                                          <p:attrName>fill.type</p:attrName>
                                        </p:attrNameLst>
                                      </p:cBhvr>
                                      <p:to>
                                        <p:strVal val="solid"/>
                                      </p:to>
                                    </p:set>
                                  </p:childTnLst>
                                </p:cTn>
                              </p:par>
                            </p:childTnLst>
                          </p:cTn>
                        </p:par>
                      </p:childTnLst>
                    </p:cTn>
                  </p:par>
                  <p:par>
                    <p:cTn id="135" fill="hold">
                      <p:stCondLst>
                        <p:cond delay="indefinite"/>
                      </p:stCondLst>
                      <p:childTnLst>
                        <p:par>
                          <p:cTn id="136" fill="hold">
                            <p:stCondLst>
                              <p:cond delay="0"/>
                            </p:stCondLst>
                            <p:childTnLst>
                              <p:par>
                                <p:cTn id="137" presetID="53" presetClass="entr" presetSubtype="0" fill="hold" nodeType="clickEffect">
                                  <p:stCondLst>
                                    <p:cond delay="0"/>
                                  </p:stCondLst>
                                  <p:childTnLst>
                                    <p:set>
                                      <p:cBhvr>
                                        <p:cTn id="138" dur="1" fill="hold">
                                          <p:stCondLst>
                                            <p:cond delay="0"/>
                                          </p:stCondLst>
                                        </p:cTn>
                                        <p:tgtEl>
                                          <p:spTgt spid="11"/>
                                        </p:tgtEl>
                                        <p:attrNameLst>
                                          <p:attrName>style.visibility</p:attrName>
                                        </p:attrNameLst>
                                      </p:cBhvr>
                                      <p:to>
                                        <p:strVal val="visible"/>
                                      </p:to>
                                    </p:set>
                                    <p:anim calcmode="lin" valueType="num">
                                      <p:cBhvr>
                                        <p:cTn id="139" dur="3000" fill="hold"/>
                                        <p:tgtEl>
                                          <p:spTgt spid="11"/>
                                        </p:tgtEl>
                                        <p:attrNameLst>
                                          <p:attrName>ppt_w</p:attrName>
                                        </p:attrNameLst>
                                      </p:cBhvr>
                                      <p:tavLst>
                                        <p:tav tm="0">
                                          <p:val>
                                            <p:fltVal val="0"/>
                                          </p:val>
                                        </p:tav>
                                        <p:tav tm="100000">
                                          <p:val>
                                            <p:strVal val="#ppt_w"/>
                                          </p:val>
                                        </p:tav>
                                      </p:tavLst>
                                    </p:anim>
                                    <p:anim calcmode="lin" valueType="num">
                                      <p:cBhvr>
                                        <p:cTn id="140" dur="3000" fill="hold"/>
                                        <p:tgtEl>
                                          <p:spTgt spid="11"/>
                                        </p:tgtEl>
                                        <p:attrNameLst>
                                          <p:attrName>ppt_h</p:attrName>
                                        </p:attrNameLst>
                                      </p:cBhvr>
                                      <p:tavLst>
                                        <p:tav tm="0">
                                          <p:val>
                                            <p:fltVal val="0"/>
                                          </p:val>
                                        </p:tav>
                                        <p:tav tm="100000">
                                          <p:val>
                                            <p:strVal val="#ppt_h"/>
                                          </p:val>
                                        </p:tav>
                                      </p:tavLst>
                                    </p:anim>
                                    <p:animEffect transition="in" filter="fade">
                                      <p:cBhvr>
                                        <p:cTn id="141"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bg2">
              <a:lumMod val="50000"/>
            </a:schemeClr>
          </a:solidFill>
          <a:effectLst>
            <a:softEdge rad="127000"/>
          </a:effectLst>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b="1" cap="all" dirty="0" err="1" smtClean="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wissenschaft</a:t>
            </a:r>
            <a:endParaRPr lang="ru-RU" b="1" cap="all" dirty="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endParaRPr>
          </a:p>
        </p:txBody>
      </p:sp>
      <p:sp>
        <p:nvSpPr>
          <p:cNvPr id="4" name="Содержимое 3"/>
          <p:cNvSpPr>
            <a:spLocks noGrp="1"/>
          </p:cNvSpPr>
          <p:nvPr>
            <p:ph sz="half" idx="1"/>
          </p:nvPr>
        </p:nvSpPr>
        <p:spPr/>
        <p:txBody>
          <a:bodyPr>
            <a:normAutofit fontScale="62500" lnSpcReduction="20000"/>
          </a:bodyPr>
          <a:lstStyle/>
          <a:p>
            <a:r>
              <a:rPr lang="de-DE" b="1" dirty="0" smtClean="0">
                <a:latin typeface="Times New Roman" pitchFamily="18" charset="0"/>
                <a:cs typeface="Times New Roman" pitchFamily="18" charset="0"/>
              </a:rPr>
              <a:t>Wissenschaftlich hat sich Wien vor allem in der Medizin hervorgetan. Bemerkenswert sind auch der Wiener Kreis der Philosophie und </a:t>
            </a:r>
            <a:endParaRPr lang="ru-RU" b="1" dirty="0" smtClean="0">
              <a:latin typeface="Times New Roman" pitchFamily="18" charset="0"/>
              <a:cs typeface="Times New Roman" pitchFamily="18" charset="0"/>
            </a:endParaRPr>
          </a:p>
          <a:p>
            <a:r>
              <a:rPr lang="de-DE" b="1" dirty="0" smtClean="0">
                <a:latin typeface="Times New Roman" pitchFamily="18" charset="0"/>
                <a:cs typeface="Times New Roman" pitchFamily="18" charset="0"/>
              </a:rPr>
              <a:t>die Österreichische Schule der Wirtschaftstheorie.</a:t>
            </a:r>
            <a:endParaRPr lang="ru-RU" b="1" dirty="0" smtClean="0">
              <a:latin typeface="Times New Roman" pitchFamily="18" charset="0"/>
              <a:cs typeface="Times New Roman" pitchFamily="18" charset="0"/>
            </a:endParaRPr>
          </a:p>
          <a:p>
            <a:r>
              <a:rPr lang="de-DE" b="1" dirty="0" smtClean="0">
                <a:latin typeface="Times New Roman" pitchFamily="18" charset="0"/>
                <a:cs typeface="Times New Roman" pitchFamily="18" charset="0"/>
              </a:rPr>
              <a:t>Im Forschungsbereich konnte sich Wien erfolgreich als Standort für Pharmakonzerne etablieren. So betreibt hier etwa Baxter International ein großes Laboratorium.</a:t>
            </a:r>
            <a:endParaRPr lang="ru-RU" b="1" dirty="0" smtClean="0">
              <a:latin typeface="Times New Roman" pitchFamily="18" charset="0"/>
              <a:cs typeface="Times New Roman" pitchFamily="18" charset="0"/>
            </a:endParaRPr>
          </a:p>
          <a:p>
            <a:endParaRPr lang="ru-RU" dirty="0" smtClean="0"/>
          </a:p>
        </p:txBody>
      </p:sp>
      <p:sp>
        <p:nvSpPr>
          <p:cNvPr id="5" name="Содержимое 4"/>
          <p:cNvSpPr>
            <a:spLocks noGrp="1"/>
          </p:cNvSpPr>
          <p:nvPr>
            <p:ph sz="half" idx="2"/>
          </p:nvPr>
        </p:nvSpPr>
        <p:spPr>
          <a:xfrm>
            <a:off x="4648200" y="1920084"/>
            <a:ext cx="4038600" cy="4723625"/>
          </a:xfrm>
        </p:spPr>
        <p:txBody>
          <a:bodyPr>
            <a:normAutofit fontScale="62500" lnSpcReduction="20000"/>
          </a:bodyPr>
          <a:lstStyle/>
          <a:p>
            <a:endParaRPr lang="ru-RU" sz="800" b="1" dirty="0" smtClean="0">
              <a:latin typeface="Algerian" pitchFamily="82" charset="0"/>
            </a:endParaRPr>
          </a:p>
          <a:p>
            <a:r>
              <a:rPr lang="de-DE" b="1" dirty="0" smtClean="0">
                <a:latin typeface="Algerian" pitchFamily="82" charset="0"/>
              </a:rPr>
              <a:t>Philosophie:</a:t>
            </a:r>
            <a:endParaRPr lang="ru-RU" dirty="0" smtClean="0"/>
          </a:p>
          <a:p>
            <a:pPr lvl="0"/>
            <a:r>
              <a:rPr lang="de-DE" dirty="0" smtClean="0"/>
              <a:t>Laurenz Müllner, Karl Popper, Ludwig Wittgenstein, Paul Feyerabend, Moritz Schlick</a:t>
            </a:r>
            <a:r>
              <a:rPr lang="ru-RU" dirty="0" smtClean="0"/>
              <a:t> </a:t>
            </a:r>
          </a:p>
          <a:p>
            <a:endParaRPr lang="ru-RU" sz="800" b="1" dirty="0" smtClean="0">
              <a:latin typeface="Algerian" pitchFamily="82" charset="0"/>
            </a:endParaRPr>
          </a:p>
          <a:p>
            <a:endParaRPr lang="ru-RU" sz="800" b="1" dirty="0" smtClean="0">
              <a:latin typeface="Algerian" pitchFamily="82" charset="0"/>
            </a:endParaRPr>
          </a:p>
          <a:p>
            <a:r>
              <a:rPr lang="de-DE" b="1" dirty="0" smtClean="0">
                <a:latin typeface="Algerian" pitchFamily="82" charset="0"/>
              </a:rPr>
              <a:t>Ökonomie:</a:t>
            </a:r>
            <a:endParaRPr lang="ru-RU" dirty="0" smtClean="0"/>
          </a:p>
          <a:p>
            <a:pPr lvl="0"/>
            <a:r>
              <a:rPr lang="de-DE" dirty="0" smtClean="0"/>
              <a:t>Eugen Böhm von Bawerk, Ludwig von Mises, Friedrich August von Hayek</a:t>
            </a:r>
            <a:endParaRPr lang="ru-RU" dirty="0" smtClean="0"/>
          </a:p>
          <a:p>
            <a:endParaRPr lang="ru-RU" sz="800" b="1" dirty="0" smtClean="0">
              <a:latin typeface="Algerian" pitchFamily="82" charset="0"/>
            </a:endParaRPr>
          </a:p>
          <a:p>
            <a:endParaRPr lang="ru-RU" sz="800" b="1" dirty="0" smtClean="0">
              <a:latin typeface="Algerian" pitchFamily="82" charset="0"/>
            </a:endParaRPr>
          </a:p>
          <a:p>
            <a:r>
              <a:rPr lang="de-DE" b="1" dirty="0" smtClean="0">
                <a:latin typeface="Algerian" pitchFamily="82" charset="0"/>
              </a:rPr>
              <a:t>Psychologie:</a:t>
            </a:r>
            <a:endParaRPr lang="ru-RU" b="1" dirty="0" smtClean="0">
              <a:latin typeface="Algerian" pitchFamily="82" charset="0"/>
            </a:endParaRPr>
          </a:p>
          <a:p>
            <a:r>
              <a:rPr lang="de-DE" dirty="0" smtClean="0"/>
              <a:t>Sigmund Freud, Alfred Adler, Erwin Ringel, Viktor Frankl</a:t>
            </a:r>
            <a:endParaRPr lang="ru-RU" dirty="0" smtClean="0"/>
          </a:p>
          <a:p>
            <a:endParaRPr lang="ru-RU" sz="900" b="1" dirty="0" smtClean="0">
              <a:latin typeface="Algerian" pitchFamily="82" charset="0"/>
            </a:endParaRPr>
          </a:p>
          <a:p>
            <a:r>
              <a:rPr lang="de-DE" b="1" dirty="0" smtClean="0">
                <a:latin typeface="Algerian" pitchFamily="82" charset="0"/>
              </a:rPr>
              <a:t>Physik:</a:t>
            </a:r>
            <a:endParaRPr lang="ru-RU" dirty="0" smtClean="0"/>
          </a:p>
          <a:p>
            <a:pPr lvl="0"/>
            <a:r>
              <a:rPr lang="de-DE" dirty="0" smtClean="0"/>
              <a:t>Lise Meitner, Erwin Schrödinger, Ludwig Boltzmann, Ernst Mach, Christian Doppler</a:t>
            </a:r>
            <a:r>
              <a:rPr lang="ru-RU" dirty="0" smtClean="0"/>
              <a:t> </a:t>
            </a:r>
          </a:p>
          <a:p>
            <a:endParaRPr lang="ru-RU" sz="800" b="1" dirty="0" smtClean="0">
              <a:latin typeface="Algerian" pitchFamily="82" charset="0"/>
            </a:endParaRPr>
          </a:p>
          <a:p>
            <a:r>
              <a:rPr lang="de-DE" b="1" dirty="0" smtClean="0">
                <a:latin typeface="Algerian" pitchFamily="82" charset="0"/>
              </a:rPr>
              <a:t>Mathematik:</a:t>
            </a:r>
            <a:endParaRPr lang="ru-RU" dirty="0" smtClean="0"/>
          </a:p>
          <a:p>
            <a:pPr lvl="0"/>
            <a:r>
              <a:rPr lang="de-DE" dirty="0" smtClean="0"/>
              <a:t>Kurt Gödel</a:t>
            </a:r>
            <a:endParaRPr lang="ru-RU" dirty="0" smtClean="0"/>
          </a:p>
          <a:p>
            <a:endParaRPr lang="ru-RU" dirty="0"/>
          </a:p>
        </p:txBody>
      </p:sp>
      <p:pic>
        <p:nvPicPr>
          <p:cNvPr id="6" name="Рисунок 5" descr="freud_scan2.jpg"/>
          <p:cNvPicPr>
            <a:picLocks noChangeAspect="1"/>
          </p:cNvPicPr>
          <p:nvPr/>
        </p:nvPicPr>
        <p:blipFill>
          <a:blip r:embed="rId2" cstate="print">
            <a:lum contrast="20000"/>
          </a:blip>
          <a:stretch>
            <a:fillRect/>
          </a:stretch>
        </p:blipFill>
        <p:spPr>
          <a:xfrm>
            <a:off x="8215338" y="3786190"/>
            <a:ext cx="757048" cy="1000132"/>
          </a:xfrm>
          <a:prstGeom prst="rect">
            <a:avLst/>
          </a:prstGeom>
          <a:ln>
            <a:noFill/>
          </a:ln>
          <a:effectLst>
            <a:softEdge rad="112500"/>
          </a:effectLst>
        </p:spPr>
      </p:pic>
      <p:pic>
        <p:nvPicPr>
          <p:cNvPr id="7" name="Рисунок 6" descr="BoltzmannLE.jpg"/>
          <p:cNvPicPr>
            <a:picLocks noChangeAspect="1"/>
          </p:cNvPicPr>
          <p:nvPr/>
        </p:nvPicPr>
        <p:blipFill>
          <a:blip r:embed="rId3" cstate="print">
            <a:lum contrast="20000"/>
          </a:blip>
          <a:stretch>
            <a:fillRect/>
          </a:stretch>
        </p:blipFill>
        <p:spPr>
          <a:xfrm>
            <a:off x="8072462" y="5143512"/>
            <a:ext cx="857256" cy="857256"/>
          </a:xfrm>
          <a:prstGeom prst="rect">
            <a:avLst/>
          </a:prstGeom>
        </p:spPr>
      </p:pic>
      <p:pic>
        <p:nvPicPr>
          <p:cNvPr id="8" name="Рисунок 7" descr="BÖHM-BAWERK.gif"/>
          <p:cNvPicPr>
            <a:picLocks noChangeAspect="1"/>
          </p:cNvPicPr>
          <p:nvPr/>
        </p:nvPicPr>
        <p:blipFill>
          <a:blip r:embed="rId4" cstate="print"/>
          <a:stretch>
            <a:fillRect/>
          </a:stretch>
        </p:blipFill>
        <p:spPr>
          <a:xfrm>
            <a:off x="8286776" y="3071810"/>
            <a:ext cx="666770" cy="785818"/>
          </a:xfrm>
          <a:prstGeom prst="rect">
            <a:avLst/>
          </a:prstGeom>
          <a:ln>
            <a:noFill/>
          </a:ln>
          <a:effectLst>
            <a:softEdge rad="112500"/>
          </a:effectLst>
        </p:spPr>
      </p:pic>
      <p:pic>
        <p:nvPicPr>
          <p:cNvPr id="9" name="Рисунок 8" descr="galery.jpeg"/>
          <p:cNvPicPr>
            <a:picLocks noChangeAspect="1"/>
          </p:cNvPicPr>
          <p:nvPr/>
        </p:nvPicPr>
        <p:blipFill>
          <a:blip r:embed="rId5" cstate="print">
            <a:lum contrast="30000"/>
          </a:blip>
          <a:stretch>
            <a:fillRect/>
          </a:stretch>
        </p:blipFill>
        <p:spPr>
          <a:xfrm>
            <a:off x="7286644" y="5357826"/>
            <a:ext cx="857256" cy="904864"/>
          </a:xfrm>
          <a:prstGeom prst="rect">
            <a:avLst/>
          </a:prstGeom>
        </p:spPr>
      </p:pic>
      <p:pic>
        <p:nvPicPr>
          <p:cNvPr id="10" name="Рисунок 9" descr="Karl_Popper.jpg"/>
          <p:cNvPicPr>
            <a:picLocks noChangeAspect="1"/>
          </p:cNvPicPr>
          <p:nvPr/>
        </p:nvPicPr>
        <p:blipFill>
          <a:blip r:embed="rId6" cstate="print"/>
          <a:stretch>
            <a:fillRect/>
          </a:stretch>
        </p:blipFill>
        <p:spPr>
          <a:xfrm>
            <a:off x="8501090" y="2500306"/>
            <a:ext cx="500066" cy="642942"/>
          </a:xfrm>
          <a:prstGeom prst="rect">
            <a:avLst/>
          </a:prstGeom>
        </p:spPr>
      </p:pic>
      <p:pic>
        <p:nvPicPr>
          <p:cNvPr id="11" name="Рисунок 10" descr="kurt_godel__1_.gif"/>
          <p:cNvPicPr>
            <a:picLocks noChangeAspect="1"/>
          </p:cNvPicPr>
          <p:nvPr/>
        </p:nvPicPr>
        <p:blipFill>
          <a:blip r:embed="rId7" cstate="print"/>
          <a:stretch>
            <a:fillRect/>
          </a:stretch>
        </p:blipFill>
        <p:spPr>
          <a:xfrm>
            <a:off x="6429388" y="5715016"/>
            <a:ext cx="909633" cy="928694"/>
          </a:xfrm>
          <a:prstGeom prst="rect">
            <a:avLst/>
          </a:prstGeom>
        </p:spPr>
      </p:pic>
      <p:pic>
        <p:nvPicPr>
          <p:cNvPr id="12" name="Рисунок 11" descr="адлер.jpeg"/>
          <p:cNvPicPr>
            <a:picLocks noChangeAspect="1"/>
          </p:cNvPicPr>
          <p:nvPr/>
        </p:nvPicPr>
        <p:blipFill>
          <a:blip r:embed="rId8" cstate="print"/>
          <a:stretch>
            <a:fillRect/>
          </a:stretch>
        </p:blipFill>
        <p:spPr>
          <a:xfrm>
            <a:off x="7858148" y="4357694"/>
            <a:ext cx="571504" cy="571504"/>
          </a:xfrm>
          <a:prstGeom prst="rect">
            <a:avLst/>
          </a:prstGeom>
        </p:spPr>
      </p:pic>
      <p:pic>
        <p:nvPicPr>
          <p:cNvPr id="13" name="Рисунок 12" descr="Laurenz_Muellner.jpg"/>
          <p:cNvPicPr>
            <a:picLocks noChangeAspect="1"/>
          </p:cNvPicPr>
          <p:nvPr/>
        </p:nvPicPr>
        <p:blipFill>
          <a:blip r:embed="rId9" cstate="print">
            <a:lum contrast="20000"/>
          </a:blip>
          <a:stretch>
            <a:fillRect/>
          </a:stretch>
        </p:blipFill>
        <p:spPr>
          <a:xfrm>
            <a:off x="8429652" y="1785926"/>
            <a:ext cx="571504" cy="714380"/>
          </a:xfrm>
          <a:prstGeom prst="rect">
            <a:avLst/>
          </a:prstGeom>
        </p:spPr>
      </p:pic>
      <p:pic>
        <p:nvPicPr>
          <p:cNvPr id="14" name="Рисунок 13" descr="baxter.jpg"/>
          <p:cNvPicPr>
            <a:picLocks noChangeAspect="1"/>
          </p:cNvPicPr>
          <p:nvPr/>
        </p:nvPicPr>
        <p:blipFill>
          <a:blip r:embed="rId10" cstate="print">
            <a:lum contrast="30000"/>
          </a:blip>
          <a:stretch>
            <a:fillRect/>
          </a:stretch>
        </p:blipFill>
        <p:spPr>
          <a:xfrm>
            <a:off x="214282" y="4286256"/>
            <a:ext cx="4000528" cy="2190752"/>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4">
                                            <p:txEl>
                                              <p:pRg st="0" end="0"/>
                                            </p:txEl>
                                          </p:spTgt>
                                        </p:tgtEl>
                                        <p:attrNameLst>
                                          <p:attrName>style.visibility</p:attrName>
                                        </p:attrNameLst>
                                      </p:cBhvr>
                                      <p:to>
                                        <p:strVal val="visible"/>
                                      </p:to>
                                    </p:set>
                                    <p:anim calcmode="discrete" valueType="clr">
                                      <p:cBhvr override="childStyle">
                                        <p:cTn id="14" dur="80"/>
                                        <p:tgtEl>
                                          <p:spTgt spid="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4">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4">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5" presetClass="entr" presetSubtype="0" fill="hold"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 calcmode="lin" valueType="num">
                                      <p:cBhvr>
                                        <p:cTn id="21" dur="500" decel="50000" fill="hold">
                                          <p:stCondLst>
                                            <p:cond delay="0"/>
                                          </p:stCondLst>
                                        </p:cTn>
                                        <p:tgtEl>
                                          <p:spTgt spid="5">
                                            <p:txEl>
                                              <p:pRg st="1" end="1"/>
                                            </p:txEl>
                                          </p:spTgt>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5">
                                            <p:txEl>
                                              <p:pRg st="1" end="1"/>
                                            </p:txEl>
                                          </p:spTgt>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5">
                                            <p:txEl>
                                              <p:pRg st="1" end="1"/>
                                            </p:txEl>
                                          </p:spTgt>
                                        </p:tgtEl>
                                        <p:attrNameLst>
                                          <p:attrName>ppt_w</p:attrName>
                                        </p:attrNameLst>
                                      </p:cBhvr>
                                      <p:tavLst>
                                        <p:tav tm="0">
                                          <p:val>
                                            <p:strVal val="#ppt_w*.05"/>
                                          </p:val>
                                        </p:tav>
                                        <p:tav tm="100000">
                                          <p:val>
                                            <p:strVal val="#ppt_w"/>
                                          </p:val>
                                        </p:tav>
                                      </p:tavLst>
                                    </p:anim>
                                    <p:anim calcmode="lin" valueType="num">
                                      <p:cBhvr>
                                        <p:cTn id="24" dur="1000" fill="hold"/>
                                        <p:tgtEl>
                                          <p:spTgt spid="5">
                                            <p:txEl>
                                              <p:pRg st="1" end="1"/>
                                            </p:txEl>
                                          </p:spTgt>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5">
                                            <p:txEl>
                                              <p:pRg st="1" end="1"/>
                                            </p:txEl>
                                          </p:spTgt>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5">
                                            <p:txEl>
                                              <p:pRg st="1" end="1"/>
                                            </p:txEl>
                                          </p:spTgt>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5">
                                            <p:txEl>
                                              <p:pRg st="1" end="1"/>
                                            </p:txEl>
                                          </p:spTgt>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5">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nodeType="clickEffect">
                                  <p:stCondLst>
                                    <p:cond delay="0"/>
                                  </p:stCondLst>
                                  <p:iterate type="lt">
                                    <p:tmPct val="50000"/>
                                  </p:iterate>
                                  <p:childTnLst>
                                    <p:set>
                                      <p:cBhvr>
                                        <p:cTn id="32" dur="1" fill="hold">
                                          <p:stCondLst>
                                            <p:cond delay="0"/>
                                          </p:stCondLst>
                                        </p:cTn>
                                        <p:tgtEl>
                                          <p:spTgt spid="5">
                                            <p:txEl>
                                              <p:pRg st="2" end="2"/>
                                            </p:txEl>
                                          </p:spTgt>
                                        </p:tgtEl>
                                        <p:attrNameLst>
                                          <p:attrName>style.visibility</p:attrName>
                                        </p:attrNameLst>
                                      </p:cBhvr>
                                      <p:to>
                                        <p:strVal val="visible"/>
                                      </p:to>
                                    </p:set>
                                    <p:anim calcmode="discrete" valueType="clr">
                                      <p:cBhvr override="childStyle">
                                        <p:cTn id="33" dur="80"/>
                                        <p:tgtEl>
                                          <p:spTgt spid="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5">
                                            <p:txEl>
                                              <p:pRg st="2" end="2"/>
                                            </p:txEl>
                                          </p:spTgt>
                                        </p:tgtEl>
                                        <p:attrNameLst>
                                          <p:attrName>fillcolor</p:attrName>
                                        </p:attrNameLst>
                                      </p:cBhvr>
                                      <p:tavLst>
                                        <p:tav tm="0">
                                          <p:val>
                                            <p:clrVal>
                                              <a:schemeClr val="accent2"/>
                                            </p:clrVal>
                                          </p:val>
                                        </p:tav>
                                        <p:tav tm="50000">
                                          <p:val>
                                            <p:clrVal>
                                              <a:schemeClr val="hlink"/>
                                            </p:clrVal>
                                          </p:val>
                                        </p:tav>
                                      </p:tavLst>
                                    </p:anim>
                                    <p:set>
                                      <p:cBhvr>
                                        <p:cTn id="35" dur="80"/>
                                        <p:tgtEl>
                                          <p:spTgt spid="5">
                                            <p:txEl>
                                              <p:pRg st="2" end="2"/>
                                            </p:txEl>
                                          </p:spTgt>
                                        </p:tgtEl>
                                        <p:attrNameLst>
                                          <p:attrName>fill.type</p:attrName>
                                        </p:attrNameLst>
                                      </p:cBhvr>
                                      <p:to>
                                        <p:strVal val="solid"/>
                                      </p:to>
                                    </p:set>
                                  </p:childTnLst>
                                </p:cTn>
                              </p:par>
                            </p:childTnLst>
                          </p:cTn>
                        </p:par>
                      </p:childTnLst>
                    </p:cTn>
                  </p:par>
                  <p:par>
                    <p:cTn id="36" fill="hold">
                      <p:stCondLst>
                        <p:cond delay="indefinite"/>
                      </p:stCondLst>
                      <p:childTnLst>
                        <p:par>
                          <p:cTn id="37" fill="hold">
                            <p:stCondLst>
                              <p:cond delay="0"/>
                            </p:stCondLst>
                            <p:childTnLst>
                              <p:par>
                                <p:cTn id="38" presetID="53" presetClass="entr" presetSubtype="0" fill="hold" nodeType="click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0"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27" presetClass="entr" presetSubtype="0" fill="hold" nodeType="clickEffect">
                                  <p:stCondLst>
                                    <p:cond delay="0"/>
                                  </p:stCondLst>
                                  <p:iterate type="lt">
                                    <p:tmPct val="50000"/>
                                  </p:iterate>
                                  <p:childTnLst>
                                    <p:set>
                                      <p:cBhvr>
                                        <p:cTn id="53" dur="1" fill="hold">
                                          <p:stCondLst>
                                            <p:cond delay="0"/>
                                          </p:stCondLst>
                                        </p:cTn>
                                        <p:tgtEl>
                                          <p:spTgt spid="4">
                                            <p:txEl>
                                              <p:pRg st="1" end="1"/>
                                            </p:txEl>
                                          </p:spTgt>
                                        </p:tgtEl>
                                        <p:attrNameLst>
                                          <p:attrName>style.visibility</p:attrName>
                                        </p:attrNameLst>
                                      </p:cBhvr>
                                      <p:to>
                                        <p:strVal val="visible"/>
                                      </p:to>
                                    </p:set>
                                    <p:anim calcmode="discrete" valueType="clr">
                                      <p:cBhvr override="childStyle">
                                        <p:cTn id="54" dur="80"/>
                                        <p:tgtEl>
                                          <p:spTgt spid="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5" dur="80"/>
                                        <p:tgtEl>
                                          <p:spTgt spid="4">
                                            <p:txEl>
                                              <p:pRg st="1" end="1"/>
                                            </p:txEl>
                                          </p:spTgt>
                                        </p:tgtEl>
                                        <p:attrNameLst>
                                          <p:attrName>fillcolor</p:attrName>
                                        </p:attrNameLst>
                                      </p:cBhvr>
                                      <p:tavLst>
                                        <p:tav tm="0">
                                          <p:val>
                                            <p:clrVal>
                                              <a:schemeClr val="accent2"/>
                                            </p:clrVal>
                                          </p:val>
                                        </p:tav>
                                        <p:tav tm="50000">
                                          <p:val>
                                            <p:clrVal>
                                              <a:schemeClr val="hlink"/>
                                            </p:clrVal>
                                          </p:val>
                                        </p:tav>
                                      </p:tavLst>
                                    </p:anim>
                                    <p:set>
                                      <p:cBhvr>
                                        <p:cTn id="56" dur="80"/>
                                        <p:tgtEl>
                                          <p:spTgt spid="4">
                                            <p:txEl>
                                              <p:pRg st="1" end="1"/>
                                            </p:txEl>
                                          </p:spTgt>
                                        </p:tgtEl>
                                        <p:attrNameLst>
                                          <p:attrName>fill.type</p:attrName>
                                        </p:attrNameLst>
                                      </p:cBhvr>
                                      <p:to>
                                        <p:strVal val="solid"/>
                                      </p:to>
                                    </p:set>
                                  </p:childTnLst>
                                </p:cTn>
                              </p:par>
                            </p:childTnLst>
                          </p:cTn>
                        </p:par>
                      </p:childTnLst>
                    </p:cTn>
                  </p:par>
                  <p:par>
                    <p:cTn id="57" fill="hold">
                      <p:stCondLst>
                        <p:cond delay="indefinite"/>
                      </p:stCondLst>
                      <p:childTnLst>
                        <p:par>
                          <p:cTn id="58" fill="hold">
                            <p:stCondLst>
                              <p:cond delay="0"/>
                            </p:stCondLst>
                            <p:childTnLst>
                              <p:par>
                                <p:cTn id="59" presetID="25" presetClass="entr" presetSubtype="0" fill="hold" nodeType="clickEffect">
                                  <p:stCondLst>
                                    <p:cond delay="0"/>
                                  </p:stCondLst>
                                  <p:childTnLst>
                                    <p:set>
                                      <p:cBhvr>
                                        <p:cTn id="60" dur="1" fill="hold">
                                          <p:stCondLst>
                                            <p:cond delay="0"/>
                                          </p:stCondLst>
                                        </p:cTn>
                                        <p:tgtEl>
                                          <p:spTgt spid="5">
                                            <p:txEl>
                                              <p:pRg st="5" end="5"/>
                                            </p:txEl>
                                          </p:spTgt>
                                        </p:tgtEl>
                                        <p:attrNameLst>
                                          <p:attrName>style.visibility</p:attrName>
                                        </p:attrNameLst>
                                      </p:cBhvr>
                                      <p:to>
                                        <p:strVal val="visible"/>
                                      </p:to>
                                    </p:set>
                                    <p:anim calcmode="lin" valueType="num">
                                      <p:cBhvr>
                                        <p:cTn id="61" dur="500" decel="50000" fill="hold">
                                          <p:stCondLst>
                                            <p:cond delay="0"/>
                                          </p:stCondLst>
                                        </p:cTn>
                                        <p:tgtEl>
                                          <p:spTgt spid="5">
                                            <p:txEl>
                                              <p:pRg st="5" end="5"/>
                                            </p:txEl>
                                          </p:spTgt>
                                        </p:tgtEl>
                                        <p:attrNameLst>
                                          <p:attrName>style.rotation</p:attrName>
                                        </p:attrNameLst>
                                      </p:cBhvr>
                                      <p:tavLst>
                                        <p:tav tm="0">
                                          <p:val>
                                            <p:fltVal val="-90"/>
                                          </p:val>
                                        </p:tav>
                                        <p:tav tm="100000">
                                          <p:val>
                                            <p:fltVal val="0"/>
                                          </p:val>
                                        </p:tav>
                                      </p:tavLst>
                                    </p:anim>
                                    <p:anim calcmode="lin" valueType="num">
                                      <p:cBhvr>
                                        <p:cTn id="62" dur="500" decel="50000" fill="hold">
                                          <p:stCondLst>
                                            <p:cond delay="0"/>
                                          </p:stCondLst>
                                        </p:cTn>
                                        <p:tgtEl>
                                          <p:spTgt spid="5">
                                            <p:txEl>
                                              <p:pRg st="5" end="5"/>
                                            </p:txEl>
                                          </p:spTgt>
                                        </p:tgtEl>
                                        <p:attrNameLst>
                                          <p:attrName>ppt_w</p:attrName>
                                        </p:attrNameLst>
                                      </p:cBhvr>
                                      <p:tavLst>
                                        <p:tav tm="0">
                                          <p:val>
                                            <p:strVal val="#ppt_w"/>
                                          </p:val>
                                        </p:tav>
                                        <p:tav tm="100000">
                                          <p:val>
                                            <p:strVal val="#ppt_w*.05"/>
                                          </p:val>
                                        </p:tav>
                                      </p:tavLst>
                                    </p:anim>
                                    <p:anim calcmode="lin" valueType="num">
                                      <p:cBhvr>
                                        <p:cTn id="63" dur="500" accel="50000" fill="hold">
                                          <p:stCondLst>
                                            <p:cond delay="500"/>
                                          </p:stCondLst>
                                        </p:cTn>
                                        <p:tgtEl>
                                          <p:spTgt spid="5">
                                            <p:txEl>
                                              <p:pRg st="5" end="5"/>
                                            </p:txEl>
                                          </p:spTgt>
                                        </p:tgtEl>
                                        <p:attrNameLst>
                                          <p:attrName>ppt_w</p:attrName>
                                        </p:attrNameLst>
                                      </p:cBhvr>
                                      <p:tavLst>
                                        <p:tav tm="0">
                                          <p:val>
                                            <p:strVal val="#ppt_w*.05"/>
                                          </p:val>
                                        </p:tav>
                                        <p:tav tm="100000">
                                          <p:val>
                                            <p:strVal val="#ppt_w"/>
                                          </p:val>
                                        </p:tav>
                                      </p:tavLst>
                                    </p:anim>
                                    <p:anim calcmode="lin" valueType="num">
                                      <p:cBhvr>
                                        <p:cTn id="64" dur="1000" fill="hold"/>
                                        <p:tgtEl>
                                          <p:spTgt spid="5">
                                            <p:txEl>
                                              <p:pRg st="5" end="5"/>
                                            </p:txEl>
                                          </p:spTgt>
                                        </p:tgtEl>
                                        <p:attrNameLst>
                                          <p:attrName>ppt_h</p:attrName>
                                        </p:attrNameLst>
                                      </p:cBhvr>
                                      <p:tavLst>
                                        <p:tav tm="0">
                                          <p:val>
                                            <p:strVal val="#ppt_h"/>
                                          </p:val>
                                        </p:tav>
                                        <p:tav tm="100000">
                                          <p:val>
                                            <p:strVal val="#ppt_h"/>
                                          </p:val>
                                        </p:tav>
                                      </p:tavLst>
                                    </p:anim>
                                    <p:anim calcmode="lin" valueType="num">
                                      <p:cBhvr>
                                        <p:cTn id="65" dur="500" decel="50000" fill="hold">
                                          <p:stCondLst>
                                            <p:cond delay="0"/>
                                          </p:stCondLst>
                                        </p:cTn>
                                        <p:tgtEl>
                                          <p:spTgt spid="5">
                                            <p:txEl>
                                              <p:pRg st="5" end="5"/>
                                            </p:txEl>
                                          </p:spTgt>
                                        </p:tgtEl>
                                        <p:attrNameLst>
                                          <p:attrName>ppt_x</p:attrName>
                                        </p:attrNameLst>
                                      </p:cBhvr>
                                      <p:tavLst>
                                        <p:tav tm="0">
                                          <p:val>
                                            <p:strVal val="#ppt_x+.4"/>
                                          </p:val>
                                        </p:tav>
                                        <p:tav tm="100000">
                                          <p:val>
                                            <p:strVal val="#ppt_x"/>
                                          </p:val>
                                        </p:tav>
                                      </p:tavLst>
                                    </p:anim>
                                    <p:anim calcmode="lin" valueType="num">
                                      <p:cBhvr>
                                        <p:cTn id="66" dur="500" decel="50000" fill="hold">
                                          <p:stCondLst>
                                            <p:cond delay="0"/>
                                          </p:stCondLst>
                                        </p:cTn>
                                        <p:tgtEl>
                                          <p:spTgt spid="5">
                                            <p:txEl>
                                              <p:pRg st="5" end="5"/>
                                            </p:txEl>
                                          </p:spTgt>
                                        </p:tgtEl>
                                        <p:attrNameLst>
                                          <p:attrName>ppt_y</p:attrName>
                                        </p:attrNameLst>
                                      </p:cBhvr>
                                      <p:tavLst>
                                        <p:tav tm="0">
                                          <p:val>
                                            <p:strVal val="#ppt_y-.2"/>
                                          </p:val>
                                        </p:tav>
                                        <p:tav tm="100000">
                                          <p:val>
                                            <p:strVal val="#ppt_y+.1"/>
                                          </p:val>
                                        </p:tav>
                                      </p:tavLst>
                                    </p:anim>
                                    <p:anim calcmode="lin" valueType="num">
                                      <p:cBhvr>
                                        <p:cTn id="67" dur="500" accel="50000" fill="hold">
                                          <p:stCondLst>
                                            <p:cond delay="500"/>
                                          </p:stCondLst>
                                        </p:cTn>
                                        <p:tgtEl>
                                          <p:spTgt spid="5">
                                            <p:txEl>
                                              <p:pRg st="5" end="5"/>
                                            </p:txEl>
                                          </p:spTgt>
                                        </p:tgtEl>
                                        <p:attrNameLst>
                                          <p:attrName>ppt_y</p:attrName>
                                        </p:attrNameLst>
                                      </p:cBhvr>
                                      <p:tavLst>
                                        <p:tav tm="0">
                                          <p:val>
                                            <p:strVal val="#ppt_y+.1"/>
                                          </p:val>
                                        </p:tav>
                                        <p:tav tm="100000">
                                          <p:val>
                                            <p:strVal val="#ppt_y"/>
                                          </p:val>
                                        </p:tav>
                                      </p:tavLst>
                                    </p:anim>
                                    <p:animEffect transition="in" filter="fade">
                                      <p:cBhvr>
                                        <p:cTn id="68" dur="1000" decel="50000">
                                          <p:stCondLst>
                                            <p:cond delay="0"/>
                                          </p:stCondLst>
                                        </p:cTn>
                                        <p:tgtEl>
                                          <p:spTgt spid="5">
                                            <p:txEl>
                                              <p:pRg st="5" end="5"/>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27" presetClass="entr" presetSubtype="0" fill="hold" nodeType="clickEffect">
                                  <p:stCondLst>
                                    <p:cond delay="0"/>
                                  </p:stCondLst>
                                  <p:iterate type="lt">
                                    <p:tmPct val="50000"/>
                                  </p:iterate>
                                  <p:childTnLst>
                                    <p:set>
                                      <p:cBhvr>
                                        <p:cTn id="72" dur="1" fill="hold">
                                          <p:stCondLst>
                                            <p:cond delay="0"/>
                                          </p:stCondLst>
                                        </p:cTn>
                                        <p:tgtEl>
                                          <p:spTgt spid="5">
                                            <p:txEl>
                                              <p:pRg st="6" end="6"/>
                                            </p:txEl>
                                          </p:spTgt>
                                        </p:tgtEl>
                                        <p:attrNameLst>
                                          <p:attrName>style.visibility</p:attrName>
                                        </p:attrNameLst>
                                      </p:cBhvr>
                                      <p:to>
                                        <p:strVal val="visible"/>
                                      </p:to>
                                    </p:set>
                                    <p:anim calcmode="discrete" valueType="clr">
                                      <p:cBhvr override="childStyle">
                                        <p:cTn id="73" dur="80"/>
                                        <p:tgtEl>
                                          <p:spTgt spid="5">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4" dur="80"/>
                                        <p:tgtEl>
                                          <p:spTgt spid="5">
                                            <p:txEl>
                                              <p:pRg st="6" end="6"/>
                                            </p:txEl>
                                          </p:spTgt>
                                        </p:tgtEl>
                                        <p:attrNameLst>
                                          <p:attrName>fillcolor</p:attrName>
                                        </p:attrNameLst>
                                      </p:cBhvr>
                                      <p:tavLst>
                                        <p:tav tm="0">
                                          <p:val>
                                            <p:clrVal>
                                              <a:schemeClr val="accent2"/>
                                            </p:clrVal>
                                          </p:val>
                                        </p:tav>
                                        <p:tav tm="50000">
                                          <p:val>
                                            <p:clrVal>
                                              <a:schemeClr val="hlink"/>
                                            </p:clrVal>
                                          </p:val>
                                        </p:tav>
                                      </p:tavLst>
                                    </p:anim>
                                    <p:set>
                                      <p:cBhvr>
                                        <p:cTn id="75" dur="80"/>
                                        <p:tgtEl>
                                          <p:spTgt spid="5">
                                            <p:txEl>
                                              <p:pRg st="6" end="6"/>
                                            </p:txEl>
                                          </p:spTgt>
                                        </p:tgtEl>
                                        <p:attrNameLst>
                                          <p:attrName>fill.type</p:attrName>
                                        </p:attrNameLst>
                                      </p:cBhvr>
                                      <p:to>
                                        <p:strVal val="solid"/>
                                      </p:to>
                                    </p:set>
                                  </p:childTnLst>
                                </p:cTn>
                              </p:par>
                            </p:childTnLst>
                          </p:cTn>
                        </p:par>
                      </p:childTnLst>
                    </p:cTn>
                  </p:par>
                  <p:par>
                    <p:cTn id="76" fill="hold">
                      <p:stCondLst>
                        <p:cond delay="indefinite"/>
                      </p:stCondLst>
                      <p:childTnLst>
                        <p:par>
                          <p:cTn id="77" fill="hold">
                            <p:stCondLst>
                              <p:cond delay="0"/>
                            </p:stCondLst>
                            <p:childTnLst>
                              <p:par>
                                <p:cTn id="78" presetID="53" presetClass="entr" presetSubtype="0" fill="hold" nodeType="clickEffect">
                                  <p:stCondLst>
                                    <p:cond delay="0"/>
                                  </p:stCondLst>
                                  <p:childTnLst>
                                    <p:set>
                                      <p:cBhvr>
                                        <p:cTn id="79" dur="1" fill="hold">
                                          <p:stCondLst>
                                            <p:cond delay="0"/>
                                          </p:stCondLst>
                                        </p:cTn>
                                        <p:tgtEl>
                                          <p:spTgt spid="8"/>
                                        </p:tgtEl>
                                        <p:attrNameLst>
                                          <p:attrName>style.visibility</p:attrName>
                                        </p:attrNameLst>
                                      </p:cBhvr>
                                      <p:to>
                                        <p:strVal val="visible"/>
                                      </p:to>
                                    </p:set>
                                    <p:anim calcmode="lin" valueType="num">
                                      <p:cBhvr>
                                        <p:cTn id="80" dur="500" fill="hold"/>
                                        <p:tgtEl>
                                          <p:spTgt spid="8"/>
                                        </p:tgtEl>
                                        <p:attrNameLst>
                                          <p:attrName>ppt_w</p:attrName>
                                        </p:attrNameLst>
                                      </p:cBhvr>
                                      <p:tavLst>
                                        <p:tav tm="0">
                                          <p:val>
                                            <p:fltVal val="0"/>
                                          </p:val>
                                        </p:tav>
                                        <p:tav tm="100000">
                                          <p:val>
                                            <p:strVal val="#ppt_w"/>
                                          </p:val>
                                        </p:tav>
                                      </p:tavLst>
                                    </p:anim>
                                    <p:anim calcmode="lin" valueType="num">
                                      <p:cBhvr>
                                        <p:cTn id="81" dur="500" fill="hold"/>
                                        <p:tgtEl>
                                          <p:spTgt spid="8"/>
                                        </p:tgtEl>
                                        <p:attrNameLst>
                                          <p:attrName>ppt_h</p:attrName>
                                        </p:attrNameLst>
                                      </p:cBhvr>
                                      <p:tavLst>
                                        <p:tav tm="0">
                                          <p:val>
                                            <p:fltVal val="0"/>
                                          </p:val>
                                        </p:tav>
                                        <p:tav tm="100000">
                                          <p:val>
                                            <p:strVal val="#ppt_h"/>
                                          </p:val>
                                        </p:tav>
                                      </p:tavLst>
                                    </p:anim>
                                    <p:animEffect transition="in" filter="fade">
                                      <p:cBhvr>
                                        <p:cTn id="82" dur="500"/>
                                        <p:tgtEl>
                                          <p:spTgt spid="8"/>
                                        </p:tgtEl>
                                      </p:cBhvr>
                                    </p:animEffect>
                                  </p:childTnLst>
                                </p:cTn>
                              </p:par>
                            </p:childTnLst>
                          </p:cTn>
                        </p:par>
                      </p:childTnLst>
                    </p:cTn>
                  </p:par>
                  <p:par>
                    <p:cTn id="83" fill="hold">
                      <p:stCondLst>
                        <p:cond delay="indefinite"/>
                      </p:stCondLst>
                      <p:childTnLst>
                        <p:par>
                          <p:cTn id="84" fill="hold">
                            <p:stCondLst>
                              <p:cond delay="0"/>
                            </p:stCondLst>
                            <p:childTnLst>
                              <p:par>
                                <p:cTn id="85" presetID="27" presetClass="entr" presetSubtype="0" fill="hold" nodeType="clickEffect">
                                  <p:stCondLst>
                                    <p:cond delay="0"/>
                                  </p:stCondLst>
                                  <p:iterate type="lt">
                                    <p:tmPct val="50000"/>
                                  </p:iterate>
                                  <p:childTnLst>
                                    <p:set>
                                      <p:cBhvr>
                                        <p:cTn id="86" dur="1" fill="hold">
                                          <p:stCondLst>
                                            <p:cond delay="0"/>
                                          </p:stCondLst>
                                        </p:cTn>
                                        <p:tgtEl>
                                          <p:spTgt spid="4">
                                            <p:txEl>
                                              <p:pRg st="2" end="2"/>
                                            </p:txEl>
                                          </p:spTgt>
                                        </p:tgtEl>
                                        <p:attrNameLst>
                                          <p:attrName>style.visibility</p:attrName>
                                        </p:attrNameLst>
                                      </p:cBhvr>
                                      <p:to>
                                        <p:strVal val="visible"/>
                                      </p:to>
                                    </p:set>
                                    <p:anim calcmode="discrete" valueType="clr">
                                      <p:cBhvr override="childStyle">
                                        <p:cTn id="87" dur="80"/>
                                        <p:tgtEl>
                                          <p:spTgt spid="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8" dur="80"/>
                                        <p:tgtEl>
                                          <p:spTgt spid="4">
                                            <p:txEl>
                                              <p:pRg st="2" end="2"/>
                                            </p:txEl>
                                          </p:spTgt>
                                        </p:tgtEl>
                                        <p:attrNameLst>
                                          <p:attrName>fillcolor</p:attrName>
                                        </p:attrNameLst>
                                      </p:cBhvr>
                                      <p:tavLst>
                                        <p:tav tm="0">
                                          <p:val>
                                            <p:clrVal>
                                              <a:schemeClr val="accent2"/>
                                            </p:clrVal>
                                          </p:val>
                                        </p:tav>
                                        <p:tav tm="50000">
                                          <p:val>
                                            <p:clrVal>
                                              <a:schemeClr val="hlink"/>
                                            </p:clrVal>
                                          </p:val>
                                        </p:tav>
                                      </p:tavLst>
                                    </p:anim>
                                    <p:set>
                                      <p:cBhvr>
                                        <p:cTn id="89" dur="80"/>
                                        <p:tgtEl>
                                          <p:spTgt spid="4">
                                            <p:txEl>
                                              <p:pRg st="2" end="2"/>
                                            </p:txEl>
                                          </p:spTgt>
                                        </p:tgtEl>
                                        <p:attrNameLst>
                                          <p:attrName>fill.type</p:attrName>
                                        </p:attrNameLst>
                                      </p:cBhvr>
                                      <p:to>
                                        <p:strVal val="solid"/>
                                      </p:to>
                                    </p:set>
                                  </p:childTnLst>
                                </p:cTn>
                              </p:par>
                            </p:childTnLst>
                          </p:cTn>
                        </p:par>
                      </p:childTnLst>
                    </p:cTn>
                  </p:par>
                  <p:par>
                    <p:cTn id="90" fill="hold">
                      <p:stCondLst>
                        <p:cond delay="indefinite"/>
                      </p:stCondLst>
                      <p:childTnLst>
                        <p:par>
                          <p:cTn id="91" fill="hold">
                            <p:stCondLst>
                              <p:cond delay="0"/>
                            </p:stCondLst>
                            <p:childTnLst>
                              <p:par>
                                <p:cTn id="92" presetID="9" presetClass="entr" presetSubtype="0" fill="hold" nodeType="clickEffect">
                                  <p:stCondLst>
                                    <p:cond delay="0"/>
                                  </p:stCondLst>
                                  <p:childTnLst>
                                    <p:set>
                                      <p:cBhvr>
                                        <p:cTn id="93" dur="1" fill="hold">
                                          <p:stCondLst>
                                            <p:cond delay="0"/>
                                          </p:stCondLst>
                                        </p:cTn>
                                        <p:tgtEl>
                                          <p:spTgt spid="14"/>
                                        </p:tgtEl>
                                        <p:attrNameLst>
                                          <p:attrName>style.visibility</p:attrName>
                                        </p:attrNameLst>
                                      </p:cBhvr>
                                      <p:to>
                                        <p:strVal val="visible"/>
                                      </p:to>
                                    </p:set>
                                    <p:animEffect transition="in" filter="dissolve">
                                      <p:cBhvr>
                                        <p:cTn id="94" dur="500"/>
                                        <p:tgtEl>
                                          <p:spTgt spid="14"/>
                                        </p:tgtEl>
                                      </p:cBhvr>
                                    </p:animEffect>
                                  </p:childTnLst>
                                </p:cTn>
                              </p:par>
                            </p:childTnLst>
                          </p:cTn>
                        </p:par>
                      </p:childTnLst>
                    </p:cTn>
                  </p:par>
                  <p:par>
                    <p:cTn id="95" fill="hold">
                      <p:stCondLst>
                        <p:cond delay="indefinite"/>
                      </p:stCondLst>
                      <p:childTnLst>
                        <p:par>
                          <p:cTn id="96" fill="hold">
                            <p:stCondLst>
                              <p:cond delay="0"/>
                            </p:stCondLst>
                            <p:childTnLst>
                              <p:par>
                                <p:cTn id="97" presetID="25" presetClass="entr" presetSubtype="0" fill="hold" nodeType="clickEffect">
                                  <p:stCondLst>
                                    <p:cond delay="0"/>
                                  </p:stCondLst>
                                  <p:childTnLst>
                                    <p:set>
                                      <p:cBhvr>
                                        <p:cTn id="98" dur="1" fill="hold">
                                          <p:stCondLst>
                                            <p:cond delay="0"/>
                                          </p:stCondLst>
                                        </p:cTn>
                                        <p:tgtEl>
                                          <p:spTgt spid="5">
                                            <p:txEl>
                                              <p:pRg st="9" end="9"/>
                                            </p:txEl>
                                          </p:spTgt>
                                        </p:tgtEl>
                                        <p:attrNameLst>
                                          <p:attrName>style.visibility</p:attrName>
                                        </p:attrNameLst>
                                      </p:cBhvr>
                                      <p:to>
                                        <p:strVal val="visible"/>
                                      </p:to>
                                    </p:set>
                                    <p:anim calcmode="lin" valueType="num">
                                      <p:cBhvr>
                                        <p:cTn id="99" dur="500" decel="50000" fill="hold">
                                          <p:stCondLst>
                                            <p:cond delay="0"/>
                                          </p:stCondLst>
                                        </p:cTn>
                                        <p:tgtEl>
                                          <p:spTgt spid="5">
                                            <p:txEl>
                                              <p:pRg st="9" end="9"/>
                                            </p:txEl>
                                          </p:spTgt>
                                        </p:tgtEl>
                                        <p:attrNameLst>
                                          <p:attrName>style.rotation</p:attrName>
                                        </p:attrNameLst>
                                      </p:cBhvr>
                                      <p:tavLst>
                                        <p:tav tm="0">
                                          <p:val>
                                            <p:fltVal val="-90"/>
                                          </p:val>
                                        </p:tav>
                                        <p:tav tm="100000">
                                          <p:val>
                                            <p:fltVal val="0"/>
                                          </p:val>
                                        </p:tav>
                                      </p:tavLst>
                                    </p:anim>
                                    <p:anim calcmode="lin" valueType="num">
                                      <p:cBhvr>
                                        <p:cTn id="100" dur="500" decel="50000" fill="hold">
                                          <p:stCondLst>
                                            <p:cond delay="0"/>
                                          </p:stCondLst>
                                        </p:cTn>
                                        <p:tgtEl>
                                          <p:spTgt spid="5">
                                            <p:txEl>
                                              <p:pRg st="9" end="9"/>
                                            </p:txEl>
                                          </p:spTgt>
                                        </p:tgtEl>
                                        <p:attrNameLst>
                                          <p:attrName>ppt_w</p:attrName>
                                        </p:attrNameLst>
                                      </p:cBhvr>
                                      <p:tavLst>
                                        <p:tav tm="0">
                                          <p:val>
                                            <p:strVal val="#ppt_w"/>
                                          </p:val>
                                        </p:tav>
                                        <p:tav tm="100000">
                                          <p:val>
                                            <p:strVal val="#ppt_w*.05"/>
                                          </p:val>
                                        </p:tav>
                                      </p:tavLst>
                                    </p:anim>
                                    <p:anim calcmode="lin" valueType="num">
                                      <p:cBhvr>
                                        <p:cTn id="101" dur="500" accel="50000" fill="hold">
                                          <p:stCondLst>
                                            <p:cond delay="500"/>
                                          </p:stCondLst>
                                        </p:cTn>
                                        <p:tgtEl>
                                          <p:spTgt spid="5">
                                            <p:txEl>
                                              <p:pRg st="9" end="9"/>
                                            </p:txEl>
                                          </p:spTgt>
                                        </p:tgtEl>
                                        <p:attrNameLst>
                                          <p:attrName>ppt_w</p:attrName>
                                        </p:attrNameLst>
                                      </p:cBhvr>
                                      <p:tavLst>
                                        <p:tav tm="0">
                                          <p:val>
                                            <p:strVal val="#ppt_w*.05"/>
                                          </p:val>
                                        </p:tav>
                                        <p:tav tm="100000">
                                          <p:val>
                                            <p:strVal val="#ppt_w"/>
                                          </p:val>
                                        </p:tav>
                                      </p:tavLst>
                                    </p:anim>
                                    <p:anim calcmode="lin" valueType="num">
                                      <p:cBhvr>
                                        <p:cTn id="102" dur="1000" fill="hold"/>
                                        <p:tgtEl>
                                          <p:spTgt spid="5">
                                            <p:txEl>
                                              <p:pRg st="9" end="9"/>
                                            </p:txEl>
                                          </p:spTgt>
                                        </p:tgtEl>
                                        <p:attrNameLst>
                                          <p:attrName>ppt_h</p:attrName>
                                        </p:attrNameLst>
                                      </p:cBhvr>
                                      <p:tavLst>
                                        <p:tav tm="0">
                                          <p:val>
                                            <p:strVal val="#ppt_h"/>
                                          </p:val>
                                        </p:tav>
                                        <p:tav tm="100000">
                                          <p:val>
                                            <p:strVal val="#ppt_h"/>
                                          </p:val>
                                        </p:tav>
                                      </p:tavLst>
                                    </p:anim>
                                    <p:anim calcmode="lin" valueType="num">
                                      <p:cBhvr>
                                        <p:cTn id="103" dur="500" decel="50000" fill="hold">
                                          <p:stCondLst>
                                            <p:cond delay="0"/>
                                          </p:stCondLst>
                                        </p:cTn>
                                        <p:tgtEl>
                                          <p:spTgt spid="5">
                                            <p:txEl>
                                              <p:pRg st="9" end="9"/>
                                            </p:txEl>
                                          </p:spTgt>
                                        </p:tgtEl>
                                        <p:attrNameLst>
                                          <p:attrName>ppt_x</p:attrName>
                                        </p:attrNameLst>
                                      </p:cBhvr>
                                      <p:tavLst>
                                        <p:tav tm="0">
                                          <p:val>
                                            <p:strVal val="#ppt_x+.4"/>
                                          </p:val>
                                        </p:tav>
                                        <p:tav tm="100000">
                                          <p:val>
                                            <p:strVal val="#ppt_x"/>
                                          </p:val>
                                        </p:tav>
                                      </p:tavLst>
                                    </p:anim>
                                    <p:anim calcmode="lin" valueType="num">
                                      <p:cBhvr>
                                        <p:cTn id="104" dur="500" decel="50000" fill="hold">
                                          <p:stCondLst>
                                            <p:cond delay="0"/>
                                          </p:stCondLst>
                                        </p:cTn>
                                        <p:tgtEl>
                                          <p:spTgt spid="5">
                                            <p:txEl>
                                              <p:pRg st="9" end="9"/>
                                            </p:txEl>
                                          </p:spTgt>
                                        </p:tgtEl>
                                        <p:attrNameLst>
                                          <p:attrName>ppt_y</p:attrName>
                                        </p:attrNameLst>
                                      </p:cBhvr>
                                      <p:tavLst>
                                        <p:tav tm="0">
                                          <p:val>
                                            <p:strVal val="#ppt_y-.2"/>
                                          </p:val>
                                        </p:tav>
                                        <p:tav tm="100000">
                                          <p:val>
                                            <p:strVal val="#ppt_y+.1"/>
                                          </p:val>
                                        </p:tav>
                                      </p:tavLst>
                                    </p:anim>
                                    <p:anim calcmode="lin" valueType="num">
                                      <p:cBhvr>
                                        <p:cTn id="105" dur="500" accel="50000" fill="hold">
                                          <p:stCondLst>
                                            <p:cond delay="500"/>
                                          </p:stCondLst>
                                        </p:cTn>
                                        <p:tgtEl>
                                          <p:spTgt spid="5">
                                            <p:txEl>
                                              <p:pRg st="9" end="9"/>
                                            </p:txEl>
                                          </p:spTgt>
                                        </p:tgtEl>
                                        <p:attrNameLst>
                                          <p:attrName>ppt_y</p:attrName>
                                        </p:attrNameLst>
                                      </p:cBhvr>
                                      <p:tavLst>
                                        <p:tav tm="0">
                                          <p:val>
                                            <p:strVal val="#ppt_y+.1"/>
                                          </p:val>
                                        </p:tav>
                                        <p:tav tm="100000">
                                          <p:val>
                                            <p:strVal val="#ppt_y"/>
                                          </p:val>
                                        </p:tav>
                                      </p:tavLst>
                                    </p:anim>
                                    <p:animEffect transition="in" filter="fade">
                                      <p:cBhvr>
                                        <p:cTn id="106" dur="1000" decel="50000">
                                          <p:stCondLst>
                                            <p:cond delay="0"/>
                                          </p:stCondLst>
                                        </p:cTn>
                                        <p:tgtEl>
                                          <p:spTgt spid="5">
                                            <p:txEl>
                                              <p:pRg st="9" end="9"/>
                                            </p:txEl>
                                          </p:spTgt>
                                        </p:tgtEl>
                                      </p:cBhvr>
                                    </p:animEffect>
                                  </p:childTnLst>
                                </p:cTn>
                              </p:par>
                            </p:childTnLst>
                          </p:cTn>
                        </p:par>
                      </p:childTnLst>
                    </p:cTn>
                  </p:par>
                  <p:par>
                    <p:cTn id="107" fill="hold">
                      <p:stCondLst>
                        <p:cond delay="indefinite"/>
                      </p:stCondLst>
                      <p:childTnLst>
                        <p:par>
                          <p:cTn id="108" fill="hold">
                            <p:stCondLst>
                              <p:cond delay="0"/>
                            </p:stCondLst>
                            <p:childTnLst>
                              <p:par>
                                <p:cTn id="109" presetID="27" presetClass="entr" presetSubtype="0" fill="hold" nodeType="clickEffect">
                                  <p:stCondLst>
                                    <p:cond delay="0"/>
                                  </p:stCondLst>
                                  <p:iterate type="lt">
                                    <p:tmPct val="50000"/>
                                  </p:iterate>
                                  <p:childTnLst>
                                    <p:set>
                                      <p:cBhvr>
                                        <p:cTn id="110" dur="1" fill="hold">
                                          <p:stCondLst>
                                            <p:cond delay="0"/>
                                          </p:stCondLst>
                                        </p:cTn>
                                        <p:tgtEl>
                                          <p:spTgt spid="5">
                                            <p:txEl>
                                              <p:pRg st="10" end="10"/>
                                            </p:txEl>
                                          </p:spTgt>
                                        </p:tgtEl>
                                        <p:attrNameLst>
                                          <p:attrName>style.visibility</p:attrName>
                                        </p:attrNameLst>
                                      </p:cBhvr>
                                      <p:to>
                                        <p:strVal val="visible"/>
                                      </p:to>
                                    </p:set>
                                    <p:anim calcmode="discrete" valueType="clr">
                                      <p:cBhvr override="childStyle">
                                        <p:cTn id="111" dur="80"/>
                                        <p:tgtEl>
                                          <p:spTgt spid="5">
                                            <p:txEl>
                                              <p:pRg st="10" end="1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12" dur="80"/>
                                        <p:tgtEl>
                                          <p:spTgt spid="5">
                                            <p:txEl>
                                              <p:pRg st="10" end="10"/>
                                            </p:txEl>
                                          </p:spTgt>
                                        </p:tgtEl>
                                        <p:attrNameLst>
                                          <p:attrName>fillcolor</p:attrName>
                                        </p:attrNameLst>
                                      </p:cBhvr>
                                      <p:tavLst>
                                        <p:tav tm="0">
                                          <p:val>
                                            <p:clrVal>
                                              <a:schemeClr val="accent2"/>
                                            </p:clrVal>
                                          </p:val>
                                        </p:tav>
                                        <p:tav tm="50000">
                                          <p:val>
                                            <p:clrVal>
                                              <a:schemeClr val="hlink"/>
                                            </p:clrVal>
                                          </p:val>
                                        </p:tav>
                                      </p:tavLst>
                                    </p:anim>
                                    <p:set>
                                      <p:cBhvr>
                                        <p:cTn id="113" dur="80"/>
                                        <p:tgtEl>
                                          <p:spTgt spid="5">
                                            <p:txEl>
                                              <p:pRg st="10" end="10"/>
                                            </p:txEl>
                                          </p:spTgt>
                                        </p:tgtEl>
                                        <p:attrNameLst>
                                          <p:attrName>fill.type</p:attrName>
                                        </p:attrNameLst>
                                      </p:cBhvr>
                                      <p:to>
                                        <p:strVal val="solid"/>
                                      </p:to>
                                    </p:set>
                                  </p:childTnLst>
                                </p:cTn>
                              </p:par>
                            </p:childTnLst>
                          </p:cTn>
                        </p:par>
                      </p:childTnLst>
                    </p:cTn>
                  </p:par>
                  <p:par>
                    <p:cTn id="114" fill="hold">
                      <p:stCondLst>
                        <p:cond delay="indefinite"/>
                      </p:stCondLst>
                      <p:childTnLst>
                        <p:par>
                          <p:cTn id="115" fill="hold">
                            <p:stCondLst>
                              <p:cond delay="0"/>
                            </p:stCondLst>
                            <p:childTnLst>
                              <p:par>
                                <p:cTn id="116" presetID="53" presetClass="entr" presetSubtype="0" fill="hold" nodeType="clickEffect">
                                  <p:stCondLst>
                                    <p:cond delay="0"/>
                                  </p:stCondLst>
                                  <p:childTnLst>
                                    <p:set>
                                      <p:cBhvr>
                                        <p:cTn id="117" dur="1" fill="hold">
                                          <p:stCondLst>
                                            <p:cond delay="0"/>
                                          </p:stCondLst>
                                        </p:cTn>
                                        <p:tgtEl>
                                          <p:spTgt spid="6"/>
                                        </p:tgtEl>
                                        <p:attrNameLst>
                                          <p:attrName>style.visibility</p:attrName>
                                        </p:attrNameLst>
                                      </p:cBhvr>
                                      <p:to>
                                        <p:strVal val="visible"/>
                                      </p:to>
                                    </p:set>
                                    <p:anim calcmode="lin" valueType="num">
                                      <p:cBhvr>
                                        <p:cTn id="118" dur="500" fill="hold"/>
                                        <p:tgtEl>
                                          <p:spTgt spid="6"/>
                                        </p:tgtEl>
                                        <p:attrNameLst>
                                          <p:attrName>ppt_w</p:attrName>
                                        </p:attrNameLst>
                                      </p:cBhvr>
                                      <p:tavLst>
                                        <p:tav tm="0">
                                          <p:val>
                                            <p:fltVal val="0"/>
                                          </p:val>
                                        </p:tav>
                                        <p:tav tm="100000">
                                          <p:val>
                                            <p:strVal val="#ppt_w"/>
                                          </p:val>
                                        </p:tav>
                                      </p:tavLst>
                                    </p:anim>
                                    <p:anim calcmode="lin" valueType="num">
                                      <p:cBhvr>
                                        <p:cTn id="119" dur="500" fill="hold"/>
                                        <p:tgtEl>
                                          <p:spTgt spid="6"/>
                                        </p:tgtEl>
                                        <p:attrNameLst>
                                          <p:attrName>ppt_h</p:attrName>
                                        </p:attrNameLst>
                                      </p:cBhvr>
                                      <p:tavLst>
                                        <p:tav tm="0">
                                          <p:val>
                                            <p:fltVal val="0"/>
                                          </p:val>
                                        </p:tav>
                                        <p:tav tm="100000">
                                          <p:val>
                                            <p:strVal val="#ppt_h"/>
                                          </p:val>
                                        </p:tav>
                                      </p:tavLst>
                                    </p:anim>
                                    <p:animEffect transition="in" filter="fade">
                                      <p:cBhvr>
                                        <p:cTn id="120" dur="500"/>
                                        <p:tgtEl>
                                          <p:spTgt spid="6"/>
                                        </p:tgtEl>
                                      </p:cBhvr>
                                    </p:animEffect>
                                  </p:childTnLst>
                                </p:cTn>
                              </p:par>
                            </p:childTnLst>
                          </p:cTn>
                        </p:par>
                      </p:childTnLst>
                    </p:cTn>
                  </p:par>
                  <p:par>
                    <p:cTn id="121" fill="hold">
                      <p:stCondLst>
                        <p:cond delay="indefinite"/>
                      </p:stCondLst>
                      <p:childTnLst>
                        <p:par>
                          <p:cTn id="122" fill="hold">
                            <p:stCondLst>
                              <p:cond delay="0"/>
                            </p:stCondLst>
                            <p:childTnLst>
                              <p:par>
                                <p:cTn id="123" presetID="53" presetClass="entr" presetSubtype="0" fill="hold" nodeType="clickEffect">
                                  <p:stCondLst>
                                    <p:cond delay="0"/>
                                  </p:stCondLst>
                                  <p:childTnLst>
                                    <p:set>
                                      <p:cBhvr>
                                        <p:cTn id="124" dur="1" fill="hold">
                                          <p:stCondLst>
                                            <p:cond delay="0"/>
                                          </p:stCondLst>
                                        </p:cTn>
                                        <p:tgtEl>
                                          <p:spTgt spid="12"/>
                                        </p:tgtEl>
                                        <p:attrNameLst>
                                          <p:attrName>style.visibility</p:attrName>
                                        </p:attrNameLst>
                                      </p:cBhvr>
                                      <p:to>
                                        <p:strVal val="visible"/>
                                      </p:to>
                                    </p:set>
                                    <p:anim calcmode="lin" valueType="num">
                                      <p:cBhvr>
                                        <p:cTn id="125" dur="500" fill="hold"/>
                                        <p:tgtEl>
                                          <p:spTgt spid="12"/>
                                        </p:tgtEl>
                                        <p:attrNameLst>
                                          <p:attrName>ppt_w</p:attrName>
                                        </p:attrNameLst>
                                      </p:cBhvr>
                                      <p:tavLst>
                                        <p:tav tm="0">
                                          <p:val>
                                            <p:fltVal val="0"/>
                                          </p:val>
                                        </p:tav>
                                        <p:tav tm="100000">
                                          <p:val>
                                            <p:strVal val="#ppt_w"/>
                                          </p:val>
                                        </p:tav>
                                      </p:tavLst>
                                    </p:anim>
                                    <p:anim calcmode="lin" valueType="num">
                                      <p:cBhvr>
                                        <p:cTn id="126" dur="500" fill="hold"/>
                                        <p:tgtEl>
                                          <p:spTgt spid="12"/>
                                        </p:tgtEl>
                                        <p:attrNameLst>
                                          <p:attrName>ppt_h</p:attrName>
                                        </p:attrNameLst>
                                      </p:cBhvr>
                                      <p:tavLst>
                                        <p:tav tm="0">
                                          <p:val>
                                            <p:fltVal val="0"/>
                                          </p:val>
                                        </p:tav>
                                        <p:tav tm="100000">
                                          <p:val>
                                            <p:strVal val="#ppt_h"/>
                                          </p:val>
                                        </p:tav>
                                      </p:tavLst>
                                    </p:anim>
                                    <p:animEffect transition="in" filter="fade">
                                      <p:cBhvr>
                                        <p:cTn id="127" dur="500"/>
                                        <p:tgtEl>
                                          <p:spTgt spid="12"/>
                                        </p:tgtEl>
                                      </p:cBhvr>
                                    </p:animEffect>
                                  </p:childTnLst>
                                </p:cTn>
                              </p:par>
                            </p:childTnLst>
                          </p:cTn>
                        </p:par>
                      </p:childTnLst>
                    </p:cTn>
                  </p:par>
                  <p:par>
                    <p:cTn id="128" fill="hold">
                      <p:stCondLst>
                        <p:cond delay="indefinite"/>
                      </p:stCondLst>
                      <p:childTnLst>
                        <p:par>
                          <p:cTn id="129" fill="hold">
                            <p:stCondLst>
                              <p:cond delay="0"/>
                            </p:stCondLst>
                            <p:childTnLst>
                              <p:par>
                                <p:cTn id="130" presetID="25" presetClass="entr" presetSubtype="0" fill="hold" nodeType="clickEffect">
                                  <p:stCondLst>
                                    <p:cond delay="0"/>
                                  </p:stCondLst>
                                  <p:childTnLst>
                                    <p:set>
                                      <p:cBhvr>
                                        <p:cTn id="131" dur="1" fill="hold">
                                          <p:stCondLst>
                                            <p:cond delay="0"/>
                                          </p:stCondLst>
                                        </p:cTn>
                                        <p:tgtEl>
                                          <p:spTgt spid="5">
                                            <p:txEl>
                                              <p:pRg st="12" end="12"/>
                                            </p:txEl>
                                          </p:spTgt>
                                        </p:tgtEl>
                                        <p:attrNameLst>
                                          <p:attrName>style.visibility</p:attrName>
                                        </p:attrNameLst>
                                      </p:cBhvr>
                                      <p:to>
                                        <p:strVal val="visible"/>
                                      </p:to>
                                    </p:set>
                                    <p:anim calcmode="lin" valueType="num">
                                      <p:cBhvr>
                                        <p:cTn id="132" dur="500" decel="50000" fill="hold">
                                          <p:stCondLst>
                                            <p:cond delay="0"/>
                                          </p:stCondLst>
                                        </p:cTn>
                                        <p:tgtEl>
                                          <p:spTgt spid="5">
                                            <p:txEl>
                                              <p:pRg st="12" end="12"/>
                                            </p:txEl>
                                          </p:spTgt>
                                        </p:tgtEl>
                                        <p:attrNameLst>
                                          <p:attrName>style.rotation</p:attrName>
                                        </p:attrNameLst>
                                      </p:cBhvr>
                                      <p:tavLst>
                                        <p:tav tm="0">
                                          <p:val>
                                            <p:fltVal val="-90"/>
                                          </p:val>
                                        </p:tav>
                                        <p:tav tm="100000">
                                          <p:val>
                                            <p:fltVal val="0"/>
                                          </p:val>
                                        </p:tav>
                                      </p:tavLst>
                                    </p:anim>
                                    <p:anim calcmode="lin" valueType="num">
                                      <p:cBhvr>
                                        <p:cTn id="133" dur="500" decel="50000" fill="hold">
                                          <p:stCondLst>
                                            <p:cond delay="0"/>
                                          </p:stCondLst>
                                        </p:cTn>
                                        <p:tgtEl>
                                          <p:spTgt spid="5">
                                            <p:txEl>
                                              <p:pRg st="12" end="12"/>
                                            </p:txEl>
                                          </p:spTgt>
                                        </p:tgtEl>
                                        <p:attrNameLst>
                                          <p:attrName>ppt_w</p:attrName>
                                        </p:attrNameLst>
                                      </p:cBhvr>
                                      <p:tavLst>
                                        <p:tav tm="0">
                                          <p:val>
                                            <p:strVal val="#ppt_w"/>
                                          </p:val>
                                        </p:tav>
                                        <p:tav tm="100000">
                                          <p:val>
                                            <p:strVal val="#ppt_w*.05"/>
                                          </p:val>
                                        </p:tav>
                                      </p:tavLst>
                                    </p:anim>
                                    <p:anim calcmode="lin" valueType="num">
                                      <p:cBhvr>
                                        <p:cTn id="134" dur="500" accel="50000" fill="hold">
                                          <p:stCondLst>
                                            <p:cond delay="500"/>
                                          </p:stCondLst>
                                        </p:cTn>
                                        <p:tgtEl>
                                          <p:spTgt spid="5">
                                            <p:txEl>
                                              <p:pRg st="12" end="12"/>
                                            </p:txEl>
                                          </p:spTgt>
                                        </p:tgtEl>
                                        <p:attrNameLst>
                                          <p:attrName>ppt_w</p:attrName>
                                        </p:attrNameLst>
                                      </p:cBhvr>
                                      <p:tavLst>
                                        <p:tav tm="0">
                                          <p:val>
                                            <p:strVal val="#ppt_w*.05"/>
                                          </p:val>
                                        </p:tav>
                                        <p:tav tm="100000">
                                          <p:val>
                                            <p:strVal val="#ppt_w"/>
                                          </p:val>
                                        </p:tav>
                                      </p:tavLst>
                                    </p:anim>
                                    <p:anim calcmode="lin" valueType="num">
                                      <p:cBhvr>
                                        <p:cTn id="135" dur="1000" fill="hold"/>
                                        <p:tgtEl>
                                          <p:spTgt spid="5">
                                            <p:txEl>
                                              <p:pRg st="12" end="12"/>
                                            </p:txEl>
                                          </p:spTgt>
                                        </p:tgtEl>
                                        <p:attrNameLst>
                                          <p:attrName>ppt_h</p:attrName>
                                        </p:attrNameLst>
                                      </p:cBhvr>
                                      <p:tavLst>
                                        <p:tav tm="0">
                                          <p:val>
                                            <p:strVal val="#ppt_h"/>
                                          </p:val>
                                        </p:tav>
                                        <p:tav tm="100000">
                                          <p:val>
                                            <p:strVal val="#ppt_h"/>
                                          </p:val>
                                        </p:tav>
                                      </p:tavLst>
                                    </p:anim>
                                    <p:anim calcmode="lin" valueType="num">
                                      <p:cBhvr>
                                        <p:cTn id="136" dur="500" decel="50000" fill="hold">
                                          <p:stCondLst>
                                            <p:cond delay="0"/>
                                          </p:stCondLst>
                                        </p:cTn>
                                        <p:tgtEl>
                                          <p:spTgt spid="5">
                                            <p:txEl>
                                              <p:pRg st="12" end="12"/>
                                            </p:txEl>
                                          </p:spTgt>
                                        </p:tgtEl>
                                        <p:attrNameLst>
                                          <p:attrName>ppt_x</p:attrName>
                                        </p:attrNameLst>
                                      </p:cBhvr>
                                      <p:tavLst>
                                        <p:tav tm="0">
                                          <p:val>
                                            <p:strVal val="#ppt_x+.4"/>
                                          </p:val>
                                        </p:tav>
                                        <p:tav tm="100000">
                                          <p:val>
                                            <p:strVal val="#ppt_x"/>
                                          </p:val>
                                        </p:tav>
                                      </p:tavLst>
                                    </p:anim>
                                    <p:anim calcmode="lin" valueType="num">
                                      <p:cBhvr>
                                        <p:cTn id="137" dur="500" decel="50000" fill="hold">
                                          <p:stCondLst>
                                            <p:cond delay="0"/>
                                          </p:stCondLst>
                                        </p:cTn>
                                        <p:tgtEl>
                                          <p:spTgt spid="5">
                                            <p:txEl>
                                              <p:pRg st="12" end="12"/>
                                            </p:txEl>
                                          </p:spTgt>
                                        </p:tgtEl>
                                        <p:attrNameLst>
                                          <p:attrName>ppt_y</p:attrName>
                                        </p:attrNameLst>
                                      </p:cBhvr>
                                      <p:tavLst>
                                        <p:tav tm="0">
                                          <p:val>
                                            <p:strVal val="#ppt_y-.2"/>
                                          </p:val>
                                        </p:tav>
                                        <p:tav tm="100000">
                                          <p:val>
                                            <p:strVal val="#ppt_y+.1"/>
                                          </p:val>
                                        </p:tav>
                                      </p:tavLst>
                                    </p:anim>
                                    <p:anim calcmode="lin" valueType="num">
                                      <p:cBhvr>
                                        <p:cTn id="138" dur="500" accel="50000" fill="hold">
                                          <p:stCondLst>
                                            <p:cond delay="500"/>
                                          </p:stCondLst>
                                        </p:cTn>
                                        <p:tgtEl>
                                          <p:spTgt spid="5">
                                            <p:txEl>
                                              <p:pRg st="12" end="12"/>
                                            </p:txEl>
                                          </p:spTgt>
                                        </p:tgtEl>
                                        <p:attrNameLst>
                                          <p:attrName>ppt_y</p:attrName>
                                        </p:attrNameLst>
                                      </p:cBhvr>
                                      <p:tavLst>
                                        <p:tav tm="0">
                                          <p:val>
                                            <p:strVal val="#ppt_y+.1"/>
                                          </p:val>
                                        </p:tav>
                                        <p:tav tm="100000">
                                          <p:val>
                                            <p:strVal val="#ppt_y"/>
                                          </p:val>
                                        </p:tav>
                                      </p:tavLst>
                                    </p:anim>
                                    <p:animEffect transition="in" filter="fade">
                                      <p:cBhvr>
                                        <p:cTn id="139" dur="1000" decel="50000">
                                          <p:stCondLst>
                                            <p:cond delay="0"/>
                                          </p:stCondLst>
                                        </p:cTn>
                                        <p:tgtEl>
                                          <p:spTgt spid="5">
                                            <p:txEl>
                                              <p:pRg st="12" end="12"/>
                                            </p:txEl>
                                          </p:spTgt>
                                        </p:tgtEl>
                                      </p:cBhvr>
                                    </p:animEffect>
                                  </p:childTnLst>
                                </p:cTn>
                              </p:par>
                            </p:childTnLst>
                          </p:cTn>
                        </p:par>
                      </p:childTnLst>
                    </p:cTn>
                  </p:par>
                  <p:par>
                    <p:cTn id="140" fill="hold">
                      <p:stCondLst>
                        <p:cond delay="indefinite"/>
                      </p:stCondLst>
                      <p:childTnLst>
                        <p:par>
                          <p:cTn id="141" fill="hold">
                            <p:stCondLst>
                              <p:cond delay="0"/>
                            </p:stCondLst>
                            <p:childTnLst>
                              <p:par>
                                <p:cTn id="142" presetID="27" presetClass="entr" presetSubtype="0" fill="hold" nodeType="clickEffect">
                                  <p:stCondLst>
                                    <p:cond delay="0"/>
                                  </p:stCondLst>
                                  <p:iterate type="lt">
                                    <p:tmPct val="50000"/>
                                  </p:iterate>
                                  <p:childTnLst>
                                    <p:set>
                                      <p:cBhvr>
                                        <p:cTn id="143" dur="1" fill="hold">
                                          <p:stCondLst>
                                            <p:cond delay="0"/>
                                          </p:stCondLst>
                                        </p:cTn>
                                        <p:tgtEl>
                                          <p:spTgt spid="5">
                                            <p:txEl>
                                              <p:pRg st="13" end="13"/>
                                            </p:txEl>
                                          </p:spTgt>
                                        </p:tgtEl>
                                        <p:attrNameLst>
                                          <p:attrName>style.visibility</p:attrName>
                                        </p:attrNameLst>
                                      </p:cBhvr>
                                      <p:to>
                                        <p:strVal val="visible"/>
                                      </p:to>
                                    </p:set>
                                    <p:anim calcmode="discrete" valueType="clr">
                                      <p:cBhvr override="childStyle">
                                        <p:cTn id="144" dur="80"/>
                                        <p:tgtEl>
                                          <p:spTgt spid="5">
                                            <p:txEl>
                                              <p:pRg st="13" end="1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5" dur="80"/>
                                        <p:tgtEl>
                                          <p:spTgt spid="5">
                                            <p:txEl>
                                              <p:pRg st="13" end="13"/>
                                            </p:txEl>
                                          </p:spTgt>
                                        </p:tgtEl>
                                        <p:attrNameLst>
                                          <p:attrName>fillcolor</p:attrName>
                                        </p:attrNameLst>
                                      </p:cBhvr>
                                      <p:tavLst>
                                        <p:tav tm="0">
                                          <p:val>
                                            <p:clrVal>
                                              <a:schemeClr val="accent2"/>
                                            </p:clrVal>
                                          </p:val>
                                        </p:tav>
                                        <p:tav tm="50000">
                                          <p:val>
                                            <p:clrVal>
                                              <a:schemeClr val="hlink"/>
                                            </p:clrVal>
                                          </p:val>
                                        </p:tav>
                                      </p:tavLst>
                                    </p:anim>
                                    <p:set>
                                      <p:cBhvr>
                                        <p:cTn id="146" dur="80"/>
                                        <p:tgtEl>
                                          <p:spTgt spid="5">
                                            <p:txEl>
                                              <p:pRg st="13" end="13"/>
                                            </p:txEl>
                                          </p:spTgt>
                                        </p:tgtEl>
                                        <p:attrNameLst>
                                          <p:attrName>fill.type</p:attrName>
                                        </p:attrNameLst>
                                      </p:cBhvr>
                                      <p:to>
                                        <p:strVal val="solid"/>
                                      </p:to>
                                    </p:set>
                                  </p:childTnLst>
                                </p:cTn>
                              </p:par>
                            </p:childTnLst>
                          </p:cTn>
                        </p:par>
                      </p:childTnLst>
                    </p:cTn>
                  </p:par>
                  <p:par>
                    <p:cTn id="147" fill="hold">
                      <p:stCondLst>
                        <p:cond delay="indefinite"/>
                      </p:stCondLst>
                      <p:childTnLst>
                        <p:par>
                          <p:cTn id="148" fill="hold">
                            <p:stCondLst>
                              <p:cond delay="0"/>
                            </p:stCondLst>
                            <p:childTnLst>
                              <p:par>
                                <p:cTn id="149" presetID="53" presetClass="entr" presetSubtype="0" fill="hold" nodeType="clickEffect">
                                  <p:stCondLst>
                                    <p:cond delay="0"/>
                                  </p:stCondLst>
                                  <p:childTnLst>
                                    <p:set>
                                      <p:cBhvr>
                                        <p:cTn id="150" dur="1" fill="hold">
                                          <p:stCondLst>
                                            <p:cond delay="0"/>
                                          </p:stCondLst>
                                        </p:cTn>
                                        <p:tgtEl>
                                          <p:spTgt spid="7"/>
                                        </p:tgtEl>
                                        <p:attrNameLst>
                                          <p:attrName>style.visibility</p:attrName>
                                        </p:attrNameLst>
                                      </p:cBhvr>
                                      <p:to>
                                        <p:strVal val="visible"/>
                                      </p:to>
                                    </p:set>
                                    <p:anim calcmode="lin" valueType="num">
                                      <p:cBhvr>
                                        <p:cTn id="151" dur="500" fill="hold"/>
                                        <p:tgtEl>
                                          <p:spTgt spid="7"/>
                                        </p:tgtEl>
                                        <p:attrNameLst>
                                          <p:attrName>ppt_w</p:attrName>
                                        </p:attrNameLst>
                                      </p:cBhvr>
                                      <p:tavLst>
                                        <p:tav tm="0">
                                          <p:val>
                                            <p:fltVal val="0"/>
                                          </p:val>
                                        </p:tav>
                                        <p:tav tm="100000">
                                          <p:val>
                                            <p:strVal val="#ppt_w"/>
                                          </p:val>
                                        </p:tav>
                                      </p:tavLst>
                                    </p:anim>
                                    <p:anim calcmode="lin" valueType="num">
                                      <p:cBhvr>
                                        <p:cTn id="152" dur="500" fill="hold"/>
                                        <p:tgtEl>
                                          <p:spTgt spid="7"/>
                                        </p:tgtEl>
                                        <p:attrNameLst>
                                          <p:attrName>ppt_h</p:attrName>
                                        </p:attrNameLst>
                                      </p:cBhvr>
                                      <p:tavLst>
                                        <p:tav tm="0">
                                          <p:val>
                                            <p:fltVal val="0"/>
                                          </p:val>
                                        </p:tav>
                                        <p:tav tm="100000">
                                          <p:val>
                                            <p:strVal val="#ppt_h"/>
                                          </p:val>
                                        </p:tav>
                                      </p:tavLst>
                                    </p:anim>
                                    <p:animEffect transition="in" filter="fade">
                                      <p:cBhvr>
                                        <p:cTn id="153" dur="500"/>
                                        <p:tgtEl>
                                          <p:spTgt spid="7"/>
                                        </p:tgtEl>
                                      </p:cBhvr>
                                    </p:animEffect>
                                  </p:childTnLst>
                                </p:cTn>
                              </p:par>
                            </p:childTnLst>
                          </p:cTn>
                        </p:par>
                      </p:childTnLst>
                    </p:cTn>
                  </p:par>
                  <p:par>
                    <p:cTn id="154" fill="hold">
                      <p:stCondLst>
                        <p:cond delay="indefinite"/>
                      </p:stCondLst>
                      <p:childTnLst>
                        <p:par>
                          <p:cTn id="155" fill="hold">
                            <p:stCondLst>
                              <p:cond delay="0"/>
                            </p:stCondLst>
                            <p:childTnLst>
                              <p:par>
                                <p:cTn id="156" presetID="53" presetClass="entr" presetSubtype="0" fill="hold" nodeType="clickEffect">
                                  <p:stCondLst>
                                    <p:cond delay="0"/>
                                  </p:stCondLst>
                                  <p:childTnLst>
                                    <p:set>
                                      <p:cBhvr>
                                        <p:cTn id="157" dur="1" fill="hold">
                                          <p:stCondLst>
                                            <p:cond delay="0"/>
                                          </p:stCondLst>
                                        </p:cTn>
                                        <p:tgtEl>
                                          <p:spTgt spid="9"/>
                                        </p:tgtEl>
                                        <p:attrNameLst>
                                          <p:attrName>style.visibility</p:attrName>
                                        </p:attrNameLst>
                                      </p:cBhvr>
                                      <p:to>
                                        <p:strVal val="visible"/>
                                      </p:to>
                                    </p:set>
                                    <p:anim calcmode="lin" valueType="num">
                                      <p:cBhvr>
                                        <p:cTn id="158" dur="500" fill="hold"/>
                                        <p:tgtEl>
                                          <p:spTgt spid="9"/>
                                        </p:tgtEl>
                                        <p:attrNameLst>
                                          <p:attrName>ppt_w</p:attrName>
                                        </p:attrNameLst>
                                      </p:cBhvr>
                                      <p:tavLst>
                                        <p:tav tm="0">
                                          <p:val>
                                            <p:fltVal val="0"/>
                                          </p:val>
                                        </p:tav>
                                        <p:tav tm="100000">
                                          <p:val>
                                            <p:strVal val="#ppt_w"/>
                                          </p:val>
                                        </p:tav>
                                      </p:tavLst>
                                    </p:anim>
                                    <p:anim calcmode="lin" valueType="num">
                                      <p:cBhvr>
                                        <p:cTn id="159" dur="500" fill="hold"/>
                                        <p:tgtEl>
                                          <p:spTgt spid="9"/>
                                        </p:tgtEl>
                                        <p:attrNameLst>
                                          <p:attrName>ppt_h</p:attrName>
                                        </p:attrNameLst>
                                      </p:cBhvr>
                                      <p:tavLst>
                                        <p:tav tm="0">
                                          <p:val>
                                            <p:fltVal val="0"/>
                                          </p:val>
                                        </p:tav>
                                        <p:tav tm="100000">
                                          <p:val>
                                            <p:strVal val="#ppt_h"/>
                                          </p:val>
                                        </p:tav>
                                      </p:tavLst>
                                    </p:anim>
                                    <p:animEffect transition="in" filter="fade">
                                      <p:cBhvr>
                                        <p:cTn id="160" dur="500"/>
                                        <p:tgtEl>
                                          <p:spTgt spid="9"/>
                                        </p:tgtEl>
                                      </p:cBhvr>
                                    </p:animEffect>
                                  </p:childTnLst>
                                </p:cTn>
                              </p:par>
                            </p:childTnLst>
                          </p:cTn>
                        </p:par>
                      </p:childTnLst>
                    </p:cTn>
                  </p:par>
                  <p:par>
                    <p:cTn id="161" fill="hold">
                      <p:stCondLst>
                        <p:cond delay="indefinite"/>
                      </p:stCondLst>
                      <p:childTnLst>
                        <p:par>
                          <p:cTn id="162" fill="hold">
                            <p:stCondLst>
                              <p:cond delay="0"/>
                            </p:stCondLst>
                            <p:childTnLst>
                              <p:par>
                                <p:cTn id="163" presetID="25" presetClass="entr" presetSubtype="0" fill="hold" nodeType="clickEffect">
                                  <p:stCondLst>
                                    <p:cond delay="0"/>
                                  </p:stCondLst>
                                  <p:childTnLst>
                                    <p:set>
                                      <p:cBhvr>
                                        <p:cTn id="164" dur="1" fill="hold">
                                          <p:stCondLst>
                                            <p:cond delay="0"/>
                                          </p:stCondLst>
                                        </p:cTn>
                                        <p:tgtEl>
                                          <p:spTgt spid="5">
                                            <p:txEl>
                                              <p:pRg st="15" end="15"/>
                                            </p:txEl>
                                          </p:spTgt>
                                        </p:tgtEl>
                                        <p:attrNameLst>
                                          <p:attrName>style.visibility</p:attrName>
                                        </p:attrNameLst>
                                      </p:cBhvr>
                                      <p:to>
                                        <p:strVal val="visible"/>
                                      </p:to>
                                    </p:set>
                                    <p:anim calcmode="lin" valueType="num">
                                      <p:cBhvr>
                                        <p:cTn id="165" dur="500" decel="50000" fill="hold">
                                          <p:stCondLst>
                                            <p:cond delay="0"/>
                                          </p:stCondLst>
                                        </p:cTn>
                                        <p:tgtEl>
                                          <p:spTgt spid="5">
                                            <p:txEl>
                                              <p:pRg st="15" end="15"/>
                                            </p:txEl>
                                          </p:spTgt>
                                        </p:tgtEl>
                                        <p:attrNameLst>
                                          <p:attrName>style.rotation</p:attrName>
                                        </p:attrNameLst>
                                      </p:cBhvr>
                                      <p:tavLst>
                                        <p:tav tm="0">
                                          <p:val>
                                            <p:fltVal val="-90"/>
                                          </p:val>
                                        </p:tav>
                                        <p:tav tm="100000">
                                          <p:val>
                                            <p:fltVal val="0"/>
                                          </p:val>
                                        </p:tav>
                                      </p:tavLst>
                                    </p:anim>
                                    <p:anim calcmode="lin" valueType="num">
                                      <p:cBhvr>
                                        <p:cTn id="166" dur="500" decel="50000" fill="hold">
                                          <p:stCondLst>
                                            <p:cond delay="0"/>
                                          </p:stCondLst>
                                        </p:cTn>
                                        <p:tgtEl>
                                          <p:spTgt spid="5">
                                            <p:txEl>
                                              <p:pRg st="15" end="15"/>
                                            </p:txEl>
                                          </p:spTgt>
                                        </p:tgtEl>
                                        <p:attrNameLst>
                                          <p:attrName>ppt_w</p:attrName>
                                        </p:attrNameLst>
                                      </p:cBhvr>
                                      <p:tavLst>
                                        <p:tav tm="0">
                                          <p:val>
                                            <p:strVal val="#ppt_w"/>
                                          </p:val>
                                        </p:tav>
                                        <p:tav tm="100000">
                                          <p:val>
                                            <p:strVal val="#ppt_w*.05"/>
                                          </p:val>
                                        </p:tav>
                                      </p:tavLst>
                                    </p:anim>
                                    <p:anim calcmode="lin" valueType="num">
                                      <p:cBhvr>
                                        <p:cTn id="167" dur="500" accel="50000" fill="hold">
                                          <p:stCondLst>
                                            <p:cond delay="500"/>
                                          </p:stCondLst>
                                        </p:cTn>
                                        <p:tgtEl>
                                          <p:spTgt spid="5">
                                            <p:txEl>
                                              <p:pRg st="15" end="15"/>
                                            </p:txEl>
                                          </p:spTgt>
                                        </p:tgtEl>
                                        <p:attrNameLst>
                                          <p:attrName>ppt_w</p:attrName>
                                        </p:attrNameLst>
                                      </p:cBhvr>
                                      <p:tavLst>
                                        <p:tav tm="0">
                                          <p:val>
                                            <p:strVal val="#ppt_w*.05"/>
                                          </p:val>
                                        </p:tav>
                                        <p:tav tm="100000">
                                          <p:val>
                                            <p:strVal val="#ppt_w"/>
                                          </p:val>
                                        </p:tav>
                                      </p:tavLst>
                                    </p:anim>
                                    <p:anim calcmode="lin" valueType="num">
                                      <p:cBhvr>
                                        <p:cTn id="168" dur="1000" fill="hold"/>
                                        <p:tgtEl>
                                          <p:spTgt spid="5">
                                            <p:txEl>
                                              <p:pRg st="15" end="15"/>
                                            </p:txEl>
                                          </p:spTgt>
                                        </p:tgtEl>
                                        <p:attrNameLst>
                                          <p:attrName>ppt_h</p:attrName>
                                        </p:attrNameLst>
                                      </p:cBhvr>
                                      <p:tavLst>
                                        <p:tav tm="0">
                                          <p:val>
                                            <p:strVal val="#ppt_h"/>
                                          </p:val>
                                        </p:tav>
                                        <p:tav tm="100000">
                                          <p:val>
                                            <p:strVal val="#ppt_h"/>
                                          </p:val>
                                        </p:tav>
                                      </p:tavLst>
                                    </p:anim>
                                    <p:anim calcmode="lin" valueType="num">
                                      <p:cBhvr>
                                        <p:cTn id="169" dur="500" decel="50000" fill="hold">
                                          <p:stCondLst>
                                            <p:cond delay="0"/>
                                          </p:stCondLst>
                                        </p:cTn>
                                        <p:tgtEl>
                                          <p:spTgt spid="5">
                                            <p:txEl>
                                              <p:pRg st="15" end="15"/>
                                            </p:txEl>
                                          </p:spTgt>
                                        </p:tgtEl>
                                        <p:attrNameLst>
                                          <p:attrName>ppt_x</p:attrName>
                                        </p:attrNameLst>
                                      </p:cBhvr>
                                      <p:tavLst>
                                        <p:tav tm="0">
                                          <p:val>
                                            <p:strVal val="#ppt_x+.4"/>
                                          </p:val>
                                        </p:tav>
                                        <p:tav tm="100000">
                                          <p:val>
                                            <p:strVal val="#ppt_x"/>
                                          </p:val>
                                        </p:tav>
                                      </p:tavLst>
                                    </p:anim>
                                    <p:anim calcmode="lin" valueType="num">
                                      <p:cBhvr>
                                        <p:cTn id="170" dur="500" decel="50000" fill="hold">
                                          <p:stCondLst>
                                            <p:cond delay="0"/>
                                          </p:stCondLst>
                                        </p:cTn>
                                        <p:tgtEl>
                                          <p:spTgt spid="5">
                                            <p:txEl>
                                              <p:pRg st="15" end="15"/>
                                            </p:txEl>
                                          </p:spTgt>
                                        </p:tgtEl>
                                        <p:attrNameLst>
                                          <p:attrName>ppt_y</p:attrName>
                                        </p:attrNameLst>
                                      </p:cBhvr>
                                      <p:tavLst>
                                        <p:tav tm="0">
                                          <p:val>
                                            <p:strVal val="#ppt_y-.2"/>
                                          </p:val>
                                        </p:tav>
                                        <p:tav tm="100000">
                                          <p:val>
                                            <p:strVal val="#ppt_y+.1"/>
                                          </p:val>
                                        </p:tav>
                                      </p:tavLst>
                                    </p:anim>
                                    <p:anim calcmode="lin" valueType="num">
                                      <p:cBhvr>
                                        <p:cTn id="171" dur="500" accel="50000" fill="hold">
                                          <p:stCondLst>
                                            <p:cond delay="500"/>
                                          </p:stCondLst>
                                        </p:cTn>
                                        <p:tgtEl>
                                          <p:spTgt spid="5">
                                            <p:txEl>
                                              <p:pRg st="15" end="15"/>
                                            </p:txEl>
                                          </p:spTgt>
                                        </p:tgtEl>
                                        <p:attrNameLst>
                                          <p:attrName>ppt_y</p:attrName>
                                        </p:attrNameLst>
                                      </p:cBhvr>
                                      <p:tavLst>
                                        <p:tav tm="0">
                                          <p:val>
                                            <p:strVal val="#ppt_y+.1"/>
                                          </p:val>
                                        </p:tav>
                                        <p:tav tm="100000">
                                          <p:val>
                                            <p:strVal val="#ppt_y"/>
                                          </p:val>
                                        </p:tav>
                                      </p:tavLst>
                                    </p:anim>
                                    <p:animEffect transition="in" filter="fade">
                                      <p:cBhvr>
                                        <p:cTn id="172" dur="1000" decel="50000">
                                          <p:stCondLst>
                                            <p:cond delay="0"/>
                                          </p:stCondLst>
                                        </p:cTn>
                                        <p:tgtEl>
                                          <p:spTgt spid="5">
                                            <p:txEl>
                                              <p:pRg st="15" end="15"/>
                                            </p:txEl>
                                          </p:spTgt>
                                        </p:tgtEl>
                                      </p:cBhvr>
                                    </p:animEffect>
                                  </p:childTnLst>
                                </p:cTn>
                              </p:par>
                            </p:childTnLst>
                          </p:cTn>
                        </p:par>
                      </p:childTnLst>
                    </p:cTn>
                  </p:par>
                  <p:par>
                    <p:cTn id="173" fill="hold">
                      <p:stCondLst>
                        <p:cond delay="indefinite"/>
                      </p:stCondLst>
                      <p:childTnLst>
                        <p:par>
                          <p:cTn id="174" fill="hold">
                            <p:stCondLst>
                              <p:cond delay="0"/>
                            </p:stCondLst>
                            <p:childTnLst>
                              <p:par>
                                <p:cTn id="175" presetID="27" presetClass="entr" presetSubtype="0" fill="hold" nodeType="clickEffect">
                                  <p:stCondLst>
                                    <p:cond delay="0"/>
                                  </p:stCondLst>
                                  <p:iterate type="lt">
                                    <p:tmPct val="50000"/>
                                  </p:iterate>
                                  <p:childTnLst>
                                    <p:set>
                                      <p:cBhvr>
                                        <p:cTn id="176" dur="1" fill="hold">
                                          <p:stCondLst>
                                            <p:cond delay="0"/>
                                          </p:stCondLst>
                                        </p:cTn>
                                        <p:tgtEl>
                                          <p:spTgt spid="5">
                                            <p:txEl>
                                              <p:pRg st="16" end="16"/>
                                            </p:txEl>
                                          </p:spTgt>
                                        </p:tgtEl>
                                        <p:attrNameLst>
                                          <p:attrName>style.visibility</p:attrName>
                                        </p:attrNameLst>
                                      </p:cBhvr>
                                      <p:to>
                                        <p:strVal val="visible"/>
                                      </p:to>
                                    </p:set>
                                    <p:anim calcmode="discrete" valueType="clr">
                                      <p:cBhvr override="childStyle">
                                        <p:cTn id="177" dur="80"/>
                                        <p:tgtEl>
                                          <p:spTgt spid="5">
                                            <p:txEl>
                                              <p:pRg st="16" end="1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78" dur="80"/>
                                        <p:tgtEl>
                                          <p:spTgt spid="5">
                                            <p:txEl>
                                              <p:pRg st="16" end="16"/>
                                            </p:txEl>
                                          </p:spTgt>
                                        </p:tgtEl>
                                        <p:attrNameLst>
                                          <p:attrName>fillcolor</p:attrName>
                                        </p:attrNameLst>
                                      </p:cBhvr>
                                      <p:tavLst>
                                        <p:tav tm="0">
                                          <p:val>
                                            <p:clrVal>
                                              <a:schemeClr val="accent2"/>
                                            </p:clrVal>
                                          </p:val>
                                        </p:tav>
                                        <p:tav tm="50000">
                                          <p:val>
                                            <p:clrVal>
                                              <a:schemeClr val="hlink"/>
                                            </p:clrVal>
                                          </p:val>
                                        </p:tav>
                                      </p:tavLst>
                                    </p:anim>
                                    <p:set>
                                      <p:cBhvr>
                                        <p:cTn id="179" dur="80"/>
                                        <p:tgtEl>
                                          <p:spTgt spid="5">
                                            <p:txEl>
                                              <p:pRg st="16" end="16"/>
                                            </p:txEl>
                                          </p:spTgt>
                                        </p:tgtEl>
                                        <p:attrNameLst>
                                          <p:attrName>fill.type</p:attrName>
                                        </p:attrNameLst>
                                      </p:cBhvr>
                                      <p:to>
                                        <p:strVal val="solid"/>
                                      </p:to>
                                    </p:set>
                                  </p:childTnLst>
                                </p:cTn>
                              </p:par>
                            </p:childTnLst>
                          </p:cTn>
                        </p:par>
                      </p:childTnLst>
                    </p:cTn>
                  </p:par>
                  <p:par>
                    <p:cTn id="180" fill="hold">
                      <p:stCondLst>
                        <p:cond delay="indefinite"/>
                      </p:stCondLst>
                      <p:childTnLst>
                        <p:par>
                          <p:cTn id="181" fill="hold">
                            <p:stCondLst>
                              <p:cond delay="0"/>
                            </p:stCondLst>
                            <p:childTnLst>
                              <p:par>
                                <p:cTn id="182" presetID="53" presetClass="entr" presetSubtype="0" fill="hold" nodeType="clickEffect">
                                  <p:stCondLst>
                                    <p:cond delay="0"/>
                                  </p:stCondLst>
                                  <p:childTnLst>
                                    <p:set>
                                      <p:cBhvr>
                                        <p:cTn id="183" dur="1" fill="hold">
                                          <p:stCondLst>
                                            <p:cond delay="0"/>
                                          </p:stCondLst>
                                        </p:cTn>
                                        <p:tgtEl>
                                          <p:spTgt spid="11"/>
                                        </p:tgtEl>
                                        <p:attrNameLst>
                                          <p:attrName>style.visibility</p:attrName>
                                        </p:attrNameLst>
                                      </p:cBhvr>
                                      <p:to>
                                        <p:strVal val="visible"/>
                                      </p:to>
                                    </p:set>
                                    <p:anim calcmode="lin" valueType="num">
                                      <p:cBhvr>
                                        <p:cTn id="184" dur="500" fill="hold"/>
                                        <p:tgtEl>
                                          <p:spTgt spid="11"/>
                                        </p:tgtEl>
                                        <p:attrNameLst>
                                          <p:attrName>ppt_w</p:attrName>
                                        </p:attrNameLst>
                                      </p:cBhvr>
                                      <p:tavLst>
                                        <p:tav tm="0">
                                          <p:val>
                                            <p:fltVal val="0"/>
                                          </p:val>
                                        </p:tav>
                                        <p:tav tm="100000">
                                          <p:val>
                                            <p:strVal val="#ppt_w"/>
                                          </p:val>
                                        </p:tav>
                                      </p:tavLst>
                                    </p:anim>
                                    <p:anim calcmode="lin" valueType="num">
                                      <p:cBhvr>
                                        <p:cTn id="185" dur="500" fill="hold"/>
                                        <p:tgtEl>
                                          <p:spTgt spid="11"/>
                                        </p:tgtEl>
                                        <p:attrNameLst>
                                          <p:attrName>ppt_h</p:attrName>
                                        </p:attrNameLst>
                                      </p:cBhvr>
                                      <p:tavLst>
                                        <p:tav tm="0">
                                          <p:val>
                                            <p:fltVal val="0"/>
                                          </p:val>
                                        </p:tav>
                                        <p:tav tm="100000">
                                          <p:val>
                                            <p:strVal val="#ppt_h"/>
                                          </p:val>
                                        </p:tav>
                                      </p:tavLst>
                                    </p:anim>
                                    <p:animEffect transition="in" filter="fade">
                                      <p:cBhvr>
                                        <p:cTn id="18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bg2">
              <a:lumMod val="50000"/>
            </a:schemeClr>
          </a:solidFill>
          <a:effectLst>
            <a:softEdge rad="127000"/>
          </a:effectLst>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b="1" cap="all" dirty="0" smtClean="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Sehensw</a:t>
            </a:r>
            <a:r>
              <a:rPr lang="de-DE" b="1" cap="all" dirty="0" smtClean="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ü</a:t>
            </a:r>
            <a:r>
              <a:rPr lang="en-US" b="1" cap="all" dirty="0" smtClean="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rdigkeiten</a:t>
            </a:r>
            <a:endParaRPr lang="ru-RU" b="1" cap="all" dirty="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endParaRPr>
          </a:p>
        </p:txBody>
      </p:sp>
      <p:sp>
        <p:nvSpPr>
          <p:cNvPr id="3" name="Содержимое 2"/>
          <p:cNvSpPr>
            <a:spLocks noGrp="1"/>
          </p:cNvSpPr>
          <p:nvPr>
            <p:ph sz="half" idx="1"/>
          </p:nvPr>
        </p:nvSpPr>
        <p:spPr>
          <a:xfrm>
            <a:off x="457200" y="1920085"/>
            <a:ext cx="3614734" cy="4434840"/>
          </a:xfrm>
        </p:spPr>
        <p:txBody>
          <a:bodyPr>
            <a:normAutofit/>
          </a:bodyPr>
          <a:lstStyle/>
          <a:p>
            <a:r>
              <a:rPr lang="de-DE" dirty="0" smtClean="0">
                <a:latin typeface="Times New Roman" pitchFamily="18" charset="0"/>
                <a:cs typeface="Times New Roman" pitchFamily="18" charset="0"/>
              </a:rPr>
              <a:t>Größter musealer Komplex ist in Wien die kaiserliche Hofburg mit ihren Annexen und den beiden früheren Hofmuseen. </a:t>
            </a:r>
            <a:endParaRPr lang="ru-RU" dirty="0" smtClean="0">
              <a:latin typeface="Times New Roman" pitchFamily="18" charset="0"/>
              <a:cs typeface="Times New Roman" pitchFamily="18" charset="0"/>
            </a:endParaRPr>
          </a:p>
          <a:p>
            <a:r>
              <a:rPr lang="de-DE" dirty="0" smtClean="0">
                <a:latin typeface="Times New Roman" pitchFamily="18" charset="0"/>
                <a:cs typeface="Times New Roman" pitchFamily="18" charset="0"/>
              </a:rPr>
              <a:t>Im Hofburgareal befinden sich:</a:t>
            </a:r>
            <a:endParaRPr lang="ru-RU" dirty="0" smtClean="0">
              <a:latin typeface="Times New Roman" pitchFamily="18" charset="0"/>
              <a:cs typeface="Times New Roman" pitchFamily="18" charset="0"/>
            </a:endParaRPr>
          </a:p>
        </p:txBody>
      </p:sp>
      <p:pic>
        <p:nvPicPr>
          <p:cNvPr id="7" name="Содержимое 6" descr="poza_circuit-austria-bavaria-avion-9-zile_large_circuit_520-46068.jpg"/>
          <p:cNvPicPr>
            <a:picLocks noGrp="1" noChangeAspect="1"/>
          </p:cNvPicPr>
          <p:nvPr>
            <p:ph sz="half" idx="2"/>
          </p:nvPr>
        </p:nvPicPr>
        <p:blipFill>
          <a:blip r:embed="rId2" cstate="print">
            <a:lum bright="10000" contrast="10000"/>
          </a:blip>
          <a:stretch>
            <a:fillRect/>
          </a:stretch>
        </p:blipFill>
        <p:spPr>
          <a:xfrm>
            <a:off x="4214810" y="1857364"/>
            <a:ext cx="4643470" cy="2571769"/>
          </a:xfrm>
          <a:prstGeom prst="rect">
            <a:avLst/>
          </a:prstGeom>
          <a:ln>
            <a:noFill/>
          </a:ln>
          <a:effectLst>
            <a:softEdge rad="112500"/>
          </a:effectLst>
        </p:spPr>
      </p:pic>
      <p:pic>
        <p:nvPicPr>
          <p:cNvPr id="8" name="Рисунок 7" descr="hofburg-kaiserappartements-sisi-museum-silberkammer.jpg"/>
          <p:cNvPicPr>
            <a:picLocks noChangeAspect="1"/>
          </p:cNvPicPr>
          <p:nvPr/>
        </p:nvPicPr>
        <p:blipFill>
          <a:blip r:embed="rId3" cstate="print">
            <a:lum contrast="10000"/>
          </a:blip>
          <a:stretch>
            <a:fillRect/>
          </a:stretch>
        </p:blipFill>
        <p:spPr>
          <a:xfrm>
            <a:off x="3428992" y="4286256"/>
            <a:ext cx="5286372" cy="2357454"/>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4"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3">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19" presetClass="entr" presetSubtype="1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0" fill="hold"/>
                                        <p:tgtEl>
                                          <p:spTgt spid="7"/>
                                        </p:tgtEl>
                                        <p:attrNameLst>
                                          <p:attrName>ppt_w</p:attrName>
                                        </p:attrNameLst>
                                      </p:cBhvr>
                                      <p:tavLst>
                                        <p:tav tm="0" fmla="#ppt_w*sin(2.5*pi*$)">
                                          <p:val>
                                            <p:fltVal val="0"/>
                                          </p:val>
                                        </p:tav>
                                        <p:tav tm="100000">
                                          <p:val>
                                            <p:fltVal val="1"/>
                                          </p:val>
                                        </p:tav>
                                      </p:tavLst>
                                    </p:anim>
                                    <p:anim calcmode="lin" valueType="num">
                                      <p:cBhvr>
                                        <p:cTn id="22" dur="5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7" presetClass="entr" presetSubtype="0" fill="hold" nodeType="clickEffect">
                                  <p:stCondLst>
                                    <p:cond delay="0"/>
                                  </p:stCondLst>
                                  <p:iterate type="lt">
                                    <p:tmPct val="50000"/>
                                  </p:iterate>
                                  <p:childTnLst>
                                    <p:set>
                                      <p:cBhvr>
                                        <p:cTn id="26"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27"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9" dur="80"/>
                                        <p:tgtEl>
                                          <p:spTgt spid="3">
                                            <p:txEl>
                                              <p:pRg st="1" end="1"/>
                                            </p:txEl>
                                          </p:spTgt>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19" presetClass="entr" presetSubtype="1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0" fill="hold"/>
                                        <p:tgtEl>
                                          <p:spTgt spid="8"/>
                                        </p:tgtEl>
                                        <p:attrNameLst>
                                          <p:attrName>ppt_w</p:attrName>
                                        </p:attrNameLst>
                                      </p:cBhvr>
                                      <p:tavLst>
                                        <p:tav tm="0" fmla="#ppt_w*sin(2.5*pi*$)">
                                          <p:val>
                                            <p:fltVal val="0"/>
                                          </p:val>
                                        </p:tav>
                                        <p:tav tm="100000">
                                          <p:val>
                                            <p:fltVal val="1"/>
                                          </p:val>
                                        </p:tav>
                                      </p:tavLst>
                                    </p:anim>
                                    <p:anim calcmode="lin" valueType="num">
                                      <p:cBhvr>
                                        <p:cTn id="35" dur="5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bg2">
              <a:lumMod val="50000"/>
            </a:schemeClr>
          </a:solidFill>
          <a:effectLst>
            <a:softEdge rad="127000"/>
          </a:effectLst>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b="1" cap="all" dirty="0" smtClean="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Sehensw</a:t>
            </a:r>
            <a:r>
              <a:rPr lang="de-DE" b="1" cap="all" dirty="0" smtClean="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ü</a:t>
            </a:r>
            <a:r>
              <a:rPr lang="en-US" b="1" cap="all" dirty="0" smtClean="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rdigkeiten</a:t>
            </a:r>
            <a:endParaRPr lang="ru-RU" b="1" cap="all" dirty="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endParaRPr>
          </a:p>
        </p:txBody>
      </p:sp>
      <p:sp>
        <p:nvSpPr>
          <p:cNvPr id="4" name="Содержимое 3"/>
          <p:cNvSpPr>
            <a:spLocks noGrp="1"/>
          </p:cNvSpPr>
          <p:nvPr>
            <p:ph sz="half" idx="1"/>
          </p:nvPr>
        </p:nvSpPr>
        <p:spPr>
          <a:xfrm>
            <a:off x="214282" y="1920084"/>
            <a:ext cx="4281518" cy="4652187"/>
          </a:xfrm>
        </p:spPr>
        <p:txBody>
          <a:bodyPr>
            <a:normAutofit fontScale="92500" lnSpcReduction="10000"/>
          </a:bodyPr>
          <a:lstStyle/>
          <a:p>
            <a:pPr lvl="0"/>
            <a:r>
              <a:rPr lang="de-DE" dirty="0" smtClean="0">
                <a:latin typeface="Times New Roman" pitchFamily="18" charset="0"/>
                <a:cs typeface="Times New Roman" pitchFamily="18" charset="0"/>
              </a:rPr>
              <a:t>Schatzkammer</a:t>
            </a:r>
            <a:r>
              <a:rPr lang="ru-RU" dirty="0" smtClean="0">
                <a:latin typeface="Times New Roman" pitchFamily="18" charset="0"/>
                <a:cs typeface="Times New Roman" pitchFamily="18" charset="0"/>
              </a:rPr>
              <a:t>,</a:t>
            </a:r>
          </a:p>
          <a:p>
            <a:pPr lvl="0"/>
            <a:r>
              <a:rPr lang="de-DE" dirty="0" smtClean="0">
                <a:latin typeface="Times New Roman" pitchFamily="18" charset="0"/>
                <a:cs typeface="Times New Roman" pitchFamily="18" charset="0"/>
              </a:rPr>
              <a:t>Sissi-Museum</a:t>
            </a:r>
            <a:r>
              <a:rPr lang="ru-RU" dirty="0" smtClean="0">
                <a:latin typeface="Times New Roman" pitchFamily="18" charset="0"/>
                <a:cs typeface="Times New Roman" pitchFamily="18" charset="0"/>
              </a:rPr>
              <a:t>,</a:t>
            </a:r>
          </a:p>
          <a:p>
            <a:pPr lvl="0"/>
            <a:r>
              <a:rPr lang="de-DE" dirty="0" smtClean="0">
                <a:latin typeface="Times New Roman" pitchFamily="18" charset="0"/>
                <a:cs typeface="Times New Roman" pitchFamily="18" charset="0"/>
              </a:rPr>
              <a:t>Kaiserappartements</a:t>
            </a:r>
            <a:r>
              <a:rPr lang="ru-RU" dirty="0" smtClean="0">
                <a:latin typeface="Times New Roman" pitchFamily="18" charset="0"/>
                <a:cs typeface="Times New Roman" pitchFamily="18" charset="0"/>
              </a:rPr>
              <a:t>,</a:t>
            </a:r>
          </a:p>
          <a:p>
            <a:pPr lvl="0"/>
            <a:r>
              <a:rPr lang="de-DE" dirty="0" smtClean="0">
                <a:latin typeface="Times New Roman" pitchFamily="18" charset="0"/>
                <a:cs typeface="Times New Roman" pitchFamily="18" charset="0"/>
              </a:rPr>
              <a:t>Österreichische Nationalbibliothek</a:t>
            </a:r>
            <a:r>
              <a:rPr lang="ru-RU" dirty="0" smtClean="0">
                <a:latin typeface="Times New Roman" pitchFamily="18" charset="0"/>
                <a:cs typeface="Times New Roman" pitchFamily="18" charset="0"/>
              </a:rPr>
              <a:t>,</a:t>
            </a:r>
            <a:r>
              <a:rPr lang="de-DE" dirty="0" smtClean="0">
                <a:latin typeface="Times New Roman" pitchFamily="18" charset="0"/>
                <a:cs typeface="Times New Roman" pitchFamily="18" charset="0"/>
              </a:rPr>
              <a:t> </a:t>
            </a:r>
            <a:endParaRPr lang="ru-RU" dirty="0" smtClean="0">
              <a:latin typeface="Times New Roman" pitchFamily="18" charset="0"/>
              <a:cs typeface="Times New Roman" pitchFamily="18" charset="0"/>
            </a:endParaRPr>
          </a:p>
          <a:p>
            <a:pPr lvl="0"/>
            <a:r>
              <a:rPr lang="de-DE" dirty="0" smtClean="0">
                <a:latin typeface="Times New Roman" pitchFamily="18" charset="0"/>
                <a:cs typeface="Times New Roman" pitchFamily="18" charset="0"/>
              </a:rPr>
              <a:t>Hofsilber- und Tafelkammer</a:t>
            </a:r>
            <a:r>
              <a:rPr lang="ru-RU" dirty="0" smtClean="0">
                <a:latin typeface="Times New Roman" pitchFamily="18" charset="0"/>
                <a:cs typeface="Times New Roman" pitchFamily="18" charset="0"/>
              </a:rPr>
              <a:t>,</a:t>
            </a:r>
            <a:r>
              <a:rPr lang="de-DE" dirty="0" smtClean="0">
                <a:latin typeface="Times New Roman" pitchFamily="18" charset="0"/>
                <a:cs typeface="Times New Roman" pitchFamily="18" charset="0"/>
              </a:rPr>
              <a:t> </a:t>
            </a:r>
            <a:endParaRPr lang="ru-RU" dirty="0" smtClean="0">
              <a:latin typeface="Times New Roman" pitchFamily="18" charset="0"/>
              <a:cs typeface="Times New Roman" pitchFamily="18" charset="0"/>
            </a:endParaRPr>
          </a:p>
          <a:p>
            <a:pPr lvl="0"/>
            <a:r>
              <a:rPr lang="de-DE" dirty="0" smtClean="0">
                <a:latin typeface="Times New Roman" pitchFamily="18" charset="0"/>
                <a:cs typeface="Times New Roman" pitchFamily="18" charset="0"/>
              </a:rPr>
              <a:t>Ephesosmuseum</a:t>
            </a:r>
            <a:r>
              <a:rPr lang="ru-RU" dirty="0" smtClean="0">
                <a:latin typeface="Times New Roman" pitchFamily="18" charset="0"/>
                <a:cs typeface="Times New Roman" pitchFamily="18" charset="0"/>
              </a:rPr>
              <a:t>,</a:t>
            </a:r>
          </a:p>
          <a:p>
            <a:pPr lvl="0"/>
            <a:r>
              <a:rPr lang="de-DE" dirty="0" smtClean="0">
                <a:latin typeface="Times New Roman" pitchFamily="18" charset="0"/>
                <a:cs typeface="Times New Roman" pitchFamily="18" charset="0"/>
              </a:rPr>
              <a:t>Sammlung alter Musikinstrumente</a:t>
            </a:r>
            <a:r>
              <a:rPr lang="ru-RU" dirty="0" smtClean="0">
                <a:latin typeface="Times New Roman" pitchFamily="18" charset="0"/>
                <a:cs typeface="Times New Roman" pitchFamily="18" charset="0"/>
              </a:rPr>
              <a:t>,</a:t>
            </a:r>
          </a:p>
          <a:p>
            <a:pPr lvl="0"/>
            <a:r>
              <a:rPr lang="de-DE" dirty="0" smtClean="0">
                <a:latin typeface="Times New Roman" pitchFamily="18" charset="0"/>
                <a:cs typeface="Times New Roman" pitchFamily="18" charset="0"/>
              </a:rPr>
              <a:t>Hofjagd- und Rüstkammer</a:t>
            </a:r>
            <a:r>
              <a:rPr lang="ru-RU" dirty="0" smtClean="0">
                <a:latin typeface="Times New Roman" pitchFamily="18" charset="0"/>
                <a:cs typeface="Times New Roman" pitchFamily="18" charset="0"/>
              </a:rPr>
              <a:t>,</a:t>
            </a:r>
          </a:p>
          <a:p>
            <a:r>
              <a:rPr lang="de-DE" dirty="0" smtClean="0">
                <a:latin typeface="Times New Roman" pitchFamily="18" charset="0"/>
                <a:cs typeface="Times New Roman" pitchFamily="18" charset="0"/>
              </a:rPr>
              <a:t>Kongresszentrum Hofburg Wien</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pic>
        <p:nvPicPr>
          <p:cNvPr id="9" name="Содержимое 8" descr="кайзерапартаментс.jpg"/>
          <p:cNvPicPr>
            <a:picLocks noGrp="1" noChangeAspect="1"/>
          </p:cNvPicPr>
          <p:nvPr>
            <p:ph sz="half" idx="2"/>
          </p:nvPr>
        </p:nvPicPr>
        <p:blipFill>
          <a:blip r:embed="rId2" cstate="print">
            <a:lum contrast="10000"/>
          </a:blip>
          <a:stretch>
            <a:fillRect/>
          </a:stretch>
        </p:blipFill>
        <p:spPr>
          <a:xfrm>
            <a:off x="4786314" y="5588142"/>
            <a:ext cx="2614602" cy="1269858"/>
          </a:xfrm>
        </p:spPr>
      </p:pic>
      <p:pic>
        <p:nvPicPr>
          <p:cNvPr id="10" name="Рисунок 9" descr="сиси.jpeg"/>
          <p:cNvPicPr>
            <a:picLocks noChangeAspect="1"/>
          </p:cNvPicPr>
          <p:nvPr/>
        </p:nvPicPr>
        <p:blipFill>
          <a:blip r:embed="rId3" cstate="print"/>
          <a:stretch>
            <a:fillRect/>
          </a:stretch>
        </p:blipFill>
        <p:spPr>
          <a:xfrm>
            <a:off x="5929322" y="1785926"/>
            <a:ext cx="1714512" cy="1357322"/>
          </a:xfrm>
          <a:prstGeom prst="rect">
            <a:avLst/>
          </a:prstGeom>
        </p:spPr>
      </p:pic>
      <p:pic>
        <p:nvPicPr>
          <p:cNvPr id="11" name="Рисунок 10" descr="шатцкамер.jpg"/>
          <p:cNvPicPr>
            <a:picLocks noChangeAspect="1"/>
          </p:cNvPicPr>
          <p:nvPr/>
        </p:nvPicPr>
        <p:blipFill>
          <a:blip r:embed="rId4" cstate="print"/>
          <a:stretch>
            <a:fillRect/>
          </a:stretch>
        </p:blipFill>
        <p:spPr>
          <a:xfrm>
            <a:off x="3643306" y="1785926"/>
            <a:ext cx="2214578" cy="1357322"/>
          </a:xfrm>
          <a:prstGeom prst="rect">
            <a:avLst/>
          </a:prstGeom>
        </p:spPr>
      </p:pic>
      <p:pic>
        <p:nvPicPr>
          <p:cNvPr id="13" name="Рисунок 12" descr="нацбиблиотека.jpg"/>
          <p:cNvPicPr>
            <a:picLocks noChangeAspect="1"/>
          </p:cNvPicPr>
          <p:nvPr/>
        </p:nvPicPr>
        <p:blipFill>
          <a:blip r:embed="rId5" cstate="print"/>
          <a:stretch>
            <a:fillRect/>
          </a:stretch>
        </p:blipFill>
        <p:spPr>
          <a:xfrm>
            <a:off x="4286248" y="3143248"/>
            <a:ext cx="2143140" cy="1214446"/>
          </a:xfrm>
          <a:prstGeom prst="rect">
            <a:avLst/>
          </a:prstGeom>
        </p:spPr>
      </p:pic>
      <p:pic>
        <p:nvPicPr>
          <p:cNvPr id="14" name="Рисунок 13" descr="Hofburg___Hofsilber__und_-Hofburg-3000000020074-500x375.jpg"/>
          <p:cNvPicPr>
            <a:picLocks noChangeAspect="1"/>
          </p:cNvPicPr>
          <p:nvPr/>
        </p:nvPicPr>
        <p:blipFill>
          <a:blip r:embed="rId6" cstate="print"/>
          <a:stretch>
            <a:fillRect/>
          </a:stretch>
        </p:blipFill>
        <p:spPr>
          <a:xfrm>
            <a:off x="6500826" y="3214686"/>
            <a:ext cx="2000264" cy="1143008"/>
          </a:xfrm>
          <a:prstGeom prst="rect">
            <a:avLst/>
          </a:prstGeom>
        </p:spPr>
      </p:pic>
      <p:pic>
        <p:nvPicPr>
          <p:cNvPr id="15" name="Рисунок 14" descr="эзотериум.jpg"/>
          <p:cNvPicPr>
            <a:picLocks noChangeAspect="1"/>
          </p:cNvPicPr>
          <p:nvPr/>
        </p:nvPicPr>
        <p:blipFill>
          <a:blip r:embed="rId7" cstate="print"/>
          <a:stretch>
            <a:fillRect/>
          </a:stretch>
        </p:blipFill>
        <p:spPr>
          <a:xfrm>
            <a:off x="4000496" y="4286256"/>
            <a:ext cx="1714512" cy="1428760"/>
          </a:xfrm>
          <a:prstGeom prst="rect">
            <a:avLst/>
          </a:prstGeom>
        </p:spPr>
      </p:pic>
      <p:pic>
        <p:nvPicPr>
          <p:cNvPr id="16" name="Рисунок 15" descr="sissi-.jpg"/>
          <p:cNvPicPr>
            <a:picLocks noChangeAspect="1"/>
          </p:cNvPicPr>
          <p:nvPr/>
        </p:nvPicPr>
        <p:blipFill>
          <a:blip r:embed="rId8" cstate="print"/>
          <a:stretch>
            <a:fillRect/>
          </a:stretch>
        </p:blipFill>
        <p:spPr>
          <a:xfrm>
            <a:off x="7715272" y="1785926"/>
            <a:ext cx="1238242" cy="1285884"/>
          </a:xfrm>
          <a:prstGeom prst="rect">
            <a:avLst/>
          </a:prstGeom>
        </p:spPr>
      </p:pic>
      <p:pic>
        <p:nvPicPr>
          <p:cNvPr id="17" name="Рисунок 16" descr="fotos_okt11_381-thumb-600xauto-89100.jpg"/>
          <p:cNvPicPr>
            <a:picLocks noChangeAspect="1"/>
          </p:cNvPicPr>
          <p:nvPr/>
        </p:nvPicPr>
        <p:blipFill>
          <a:blip r:embed="rId9" cstate="print"/>
          <a:stretch>
            <a:fillRect/>
          </a:stretch>
        </p:blipFill>
        <p:spPr>
          <a:xfrm>
            <a:off x="5786446" y="4357694"/>
            <a:ext cx="1857388" cy="1214446"/>
          </a:xfrm>
          <a:prstGeom prst="rect">
            <a:avLst/>
          </a:prstGeom>
        </p:spPr>
      </p:pic>
      <p:pic>
        <p:nvPicPr>
          <p:cNvPr id="18" name="Рисунок 17" descr="Heeresgeschichtliches Museum.jpg"/>
          <p:cNvPicPr>
            <a:picLocks noChangeAspect="1"/>
          </p:cNvPicPr>
          <p:nvPr/>
        </p:nvPicPr>
        <p:blipFill>
          <a:blip r:embed="rId10" cstate="print"/>
          <a:stretch>
            <a:fillRect/>
          </a:stretch>
        </p:blipFill>
        <p:spPr>
          <a:xfrm>
            <a:off x="7653956" y="4357694"/>
            <a:ext cx="1490044" cy="214311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4">
                                            <p:txEl>
                                              <p:pRg st="0" end="0"/>
                                            </p:txEl>
                                          </p:spTgt>
                                        </p:tgtEl>
                                        <p:attrNameLst>
                                          <p:attrName>style.visibility</p:attrName>
                                        </p:attrNameLst>
                                      </p:cBhvr>
                                      <p:to>
                                        <p:strVal val="visible"/>
                                      </p:to>
                                    </p:set>
                                    <p:anim calcmode="discrete" valueType="clr">
                                      <p:cBhvr override="childStyle">
                                        <p:cTn id="14" dur="80"/>
                                        <p:tgtEl>
                                          <p:spTgt spid="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4">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4">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2000" fill="hold"/>
                                        <p:tgtEl>
                                          <p:spTgt spid="11"/>
                                        </p:tgtEl>
                                        <p:attrNameLst>
                                          <p:attrName>ppt_w</p:attrName>
                                        </p:attrNameLst>
                                      </p:cBhvr>
                                      <p:tavLst>
                                        <p:tav tm="0">
                                          <p:val>
                                            <p:fltVal val="0"/>
                                          </p:val>
                                        </p:tav>
                                        <p:tav tm="100000">
                                          <p:val>
                                            <p:strVal val="#ppt_w"/>
                                          </p:val>
                                        </p:tav>
                                      </p:tavLst>
                                    </p:anim>
                                    <p:anim calcmode="lin" valueType="num">
                                      <p:cBhvr>
                                        <p:cTn id="22" dur="2000" fill="hold"/>
                                        <p:tgtEl>
                                          <p:spTgt spid="11"/>
                                        </p:tgtEl>
                                        <p:attrNameLst>
                                          <p:attrName>ppt_h</p:attrName>
                                        </p:attrNameLst>
                                      </p:cBhvr>
                                      <p:tavLst>
                                        <p:tav tm="0">
                                          <p:val>
                                            <p:fltVal val="0"/>
                                          </p:val>
                                        </p:tav>
                                        <p:tav tm="100000">
                                          <p:val>
                                            <p:strVal val="#ppt_h"/>
                                          </p:val>
                                        </p:tav>
                                      </p:tavLst>
                                    </p:anim>
                                    <p:animEffect transition="in" filter="fade">
                                      <p:cBhvr>
                                        <p:cTn id="23" dur="2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4">
                                            <p:txEl>
                                              <p:pRg st="1" end="1"/>
                                            </p:txEl>
                                          </p:spTgt>
                                        </p:tgtEl>
                                        <p:attrNameLst>
                                          <p:attrName>style.visibility</p:attrName>
                                        </p:attrNameLst>
                                      </p:cBhvr>
                                      <p:to>
                                        <p:strVal val="visible"/>
                                      </p:to>
                                    </p:set>
                                    <p:anim calcmode="discrete" valueType="clr">
                                      <p:cBhvr override="childStyle">
                                        <p:cTn id="28" dur="80"/>
                                        <p:tgtEl>
                                          <p:spTgt spid="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4">
                                            <p:txEl>
                                              <p:pRg st="1" end="1"/>
                                            </p:txEl>
                                          </p:spTgt>
                                        </p:tgtEl>
                                        <p:attrNameLst>
                                          <p:attrName>fillcolor</p:attrName>
                                        </p:attrNameLst>
                                      </p:cBhvr>
                                      <p:tavLst>
                                        <p:tav tm="0">
                                          <p:val>
                                            <p:clrVal>
                                              <a:schemeClr val="accent2"/>
                                            </p:clrVal>
                                          </p:val>
                                        </p:tav>
                                        <p:tav tm="50000">
                                          <p:val>
                                            <p:clrVal>
                                              <a:schemeClr val="hlink"/>
                                            </p:clrVal>
                                          </p:val>
                                        </p:tav>
                                      </p:tavLst>
                                    </p:anim>
                                    <p:set>
                                      <p:cBhvr>
                                        <p:cTn id="30" dur="80"/>
                                        <p:tgtEl>
                                          <p:spTgt spid="4">
                                            <p:txEl>
                                              <p:pRg st="1" end="1"/>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2000" fill="hold"/>
                                        <p:tgtEl>
                                          <p:spTgt spid="10"/>
                                        </p:tgtEl>
                                        <p:attrNameLst>
                                          <p:attrName>ppt_w</p:attrName>
                                        </p:attrNameLst>
                                      </p:cBhvr>
                                      <p:tavLst>
                                        <p:tav tm="0">
                                          <p:val>
                                            <p:fltVal val="0"/>
                                          </p:val>
                                        </p:tav>
                                        <p:tav tm="100000">
                                          <p:val>
                                            <p:strVal val="#ppt_w"/>
                                          </p:val>
                                        </p:tav>
                                      </p:tavLst>
                                    </p:anim>
                                    <p:anim calcmode="lin" valueType="num">
                                      <p:cBhvr>
                                        <p:cTn id="36" dur="2000" fill="hold"/>
                                        <p:tgtEl>
                                          <p:spTgt spid="10"/>
                                        </p:tgtEl>
                                        <p:attrNameLst>
                                          <p:attrName>ppt_h</p:attrName>
                                        </p:attrNameLst>
                                      </p:cBhvr>
                                      <p:tavLst>
                                        <p:tav tm="0">
                                          <p:val>
                                            <p:fltVal val="0"/>
                                          </p:val>
                                        </p:tav>
                                        <p:tav tm="100000">
                                          <p:val>
                                            <p:strVal val="#ppt_h"/>
                                          </p:val>
                                        </p:tav>
                                      </p:tavLst>
                                    </p:anim>
                                    <p:animEffect transition="in" filter="fade">
                                      <p:cBhvr>
                                        <p:cTn id="37" dur="20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0"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2000" fill="hold"/>
                                        <p:tgtEl>
                                          <p:spTgt spid="16"/>
                                        </p:tgtEl>
                                        <p:attrNameLst>
                                          <p:attrName>ppt_w</p:attrName>
                                        </p:attrNameLst>
                                      </p:cBhvr>
                                      <p:tavLst>
                                        <p:tav tm="0">
                                          <p:val>
                                            <p:fltVal val="0"/>
                                          </p:val>
                                        </p:tav>
                                        <p:tav tm="100000">
                                          <p:val>
                                            <p:strVal val="#ppt_w"/>
                                          </p:val>
                                        </p:tav>
                                      </p:tavLst>
                                    </p:anim>
                                    <p:anim calcmode="lin" valueType="num">
                                      <p:cBhvr>
                                        <p:cTn id="43" dur="2000" fill="hold"/>
                                        <p:tgtEl>
                                          <p:spTgt spid="16"/>
                                        </p:tgtEl>
                                        <p:attrNameLst>
                                          <p:attrName>ppt_h</p:attrName>
                                        </p:attrNameLst>
                                      </p:cBhvr>
                                      <p:tavLst>
                                        <p:tav tm="0">
                                          <p:val>
                                            <p:fltVal val="0"/>
                                          </p:val>
                                        </p:tav>
                                        <p:tav tm="100000">
                                          <p:val>
                                            <p:strVal val="#ppt_h"/>
                                          </p:val>
                                        </p:tav>
                                      </p:tavLst>
                                    </p:anim>
                                    <p:animEffect transition="in" filter="fade">
                                      <p:cBhvr>
                                        <p:cTn id="44" dur="20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nodeType="clickEffect">
                                  <p:stCondLst>
                                    <p:cond delay="0"/>
                                  </p:stCondLst>
                                  <p:iterate type="lt">
                                    <p:tmPct val="50000"/>
                                  </p:iterate>
                                  <p:childTnLst>
                                    <p:set>
                                      <p:cBhvr>
                                        <p:cTn id="48" dur="1" fill="hold">
                                          <p:stCondLst>
                                            <p:cond delay="0"/>
                                          </p:stCondLst>
                                        </p:cTn>
                                        <p:tgtEl>
                                          <p:spTgt spid="4">
                                            <p:txEl>
                                              <p:pRg st="2" end="2"/>
                                            </p:txEl>
                                          </p:spTgt>
                                        </p:tgtEl>
                                        <p:attrNameLst>
                                          <p:attrName>style.visibility</p:attrName>
                                        </p:attrNameLst>
                                      </p:cBhvr>
                                      <p:to>
                                        <p:strVal val="visible"/>
                                      </p:to>
                                    </p:set>
                                    <p:anim calcmode="discrete" valueType="clr">
                                      <p:cBhvr override="childStyle">
                                        <p:cTn id="49" dur="80"/>
                                        <p:tgtEl>
                                          <p:spTgt spid="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4">
                                            <p:txEl>
                                              <p:pRg st="2" end="2"/>
                                            </p:txEl>
                                          </p:spTgt>
                                        </p:tgtEl>
                                        <p:attrNameLst>
                                          <p:attrName>fillcolor</p:attrName>
                                        </p:attrNameLst>
                                      </p:cBhvr>
                                      <p:tavLst>
                                        <p:tav tm="0">
                                          <p:val>
                                            <p:clrVal>
                                              <a:schemeClr val="accent2"/>
                                            </p:clrVal>
                                          </p:val>
                                        </p:tav>
                                        <p:tav tm="50000">
                                          <p:val>
                                            <p:clrVal>
                                              <a:schemeClr val="hlink"/>
                                            </p:clrVal>
                                          </p:val>
                                        </p:tav>
                                      </p:tavLst>
                                    </p:anim>
                                    <p:set>
                                      <p:cBhvr>
                                        <p:cTn id="51" dur="80"/>
                                        <p:tgtEl>
                                          <p:spTgt spid="4">
                                            <p:txEl>
                                              <p:pRg st="2" end="2"/>
                                            </p:txEl>
                                          </p:spTgt>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nodeType="clickEffect">
                                  <p:stCondLst>
                                    <p:cond delay="0"/>
                                  </p:stCondLst>
                                  <p:iterate type="lt">
                                    <p:tmPct val="50000"/>
                                  </p:iterate>
                                  <p:childTnLst>
                                    <p:set>
                                      <p:cBhvr>
                                        <p:cTn id="55" dur="1" fill="hold">
                                          <p:stCondLst>
                                            <p:cond delay="0"/>
                                          </p:stCondLst>
                                        </p:cTn>
                                        <p:tgtEl>
                                          <p:spTgt spid="4">
                                            <p:txEl>
                                              <p:pRg st="3" end="3"/>
                                            </p:txEl>
                                          </p:spTgt>
                                        </p:tgtEl>
                                        <p:attrNameLst>
                                          <p:attrName>style.visibility</p:attrName>
                                        </p:attrNameLst>
                                      </p:cBhvr>
                                      <p:to>
                                        <p:strVal val="visible"/>
                                      </p:to>
                                    </p:set>
                                    <p:anim calcmode="discrete" valueType="clr">
                                      <p:cBhvr override="childStyle">
                                        <p:cTn id="56" dur="80"/>
                                        <p:tgtEl>
                                          <p:spTgt spid="4">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4">
                                            <p:txEl>
                                              <p:pRg st="3" end="3"/>
                                            </p:txEl>
                                          </p:spTgt>
                                        </p:tgtEl>
                                        <p:attrNameLst>
                                          <p:attrName>fillcolor</p:attrName>
                                        </p:attrNameLst>
                                      </p:cBhvr>
                                      <p:tavLst>
                                        <p:tav tm="0">
                                          <p:val>
                                            <p:clrVal>
                                              <a:schemeClr val="accent2"/>
                                            </p:clrVal>
                                          </p:val>
                                        </p:tav>
                                        <p:tav tm="50000">
                                          <p:val>
                                            <p:clrVal>
                                              <a:schemeClr val="hlink"/>
                                            </p:clrVal>
                                          </p:val>
                                        </p:tav>
                                      </p:tavLst>
                                    </p:anim>
                                    <p:set>
                                      <p:cBhvr>
                                        <p:cTn id="58" dur="80"/>
                                        <p:tgtEl>
                                          <p:spTgt spid="4">
                                            <p:txEl>
                                              <p:pRg st="3" end="3"/>
                                            </p:txEl>
                                          </p:spTgt>
                                        </p:tgtEl>
                                        <p:attrNameLst>
                                          <p:attrName>fill.type</p:attrName>
                                        </p:attrNameLst>
                                      </p:cBhvr>
                                      <p:to>
                                        <p:strVal val="solid"/>
                                      </p:to>
                                    </p:set>
                                  </p:childTnLst>
                                </p:cTn>
                              </p:par>
                            </p:childTnLst>
                          </p:cTn>
                        </p:par>
                      </p:childTnLst>
                    </p:cTn>
                  </p:par>
                  <p:par>
                    <p:cTn id="59" fill="hold">
                      <p:stCondLst>
                        <p:cond delay="indefinite"/>
                      </p:stCondLst>
                      <p:childTnLst>
                        <p:par>
                          <p:cTn id="60" fill="hold">
                            <p:stCondLst>
                              <p:cond delay="0"/>
                            </p:stCondLst>
                            <p:childTnLst>
                              <p:par>
                                <p:cTn id="61" presetID="53" presetClass="entr" presetSubtype="0" fill="hold" nodeType="click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p:cTn id="63" dur="2000" fill="hold"/>
                                        <p:tgtEl>
                                          <p:spTgt spid="13"/>
                                        </p:tgtEl>
                                        <p:attrNameLst>
                                          <p:attrName>ppt_w</p:attrName>
                                        </p:attrNameLst>
                                      </p:cBhvr>
                                      <p:tavLst>
                                        <p:tav tm="0">
                                          <p:val>
                                            <p:fltVal val="0"/>
                                          </p:val>
                                        </p:tav>
                                        <p:tav tm="100000">
                                          <p:val>
                                            <p:strVal val="#ppt_w"/>
                                          </p:val>
                                        </p:tav>
                                      </p:tavLst>
                                    </p:anim>
                                    <p:anim calcmode="lin" valueType="num">
                                      <p:cBhvr>
                                        <p:cTn id="64" dur="2000" fill="hold"/>
                                        <p:tgtEl>
                                          <p:spTgt spid="13"/>
                                        </p:tgtEl>
                                        <p:attrNameLst>
                                          <p:attrName>ppt_h</p:attrName>
                                        </p:attrNameLst>
                                      </p:cBhvr>
                                      <p:tavLst>
                                        <p:tav tm="0">
                                          <p:val>
                                            <p:fltVal val="0"/>
                                          </p:val>
                                        </p:tav>
                                        <p:tav tm="100000">
                                          <p:val>
                                            <p:strVal val="#ppt_h"/>
                                          </p:val>
                                        </p:tav>
                                      </p:tavLst>
                                    </p:anim>
                                    <p:animEffect transition="in" filter="fade">
                                      <p:cBhvr>
                                        <p:cTn id="65" dur="2000"/>
                                        <p:tgtEl>
                                          <p:spTgt spid="13"/>
                                        </p:tgtEl>
                                      </p:cBhvr>
                                    </p:animEffect>
                                  </p:childTnLst>
                                </p:cTn>
                              </p:par>
                            </p:childTnLst>
                          </p:cTn>
                        </p:par>
                      </p:childTnLst>
                    </p:cTn>
                  </p:par>
                  <p:par>
                    <p:cTn id="66" fill="hold">
                      <p:stCondLst>
                        <p:cond delay="indefinite"/>
                      </p:stCondLst>
                      <p:childTnLst>
                        <p:par>
                          <p:cTn id="67" fill="hold">
                            <p:stCondLst>
                              <p:cond delay="0"/>
                            </p:stCondLst>
                            <p:childTnLst>
                              <p:par>
                                <p:cTn id="68" presetID="27" presetClass="entr" presetSubtype="0" fill="hold" nodeType="clickEffect">
                                  <p:stCondLst>
                                    <p:cond delay="0"/>
                                  </p:stCondLst>
                                  <p:iterate type="lt">
                                    <p:tmPct val="50000"/>
                                  </p:iterate>
                                  <p:childTnLst>
                                    <p:set>
                                      <p:cBhvr>
                                        <p:cTn id="69" dur="1" fill="hold">
                                          <p:stCondLst>
                                            <p:cond delay="0"/>
                                          </p:stCondLst>
                                        </p:cTn>
                                        <p:tgtEl>
                                          <p:spTgt spid="4">
                                            <p:txEl>
                                              <p:pRg st="4" end="4"/>
                                            </p:txEl>
                                          </p:spTgt>
                                        </p:tgtEl>
                                        <p:attrNameLst>
                                          <p:attrName>style.visibility</p:attrName>
                                        </p:attrNameLst>
                                      </p:cBhvr>
                                      <p:to>
                                        <p:strVal val="visible"/>
                                      </p:to>
                                    </p:set>
                                    <p:anim calcmode="discrete" valueType="clr">
                                      <p:cBhvr override="childStyle">
                                        <p:cTn id="70" dur="80"/>
                                        <p:tgtEl>
                                          <p:spTgt spid="4">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1" dur="80"/>
                                        <p:tgtEl>
                                          <p:spTgt spid="4">
                                            <p:txEl>
                                              <p:pRg st="4" end="4"/>
                                            </p:txEl>
                                          </p:spTgt>
                                        </p:tgtEl>
                                        <p:attrNameLst>
                                          <p:attrName>fillcolor</p:attrName>
                                        </p:attrNameLst>
                                      </p:cBhvr>
                                      <p:tavLst>
                                        <p:tav tm="0">
                                          <p:val>
                                            <p:clrVal>
                                              <a:schemeClr val="accent2"/>
                                            </p:clrVal>
                                          </p:val>
                                        </p:tav>
                                        <p:tav tm="50000">
                                          <p:val>
                                            <p:clrVal>
                                              <a:schemeClr val="hlink"/>
                                            </p:clrVal>
                                          </p:val>
                                        </p:tav>
                                      </p:tavLst>
                                    </p:anim>
                                    <p:set>
                                      <p:cBhvr>
                                        <p:cTn id="72" dur="80"/>
                                        <p:tgtEl>
                                          <p:spTgt spid="4">
                                            <p:txEl>
                                              <p:pRg st="4" end="4"/>
                                            </p:txEl>
                                          </p:spTgt>
                                        </p:tgtEl>
                                        <p:attrNameLst>
                                          <p:attrName>fill.type</p:attrName>
                                        </p:attrNameLst>
                                      </p:cBhvr>
                                      <p:to>
                                        <p:strVal val="solid"/>
                                      </p:to>
                                    </p:set>
                                  </p:childTnLst>
                                </p:cTn>
                              </p:par>
                            </p:childTnLst>
                          </p:cTn>
                        </p:par>
                      </p:childTnLst>
                    </p:cTn>
                  </p:par>
                  <p:par>
                    <p:cTn id="73" fill="hold">
                      <p:stCondLst>
                        <p:cond delay="indefinite"/>
                      </p:stCondLst>
                      <p:childTnLst>
                        <p:par>
                          <p:cTn id="74" fill="hold">
                            <p:stCondLst>
                              <p:cond delay="0"/>
                            </p:stCondLst>
                            <p:childTnLst>
                              <p:par>
                                <p:cTn id="75" presetID="53" presetClass="entr" presetSubtype="0" fill="hold" nodeType="click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p:cTn id="77" dur="2000" fill="hold"/>
                                        <p:tgtEl>
                                          <p:spTgt spid="14"/>
                                        </p:tgtEl>
                                        <p:attrNameLst>
                                          <p:attrName>ppt_w</p:attrName>
                                        </p:attrNameLst>
                                      </p:cBhvr>
                                      <p:tavLst>
                                        <p:tav tm="0">
                                          <p:val>
                                            <p:fltVal val="0"/>
                                          </p:val>
                                        </p:tav>
                                        <p:tav tm="100000">
                                          <p:val>
                                            <p:strVal val="#ppt_w"/>
                                          </p:val>
                                        </p:tav>
                                      </p:tavLst>
                                    </p:anim>
                                    <p:anim calcmode="lin" valueType="num">
                                      <p:cBhvr>
                                        <p:cTn id="78" dur="2000" fill="hold"/>
                                        <p:tgtEl>
                                          <p:spTgt spid="14"/>
                                        </p:tgtEl>
                                        <p:attrNameLst>
                                          <p:attrName>ppt_h</p:attrName>
                                        </p:attrNameLst>
                                      </p:cBhvr>
                                      <p:tavLst>
                                        <p:tav tm="0">
                                          <p:val>
                                            <p:fltVal val="0"/>
                                          </p:val>
                                        </p:tav>
                                        <p:tav tm="100000">
                                          <p:val>
                                            <p:strVal val="#ppt_h"/>
                                          </p:val>
                                        </p:tav>
                                      </p:tavLst>
                                    </p:anim>
                                    <p:animEffect transition="in" filter="fade">
                                      <p:cBhvr>
                                        <p:cTn id="79" dur="2000"/>
                                        <p:tgtEl>
                                          <p:spTgt spid="14"/>
                                        </p:tgtEl>
                                      </p:cBhvr>
                                    </p:animEffect>
                                  </p:childTnLst>
                                </p:cTn>
                              </p:par>
                            </p:childTnLst>
                          </p:cTn>
                        </p:par>
                      </p:childTnLst>
                    </p:cTn>
                  </p:par>
                  <p:par>
                    <p:cTn id="80" fill="hold">
                      <p:stCondLst>
                        <p:cond delay="indefinite"/>
                      </p:stCondLst>
                      <p:childTnLst>
                        <p:par>
                          <p:cTn id="81" fill="hold">
                            <p:stCondLst>
                              <p:cond delay="0"/>
                            </p:stCondLst>
                            <p:childTnLst>
                              <p:par>
                                <p:cTn id="82" presetID="27" presetClass="entr" presetSubtype="0" fill="hold" nodeType="clickEffect">
                                  <p:stCondLst>
                                    <p:cond delay="0"/>
                                  </p:stCondLst>
                                  <p:iterate type="lt">
                                    <p:tmPct val="50000"/>
                                  </p:iterate>
                                  <p:childTnLst>
                                    <p:set>
                                      <p:cBhvr>
                                        <p:cTn id="83" dur="1" fill="hold">
                                          <p:stCondLst>
                                            <p:cond delay="0"/>
                                          </p:stCondLst>
                                        </p:cTn>
                                        <p:tgtEl>
                                          <p:spTgt spid="4">
                                            <p:txEl>
                                              <p:pRg st="5" end="5"/>
                                            </p:txEl>
                                          </p:spTgt>
                                        </p:tgtEl>
                                        <p:attrNameLst>
                                          <p:attrName>style.visibility</p:attrName>
                                        </p:attrNameLst>
                                      </p:cBhvr>
                                      <p:to>
                                        <p:strVal val="visible"/>
                                      </p:to>
                                    </p:set>
                                    <p:anim calcmode="discrete" valueType="clr">
                                      <p:cBhvr override="childStyle">
                                        <p:cTn id="84" dur="80"/>
                                        <p:tgtEl>
                                          <p:spTgt spid="4">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5" dur="80"/>
                                        <p:tgtEl>
                                          <p:spTgt spid="4">
                                            <p:txEl>
                                              <p:pRg st="5" end="5"/>
                                            </p:txEl>
                                          </p:spTgt>
                                        </p:tgtEl>
                                        <p:attrNameLst>
                                          <p:attrName>fillcolor</p:attrName>
                                        </p:attrNameLst>
                                      </p:cBhvr>
                                      <p:tavLst>
                                        <p:tav tm="0">
                                          <p:val>
                                            <p:clrVal>
                                              <a:schemeClr val="accent2"/>
                                            </p:clrVal>
                                          </p:val>
                                        </p:tav>
                                        <p:tav tm="50000">
                                          <p:val>
                                            <p:clrVal>
                                              <a:schemeClr val="hlink"/>
                                            </p:clrVal>
                                          </p:val>
                                        </p:tav>
                                      </p:tavLst>
                                    </p:anim>
                                    <p:set>
                                      <p:cBhvr>
                                        <p:cTn id="86" dur="80"/>
                                        <p:tgtEl>
                                          <p:spTgt spid="4">
                                            <p:txEl>
                                              <p:pRg st="5" end="5"/>
                                            </p:txEl>
                                          </p:spTgt>
                                        </p:tgtEl>
                                        <p:attrNameLst>
                                          <p:attrName>fill.type</p:attrName>
                                        </p:attrNameLst>
                                      </p:cBhvr>
                                      <p:to>
                                        <p:strVal val="solid"/>
                                      </p:to>
                                    </p:set>
                                  </p:childTnLst>
                                </p:cTn>
                              </p:par>
                            </p:childTnLst>
                          </p:cTn>
                        </p:par>
                      </p:childTnLst>
                    </p:cTn>
                  </p:par>
                  <p:par>
                    <p:cTn id="87" fill="hold">
                      <p:stCondLst>
                        <p:cond delay="indefinite"/>
                      </p:stCondLst>
                      <p:childTnLst>
                        <p:par>
                          <p:cTn id="88" fill="hold">
                            <p:stCondLst>
                              <p:cond delay="0"/>
                            </p:stCondLst>
                            <p:childTnLst>
                              <p:par>
                                <p:cTn id="89" presetID="53" presetClass="entr" presetSubtype="0" fill="hold" nodeType="clickEffect">
                                  <p:stCondLst>
                                    <p:cond delay="0"/>
                                  </p:stCondLst>
                                  <p:childTnLst>
                                    <p:set>
                                      <p:cBhvr>
                                        <p:cTn id="90" dur="1" fill="hold">
                                          <p:stCondLst>
                                            <p:cond delay="0"/>
                                          </p:stCondLst>
                                        </p:cTn>
                                        <p:tgtEl>
                                          <p:spTgt spid="15"/>
                                        </p:tgtEl>
                                        <p:attrNameLst>
                                          <p:attrName>style.visibility</p:attrName>
                                        </p:attrNameLst>
                                      </p:cBhvr>
                                      <p:to>
                                        <p:strVal val="visible"/>
                                      </p:to>
                                    </p:set>
                                    <p:anim calcmode="lin" valueType="num">
                                      <p:cBhvr>
                                        <p:cTn id="91" dur="2000" fill="hold"/>
                                        <p:tgtEl>
                                          <p:spTgt spid="15"/>
                                        </p:tgtEl>
                                        <p:attrNameLst>
                                          <p:attrName>ppt_w</p:attrName>
                                        </p:attrNameLst>
                                      </p:cBhvr>
                                      <p:tavLst>
                                        <p:tav tm="0">
                                          <p:val>
                                            <p:fltVal val="0"/>
                                          </p:val>
                                        </p:tav>
                                        <p:tav tm="100000">
                                          <p:val>
                                            <p:strVal val="#ppt_w"/>
                                          </p:val>
                                        </p:tav>
                                      </p:tavLst>
                                    </p:anim>
                                    <p:anim calcmode="lin" valueType="num">
                                      <p:cBhvr>
                                        <p:cTn id="92" dur="2000" fill="hold"/>
                                        <p:tgtEl>
                                          <p:spTgt spid="15"/>
                                        </p:tgtEl>
                                        <p:attrNameLst>
                                          <p:attrName>ppt_h</p:attrName>
                                        </p:attrNameLst>
                                      </p:cBhvr>
                                      <p:tavLst>
                                        <p:tav tm="0">
                                          <p:val>
                                            <p:fltVal val="0"/>
                                          </p:val>
                                        </p:tav>
                                        <p:tav tm="100000">
                                          <p:val>
                                            <p:strVal val="#ppt_h"/>
                                          </p:val>
                                        </p:tav>
                                      </p:tavLst>
                                    </p:anim>
                                    <p:animEffect transition="in" filter="fade">
                                      <p:cBhvr>
                                        <p:cTn id="93" dur="2000"/>
                                        <p:tgtEl>
                                          <p:spTgt spid="15"/>
                                        </p:tgtEl>
                                      </p:cBhvr>
                                    </p:animEffect>
                                  </p:childTnLst>
                                </p:cTn>
                              </p:par>
                            </p:childTnLst>
                          </p:cTn>
                        </p:par>
                      </p:childTnLst>
                    </p:cTn>
                  </p:par>
                  <p:par>
                    <p:cTn id="94" fill="hold">
                      <p:stCondLst>
                        <p:cond delay="indefinite"/>
                      </p:stCondLst>
                      <p:childTnLst>
                        <p:par>
                          <p:cTn id="95" fill="hold">
                            <p:stCondLst>
                              <p:cond delay="0"/>
                            </p:stCondLst>
                            <p:childTnLst>
                              <p:par>
                                <p:cTn id="96" presetID="27" presetClass="entr" presetSubtype="0" fill="hold" nodeType="clickEffect">
                                  <p:stCondLst>
                                    <p:cond delay="0"/>
                                  </p:stCondLst>
                                  <p:iterate type="lt">
                                    <p:tmPct val="50000"/>
                                  </p:iterate>
                                  <p:childTnLst>
                                    <p:set>
                                      <p:cBhvr>
                                        <p:cTn id="97" dur="1" fill="hold">
                                          <p:stCondLst>
                                            <p:cond delay="0"/>
                                          </p:stCondLst>
                                        </p:cTn>
                                        <p:tgtEl>
                                          <p:spTgt spid="4">
                                            <p:txEl>
                                              <p:pRg st="6" end="6"/>
                                            </p:txEl>
                                          </p:spTgt>
                                        </p:tgtEl>
                                        <p:attrNameLst>
                                          <p:attrName>style.visibility</p:attrName>
                                        </p:attrNameLst>
                                      </p:cBhvr>
                                      <p:to>
                                        <p:strVal val="visible"/>
                                      </p:to>
                                    </p:set>
                                    <p:anim calcmode="discrete" valueType="clr">
                                      <p:cBhvr override="childStyle">
                                        <p:cTn id="98" dur="80"/>
                                        <p:tgtEl>
                                          <p:spTgt spid="4">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9" dur="80"/>
                                        <p:tgtEl>
                                          <p:spTgt spid="4">
                                            <p:txEl>
                                              <p:pRg st="6" end="6"/>
                                            </p:txEl>
                                          </p:spTgt>
                                        </p:tgtEl>
                                        <p:attrNameLst>
                                          <p:attrName>fillcolor</p:attrName>
                                        </p:attrNameLst>
                                      </p:cBhvr>
                                      <p:tavLst>
                                        <p:tav tm="0">
                                          <p:val>
                                            <p:clrVal>
                                              <a:schemeClr val="accent2"/>
                                            </p:clrVal>
                                          </p:val>
                                        </p:tav>
                                        <p:tav tm="50000">
                                          <p:val>
                                            <p:clrVal>
                                              <a:schemeClr val="hlink"/>
                                            </p:clrVal>
                                          </p:val>
                                        </p:tav>
                                      </p:tavLst>
                                    </p:anim>
                                    <p:set>
                                      <p:cBhvr>
                                        <p:cTn id="100" dur="80"/>
                                        <p:tgtEl>
                                          <p:spTgt spid="4">
                                            <p:txEl>
                                              <p:pRg st="6" end="6"/>
                                            </p:txEl>
                                          </p:spTgt>
                                        </p:tgtEl>
                                        <p:attrNameLst>
                                          <p:attrName>fill.type</p:attrName>
                                        </p:attrNameLst>
                                      </p:cBhvr>
                                      <p:to>
                                        <p:strVal val="solid"/>
                                      </p:to>
                                    </p:set>
                                  </p:childTnLst>
                                </p:cTn>
                              </p:par>
                            </p:childTnLst>
                          </p:cTn>
                        </p:par>
                      </p:childTnLst>
                    </p:cTn>
                  </p:par>
                  <p:par>
                    <p:cTn id="101" fill="hold">
                      <p:stCondLst>
                        <p:cond delay="indefinite"/>
                      </p:stCondLst>
                      <p:childTnLst>
                        <p:par>
                          <p:cTn id="102" fill="hold">
                            <p:stCondLst>
                              <p:cond delay="0"/>
                            </p:stCondLst>
                            <p:childTnLst>
                              <p:par>
                                <p:cTn id="103" presetID="53" presetClass="entr" presetSubtype="0" fill="hold" nodeType="clickEffect">
                                  <p:stCondLst>
                                    <p:cond delay="0"/>
                                  </p:stCondLst>
                                  <p:childTnLst>
                                    <p:set>
                                      <p:cBhvr>
                                        <p:cTn id="104" dur="1" fill="hold">
                                          <p:stCondLst>
                                            <p:cond delay="0"/>
                                          </p:stCondLst>
                                        </p:cTn>
                                        <p:tgtEl>
                                          <p:spTgt spid="17"/>
                                        </p:tgtEl>
                                        <p:attrNameLst>
                                          <p:attrName>style.visibility</p:attrName>
                                        </p:attrNameLst>
                                      </p:cBhvr>
                                      <p:to>
                                        <p:strVal val="visible"/>
                                      </p:to>
                                    </p:set>
                                    <p:anim calcmode="lin" valueType="num">
                                      <p:cBhvr>
                                        <p:cTn id="105" dur="2000" fill="hold"/>
                                        <p:tgtEl>
                                          <p:spTgt spid="17"/>
                                        </p:tgtEl>
                                        <p:attrNameLst>
                                          <p:attrName>ppt_w</p:attrName>
                                        </p:attrNameLst>
                                      </p:cBhvr>
                                      <p:tavLst>
                                        <p:tav tm="0">
                                          <p:val>
                                            <p:fltVal val="0"/>
                                          </p:val>
                                        </p:tav>
                                        <p:tav tm="100000">
                                          <p:val>
                                            <p:strVal val="#ppt_w"/>
                                          </p:val>
                                        </p:tav>
                                      </p:tavLst>
                                    </p:anim>
                                    <p:anim calcmode="lin" valueType="num">
                                      <p:cBhvr>
                                        <p:cTn id="106" dur="2000" fill="hold"/>
                                        <p:tgtEl>
                                          <p:spTgt spid="17"/>
                                        </p:tgtEl>
                                        <p:attrNameLst>
                                          <p:attrName>ppt_h</p:attrName>
                                        </p:attrNameLst>
                                      </p:cBhvr>
                                      <p:tavLst>
                                        <p:tav tm="0">
                                          <p:val>
                                            <p:fltVal val="0"/>
                                          </p:val>
                                        </p:tav>
                                        <p:tav tm="100000">
                                          <p:val>
                                            <p:strVal val="#ppt_h"/>
                                          </p:val>
                                        </p:tav>
                                      </p:tavLst>
                                    </p:anim>
                                    <p:animEffect transition="in" filter="fade">
                                      <p:cBhvr>
                                        <p:cTn id="107" dur="2000"/>
                                        <p:tgtEl>
                                          <p:spTgt spid="17"/>
                                        </p:tgtEl>
                                      </p:cBhvr>
                                    </p:animEffect>
                                  </p:childTnLst>
                                </p:cTn>
                              </p:par>
                            </p:childTnLst>
                          </p:cTn>
                        </p:par>
                      </p:childTnLst>
                    </p:cTn>
                  </p:par>
                  <p:par>
                    <p:cTn id="108" fill="hold">
                      <p:stCondLst>
                        <p:cond delay="indefinite"/>
                      </p:stCondLst>
                      <p:childTnLst>
                        <p:par>
                          <p:cTn id="109" fill="hold">
                            <p:stCondLst>
                              <p:cond delay="0"/>
                            </p:stCondLst>
                            <p:childTnLst>
                              <p:par>
                                <p:cTn id="110" presetID="27" presetClass="entr" presetSubtype="0" fill="hold" nodeType="clickEffect">
                                  <p:stCondLst>
                                    <p:cond delay="0"/>
                                  </p:stCondLst>
                                  <p:iterate type="lt">
                                    <p:tmPct val="50000"/>
                                  </p:iterate>
                                  <p:childTnLst>
                                    <p:set>
                                      <p:cBhvr>
                                        <p:cTn id="111" dur="1" fill="hold">
                                          <p:stCondLst>
                                            <p:cond delay="0"/>
                                          </p:stCondLst>
                                        </p:cTn>
                                        <p:tgtEl>
                                          <p:spTgt spid="4">
                                            <p:txEl>
                                              <p:pRg st="7" end="7"/>
                                            </p:txEl>
                                          </p:spTgt>
                                        </p:tgtEl>
                                        <p:attrNameLst>
                                          <p:attrName>style.visibility</p:attrName>
                                        </p:attrNameLst>
                                      </p:cBhvr>
                                      <p:to>
                                        <p:strVal val="visible"/>
                                      </p:to>
                                    </p:set>
                                    <p:anim calcmode="discrete" valueType="clr">
                                      <p:cBhvr override="childStyle">
                                        <p:cTn id="112" dur="80"/>
                                        <p:tgtEl>
                                          <p:spTgt spid="4">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13" dur="80"/>
                                        <p:tgtEl>
                                          <p:spTgt spid="4">
                                            <p:txEl>
                                              <p:pRg st="7" end="7"/>
                                            </p:txEl>
                                          </p:spTgt>
                                        </p:tgtEl>
                                        <p:attrNameLst>
                                          <p:attrName>fillcolor</p:attrName>
                                        </p:attrNameLst>
                                      </p:cBhvr>
                                      <p:tavLst>
                                        <p:tav tm="0">
                                          <p:val>
                                            <p:clrVal>
                                              <a:schemeClr val="accent2"/>
                                            </p:clrVal>
                                          </p:val>
                                        </p:tav>
                                        <p:tav tm="50000">
                                          <p:val>
                                            <p:clrVal>
                                              <a:schemeClr val="hlink"/>
                                            </p:clrVal>
                                          </p:val>
                                        </p:tav>
                                      </p:tavLst>
                                    </p:anim>
                                    <p:set>
                                      <p:cBhvr>
                                        <p:cTn id="114" dur="80"/>
                                        <p:tgtEl>
                                          <p:spTgt spid="4">
                                            <p:txEl>
                                              <p:pRg st="7" end="7"/>
                                            </p:txEl>
                                          </p:spTgt>
                                        </p:tgtEl>
                                        <p:attrNameLst>
                                          <p:attrName>fill.type</p:attrName>
                                        </p:attrNameLst>
                                      </p:cBhvr>
                                      <p:to>
                                        <p:strVal val="solid"/>
                                      </p:to>
                                    </p:set>
                                  </p:childTnLst>
                                </p:cTn>
                              </p:par>
                            </p:childTnLst>
                          </p:cTn>
                        </p:par>
                      </p:childTnLst>
                    </p:cTn>
                  </p:par>
                  <p:par>
                    <p:cTn id="115" fill="hold">
                      <p:stCondLst>
                        <p:cond delay="indefinite"/>
                      </p:stCondLst>
                      <p:childTnLst>
                        <p:par>
                          <p:cTn id="116" fill="hold">
                            <p:stCondLst>
                              <p:cond delay="0"/>
                            </p:stCondLst>
                            <p:childTnLst>
                              <p:par>
                                <p:cTn id="117" presetID="53" presetClass="entr" presetSubtype="0" fill="hold" nodeType="clickEffect">
                                  <p:stCondLst>
                                    <p:cond delay="0"/>
                                  </p:stCondLst>
                                  <p:childTnLst>
                                    <p:set>
                                      <p:cBhvr>
                                        <p:cTn id="118" dur="1" fill="hold">
                                          <p:stCondLst>
                                            <p:cond delay="0"/>
                                          </p:stCondLst>
                                        </p:cTn>
                                        <p:tgtEl>
                                          <p:spTgt spid="18"/>
                                        </p:tgtEl>
                                        <p:attrNameLst>
                                          <p:attrName>style.visibility</p:attrName>
                                        </p:attrNameLst>
                                      </p:cBhvr>
                                      <p:to>
                                        <p:strVal val="visible"/>
                                      </p:to>
                                    </p:set>
                                    <p:anim calcmode="lin" valueType="num">
                                      <p:cBhvr>
                                        <p:cTn id="119" dur="2000" fill="hold"/>
                                        <p:tgtEl>
                                          <p:spTgt spid="18"/>
                                        </p:tgtEl>
                                        <p:attrNameLst>
                                          <p:attrName>ppt_w</p:attrName>
                                        </p:attrNameLst>
                                      </p:cBhvr>
                                      <p:tavLst>
                                        <p:tav tm="0">
                                          <p:val>
                                            <p:fltVal val="0"/>
                                          </p:val>
                                        </p:tav>
                                        <p:tav tm="100000">
                                          <p:val>
                                            <p:strVal val="#ppt_w"/>
                                          </p:val>
                                        </p:tav>
                                      </p:tavLst>
                                    </p:anim>
                                    <p:anim calcmode="lin" valueType="num">
                                      <p:cBhvr>
                                        <p:cTn id="120" dur="2000" fill="hold"/>
                                        <p:tgtEl>
                                          <p:spTgt spid="18"/>
                                        </p:tgtEl>
                                        <p:attrNameLst>
                                          <p:attrName>ppt_h</p:attrName>
                                        </p:attrNameLst>
                                      </p:cBhvr>
                                      <p:tavLst>
                                        <p:tav tm="0">
                                          <p:val>
                                            <p:fltVal val="0"/>
                                          </p:val>
                                        </p:tav>
                                        <p:tav tm="100000">
                                          <p:val>
                                            <p:strVal val="#ppt_h"/>
                                          </p:val>
                                        </p:tav>
                                      </p:tavLst>
                                    </p:anim>
                                    <p:animEffect transition="in" filter="fade">
                                      <p:cBhvr>
                                        <p:cTn id="121" dur="2000"/>
                                        <p:tgtEl>
                                          <p:spTgt spid="18"/>
                                        </p:tgtEl>
                                      </p:cBhvr>
                                    </p:animEffect>
                                  </p:childTnLst>
                                </p:cTn>
                              </p:par>
                            </p:childTnLst>
                          </p:cTn>
                        </p:par>
                      </p:childTnLst>
                    </p:cTn>
                  </p:par>
                  <p:par>
                    <p:cTn id="122" fill="hold">
                      <p:stCondLst>
                        <p:cond delay="indefinite"/>
                      </p:stCondLst>
                      <p:childTnLst>
                        <p:par>
                          <p:cTn id="123" fill="hold">
                            <p:stCondLst>
                              <p:cond delay="0"/>
                            </p:stCondLst>
                            <p:childTnLst>
                              <p:par>
                                <p:cTn id="124" presetID="27" presetClass="entr" presetSubtype="0" fill="hold" nodeType="clickEffect">
                                  <p:stCondLst>
                                    <p:cond delay="0"/>
                                  </p:stCondLst>
                                  <p:iterate type="lt">
                                    <p:tmPct val="50000"/>
                                  </p:iterate>
                                  <p:childTnLst>
                                    <p:set>
                                      <p:cBhvr>
                                        <p:cTn id="125" dur="1" fill="hold">
                                          <p:stCondLst>
                                            <p:cond delay="0"/>
                                          </p:stCondLst>
                                        </p:cTn>
                                        <p:tgtEl>
                                          <p:spTgt spid="4">
                                            <p:txEl>
                                              <p:pRg st="8" end="8"/>
                                            </p:txEl>
                                          </p:spTgt>
                                        </p:tgtEl>
                                        <p:attrNameLst>
                                          <p:attrName>style.visibility</p:attrName>
                                        </p:attrNameLst>
                                      </p:cBhvr>
                                      <p:to>
                                        <p:strVal val="visible"/>
                                      </p:to>
                                    </p:set>
                                    <p:anim calcmode="discrete" valueType="clr">
                                      <p:cBhvr override="childStyle">
                                        <p:cTn id="126" dur="80"/>
                                        <p:tgtEl>
                                          <p:spTgt spid="4">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7" dur="80"/>
                                        <p:tgtEl>
                                          <p:spTgt spid="4">
                                            <p:txEl>
                                              <p:pRg st="8" end="8"/>
                                            </p:txEl>
                                          </p:spTgt>
                                        </p:tgtEl>
                                        <p:attrNameLst>
                                          <p:attrName>fillcolor</p:attrName>
                                        </p:attrNameLst>
                                      </p:cBhvr>
                                      <p:tavLst>
                                        <p:tav tm="0">
                                          <p:val>
                                            <p:clrVal>
                                              <a:schemeClr val="accent2"/>
                                            </p:clrVal>
                                          </p:val>
                                        </p:tav>
                                        <p:tav tm="50000">
                                          <p:val>
                                            <p:clrVal>
                                              <a:schemeClr val="hlink"/>
                                            </p:clrVal>
                                          </p:val>
                                        </p:tav>
                                      </p:tavLst>
                                    </p:anim>
                                    <p:set>
                                      <p:cBhvr>
                                        <p:cTn id="128" dur="80"/>
                                        <p:tgtEl>
                                          <p:spTgt spid="4">
                                            <p:txEl>
                                              <p:pRg st="8" end="8"/>
                                            </p:txEl>
                                          </p:spTgt>
                                        </p:tgtEl>
                                        <p:attrNameLst>
                                          <p:attrName>fill.type</p:attrName>
                                        </p:attrNameLst>
                                      </p:cBhvr>
                                      <p:to>
                                        <p:strVal val="solid"/>
                                      </p:to>
                                    </p:set>
                                  </p:childTnLst>
                                </p:cTn>
                              </p:par>
                            </p:childTnLst>
                          </p:cTn>
                        </p:par>
                      </p:childTnLst>
                    </p:cTn>
                  </p:par>
                  <p:par>
                    <p:cTn id="129" fill="hold">
                      <p:stCondLst>
                        <p:cond delay="indefinite"/>
                      </p:stCondLst>
                      <p:childTnLst>
                        <p:par>
                          <p:cTn id="130" fill="hold">
                            <p:stCondLst>
                              <p:cond delay="0"/>
                            </p:stCondLst>
                            <p:childTnLst>
                              <p:par>
                                <p:cTn id="131" presetID="53" presetClass="entr" presetSubtype="0" fill="hold" nodeType="clickEffect">
                                  <p:stCondLst>
                                    <p:cond delay="0"/>
                                  </p:stCondLst>
                                  <p:childTnLst>
                                    <p:set>
                                      <p:cBhvr>
                                        <p:cTn id="132" dur="1" fill="hold">
                                          <p:stCondLst>
                                            <p:cond delay="0"/>
                                          </p:stCondLst>
                                        </p:cTn>
                                        <p:tgtEl>
                                          <p:spTgt spid="9"/>
                                        </p:tgtEl>
                                        <p:attrNameLst>
                                          <p:attrName>style.visibility</p:attrName>
                                        </p:attrNameLst>
                                      </p:cBhvr>
                                      <p:to>
                                        <p:strVal val="visible"/>
                                      </p:to>
                                    </p:set>
                                    <p:anim calcmode="lin" valueType="num">
                                      <p:cBhvr>
                                        <p:cTn id="133" dur="2000" fill="hold"/>
                                        <p:tgtEl>
                                          <p:spTgt spid="9"/>
                                        </p:tgtEl>
                                        <p:attrNameLst>
                                          <p:attrName>ppt_w</p:attrName>
                                        </p:attrNameLst>
                                      </p:cBhvr>
                                      <p:tavLst>
                                        <p:tav tm="0">
                                          <p:val>
                                            <p:fltVal val="0"/>
                                          </p:val>
                                        </p:tav>
                                        <p:tav tm="100000">
                                          <p:val>
                                            <p:strVal val="#ppt_w"/>
                                          </p:val>
                                        </p:tav>
                                      </p:tavLst>
                                    </p:anim>
                                    <p:anim calcmode="lin" valueType="num">
                                      <p:cBhvr>
                                        <p:cTn id="134" dur="2000" fill="hold"/>
                                        <p:tgtEl>
                                          <p:spTgt spid="9"/>
                                        </p:tgtEl>
                                        <p:attrNameLst>
                                          <p:attrName>ppt_h</p:attrName>
                                        </p:attrNameLst>
                                      </p:cBhvr>
                                      <p:tavLst>
                                        <p:tav tm="0">
                                          <p:val>
                                            <p:fltVal val="0"/>
                                          </p:val>
                                        </p:tav>
                                        <p:tav tm="100000">
                                          <p:val>
                                            <p:strVal val="#ppt_h"/>
                                          </p:val>
                                        </p:tav>
                                      </p:tavLst>
                                    </p:anim>
                                    <p:animEffect transition="in" filter="fade">
                                      <p:cBhvr>
                                        <p:cTn id="13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bg2">
              <a:lumMod val="50000"/>
            </a:schemeClr>
          </a:solidFill>
          <a:effectLst>
            <a:softEdge rad="127000"/>
          </a:effectLst>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b="1" cap="all" dirty="0" smtClean="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Sehensw</a:t>
            </a:r>
            <a:r>
              <a:rPr lang="de-DE" b="1" cap="all" dirty="0" smtClean="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ü</a:t>
            </a:r>
            <a:r>
              <a:rPr lang="en-US" b="1" cap="all" dirty="0" smtClean="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rdigkeiten</a:t>
            </a:r>
            <a:endParaRPr lang="ru-RU" b="1" cap="all" dirty="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endParaRPr>
          </a:p>
        </p:txBody>
      </p:sp>
      <p:sp>
        <p:nvSpPr>
          <p:cNvPr id="4" name="Содержимое 3"/>
          <p:cNvSpPr>
            <a:spLocks noGrp="1"/>
          </p:cNvSpPr>
          <p:nvPr>
            <p:ph sz="half" idx="1"/>
          </p:nvPr>
        </p:nvSpPr>
        <p:spPr/>
        <p:txBody>
          <a:bodyPr>
            <a:normAutofit/>
          </a:bodyPr>
          <a:lstStyle/>
          <a:p>
            <a:pPr lvl="0"/>
            <a:r>
              <a:rPr lang="de-DE" dirty="0" smtClean="0"/>
              <a:t>Albertina</a:t>
            </a:r>
            <a:endParaRPr lang="ru-RU" dirty="0" smtClean="0"/>
          </a:p>
          <a:p>
            <a:pPr lvl="0"/>
            <a:endParaRPr lang="en-US" dirty="0" smtClean="0">
              <a:latin typeface="Times New Roman" pitchFamily="18" charset="0"/>
              <a:cs typeface="Times New Roman" pitchFamily="18" charset="0"/>
            </a:endParaRPr>
          </a:p>
          <a:p>
            <a:pPr lvl="0"/>
            <a:endParaRPr lang="en-US" dirty="0" smtClean="0">
              <a:latin typeface="Times New Roman" pitchFamily="18" charset="0"/>
              <a:cs typeface="Times New Roman" pitchFamily="18" charset="0"/>
            </a:endParaRPr>
          </a:p>
          <a:p>
            <a:pPr lvl="0"/>
            <a:endParaRPr lang="en-US" dirty="0" smtClean="0">
              <a:latin typeface="Times New Roman" pitchFamily="18" charset="0"/>
              <a:cs typeface="Times New Roman" pitchFamily="18" charset="0"/>
            </a:endParaRPr>
          </a:p>
          <a:p>
            <a:pPr lvl="0" algn="r"/>
            <a:r>
              <a:rPr lang="en-US" dirty="0" smtClean="0">
                <a:latin typeface="Times New Roman" pitchFamily="18" charset="0"/>
                <a:cs typeface="Times New Roman" pitchFamily="18" charset="0"/>
              </a:rPr>
              <a:t>Stephan Dom</a:t>
            </a:r>
          </a:p>
          <a:p>
            <a:pPr lvl="0"/>
            <a:endParaRPr lang="de-DE" dirty="0" smtClean="0"/>
          </a:p>
          <a:p>
            <a:pPr lvl="0"/>
            <a:endParaRPr lang="de-DE" dirty="0" smtClean="0"/>
          </a:p>
          <a:p>
            <a:pPr lvl="0"/>
            <a:r>
              <a:rPr lang="de-DE" dirty="0" smtClean="0"/>
              <a:t>Schloss </a:t>
            </a:r>
          </a:p>
          <a:p>
            <a:pPr lvl="0">
              <a:buNone/>
            </a:pPr>
            <a:r>
              <a:rPr lang="de-DE" dirty="0" smtClean="0"/>
              <a:t>Schönbrunn</a:t>
            </a:r>
            <a:endParaRPr lang="ru-RU" dirty="0" smtClean="0"/>
          </a:p>
          <a:p>
            <a:pPr lvl="0"/>
            <a:endParaRPr lang="de-DE" dirty="0" smtClean="0"/>
          </a:p>
        </p:txBody>
      </p:sp>
      <p:sp>
        <p:nvSpPr>
          <p:cNvPr id="8" name="Содержимое 7"/>
          <p:cNvSpPr>
            <a:spLocks noGrp="1"/>
          </p:cNvSpPr>
          <p:nvPr>
            <p:ph sz="half" idx="2"/>
          </p:nvPr>
        </p:nvSpPr>
        <p:spPr>
          <a:xfrm>
            <a:off x="4648200" y="1920084"/>
            <a:ext cx="4038600" cy="4723625"/>
          </a:xfrm>
        </p:spPr>
        <p:txBody>
          <a:bodyPr/>
          <a:lstStyle/>
          <a:p>
            <a:pPr lvl="0"/>
            <a:r>
              <a:rPr lang="de-DE" dirty="0" smtClean="0"/>
              <a:t>Tiergarten Schönbrunn</a:t>
            </a:r>
            <a:endParaRPr lang="ru-RU" dirty="0" smtClean="0"/>
          </a:p>
          <a:p>
            <a:pPr lvl="0"/>
            <a:endParaRPr lang="de-DE" dirty="0" smtClean="0"/>
          </a:p>
          <a:p>
            <a:pPr lvl="0"/>
            <a:endParaRPr lang="de-DE" dirty="0" smtClean="0"/>
          </a:p>
          <a:p>
            <a:pPr lvl="0"/>
            <a:endParaRPr lang="de-DE" dirty="0" smtClean="0"/>
          </a:p>
          <a:p>
            <a:pPr lvl="0"/>
            <a:endParaRPr lang="de-DE" sz="800" dirty="0" smtClean="0"/>
          </a:p>
          <a:p>
            <a:pPr lvl="0"/>
            <a:r>
              <a:rPr lang="de-DE" dirty="0" smtClean="0"/>
              <a:t>Belvedere</a:t>
            </a:r>
            <a:endParaRPr lang="ru-RU" dirty="0" smtClean="0"/>
          </a:p>
          <a:p>
            <a:endParaRPr lang="de-DE" dirty="0" smtClean="0"/>
          </a:p>
          <a:p>
            <a:endParaRPr lang="de-DE" dirty="0" smtClean="0"/>
          </a:p>
          <a:p>
            <a:pPr algn="r"/>
            <a:r>
              <a:rPr lang="de-DE" dirty="0" smtClean="0"/>
              <a:t>Gartenpalais Liechtenstein</a:t>
            </a:r>
            <a:endParaRPr lang="ru-RU" dirty="0" smtClean="0">
              <a:latin typeface="Times New Roman" pitchFamily="18" charset="0"/>
              <a:cs typeface="Times New Roman" pitchFamily="18" charset="0"/>
            </a:endParaRPr>
          </a:p>
          <a:p>
            <a:endParaRPr lang="ru-RU" dirty="0"/>
          </a:p>
        </p:txBody>
      </p:sp>
      <p:pic>
        <p:nvPicPr>
          <p:cNvPr id="5" name="Рисунок 4" descr="Schoenbrunn.jpg"/>
          <p:cNvPicPr>
            <a:picLocks noChangeAspect="1"/>
          </p:cNvPicPr>
          <p:nvPr/>
        </p:nvPicPr>
        <p:blipFill>
          <a:blip r:embed="rId2" cstate="print">
            <a:lum contrast="20000"/>
          </a:blip>
          <a:stretch>
            <a:fillRect/>
          </a:stretch>
        </p:blipFill>
        <p:spPr>
          <a:xfrm>
            <a:off x="2214546" y="1857364"/>
            <a:ext cx="2309814" cy="1928826"/>
          </a:xfrm>
          <a:prstGeom prst="rect">
            <a:avLst/>
          </a:prstGeom>
          <a:ln>
            <a:noFill/>
          </a:ln>
          <a:effectLst>
            <a:softEdge rad="112500"/>
          </a:effectLst>
        </p:spPr>
      </p:pic>
      <p:pic>
        <p:nvPicPr>
          <p:cNvPr id="6" name="Рисунок 5" descr="gartenpalais-liechtenstein-640x428.jpg"/>
          <p:cNvPicPr>
            <a:picLocks noChangeAspect="1"/>
          </p:cNvPicPr>
          <p:nvPr/>
        </p:nvPicPr>
        <p:blipFill>
          <a:blip r:embed="rId3" cstate="print">
            <a:lum bright="-10000"/>
          </a:blip>
          <a:stretch>
            <a:fillRect/>
          </a:stretch>
        </p:blipFill>
        <p:spPr>
          <a:xfrm>
            <a:off x="4572000" y="4572008"/>
            <a:ext cx="1928826" cy="1857388"/>
          </a:xfrm>
          <a:prstGeom prst="rect">
            <a:avLst/>
          </a:prstGeom>
          <a:ln>
            <a:noFill/>
          </a:ln>
          <a:effectLst>
            <a:softEdge rad="112500"/>
          </a:effectLst>
        </p:spPr>
      </p:pic>
      <p:pic>
        <p:nvPicPr>
          <p:cNvPr id="9" name="Рисунок 8" descr="5.jpg"/>
          <p:cNvPicPr>
            <a:picLocks noChangeAspect="1"/>
          </p:cNvPicPr>
          <p:nvPr/>
        </p:nvPicPr>
        <p:blipFill>
          <a:blip r:embed="rId4" cstate="print">
            <a:lum contrast="20000"/>
          </a:blip>
          <a:stretch>
            <a:fillRect/>
          </a:stretch>
        </p:blipFill>
        <p:spPr>
          <a:xfrm>
            <a:off x="214282" y="2786058"/>
            <a:ext cx="2071702" cy="2214578"/>
          </a:xfrm>
          <a:prstGeom prst="rect">
            <a:avLst/>
          </a:prstGeom>
        </p:spPr>
      </p:pic>
      <p:pic>
        <p:nvPicPr>
          <p:cNvPr id="10" name="Рисунок 9" descr="wien-schloss-S-resized.jpg"/>
          <p:cNvPicPr>
            <a:picLocks noChangeAspect="1"/>
          </p:cNvPicPr>
          <p:nvPr/>
        </p:nvPicPr>
        <p:blipFill>
          <a:blip r:embed="rId5" cstate="print"/>
          <a:stretch>
            <a:fillRect/>
          </a:stretch>
        </p:blipFill>
        <p:spPr>
          <a:xfrm>
            <a:off x="2428860" y="4500570"/>
            <a:ext cx="2214578" cy="2039107"/>
          </a:xfrm>
          <a:prstGeom prst="rect">
            <a:avLst/>
          </a:prstGeom>
          <a:ln>
            <a:noFill/>
          </a:ln>
          <a:effectLst>
            <a:softEdge rad="112500"/>
          </a:effectLst>
        </p:spPr>
      </p:pic>
      <p:pic>
        <p:nvPicPr>
          <p:cNvPr id="11" name="Рисунок 10" descr="7393-Tiergarten-Schoenbrunn.jpeg"/>
          <p:cNvPicPr>
            <a:picLocks noChangeAspect="1"/>
          </p:cNvPicPr>
          <p:nvPr/>
        </p:nvPicPr>
        <p:blipFill>
          <a:blip r:embed="rId6" cstate="print"/>
          <a:stretch>
            <a:fillRect/>
          </a:stretch>
        </p:blipFill>
        <p:spPr>
          <a:xfrm>
            <a:off x="6715140" y="2357430"/>
            <a:ext cx="2214578" cy="1500198"/>
          </a:xfrm>
          <a:prstGeom prst="rect">
            <a:avLst/>
          </a:prstGeom>
          <a:ln>
            <a:noFill/>
          </a:ln>
          <a:effectLst>
            <a:softEdge rad="112500"/>
          </a:effectLst>
        </p:spPr>
      </p:pic>
      <p:pic>
        <p:nvPicPr>
          <p:cNvPr id="12" name="Рисунок 11" descr="p2p-europe-photo-austria-tiergarten-schonbrunn.jpg"/>
          <p:cNvPicPr>
            <a:picLocks noChangeAspect="1"/>
          </p:cNvPicPr>
          <p:nvPr/>
        </p:nvPicPr>
        <p:blipFill>
          <a:blip r:embed="rId7" cstate="print"/>
          <a:stretch>
            <a:fillRect/>
          </a:stretch>
        </p:blipFill>
        <p:spPr>
          <a:xfrm>
            <a:off x="4572000" y="2357430"/>
            <a:ext cx="2071702" cy="1571636"/>
          </a:xfrm>
          <a:prstGeom prst="rect">
            <a:avLst/>
          </a:prstGeom>
          <a:ln>
            <a:noFill/>
          </a:ln>
          <a:effectLst>
            <a:softEdge rad="112500"/>
          </a:effectLst>
        </p:spPr>
      </p:pic>
      <p:pic>
        <p:nvPicPr>
          <p:cNvPr id="13" name="Рисунок 12" descr="belvedere_vienna.jpg"/>
          <p:cNvPicPr>
            <a:picLocks noChangeAspect="1"/>
          </p:cNvPicPr>
          <p:nvPr/>
        </p:nvPicPr>
        <p:blipFill>
          <a:blip r:embed="rId8" cstate="print">
            <a:lum bright="-20000"/>
          </a:blip>
          <a:stretch>
            <a:fillRect/>
          </a:stretch>
        </p:blipFill>
        <p:spPr>
          <a:xfrm>
            <a:off x="6715140" y="3929066"/>
            <a:ext cx="2190750" cy="1357321"/>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5"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p:cTn id="14" dur="500" decel="50000" fill="hold">
                                          <p:stCondLst>
                                            <p:cond delay="0"/>
                                          </p:stCondLst>
                                        </p:cTn>
                                        <p:tgtEl>
                                          <p:spTgt spid="4">
                                            <p:txEl>
                                              <p:pRg st="0" end="0"/>
                                            </p:txEl>
                                          </p:spTgt>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4">
                                            <p:txEl>
                                              <p:pRg st="0" end="0"/>
                                            </p:txEl>
                                          </p:spTgt>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4">
                                            <p:txEl>
                                              <p:pRg st="0" end="0"/>
                                            </p:txEl>
                                          </p:spTgt>
                                        </p:tgtEl>
                                        <p:attrNameLst>
                                          <p:attrName>ppt_w</p:attrName>
                                        </p:attrNameLst>
                                      </p:cBhvr>
                                      <p:tavLst>
                                        <p:tav tm="0">
                                          <p:val>
                                            <p:strVal val="#ppt_w*.05"/>
                                          </p:val>
                                        </p:tav>
                                        <p:tav tm="100000">
                                          <p:val>
                                            <p:strVal val="#ppt_w"/>
                                          </p:val>
                                        </p:tav>
                                      </p:tavLst>
                                    </p:anim>
                                    <p:anim calcmode="lin" valueType="num">
                                      <p:cBhvr>
                                        <p:cTn id="17"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4">
                                            <p:txEl>
                                              <p:pRg st="0" end="0"/>
                                            </p:txEl>
                                          </p:spTgt>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4">
                                            <p:txEl>
                                              <p:pRg st="0" end="0"/>
                                            </p:txEl>
                                          </p:spTgt>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4">
                                            <p:txEl>
                                              <p:pRg st="0" end="0"/>
                                            </p:txEl>
                                          </p:spTgt>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4">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dissolve">
                                      <p:cBhvr>
                                        <p:cTn id="26" dur="20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dissolve">
                                      <p:cBhvr>
                                        <p:cTn id="31" dur="20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25" presetClass="entr" presetSubtype="0" fill="hold" nodeType="click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 calcmode="lin" valueType="num">
                                      <p:cBhvr>
                                        <p:cTn id="36" dur="500" decel="50000" fill="hold">
                                          <p:stCondLst>
                                            <p:cond delay="0"/>
                                          </p:stCondLst>
                                        </p:cTn>
                                        <p:tgtEl>
                                          <p:spTgt spid="4">
                                            <p:txEl>
                                              <p:pRg st="4" end="4"/>
                                            </p:txEl>
                                          </p:spTgt>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4">
                                            <p:txEl>
                                              <p:pRg st="4" end="4"/>
                                            </p:txEl>
                                          </p:spTgt>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4">
                                            <p:txEl>
                                              <p:pRg st="4" end="4"/>
                                            </p:txEl>
                                          </p:spTgt>
                                        </p:tgtEl>
                                        <p:attrNameLst>
                                          <p:attrName>ppt_w</p:attrName>
                                        </p:attrNameLst>
                                      </p:cBhvr>
                                      <p:tavLst>
                                        <p:tav tm="0">
                                          <p:val>
                                            <p:strVal val="#ppt_w*.05"/>
                                          </p:val>
                                        </p:tav>
                                        <p:tav tm="100000">
                                          <p:val>
                                            <p:strVal val="#ppt_w"/>
                                          </p:val>
                                        </p:tav>
                                      </p:tavLst>
                                    </p:anim>
                                    <p:anim calcmode="lin" valueType="num">
                                      <p:cBhvr>
                                        <p:cTn id="39" dur="1000" fill="hold"/>
                                        <p:tgtEl>
                                          <p:spTgt spid="4">
                                            <p:txEl>
                                              <p:pRg st="4" end="4"/>
                                            </p:txEl>
                                          </p:spTgt>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4">
                                            <p:txEl>
                                              <p:pRg st="4" end="4"/>
                                            </p:txEl>
                                          </p:spTgt>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4">
                                            <p:txEl>
                                              <p:pRg st="4" end="4"/>
                                            </p:txEl>
                                          </p:spTgt>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4">
                                            <p:txEl>
                                              <p:pRg st="4" end="4"/>
                                            </p:txEl>
                                          </p:spTgt>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4">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5" presetClass="entr" presetSubtype="0" fill="hold" nodeType="clickEffect">
                                  <p:stCondLst>
                                    <p:cond delay="0"/>
                                  </p:stCondLst>
                                  <p:childTnLst>
                                    <p:set>
                                      <p:cBhvr>
                                        <p:cTn id="47" dur="1" fill="hold">
                                          <p:stCondLst>
                                            <p:cond delay="0"/>
                                          </p:stCondLst>
                                        </p:cTn>
                                        <p:tgtEl>
                                          <p:spTgt spid="4">
                                            <p:txEl>
                                              <p:pRg st="7" end="7"/>
                                            </p:txEl>
                                          </p:spTgt>
                                        </p:tgtEl>
                                        <p:attrNameLst>
                                          <p:attrName>style.visibility</p:attrName>
                                        </p:attrNameLst>
                                      </p:cBhvr>
                                      <p:to>
                                        <p:strVal val="visible"/>
                                      </p:to>
                                    </p:set>
                                    <p:anim calcmode="lin" valueType="num">
                                      <p:cBhvr>
                                        <p:cTn id="48" dur="500" decel="50000" fill="hold">
                                          <p:stCondLst>
                                            <p:cond delay="0"/>
                                          </p:stCondLst>
                                        </p:cTn>
                                        <p:tgtEl>
                                          <p:spTgt spid="4">
                                            <p:txEl>
                                              <p:pRg st="7" end="7"/>
                                            </p:txEl>
                                          </p:spTgt>
                                        </p:tgtEl>
                                        <p:attrNameLst>
                                          <p:attrName>style.rotation</p:attrName>
                                        </p:attrNameLst>
                                      </p:cBhvr>
                                      <p:tavLst>
                                        <p:tav tm="0">
                                          <p:val>
                                            <p:fltVal val="-90"/>
                                          </p:val>
                                        </p:tav>
                                        <p:tav tm="100000">
                                          <p:val>
                                            <p:fltVal val="0"/>
                                          </p:val>
                                        </p:tav>
                                      </p:tavLst>
                                    </p:anim>
                                    <p:anim calcmode="lin" valueType="num">
                                      <p:cBhvr>
                                        <p:cTn id="49" dur="500" decel="50000" fill="hold">
                                          <p:stCondLst>
                                            <p:cond delay="0"/>
                                          </p:stCondLst>
                                        </p:cTn>
                                        <p:tgtEl>
                                          <p:spTgt spid="4">
                                            <p:txEl>
                                              <p:pRg st="7" end="7"/>
                                            </p:txEl>
                                          </p:spTgt>
                                        </p:tgtEl>
                                        <p:attrNameLst>
                                          <p:attrName>ppt_w</p:attrName>
                                        </p:attrNameLst>
                                      </p:cBhvr>
                                      <p:tavLst>
                                        <p:tav tm="0">
                                          <p:val>
                                            <p:strVal val="#ppt_w"/>
                                          </p:val>
                                        </p:tav>
                                        <p:tav tm="100000">
                                          <p:val>
                                            <p:strVal val="#ppt_w*.05"/>
                                          </p:val>
                                        </p:tav>
                                      </p:tavLst>
                                    </p:anim>
                                    <p:anim calcmode="lin" valueType="num">
                                      <p:cBhvr>
                                        <p:cTn id="50" dur="500" accel="50000" fill="hold">
                                          <p:stCondLst>
                                            <p:cond delay="500"/>
                                          </p:stCondLst>
                                        </p:cTn>
                                        <p:tgtEl>
                                          <p:spTgt spid="4">
                                            <p:txEl>
                                              <p:pRg st="7" end="7"/>
                                            </p:txEl>
                                          </p:spTgt>
                                        </p:tgtEl>
                                        <p:attrNameLst>
                                          <p:attrName>ppt_w</p:attrName>
                                        </p:attrNameLst>
                                      </p:cBhvr>
                                      <p:tavLst>
                                        <p:tav tm="0">
                                          <p:val>
                                            <p:strVal val="#ppt_w*.05"/>
                                          </p:val>
                                        </p:tav>
                                        <p:tav tm="100000">
                                          <p:val>
                                            <p:strVal val="#ppt_w"/>
                                          </p:val>
                                        </p:tav>
                                      </p:tavLst>
                                    </p:anim>
                                    <p:anim calcmode="lin" valueType="num">
                                      <p:cBhvr>
                                        <p:cTn id="51" dur="1000" fill="hold"/>
                                        <p:tgtEl>
                                          <p:spTgt spid="4">
                                            <p:txEl>
                                              <p:pRg st="7" end="7"/>
                                            </p:txEl>
                                          </p:spTgt>
                                        </p:tgtEl>
                                        <p:attrNameLst>
                                          <p:attrName>ppt_h</p:attrName>
                                        </p:attrNameLst>
                                      </p:cBhvr>
                                      <p:tavLst>
                                        <p:tav tm="0">
                                          <p:val>
                                            <p:strVal val="#ppt_h"/>
                                          </p:val>
                                        </p:tav>
                                        <p:tav tm="100000">
                                          <p:val>
                                            <p:strVal val="#ppt_h"/>
                                          </p:val>
                                        </p:tav>
                                      </p:tavLst>
                                    </p:anim>
                                    <p:anim calcmode="lin" valueType="num">
                                      <p:cBhvr>
                                        <p:cTn id="52" dur="500" decel="50000" fill="hold">
                                          <p:stCondLst>
                                            <p:cond delay="0"/>
                                          </p:stCondLst>
                                        </p:cTn>
                                        <p:tgtEl>
                                          <p:spTgt spid="4">
                                            <p:txEl>
                                              <p:pRg st="7" end="7"/>
                                            </p:txEl>
                                          </p:spTgt>
                                        </p:tgtEl>
                                        <p:attrNameLst>
                                          <p:attrName>ppt_x</p:attrName>
                                        </p:attrNameLst>
                                      </p:cBhvr>
                                      <p:tavLst>
                                        <p:tav tm="0">
                                          <p:val>
                                            <p:strVal val="#ppt_x+.4"/>
                                          </p:val>
                                        </p:tav>
                                        <p:tav tm="100000">
                                          <p:val>
                                            <p:strVal val="#ppt_x"/>
                                          </p:val>
                                        </p:tav>
                                      </p:tavLst>
                                    </p:anim>
                                    <p:anim calcmode="lin" valueType="num">
                                      <p:cBhvr>
                                        <p:cTn id="53" dur="500" decel="50000" fill="hold">
                                          <p:stCondLst>
                                            <p:cond delay="0"/>
                                          </p:stCondLst>
                                        </p:cTn>
                                        <p:tgtEl>
                                          <p:spTgt spid="4">
                                            <p:txEl>
                                              <p:pRg st="7" end="7"/>
                                            </p:txEl>
                                          </p:spTgt>
                                        </p:tgtEl>
                                        <p:attrNameLst>
                                          <p:attrName>ppt_y</p:attrName>
                                        </p:attrNameLst>
                                      </p:cBhvr>
                                      <p:tavLst>
                                        <p:tav tm="0">
                                          <p:val>
                                            <p:strVal val="#ppt_y-.2"/>
                                          </p:val>
                                        </p:tav>
                                        <p:tav tm="100000">
                                          <p:val>
                                            <p:strVal val="#ppt_y+.1"/>
                                          </p:val>
                                        </p:tav>
                                      </p:tavLst>
                                    </p:anim>
                                    <p:anim calcmode="lin" valueType="num">
                                      <p:cBhvr>
                                        <p:cTn id="54" dur="500" accel="50000" fill="hold">
                                          <p:stCondLst>
                                            <p:cond delay="500"/>
                                          </p:stCondLst>
                                        </p:cTn>
                                        <p:tgtEl>
                                          <p:spTgt spid="4">
                                            <p:txEl>
                                              <p:pRg st="7" end="7"/>
                                            </p:txEl>
                                          </p:spTgt>
                                        </p:tgtEl>
                                        <p:attrNameLst>
                                          <p:attrName>ppt_y</p:attrName>
                                        </p:attrNameLst>
                                      </p:cBhvr>
                                      <p:tavLst>
                                        <p:tav tm="0">
                                          <p:val>
                                            <p:strVal val="#ppt_y+.1"/>
                                          </p:val>
                                        </p:tav>
                                        <p:tav tm="100000">
                                          <p:val>
                                            <p:strVal val="#ppt_y"/>
                                          </p:val>
                                        </p:tav>
                                      </p:tavLst>
                                    </p:anim>
                                    <p:animEffect transition="in" filter="fade">
                                      <p:cBhvr>
                                        <p:cTn id="55" dur="1000" decel="50000">
                                          <p:stCondLst>
                                            <p:cond delay="0"/>
                                          </p:stCondLst>
                                        </p:cTn>
                                        <p:tgtEl>
                                          <p:spTgt spid="4">
                                            <p:txEl>
                                              <p:pRg st="7" end="7"/>
                                            </p:txEl>
                                          </p:spTgt>
                                        </p:tgtEl>
                                      </p:cBhvr>
                                    </p:animEffect>
                                  </p:childTnLst>
                                </p:cTn>
                              </p:par>
                              <p:par>
                                <p:cTn id="56" presetID="25" presetClass="entr" presetSubtype="0" fill="hold" nodeType="withEffect">
                                  <p:stCondLst>
                                    <p:cond delay="0"/>
                                  </p:stCondLst>
                                  <p:childTnLst>
                                    <p:set>
                                      <p:cBhvr>
                                        <p:cTn id="57" dur="1" fill="hold">
                                          <p:stCondLst>
                                            <p:cond delay="0"/>
                                          </p:stCondLst>
                                        </p:cTn>
                                        <p:tgtEl>
                                          <p:spTgt spid="4">
                                            <p:txEl>
                                              <p:pRg st="8" end="8"/>
                                            </p:txEl>
                                          </p:spTgt>
                                        </p:tgtEl>
                                        <p:attrNameLst>
                                          <p:attrName>style.visibility</p:attrName>
                                        </p:attrNameLst>
                                      </p:cBhvr>
                                      <p:to>
                                        <p:strVal val="visible"/>
                                      </p:to>
                                    </p:set>
                                    <p:anim calcmode="lin" valueType="num">
                                      <p:cBhvr>
                                        <p:cTn id="58" dur="500" decel="50000" fill="hold">
                                          <p:stCondLst>
                                            <p:cond delay="0"/>
                                          </p:stCondLst>
                                        </p:cTn>
                                        <p:tgtEl>
                                          <p:spTgt spid="4">
                                            <p:txEl>
                                              <p:pRg st="8" end="8"/>
                                            </p:txEl>
                                          </p:spTgt>
                                        </p:tgtEl>
                                        <p:attrNameLst>
                                          <p:attrName>style.rotation</p:attrName>
                                        </p:attrNameLst>
                                      </p:cBhvr>
                                      <p:tavLst>
                                        <p:tav tm="0">
                                          <p:val>
                                            <p:fltVal val="-90"/>
                                          </p:val>
                                        </p:tav>
                                        <p:tav tm="100000">
                                          <p:val>
                                            <p:fltVal val="0"/>
                                          </p:val>
                                        </p:tav>
                                      </p:tavLst>
                                    </p:anim>
                                    <p:anim calcmode="lin" valueType="num">
                                      <p:cBhvr>
                                        <p:cTn id="59" dur="500" decel="50000" fill="hold">
                                          <p:stCondLst>
                                            <p:cond delay="0"/>
                                          </p:stCondLst>
                                        </p:cTn>
                                        <p:tgtEl>
                                          <p:spTgt spid="4">
                                            <p:txEl>
                                              <p:pRg st="8" end="8"/>
                                            </p:txEl>
                                          </p:spTgt>
                                        </p:tgtEl>
                                        <p:attrNameLst>
                                          <p:attrName>ppt_w</p:attrName>
                                        </p:attrNameLst>
                                      </p:cBhvr>
                                      <p:tavLst>
                                        <p:tav tm="0">
                                          <p:val>
                                            <p:strVal val="#ppt_w"/>
                                          </p:val>
                                        </p:tav>
                                        <p:tav tm="100000">
                                          <p:val>
                                            <p:strVal val="#ppt_w*.05"/>
                                          </p:val>
                                        </p:tav>
                                      </p:tavLst>
                                    </p:anim>
                                    <p:anim calcmode="lin" valueType="num">
                                      <p:cBhvr>
                                        <p:cTn id="60" dur="500" accel="50000" fill="hold">
                                          <p:stCondLst>
                                            <p:cond delay="500"/>
                                          </p:stCondLst>
                                        </p:cTn>
                                        <p:tgtEl>
                                          <p:spTgt spid="4">
                                            <p:txEl>
                                              <p:pRg st="8" end="8"/>
                                            </p:txEl>
                                          </p:spTgt>
                                        </p:tgtEl>
                                        <p:attrNameLst>
                                          <p:attrName>ppt_w</p:attrName>
                                        </p:attrNameLst>
                                      </p:cBhvr>
                                      <p:tavLst>
                                        <p:tav tm="0">
                                          <p:val>
                                            <p:strVal val="#ppt_w*.05"/>
                                          </p:val>
                                        </p:tav>
                                        <p:tav tm="100000">
                                          <p:val>
                                            <p:strVal val="#ppt_w"/>
                                          </p:val>
                                        </p:tav>
                                      </p:tavLst>
                                    </p:anim>
                                    <p:anim calcmode="lin" valueType="num">
                                      <p:cBhvr>
                                        <p:cTn id="61" dur="1000" fill="hold"/>
                                        <p:tgtEl>
                                          <p:spTgt spid="4">
                                            <p:txEl>
                                              <p:pRg st="8" end="8"/>
                                            </p:txEl>
                                          </p:spTgt>
                                        </p:tgtEl>
                                        <p:attrNameLst>
                                          <p:attrName>ppt_h</p:attrName>
                                        </p:attrNameLst>
                                      </p:cBhvr>
                                      <p:tavLst>
                                        <p:tav tm="0">
                                          <p:val>
                                            <p:strVal val="#ppt_h"/>
                                          </p:val>
                                        </p:tav>
                                        <p:tav tm="100000">
                                          <p:val>
                                            <p:strVal val="#ppt_h"/>
                                          </p:val>
                                        </p:tav>
                                      </p:tavLst>
                                    </p:anim>
                                    <p:anim calcmode="lin" valueType="num">
                                      <p:cBhvr>
                                        <p:cTn id="62" dur="500" decel="50000" fill="hold">
                                          <p:stCondLst>
                                            <p:cond delay="0"/>
                                          </p:stCondLst>
                                        </p:cTn>
                                        <p:tgtEl>
                                          <p:spTgt spid="4">
                                            <p:txEl>
                                              <p:pRg st="8" end="8"/>
                                            </p:txEl>
                                          </p:spTgt>
                                        </p:tgtEl>
                                        <p:attrNameLst>
                                          <p:attrName>ppt_x</p:attrName>
                                        </p:attrNameLst>
                                      </p:cBhvr>
                                      <p:tavLst>
                                        <p:tav tm="0">
                                          <p:val>
                                            <p:strVal val="#ppt_x+.4"/>
                                          </p:val>
                                        </p:tav>
                                        <p:tav tm="100000">
                                          <p:val>
                                            <p:strVal val="#ppt_x"/>
                                          </p:val>
                                        </p:tav>
                                      </p:tavLst>
                                    </p:anim>
                                    <p:anim calcmode="lin" valueType="num">
                                      <p:cBhvr>
                                        <p:cTn id="63" dur="500" decel="50000" fill="hold">
                                          <p:stCondLst>
                                            <p:cond delay="0"/>
                                          </p:stCondLst>
                                        </p:cTn>
                                        <p:tgtEl>
                                          <p:spTgt spid="4">
                                            <p:txEl>
                                              <p:pRg st="8" end="8"/>
                                            </p:txEl>
                                          </p:spTgt>
                                        </p:tgtEl>
                                        <p:attrNameLst>
                                          <p:attrName>ppt_y</p:attrName>
                                        </p:attrNameLst>
                                      </p:cBhvr>
                                      <p:tavLst>
                                        <p:tav tm="0">
                                          <p:val>
                                            <p:strVal val="#ppt_y-.2"/>
                                          </p:val>
                                        </p:tav>
                                        <p:tav tm="100000">
                                          <p:val>
                                            <p:strVal val="#ppt_y+.1"/>
                                          </p:val>
                                        </p:tav>
                                      </p:tavLst>
                                    </p:anim>
                                    <p:anim calcmode="lin" valueType="num">
                                      <p:cBhvr>
                                        <p:cTn id="64" dur="500" accel="50000" fill="hold">
                                          <p:stCondLst>
                                            <p:cond delay="500"/>
                                          </p:stCondLst>
                                        </p:cTn>
                                        <p:tgtEl>
                                          <p:spTgt spid="4">
                                            <p:txEl>
                                              <p:pRg st="8" end="8"/>
                                            </p:txEl>
                                          </p:spTgt>
                                        </p:tgtEl>
                                        <p:attrNameLst>
                                          <p:attrName>ppt_y</p:attrName>
                                        </p:attrNameLst>
                                      </p:cBhvr>
                                      <p:tavLst>
                                        <p:tav tm="0">
                                          <p:val>
                                            <p:strVal val="#ppt_y+.1"/>
                                          </p:val>
                                        </p:tav>
                                        <p:tav tm="100000">
                                          <p:val>
                                            <p:strVal val="#ppt_y"/>
                                          </p:val>
                                        </p:tav>
                                      </p:tavLst>
                                    </p:anim>
                                    <p:animEffect transition="in" filter="fade">
                                      <p:cBhvr>
                                        <p:cTn id="65" dur="1000" decel="50000">
                                          <p:stCondLst>
                                            <p:cond delay="0"/>
                                          </p:stCondLst>
                                        </p:cTn>
                                        <p:tgtEl>
                                          <p:spTgt spid="4">
                                            <p:txEl>
                                              <p:pRg st="8" end="8"/>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9" presetClass="entr" presetSubtype="0" fill="hold" nodeType="click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dissolve">
                                      <p:cBhvr>
                                        <p:cTn id="70" dur="2000"/>
                                        <p:tgtEl>
                                          <p:spTgt spid="10"/>
                                        </p:tgtEl>
                                      </p:cBhvr>
                                    </p:animEffect>
                                  </p:childTnLst>
                                </p:cTn>
                              </p:par>
                            </p:childTnLst>
                          </p:cTn>
                        </p:par>
                      </p:childTnLst>
                    </p:cTn>
                  </p:par>
                  <p:par>
                    <p:cTn id="71" fill="hold">
                      <p:stCondLst>
                        <p:cond delay="indefinite"/>
                      </p:stCondLst>
                      <p:childTnLst>
                        <p:par>
                          <p:cTn id="72" fill="hold">
                            <p:stCondLst>
                              <p:cond delay="0"/>
                            </p:stCondLst>
                            <p:childTnLst>
                              <p:par>
                                <p:cTn id="73" presetID="25" presetClass="entr" presetSubtype="0" fill="hold" nodeType="clickEffect">
                                  <p:stCondLst>
                                    <p:cond delay="0"/>
                                  </p:stCondLst>
                                  <p:childTnLst>
                                    <p:set>
                                      <p:cBhvr>
                                        <p:cTn id="74" dur="1" fill="hold">
                                          <p:stCondLst>
                                            <p:cond delay="0"/>
                                          </p:stCondLst>
                                        </p:cTn>
                                        <p:tgtEl>
                                          <p:spTgt spid="8">
                                            <p:txEl>
                                              <p:pRg st="0" end="0"/>
                                            </p:txEl>
                                          </p:spTgt>
                                        </p:tgtEl>
                                        <p:attrNameLst>
                                          <p:attrName>style.visibility</p:attrName>
                                        </p:attrNameLst>
                                      </p:cBhvr>
                                      <p:to>
                                        <p:strVal val="visible"/>
                                      </p:to>
                                    </p:set>
                                    <p:anim calcmode="lin" valueType="num">
                                      <p:cBhvr>
                                        <p:cTn id="75" dur="500" decel="50000" fill="hold">
                                          <p:stCondLst>
                                            <p:cond delay="0"/>
                                          </p:stCondLst>
                                        </p:cTn>
                                        <p:tgtEl>
                                          <p:spTgt spid="8">
                                            <p:txEl>
                                              <p:pRg st="0" end="0"/>
                                            </p:txEl>
                                          </p:spTgt>
                                        </p:tgtEl>
                                        <p:attrNameLst>
                                          <p:attrName>style.rotation</p:attrName>
                                        </p:attrNameLst>
                                      </p:cBhvr>
                                      <p:tavLst>
                                        <p:tav tm="0">
                                          <p:val>
                                            <p:fltVal val="-90"/>
                                          </p:val>
                                        </p:tav>
                                        <p:tav tm="100000">
                                          <p:val>
                                            <p:fltVal val="0"/>
                                          </p:val>
                                        </p:tav>
                                      </p:tavLst>
                                    </p:anim>
                                    <p:anim calcmode="lin" valueType="num">
                                      <p:cBhvr>
                                        <p:cTn id="76" dur="500" decel="50000" fill="hold">
                                          <p:stCondLst>
                                            <p:cond delay="0"/>
                                          </p:stCondLst>
                                        </p:cTn>
                                        <p:tgtEl>
                                          <p:spTgt spid="8">
                                            <p:txEl>
                                              <p:pRg st="0" end="0"/>
                                            </p:txEl>
                                          </p:spTgt>
                                        </p:tgtEl>
                                        <p:attrNameLst>
                                          <p:attrName>ppt_w</p:attrName>
                                        </p:attrNameLst>
                                      </p:cBhvr>
                                      <p:tavLst>
                                        <p:tav tm="0">
                                          <p:val>
                                            <p:strVal val="#ppt_w"/>
                                          </p:val>
                                        </p:tav>
                                        <p:tav tm="100000">
                                          <p:val>
                                            <p:strVal val="#ppt_w*.05"/>
                                          </p:val>
                                        </p:tav>
                                      </p:tavLst>
                                    </p:anim>
                                    <p:anim calcmode="lin" valueType="num">
                                      <p:cBhvr>
                                        <p:cTn id="77" dur="500" accel="50000" fill="hold">
                                          <p:stCondLst>
                                            <p:cond delay="500"/>
                                          </p:stCondLst>
                                        </p:cTn>
                                        <p:tgtEl>
                                          <p:spTgt spid="8">
                                            <p:txEl>
                                              <p:pRg st="0" end="0"/>
                                            </p:txEl>
                                          </p:spTgt>
                                        </p:tgtEl>
                                        <p:attrNameLst>
                                          <p:attrName>ppt_w</p:attrName>
                                        </p:attrNameLst>
                                      </p:cBhvr>
                                      <p:tavLst>
                                        <p:tav tm="0">
                                          <p:val>
                                            <p:strVal val="#ppt_w*.05"/>
                                          </p:val>
                                        </p:tav>
                                        <p:tav tm="100000">
                                          <p:val>
                                            <p:strVal val="#ppt_w"/>
                                          </p:val>
                                        </p:tav>
                                      </p:tavLst>
                                    </p:anim>
                                    <p:anim calcmode="lin" valueType="num">
                                      <p:cBhvr>
                                        <p:cTn id="78" dur="1000" fill="hold"/>
                                        <p:tgtEl>
                                          <p:spTgt spid="8">
                                            <p:txEl>
                                              <p:pRg st="0" end="0"/>
                                            </p:txEl>
                                          </p:spTgt>
                                        </p:tgtEl>
                                        <p:attrNameLst>
                                          <p:attrName>ppt_h</p:attrName>
                                        </p:attrNameLst>
                                      </p:cBhvr>
                                      <p:tavLst>
                                        <p:tav tm="0">
                                          <p:val>
                                            <p:strVal val="#ppt_h"/>
                                          </p:val>
                                        </p:tav>
                                        <p:tav tm="100000">
                                          <p:val>
                                            <p:strVal val="#ppt_h"/>
                                          </p:val>
                                        </p:tav>
                                      </p:tavLst>
                                    </p:anim>
                                    <p:anim calcmode="lin" valueType="num">
                                      <p:cBhvr>
                                        <p:cTn id="79" dur="500" decel="50000" fill="hold">
                                          <p:stCondLst>
                                            <p:cond delay="0"/>
                                          </p:stCondLst>
                                        </p:cTn>
                                        <p:tgtEl>
                                          <p:spTgt spid="8">
                                            <p:txEl>
                                              <p:pRg st="0" end="0"/>
                                            </p:txEl>
                                          </p:spTgt>
                                        </p:tgtEl>
                                        <p:attrNameLst>
                                          <p:attrName>ppt_x</p:attrName>
                                        </p:attrNameLst>
                                      </p:cBhvr>
                                      <p:tavLst>
                                        <p:tav tm="0">
                                          <p:val>
                                            <p:strVal val="#ppt_x+.4"/>
                                          </p:val>
                                        </p:tav>
                                        <p:tav tm="100000">
                                          <p:val>
                                            <p:strVal val="#ppt_x"/>
                                          </p:val>
                                        </p:tav>
                                      </p:tavLst>
                                    </p:anim>
                                    <p:anim calcmode="lin" valueType="num">
                                      <p:cBhvr>
                                        <p:cTn id="80" dur="500" decel="50000" fill="hold">
                                          <p:stCondLst>
                                            <p:cond delay="0"/>
                                          </p:stCondLst>
                                        </p:cTn>
                                        <p:tgtEl>
                                          <p:spTgt spid="8">
                                            <p:txEl>
                                              <p:pRg st="0" end="0"/>
                                            </p:txEl>
                                          </p:spTgt>
                                        </p:tgtEl>
                                        <p:attrNameLst>
                                          <p:attrName>ppt_y</p:attrName>
                                        </p:attrNameLst>
                                      </p:cBhvr>
                                      <p:tavLst>
                                        <p:tav tm="0">
                                          <p:val>
                                            <p:strVal val="#ppt_y-.2"/>
                                          </p:val>
                                        </p:tav>
                                        <p:tav tm="100000">
                                          <p:val>
                                            <p:strVal val="#ppt_y+.1"/>
                                          </p:val>
                                        </p:tav>
                                      </p:tavLst>
                                    </p:anim>
                                    <p:anim calcmode="lin" valueType="num">
                                      <p:cBhvr>
                                        <p:cTn id="81" dur="500" accel="50000" fill="hold">
                                          <p:stCondLst>
                                            <p:cond delay="500"/>
                                          </p:stCondLst>
                                        </p:cTn>
                                        <p:tgtEl>
                                          <p:spTgt spid="8">
                                            <p:txEl>
                                              <p:pRg st="0" end="0"/>
                                            </p:txEl>
                                          </p:spTgt>
                                        </p:tgtEl>
                                        <p:attrNameLst>
                                          <p:attrName>ppt_y</p:attrName>
                                        </p:attrNameLst>
                                      </p:cBhvr>
                                      <p:tavLst>
                                        <p:tav tm="0">
                                          <p:val>
                                            <p:strVal val="#ppt_y+.1"/>
                                          </p:val>
                                        </p:tav>
                                        <p:tav tm="100000">
                                          <p:val>
                                            <p:strVal val="#ppt_y"/>
                                          </p:val>
                                        </p:tav>
                                      </p:tavLst>
                                    </p:anim>
                                    <p:animEffect transition="in" filter="fade">
                                      <p:cBhvr>
                                        <p:cTn id="82" dur="1000" decel="50000">
                                          <p:stCondLst>
                                            <p:cond delay="0"/>
                                          </p:stCondLst>
                                        </p:cTn>
                                        <p:tgtEl>
                                          <p:spTgt spid="8">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9" presetClass="entr" presetSubtype="0" fill="hold" nodeType="clickEffect">
                                  <p:stCondLst>
                                    <p:cond delay="0"/>
                                  </p:stCondLst>
                                  <p:childTnLst>
                                    <p:set>
                                      <p:cBhvr>
                                        <p:cTn id="86" dur="1" fill="hold">
                                          <p:stCondLst>
                                            <p:cond delay="0"/>
                                          </p:stCondLst>
                                        </p:cTn>
                                        <p:tgtEl>
                                          <p:spTgt spid="12"/>
                                        </p:tgtEl>
                                        <p:attrNameLst>
                                          <p:attrName>style.visibility</p:attrName>
                                        </p:attrNameLst>
                                      </p:cBhvr>
                                      <p:to>
                                        <p:strVal val="visible"/>
                                      </p:to>
                                    </p:set>
                                    <p:animEffect transition="in" filter="dissolve">
                                      <p:cBhvr>
                                        <p:cTn id="87" dur="2000"/>
                                        <p:tgtEl>
                                          <p:spTgt spid="12"/>
                                        </p:tgtEl>
                                      </p:cBhvr>
                                    </p:animEffect>
                                  </p:childTnLst>
                                </p:cTn>
                              </p:par>
                            </p:childTnLst>
                          </p:cTn>
                        </p:par>
                      </p:childTnLst>
                    </p:cTn>
                  </p:par>
                  <p:par>
                    <p:cTn id="88" fill="hold">
                      <p:stCondLst>
                        <p:cond delay="indefinite"/>
                      </p:stCondLst>
                      <p:childTnLst>
                        <p:par>
                          <p:cTn id="89" fill="hold">
                            <p:stCondLst>
                              <p:cond delay="0"/>
                            </p:stCondLst>
                            <p:childTnLst>
                              <p:par>
                                <p:cTn id="90" presetID="9" presetClass="entr" presetSubtype="0" fill="hold" nodeType="clickEffect">
                                  <p:stCondLst>
                                    <p:cond delay="0"/>
                                  </p:stCondLst>
                                  <p:childTnLst>
                                    <p:set>
                                      <p:cBhvr>
                                        <p:cTn id="91" dur="1" fill="hold">
                                          <p:stCondLst>
                                            <p:cond delay="0"/>
                                          </p:stCondLst>
                                        </p:cTn>
                                        <p:tgtEl>
                                          <p:spTgt spid="11"/>
                                        </p:tgtEl>
                                        <p:attrNameLst>
                                          <p:attrName>style.visibility</p:attrName>
                                        </p:attrNameLst>
                                      </p:cBhvr>
                                      <p:to>
                                        <p:strVal val="visible"/>
                                      </p:to>
                                    </p:set>
                                    <p:animEffect transition="in" filter="dissolve">
                                      <p:cBhvr>
                                        <p:cTn id="92" dur="2000"/>
                                        <p:tgtEl>
                                          <p:spTgt spid="11"/>
                                        </p:tgtEl>
                                      </p:cBhvr>
                                    </p:animEffect>
                                  </p:childTnLst>
                                </p:cTn>
                              </p:par>
                            </p:childTnLst>
                          </p:cTn>
                        </p:par>
                      </p:childTnLst>
                    </p:cTn>
                  </p:par>
                  <p:par>
                    <p:cTn id="93" fill="hold">
                      <p:stCondLst>
                        <p:cond delay="indefinite"/>
                      </p:stCondLst>
                      <p:childTnLst>
                        <p:par>
                          <p:cTn id="94" fill="hold">
                            <p:stCondLst>
                              <p:cond delay="0"/>
                            </p:stCondLst>
                            <p:childTnLst>
                              <p:par>
                                <p:cTn id="95" presetID="25" presetClass="entr" presetSubtype="0" fill="hold" nodeType="clickEffect">
                                  <p:stCondLst>
                                    <p:cond delay="0"/>
                                  </p:stCondLst>
                                  <p:childTnLst>
                                    <p:set>
                                      <p:cBhvr>
                                        <p:cTn id="96" dur="1" fill="hold">
                                          <p:stCondLst>
                                            <p:cond delay="0"/>
                                          </p:stCondLst>
                                        </p:cTn>
                                        <p:tgtEl>
                                          <p:spTgt spid="8">
                                            <p:txEl>
                                              <p:pRg st="5" end="5"/>
                                            </p:txEl>
                                          </p:spTgt>
                                        </p:tgtEl>
                                        <p:attrNameLst>
                                          <p:attrName>style.visibility</p:attrName>
                                        </p:attrNameLst>
                                      </p:cBhvr>
                                      <p:to>
                                        <p:strVal val="visible"/>
                                      </p:to>
                                    </p:set>
                                    <p:anim calcmode="lin" valueType="num">
                                      <p:cBhvr>
                                        <p:cTn id="97" dur="500" decel="50000" fill="hold">
                                          <p:stCondLst>
                                            <p:cond delay="0"/>
                                          </p:stCondLst>
                                        </p:cTn>
                                        <p:tgtEl>
                                          <p:spTgt spid="8">
                                            <p:txEl>
                                              <p:pRg st="5" end="5"/>
                                            </p:txEl>
                                          </p:spTgt>
                                        </p:tgtEl>
                                        <p:attrNameLst>
                                          <p:attrName>style.rotation</p:attrName>
                                        </p:attrNameLst>
                                      </p:cBhvr>
                                      <p:tavLst>
                                        <p:tav tm="0">
                                          <p:val>
                                            <p:fltVal val="-90"/>
                                          </p:val>
                                        </p:tav>
                                        <p:tav tm="100000">
                                          <p:val>
                                            <p:fltVal val="0"/>
                                          </p:val>
                                        </p:tav>
                                      </p:tavLst>
                                    </p:anim>
                                    <p:anim calcmode="lin" valueType="num">
                                      <p:cBhvr>
                                        <p:cTn id="98" dur="500" decel="50000" fill="hold">
                                          <p:stCondLst>
                                            <p:cond delay="0"/>
                                          </p:stCondLst>
                                        </p:cTn>
                                        <p:tgtEl>
                                          <p:spTgt spid="8">
                                            <p:txEl>
                                              <p:pRg st="5" end="5"/>
                                            </p:txEl>
                                          </p:spTgt>
                                        </p:tgtEl>
                                        <p:attrNameLst>
                                          <p:attrName>ppt_w</p:attrName>
                                        </p:attrNameLst>
                                      </p:cBhvr>
                                      <p:tavLst>
                                        <p:tav tm="0">
                                          <p:val>
                                            <p:strVal val="#ppt_w"/>
                                          </p:val>
                                        </p:tav>
                                        <p:tav tm="100000">
                                          <p:val>
                                            <p:strVal val="#ppt_w*.05"/>
                                          </p:val>
                                        </p:tav>
                                      </p:tavLst>
                                    </p:anim>
                                    <p:anim calcmode="lin" valueType="num">
                                      <p:cBhvr>
                                        <p:cTn id="99" dur="500" accel="50000" fill="hold">
                                          <p:stCondLst>
                                            <p:cond delay="500"/>
                                          </p:stCondLst>
                                        </p:cTn>
                                        <p:tgtEl>
                                          <p:spTgt spid="8">
                                            <p:txEl>
                                              <p:pRg st="5" end="5"/>
                                            </p:txEl>
                                          </p:spTgt>
                                        </p:tgtEl>
                                        <p:attrNameLst>
                                          <p:attrName>ppt_w</p:attrName>
                                        </p:attrNameLst>
                                      </p:cBhvr>
                                      <p:tavLst>
                                        <p:tav tm="0">
                                          <p:val>
                                            <p:strVal val="#ppt_w*.05"/>
                                          </p:val>
                                        </p:tav>
                                        <p:tav tm="100000">
                                          <p:val>
                                            <p:strVal val="#ppt_w"/>
                                          </p:val>
                                        </p:tav>
                                      </p:tavLst>
                                    </p:anim>
                                    <p:anim calcmode="lin" valueType="num">
                                      <p:cBhvr>
                                        <p:cTn id="100" dur="1000" fill="hold"/>
                                        <p:tgtEl>
                                          <p:spTgt spid="8">
                                            <p:txEl>
                                              <p:pRg st="5" end="5"/>
                                            </p:txEl>
                                          </p:spTgt>
                                        </p:tgtEl>
                                        <p:attrNameLst>
                                          <p:attrName>ppt_h</p:attrName>
                                        </p:attrNameLst>
                                      </p:cBhvr>
                                      <p:tavLst>
                                        <p:tav tm="0">
                                          <p:val>
                                            <p:strVal val="#ppt_h"/>
                                          </p:val>
                                        </p:tav>
                                        <p:tav tm="100000">
                                          <p:val>
                                            <p:strVal val="#ppt_h"/>
                                          </p:val>
                                        </p:tav>
                                      </p:tavLst>
                                    </p:anim>
                                    <p:anim calcmode="lin" valueType="num">
                                      <p:cBhvr>
                                        <p:cTn id="101" dur="500" decel="50000" fill="hold">
                                          <p:stCondLst>
                                            <p:cond delay="0"/>
                                          </p:stCondLst>
                                        </p:cTn>
                                        <p:tgtEl>
                                          <p:spTgt spid="8">
                                            <p:txEl>
                                              <p:pRg st="5" end="5"/>
                                            </p:txEl>
                                          </p:spTgt>
                                        </p:tgtEl>
                                        <p:attrNameLst>
                                          <p:attrName>ppt_x</p:attrName>
                                        </p:attrNameLst>
                                      </p:cBhvr>
                                      <p:tavLst>
                                        <p:tav tm="0">
                                          <p:val>
                                            <p:strVal val="#ppt_x+.4"/>
                                          </p:val>
                                        </p:tav>
                                        <p:tav tm="100000">
                                          <p:val>
                                            <p:strVal val="#ppt_x"/>
                                          </p:val>
                                        </p:tav>
                                      </p:tavLst>
                                    </p:anim>
                                    <p:anim calcmode="lin" valueType="num">
                                      <p:cBhvr>
                                        <p:cTn id="102" dur="500" decel="50000" fill="hold">
                                          <p:stCondLst>
                                            <p:cond delay="0"/>
                                          </p:stCondLst>
                                        </p:cTn>
                                        <p:tgtEl>
                                          <p:spTgt spid="8">
                                            <p:txEl>
                                              <p:pRg st="5" end="5"/>
                                            </p:txEl>
                                          </p:spTgt>
                                        </p:tgtEl>
                                        <p:attrNameLst>
                                          <p:attrName>ppt_y</p:attrName>
                                        </p:attrNameLst>
                                      </p:cBhvr>
                                      <p:tavLst>
                                        <p:tav tm="0">
                                          <p:val>
                                            <p:strVal val="#ppt_y-.2"/>
                                          </p:val>
                                        </p:tav>
                                        <p:tav tm="100000">
                                          <p:val>
                                            <p:strVal val="#ppt_y+.1"/>
                                          </p:val>
                                        </p:tav>
                                      </p:tavLst>
                                    </p:anim>
                                    <p:anim calcmode="lin" valueType="num">
                                      <p:cBhvr>
                                        <p:cTn id="103" dur="500" accel="50000" fill="hold">
                                          <p:stCondLst>
                                            <p:cond delay="500"/>
                                          </p:stCondLst>
                                        </p:cTn>
                                        <p:tgtEl>
                                          <p:spTgt spid="8">
                                            <p:txEl>
                                              <p:pRg st="5" end="5"/>
                                            </p:txEl>
                                          </p:spTgt>
                                        </p:tgtEl>
                                        <p:attrNameLst>
                                          <p:attrName>ppt_y</p:attrName>
                                        </p:attrNameLst>
                                      </p:cBhvr>
                                      <p:tavLst>
                                        <p:tav tm="0">
                                          <p:val>
                                            <p:strVal val="#ppt_y+.1"/>
                                          </p:val>
                                        </p:tav>
                                        <p:tav tm="100000">
                                          <p:val>
                                            <p:strVal val="#ppt_y"/>
                                          </p:val>
                                        </p:tav>
                                      </p:tavLst>
                                    </p:anim>
                                    <p:animEffect transition="in" filter="fade">
                                      <p:cBhvr>
                                        <p:cTn id="104" dur="1000" decel="50000">
                                          <p:stCondLst>
                                            <p:cond delay="0"/>
                                          </p:stCondLst>
                                        </p:cTn>
                                        <p:tgtEl>
                                          <p:spTgt spid="8">
                                            <p:txEl>
                                              <p:pRg st="5" end="5"/>
                                            </p:txEl>
                                          </p:spTgt>
                                        </p:tgtEl>
                                      </p:cBhvr>
                                    </p:animEffect>
                                  </p:childTnLst>
                                </p:cTn>
                              </p:par>
                            </p:childTnLst>
                          </p:cTn>
                        </p:par>
                      </p:childTnLst>
                    </p:cTn>
                  </p:par>
                  <p:par>
                    <p:cTn id="105" fill="hold">
                      <p:stCondLst>
                        <p:cond delay="indefinite"/>
                      </p:stCondLst>
                      <p:childTnLst>
                        <p:par>
                          <p:cTn id="106" fill="hold">
                            <p:stCondLst>
                              <p:cond delay="0"/>
                            </p:stCondLst>
                            <p:childTnLst>
                              <p:par>
                                <p:cTn id="107" presetID="9" presetClass="entr" presetSubtype="0" fill="hold" nodeType="clickEffect">
                                  <p:stCondLst>
                                    <p:cond delay="0"/>
                                  </p:stCondLst>
                                  <p:childTnLst>
                                    <p:set>
                                      <p:cBhvr>
                                        <p:cTn id="108" dur="1" fill="hold">
                                          <p:stCondLst>
                                            <p:cond delay="0"/>
                                          </p:stCondLst>
                                        </p:cTn>
                                        <p:tgtEl>
                                          <p:spTgt spid="13"/>
                                        </p:tgtEl>
                                        <p:attrNameLst>
                                          <p:attrName>style.visibility</p:attrName>
                                        </p:attrNameLst>
                                      </p:cBhvr>
                                      <p:to>
                                        <p:strVal val="visible"/>
                                      </p:to>
                                    </p:set>
                                    <p:animEffect transition="in" filter="dissolve">
                                      <p:cBhvr>
                                        <p:cTn id="109" dur="2000"/>
                                        <p:tgtEl>
                                          <p:spTgt spid="13"/>
                                        </p:tgtEl>
                                      </p:cBhvr>
                                    </p:animEffect>
                                  </p:childTnLst>
                                </p:cTn>
                              </p:par>
                            </p:childTnLst>
                          </p:cTn>
                        </p:par>
                      </p:childTnLst>
                    </p:cTn>
                  </p:par>
                  <p:par>
                    <p:cTn id="110" fill="hold">
                      <p:stCondLst>
                        <p:cond delay="indefinite"/>
                      </p:stCondLst>
                      <p:childTnLst>
                        <p:par>
                          <p:cTn id="111" fill="hold">
                            <p:stCondLst>
                              <p:cond delay="0"/>
                            </p:stCondLst>
                            <p:childTnLst>
                              <p:par>
                                <p:cTn id="112" presetID="25" presetClass="entr" presetSubtype="0" fill="hold" nodeType="clickEffect">
                                  <p:stCondLst>
                                    <p:cond delay="0"/>
                                  </p:stCondLst>
                                  <p:childTnLst>
                                    <p:set>
                                      <p:cBhvr>
                                        <p:cTn id="113" dur="1" fill="hold">
                                          <p:stCondLst>
                                            <p:cond delay="0"/>
                                          </p:stCondLst>
                                        </p:cTn>
                                        <p:tgtEl>
                                          <p:spTgt spid="8">
                                            <p:txEl>
                                              <p:pRg st="8" end="8"/>
                                            </p:txEl>
                                          </p:spTgt>
                                        </p:tgtEl>
                                        <p:attrNameLst>
                                          <p:attrName>style.visibility</p:attrName>
                                        </p:attrNameLst>
                                      </p:cBhvr>
                                      <p:to>
                                        <p:strVal val="visible"/>
                                      </p:to>
                                    </p:set>
                                    <p:anim calcmode="lin" valueType="num">
                                      <p:cBhvr>
                                        <p:cTn id="114" dur="500" decel="50000" fill="hold">
                                          <p:stCondLst>
                                            <p:cond delay="0"/>
                                          </p:stCondLst>
                                        </p:cTn>
                                        <p:tgtEl>
                                          <p:spTgt spid="8">
                                            <p:txEl>
                                              <p:pRg st="8" end="8"/>
                                            </p:txEl>
                                          </p:spTgt>
                                        </p:tgtEl>
                                        <p:attrNameLst>
                                          <p:attrName>style.rotation</p:attrName>
                                        </p:attrNameLst>
                                      </p:cBhvr>
                                      <p:tavLst>
                                        <p:tav tm="0">
                                          <p:val>
                                            <p:fltVal val="-90"/>
                                          </p:val>
                                        </p:tav>
                                        <p:tav tm="100000">
                                          <p:val>
                                            <p:fltVal val="0"/>
                                          </p:val>
                                        </p:tav>
                                      </p:tavLst>
                                    </p:anim>
                                    <p:anim calcmode="lin" valueType="num">
                                      <p:cBhvr>
                                        <p:cTn id="115" dur="500" decel="50000" fill="hold">
                                          <p:stCondLst>
                                            <p:cond delay="0"/>
                                          </p:stCondLst>
                                        </p:cTn>
                                        <p:tgtEl>
                                          <p:spTgt spid="8">
                                            <p:txEl>
                                              <p:pRg st="8" end="8"/>
                                            </p:txEl>
                                          </p:spTgt>
                                        </p:tgtEl>
                                        <p:attrNameLst>
                                          <p:attrName>ppt_w</p:attrName>
                                        </p:attrNameLst>
                                      </p:cBhvr>
                                      <p:tavLst>
                                        <p:tav tm="0">
                                          <p:val>
                                            <p:strVal val="#ppt_w"/>
                                          </p:val>
                                        </p:tav>
                                        <p:tav tm="100000">
                                          <p:val>
                                            <p:strVal val="#ppt_w*.05"/>
                                          </p:val>
                                        </p:tav>
                                      </p:tavLst>
                                    </p:anim>
                                    <p:anim calcmode="lin" valueType="num">
                                      <p:cBhvr>
                                        <p:cTn id="116" dur="500" accel="50000" fill="hold">
                                          <p:stCondLst>
                                            <p:cond delay="500"/>
                                          </p:stCondLst>
                                        </p:cTn>
                                        <p:tgtEl>
                                          <p:spTgt spid="8">
                                            <p:txEl>
                                              <p:pRg st="8" end="8"/>
                                            </p:txEl>
                                          </p:spTgt>
                                        </p:tgtEl>
                                        <p:attrNameLst>
                                          <p:attrName>ppt_w</p:attrName>
                                        </p:attrNameLst>
                                      </p:cBhvr>
                                      <p:tavLst>
                                        <p:tav tm="0">
                                          <p:val>
                                            <p:strVal val="#ppt_w*.05"/>
                                          </p:val>
                                        </p:tav>
                                        <p:tav tm="100000">
                                          <p:val>
                                            <p:strVal val="#ppt_w"/>
                                          </p:val>
                                        </p:tav>
                                      </p:tavLst>
                                    </p:anim>
                                    <p:anim calcmode="lin" valueType="num">
                                      <p:cBhvr>
                                        <p:cTn id="117" dur="1000" fill="hold"/>
                                        <p:tgtEl>
                                          <p:spTgt spid="8">
                                            <p:txEl>
                                              <p:pRg st="8" end="8"/>
                                            </p:txEl>
                                          </p:spTgt>
                                        </p:tgtEl>
                                        <p:attrNameLst>
                                          <p:attrName>ppt_h</p:attrName>
                                        </p:attrNameLst>
                                      </p:cBhvr>
                                      <p:tavLst>
                                        <p:tav tm="0">
                                          <p:val>
                                            <p:strVal val="#ppt_h"/>
                                          </p:val>
                                        </p:tav>
                                        <p:tav tm="100000">
                                          <p:val>
                                            <p:strVal val="#ppt_h"/>
                                          </p:val>
                                        </p:tav>
                                      </p:tavLst>
                                    </p:anim>
                                    <p:anim calcmode="lin" valueType="num">
                                      <p:cBhvr>
                                        <p:cTn id="118" dur="500" decel="50000" fill="hold">
                                          <p:stCondLst>
                                            <p:cond delay="0"/>
                                          </p:stCondLst>
                                        </p:cTn>
                                        <p:tgtEl>
                                          <p:spTgt spid="8">
                                            <p:txEl>
                                              <p:pRg st="8" end="8"/>
                                            </p:txEl>
                                          </p:spTgt>
                                        </p:tgtEl>
                                        <p:attrNameLst>
                                          <p:attrName>ppt_x</p:attrName>
                                        </p:attrNameLst>
                                      </p:cBhvr>
                                      <p:tavLst>
                                        <p:tav tm="0">
                                          <p:val>
                                            <p:strVal val="#ppt_x+.4"/>
                                          </p:val>
                                        </p:tav>
                                        <p:tav tm="100000">
                                          <p:val>
                                            <p:strVal val="#ppt_x"/>
                                          </p:val>
                                        </p:tav>
                                      </p:tavLst>
                                    </p:anim>
                                    <p:anim calcmode="lin" valueType="num">
                                      <p:cBhvr>
                                        <p:cTn id="119" dur="500" decel="50000" fill="hold">
                                          <p:stCondLst>
                                            <p:cond delay="0"/>
                                          </p:stCondLst>
                                        </p:cTn>
                                        <p:tgtEl>
                                          <p:spTgt spid="8">
                                            <p:txEl>
                                              <p:pRg st="8" end="8"/>
                                            </p:txEl>
                                          </p:spTgt>
                                        </p:tgtEl>
                                        <p:attrNameLst>
                                          <p:attrName>ppt_y</p:attrName>
                                        </p:attrNameLst>
                                      </p:cBhvr>
                                      <p:tavLst>
                                        <p:tav tm="0">
                                          <p:val>
                                            <p:strVal val="#ppt_y-.2"/>
                                          </p:val>
                                        </p:tav>
                                        <p:tav tm="100000">
                                          <p:val>
                                            <p:strVal val="#ppt_y+.1"/>
                                          </p:val>
                                        </p:tav>
                                      </p:tavLst>
                                    </p:anim>
                                    <p:anim calcmode="lin" valueType="num">
                                      <p:cBhvr>
                                        <p:cTn id="120" dur="500" accel="50000" fill="hold">
                                          <p:stCondLst>
                                            <p:cond delay="500"/>
                                          </p:stCondLst>
                                        </p:cTn>
                                        <p:tgtEl>
                                          <p:spTgt spid="8">
                                            <p:txEl>
                                              <p:pRg st="8" end="8"/>
                                            </p:txEl>
                                          </p:spTgt>
                                        </p:tgtEl>
                                        <p:attrNameLst>
                                          <p:attrName>ppt_y</p:attrName>
                                        </p:attrNameLst>
                                      </p:cBhvr>
                                      <p:tavLst>
                                        <p:tav tm="0">
                                          <p:val>
                                            <p:strVal val="#ppt_y+.1"/>
                                          </p:val>
                                        </p:tav>
                                        <p:tav tm="100000">
                                          <p:val>
                                            <p:strVal val="#ppt_y"/>
                                          </p:val>
                                        </p:tav>
                                      </p:tavLst>
                                    </p:anim>
                                    <p:animEffect transition="in" filter="fade">
                                      <p:cBhvr>
                                        <p:cTn id="121" dur="1000" decel="50000">
                                          <p:stCondLst>
                                            <p:cond delay="0"/>
                                          </p:stCondLst>
                                        </p:cTn>
                                        <p:tgtEl>
                                          <p:spTgt spid="8">
                                            <p:txEl>
                                              <p:pRg st="8" end="8"/>
                                            </p:txEl>
                                          </p:spTgt>
                                        </p:tgtEl>
                                      </p:cBhvr>
                                    </p:animEffect>
                                  </p:childTnLst>
                                </p:cTn>
                              </p:par>
                            </p:childTnLst>
                          </p:cTn>
                        </p:par>
                      </p:childTnLst>
                    </p:cTn>
                  </p:par>
                  <p:par>
                    <p:cTn id="122" fill="hold">
                      <p:stCondLst>
                        <p:cond delay="indefinite"/>
                      </p:stCondLst>
                      <p:childTnLst>
                        <p:par>
                          <p:cTn id="123" fill="hold">
                            <p:stCondLst>
                              <p:cond delay="0"/>
                            </p:stCondLst>
                            <p:childTnLst>
                              <p:par>
                                <p:cTn id="124" presetID="9" presetClass="entr" presetSubtype="0" fill="hold" nodeType="clickEffect">
                                  <p:stCondLst>
                                    <p:cond delay="0"/>
                                  </p:stCondLst>
                                  <p:childTnLst>
                                    <p:set>
                                      <p:cBhvr>
                                        <p:cTn id="125" dur="1" fill="hold">
                                          <p:stCondLst>
                                            <p:cond delay="0"/>
                                          </p:stCondLst>
                                        </p:cTn>
                                        <p:tgtEl>
                                          <p:spTgt spid="6"/>
                                        </p:tgtEl>
                                        <p:attrNameLst>
                                          <p:attrName>style.visibility</p:attrName>
                                        </p:attrNameLst>
                                      </p:cBhvr>
                                      <p:to>
                                        <p:strVal val="visible"/>
                                      </p:to>
                                    </p:set>
                                    <p:animEffect transition="in" filter="dissolve">
                                      <p:cBhvr>
                                        <p:cTn id="12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bg2">
              <a:lumMod val="50000"/>
            </a:schemeClr>
          </a:solidFill>
          <a:effectLst>
            <a:softEdge rad="127000"/>
          </a:effectLst>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b="1" cap="all" dirty="0" smtClean="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Sehensw</a:t>
            </a:r>
            <a:r>
              <a:rPr lang="de-DE" b="1" cap="all" dirty="0" smtClean="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ü</a:t>
            </a:r>
            <a:r>
              <a:rPr lang="en-US" b="1" cap="all" dirty="0" smtClean="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rdigkeiten</a:t>
            </a:r>
            <a:endParaRPr lang="ru-RU" b="1" cap="all" dirty="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endParaRPr>
          </a:p>
        </p:txBody>
      </p:sp>
      <p:sp>
        <p:nvSpPr>
          <p:cNvPr id="5" name="Содержимое 4"/>
          <p:cNvSpPr>
            <a:spLocks noGrp="1"/>
          </p:cNvSpPr>
          <p:nvPr>
            <p:ph sz="half" idx="1"/>
          </p:nvPr>
        </p:nvSpPr>
        <p:spPr>
          <a:xfrm>
            <a:off x="457200" y="1920084"/>
            <a:ext cx="4038600" cy="4723625"/>
          </a:xfrm>
        </p:spPr>
        <p:txBody>
          <a:bodyPr>
            <a:normAutofit/>
          </a:bodyPr>
          <a:lstStyle/>
          <a:p>
            <a:r>
              <a:rPr lang="de-DE" dirty="0" smtClean="0">
                <a:latin typeface="Times New Roman" pitchFamily="18" charset="0"/>
                <a:cs typeface="Times New Roman" pitchFamily="18" charset="0"/>
              </a:rPr>
              <a:t>Spanische Hofreitschule</a:t>
            </a:r>
            <a:endParaRPr lang="ru-RU" dirty="0" smtClean="0">
              <a:latin typeface="Times New Roman" pitchFamily="18" charset="0"/>
              <a:cs typeface="Times New Roman" pitchFamily="18" charset="0"/>
            </a:endParaRPr>
          </a:p>
          <a:p>
            <a:endParaRPr lang="ru-RU" dirty="0" smtClean="0">
              <a:latin typeface="Times New Roman" pitchFamily="18" charset="0"/>
              <a:cs typeface="Times New Roman" pitchFamily="18" charset="0"/>
            </a:endParaRPr>
          </a:p>
          <a:p>
            <a:pPr>
              <a:buNone/>
            </a:pPr>
            <a:endParaRPr lang="ru-RU" sz="800" dirty="0" smtClean="0">
              <a:latin typeface="Times New Roman" pitchFamily="18" charset="0"/>
              <a:cs typeface="Times New Roman" pitchFamily="18" charset="0"/>
            </a:endParaRPr>
          </a:p>
          <a:p>
            <a:pPr>
              <a:buNone/>
            </a:pPr>
            <a:endParaRPr lang="ru-RU" sz="800" dirty="0" smtClean="0">
              <a:latin typeface="Times New Roman" pitchFamily="18" charset="0"/>
              <a:cs typeface="Times New Roman" pitchFamily="18" charset="0"/>
            </a:endParaRPr>
          </a:p>
          <a:p>
            <a:pPr>
              <a:buNone/>
            </a:pPr>
            <a:endParaRPr lang="ru-RU" sz="800" dirty="0" smtClean="0">
              <a:latin typeface="Times New Roman" pitchFamily="18" charset="0"/>
              <a:cs typeface="Times New Roman" pitchFamily="18" charset="0"/>
            </a:endParaRPr>
          </a:p>
          <a:p>
            <a:pPr>
              <a:buNone/>
            </a:pPr>
            <a:endParaRPr lang="ru-RU" sz="800" dirty="0" smtClean="0">
              <a:latin typeface="Times New Roman" pitchFamily="18" charset="0"/>
              <a:cs typeface="Times New Roman" pitchFamily="18" charset="0"/>
            </a:endParaRPr>
          </a:p>
          <a:p>
            <a:r>
              <a:rPr lang="de-DE" dirty="0" smtClean="0">
                <a:latin typeface="Times New Roman" pitchFamily="18" charset="0"/>
                <a:cs typeface="Times New Roman" pitchFamily="18" charset="0"/>
              </a:rPr>
              <a:t>Wiener Staatsoper</a:t>
            </a:r>
            <a:endParaRPr lang="ru-RU" dirty="0" smtClean="0">
              <a:latin typeface="Times New Roman" pitchFamily="18" charset="0"/>
              <a:cs typeface="Times New Roman" pitchFamily="18" charset="0"/>
            </a:endParaRPr>
          </a:p>
          <a:p>
            <a:endParaRPr lang="ru-RU" dirty="0" smtClean="0">
              <a:latin typeface="Times New Roman" pitchFamily="18" charset="0"/>
              <a:cs typeface="Times New Roman" pitchFamily="18" charset="0"/>
            </a:endParaRPr>
          </a:p>
          <a:p>
            <a:endParaRPr lang="ru-RU" dirty="0" smtClean="0">
              <a:latin typeface="Times New Roman" pitchFamily="18" charset="0"/>
              <a:cs typeface="Times New Roman" pitchFamily="18" charset="0"/>
            </a:endParaRPr>
          </a:p>
          <a:p>
            <a:r>
              <a:rPr lang="de-DE" dirty="0" smtClean="0"/>
              <a:t>Kirche am Steinhof</a:t>
            </a:r>
            <a:endParaRPr lang="ru-RU" dirty="0">
              <a:latin typeface="Times New Roman" pitchFamily="18" charset="0"/>
              <a:cs typeface="Times New Roman" pitchFamily="18" charset="0"/>
            </a:endParaRPr>
          </a:p>
        </p:txBody>
      </p:sp>
      <p:pic>
        <p:nvPicPr>
          <p:cNvPr id="6" name="Рисунок 5" descr="http://upload.wikimedia.org/wikipedia/commons/thumb/1/1e/Spanische_Hofreitschule3%2C_Vienna.jpg/220px-Spanische_Hofreitschule3%2C_Vienna.jpg">
            <a:hlinkClick r:id="rId2"/>
          </p:cNvPr>
          <p:cNvPicPr/>
          <p:nvPr/>
        </p:nvPicPr>
        <p:blipFill>
          <a:blip r:embed="rId3" cstate="print">
            <a:lum contrast="10000"/>
          </a:blip>
          <a:srcRect/>
          <a:stretch>
            <a:fillRect/>
          </a:stretch>
        </p:blipFill>
        <p:spPr bwMode="auto">
          <a:xfrm>
            <a:off x="1071538" y="2357430"/>
            <a:ext cx="2643206" cy="1143009"/>
          </a:xfrm>
          <a:prstGeom prst="rect">
            <a:avLst/>
          </a:prstGeom>
          <a:ln>
            <a:noFill/>
          </a:ln>
          <a:effectLst>
            <a:softEdge rad="112500"/>
          </a:effectLst>
        </p:spPr>
      </p:pic>
      <p:pic>
        <p:nvPicPr>
          <p:cNvPr id="9" name="Рисунок 8" descr="http://upload.wikimedia.org/wikipedia/commons/thumb/6/66/Oper_z03.JPG/220px-Oper_z03.JPG">
            <a:hlinkClick r:id="rId4"/>
          </p:cNvPr>
          <p:cNvPicPr/>
          <p:nvPr/>
        </p:nvPicPr>
        <p:blipFill>
          <a:blip r:embed="rId5" cstate="print">
            <a:lum contrast="10000"/>
          </a:blip>
          <a:srcRect/>
          <a:stretch>
            <a:fillRect/>
          </a:stretch>
        </p:blipFill>
        <p:spPr bwMode="auto">
          <a:xfrm>
            <a:off x="1000100" y="3857628"/>
            <a:ext cx="2714644" cy="1143008"/>
          </a:xfrm>
          <a:prstGeom prst="rect">
            <a:avLst/>
          </a:prstGeom>
          <a:ln>
            <a:noFill/>
          </a:ln>
          <a:effectLst>
            <a:softEdge rad="112500"/>
          </a:effectLst>
        </p:spPr>
      </p:pic>
      <p:sp>
        <p:nvSpPr>
          <p:cNvPr id="11" name="Содержимое 10"/>
          <p:cNvSpPr>
            <a:spLocks noGrp="1"/>
          </p:cNvSpPr>
          <p:nvPr>
            <p:ph sz="half" idx="2"/>
          </p:nvPr>
        </p:nvSpPr>
        <p:spPr>
          <a:xfrm>
            <a:off x="4648200" y="1920084"/>
            <a:ext cx="4038600" cy="4652187"/>
          </a:xfrm>
        </p:spPr>
        <p:txBody>
          <a:bodyPr>
            <a:normAutofit/>
          </a:bodyPr>
          <a:lstStyle/>
          <a:p>
            <a:r>
              <a:rPr lang="ru-RU" dirty="0" smtClean="0"/>
              <a:t>Чумная колонна</a:t>
            </a:r>
          </a:p>
          <a:p>
            <a:endParaRPr lang="ru-RU" dirty="0" smtClean="0"/>
          </a:p>
          <a:p>
            <a:endParaRPr lang="ru-RU" dirty="0" smtClean="0"/>
          </a:p>
          <a:p>
            <a:endParaRPr lang="ru-RU" dirty="0" smtClean="0"/>
          </a:p>
          <a:p>
            <a:endParaRPr lang="ru-RU" dirty="0" smtClean="0"/>
          </a:p>
          <a:p>
            <a:endParaRPr lang="ru-RU" dirty="0" smtClean="0"/>
          </a:p>
          <a:p>
            <a:endParaRPr lang="ru-RU" dirty="0" smtClean="0"/>
          </a:p>
          <a:p>
            <a:r>
              <a:rPr lang="ru-RU" dirty="0" smtClean="0"/>
              <a:t>Музей изобразительных искусств</a:t>
            </a:r>
            <a:endParaRPr lang="ru-RU" dirty="0"/>
          </a:p>
        </p:txBody>
      </p:sp>
      <p:pic>
        <p:nvPicPr>
          <p:cNvPr id="12" name="Рисунок 11" descr="http://upload.wikimedia.org/wikipedia/commons/thumb/e/ee/Wien_Steinhof5.jpg/220px-Wien_Steinhof5.jpg">
            <a:hlinkClick r:id="rId6"/>
          </p:cNvPr>
          <p:cNvPicPr/>
          <p:nvPr/>
        </p:nvPicPr>
        <p:blipFill>
          <a:blip r:embed="rId7" cstate="print">
            <a:lum contrast="10000"/>
          </a:blip>
          <a:srcRect/>
          <a:stretch>
            <a:fillRect/>
          </a:stretch>
        </p:blipFill>
        <p:spPr bwMode="auto">
          <a:xfrm>
            <a:off x="1000100" y="5286388"/>
            <a:ext cx="2714644" cy="1366863"/>
          </a:xfrm>
          <a:prstGeom prst="rect">
            <a:avLst/>
          </a:prstGeom>
          <a:ln>
            <a:noFill/>
          </a:ln>
          <a:effectLst>
            <a:softEdge rad="112500"/>
          </a:effectLst>
        </p:spPr>
      </p:pic>
      <p:pic>
        <p:nvPicPr>
          <p:cNvPr id="13" name="Рисунок 12" descr="http://upload.wikimedia.org/wikipedia/commons/thumb/6/66/Wiener_Pestsaeule.jpg/220px-Wiener_Pestsaeule.jpg">
            <a:hlinkClick r:id="rId8"/>
          </p:cNvPr>
          <p:cNvPicPr/>
          <p:nvPr/>
        </p:nvPicPr>
        <p:blipFill>
          <a:blip r:embed="rId9" cstate="print">
            <a:lum contrast="10000"/>
          </a:blip>
          <a:srcRect/>
          <a:stretch>
            <a:fillRect/>
          </a:stretch>
        </p:blipFill>
        <p:spPr bwMode="auto">
          <a:xfrm>
            <a:off x="6715140" y="2285992"/>
            <a:ext cx="1928826" cy="2786081"/>
          </a:xfrm>
          <a:prstGeom prst="rect">
            <a:avLst/>
          </a:prstGeom>
          <a:ln>
            <a:noFill/>
          </a:ln>
          <a:effectLst>
            <a:softEdge rad="112500"/>
          </a:effectLst>
        </p:spPr>
      </p:pic>
      <p:pic>
        <p:nvPicPr>
          <p:cNvPr id="14" name="Рисунок 13" descr="http://upload.wikimedia.org/wikipedia/commons/thumb/c/c7/Maria-Theresien-Platz_in_Wien.jpg/220px-Maria-Theresien-Platz_in_Wien.jpg">
            <a:hlinkClick r:id="rId10"/>
          </p:cNvPr>
          <p:cNvPicPr/>
          <p:nvPr/>
        </p:nvPicPr>
        <p:blipFill>
          <a:blip r:embed="rId11" cstate="print">
            <a:lum contrast="10000"/>
          </a:blip>
          <a:srcRect/>
          <a:stretch>
            <a:fillRect/>
          </a:stretch>
        </p:blipFill>
        <p:spPr bwMode="auto">
          <a:xfrm>
            <a:off x="4357686" y="2714620"/>
            <a:ext cx="2214578" cy="2571768"/>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1000"/>
                                        <p:tgtEl>
                                          <p:spTgt spid="5">
                                            <p:txEl>
                                              <p:pRg st="0" end="0"/>
                                            </p:txEl>
                                          </p:spTgt>
                                        </p:tgtEl>
                                      </p:cBhvr>
                                    </p:animEffect>
                                    <p:anim calcmode="lin" valueType="num">
                                      <p:cBhvr>
                                        <p:cTn id="1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5"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4" dur="1000" fill="hold"/>
                                        <p:tgtEl>
                                          <p:spTgt spid="6"/>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5">
                                            <p:txEl>
                                              <p:pRg st="6" end="6"/>
                                            </p:txEl>
                                          </p:spTgt>
                                        </p:tgtEl>
                                        <p:attrNameLst>
                                          <p:attrName>style.visibility</p:attrName>
                                        </p:attrNameLst>
                                      </p:cBhvr>
                                      <p:to>
                                        <p:strVal val="visible"/>
                                      </p:to>
                                    </p:set>
                                    <p:animEffect transition="in" filter="fade">
                                      <p:cBhvr>
                                        <p:cTn id="33" dur="1000"/>
                                        <p:tgtEl>
                                          <p:spTgt spid="5">
                                            <p:txEl>
                                              <p:pRg st="6" end="6"/>
                                            </p:txEl>
                                          </p:spTgt>
                                        </p:tgtEl>
                                      </p:cBhvr>
                                    </p:animEffect>
                                    <p:anim calcmode="lin" valueType="num">
                                      <p:cBhvr>
                                        <p:cTn id="34"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35"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5" presetClass="entr" presetSubtype="0"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3" dur="1000" fill="hold"/>
                                        <p:tgtEl>
                                          <p:spTgt spid="9"/>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Effect transition="in" filter="fade">
                                      <p:cBhvr>
                                        <p:cTn id="52" dur="1000"/>
                                        <p:tgtEl>
                                          <p:spTgt spid="5">
                                            <p:txEl>
                                              <p:pRg st="9" end="9"/>
                                            </p:txEl>
                                          </p:spTgt>
                                        </p:tgtEl>
                                      </p:cBhvr>
                                    </p:animEffect>
                                    <p:anim calcmode="lin" valueType="num">
                                      <p:cBhvr>
                                        <p:cTn id="53" dur="1000" fill="hold"/>
                                        <p:tgtEl>
                                          <p:spTgt spid="5">
                                            <p:txEl>
                                              <p:pRg st="9" end="9"/>
                                            </p:txEl>
                                          </p:spTgt>
                                        </p:tgtEl>
                                        <p:attrNameLst>
                                          <p:attrName>ppt_x</p:attrName>
                                        </p:attrNameLst>
                                      </p:cBhvr>
                                      <p:tavLst>
                                        <p:tav tm="0">
                                          <p:val>
                                            <p:strVal val="#ppt_x"/>
                                          </p:val>
                                        </p:tav>
                                        <p:tav tm="100000">
                                          <p:val>
                                            <p:strVal val="#ppt_x"/>
                                          </p:val>
                                        </p:tav>
                                      </p:tavLst>
                                    </p:anim>
                                    <p:anim calcmode="lin" valueType="num">
                                      <p:cBhvr>
                                        <p:cTn id="54" dur="1000" fill="hold"/>
                                        <p:tgtEl>
                                          <p:spTgt spid="5">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5" presetClass="entr" presetSubtype="0" fill="hold" nodeType="click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p:cTn id="59"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60"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61"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62" dur="1000" fill="hold"/>
                                        <p:tgtEl>
                                          <p:spTgt spid="12"/>
                                        </p:tgtEl>
                                        <p:attrNameLst>
                                          <p:attrName>ppt_h</p:attrName>
                                        </p:attrNameLst>
                                      </p:cBhvr>
                                      <p:tavLst>
                                        <p:tav tm="0">
                                          <p:val>
                                            <p:strVal val="#ppt_h"/>
                                          </p:val>
                                        </p:tav>
                                        <p:tav tm="100000">
                                          <p:val>
                                            <p:strVal val="#ppt_h"/>
                                          </p:val>
                                        </p:tav>
                                      </p:tavLst>
                                    </p:anim>
                                    <p:anim calcmode="lin" valueType="num">
                                      <p:cBhvr>
                                        <p:cTn id="63"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64"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65"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66" dur="1000" decel="50000">
                                          <p:stCondLst>
                                            <p:cond delay="0"/>
                                          </p:stCondLst>
                                        </p:cTn>
                                        <p:tgtEl>
                                          <p:spTgt spid="12"/>
                                        </p:tgtEl>
                                      </p:cBhvr>
                                    </p:animEffect>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11">
                                            <p:txEl>
                                              <p:pRg st="0" end="0"/>
                                            </p:txEl>
                                          </p:spTgt>
                                        </p:tgtEl>
                                        <p:attrNameLst>
                                          <p:attrName>style.visibility</p:attrName>
                                        </p:attrNameLst>
                                      </p:cBhvr>
                                      <p:to>
                                        <p:strVal val="visible"/>
                                      </p:to>
                                    </p:set>
                                    <p:animEffect transition="in" filter="fade">
                                      <p:cBhvr>
                                        <p:cTn id="71" dur="1000"/>
                                        <p:tgtEl>
                                          <p:spTgt spid="11">
                                            <p:txEl>
                                              <p:pRg st="0" end="0"/>
                                            </p:txEl>
                                          </p:spTgt>
                                        </p:tgtEl>
                                      </p:cBhvr>
                                    </p:animEffect>
                                    <p:anim calcmode="lin" valueType="num">
                                      <p:cBhvr>
                                        <p:cTn id="72"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73"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5" presetClass="entr" presetSubtype="0" fill="hold" nodeType="click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p:cTn id="78"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79"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80"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81" dur="1000" fill="hold"/>
                                        <p:tgtEl>
                                          <p:spTgt spid="13"/>
                                        </p:tgtEl>
                                        <p:attrNameLst>
                                          <p:attrName>ppt_h</p:attrName>
                                        </p:attrNameLst>
                                      </p:cBhvr>
                                      <p:tavLst>
                                        <p:tav tm="0">
                                          <p:val>
                                            <p:strVal val="#ppt_h"/>
                                          </p:val>
                                        </p:tav>
                                        <p:tav tm="100000">
                                          <p:val>
                                            <p:strVal val="#ppt_h"/>
                                          </p:val>
                                        </p:tav>
                                      </p:tavLst>
                                    </p:anim>
                                    <p:anim calcmode="lin" valueType="num">
                                      <p:cBhvr>
                                        <p:cTn id="82"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83"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84"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85" dur="1000" decel="50000">
                                          <p:stCondLst>
                                            <p:cond delay="0"/>
                                          </p:stCondLst>
                                        </p:cTn>
                                        <p:tgtEl>
                                          <p:spTgt spid="13"/>
                                        </p:tgtEl>
                                      </p:cBhvr>
                                    </p:animEffect>
                                  </p:childTnLst>
                                </p:cTn>
                              </p:par>
                            </p:childTnLst>
                          </p:cTn>
                        </p:par>
                      </p:childTnLst>
                    </p:cTn>
                  </p:par>
                  <p:par>
                    <p:cTn id="86" fill="hold">
                      <p:stCondLst>
                        <p:cond delay="indefinite"/>
                      </p:stCondLst>
                      <p:childTnLst>
                        <p:par>
                          <p:cTn id="87" fill="hold">
                            <p:stCondLst>
                              <p:cond delay="0"/>
                            </p:stCondLst>
                            <p:childTnLst>
                              <p:par>
                                <p:cTn id="88" presetID="25" presetClass="entr" presetSubtype="0" fill="hold" nodeType="clickEffect">
                                  <p:stCondLst>
                                    <p:cond delay="0"/>
                                  </p:stCondLst>
                                  <p:childTnLst>
                                    <p:set>
                                      <p:cBhvr>
                                        <p:cTn id="89" dur="1" fill="hold">
                                          <p:stCondLst>
                                            <p:cond delay="0"/>
                                          </p:stCondLst>
                                        </p:cTn>
                                        <p:tgtEl>
                                          <p:spTgt spid="14"/>
                                        </p:tgtEl>
                                        <p:attrNameLst>
                                          <p:attrName>style.visibility</p:attrName>
                                        </p:attrNameLst>
                                      </p:cBhvr>
                                      <p:to>
                                        <p:strVal val="visible"/>
                                      </p:to>
                                    </p:set>
                                    <p:anim calcmode="lin" valueType="num">
                                      <p:cBhvr>
                                        <p:cTn id="90"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91"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92"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93" dur="1000" fill="hold"/>
                                        <p:tgtEl>
                                          <p:spTgt spid="14"/>
                                        </p:tgtEl>
                                        <p:attrNameLst>
                                          <p:attrName>ppt_h</p:attrName>
                                        </p:attrNameLst>
                                      </p:cBhvr>
                                      <p:tavLst>
                                        <p:tav tm="0">
                                          <p:val>
                                            <p:strVal val="#ppt_h"/>
                                          </p:val>
                                        </p:tav>
                                        <p:tav tm="100000">
                                          <p:val>
                                            <p:strVal val="#ppt_h"/>
                                          </p:val>
                                        </p:tav>
                                      </p:tavLst>
                                    </p:anim>
                                    <p:anim calcmode="lin" valueType="num">
                                      <p:cBhvr>
                                        <p:cTn id="94"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95"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96"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97" dur="1000" decel="50000">
                                          <p:stCondLst>
                                            <p:cond delay="0"/>
                                          </p:stCondLst>
                                        </p:cTn>
                                        <p:tgtEl>
                                          <p:spTgt spid="14"/>
                                        </p:tgtEl>
                                      </p:cBhvr>
                                    </p:animEffect>
                                  </p:childTnLst>
                                </p:cTn>
                              </p:par>
                            </p:childTnLst>
                          </p:cTn>
                        </p:par>
                      </p:childTnLst>
                    </p:cTn>
                  </p:par>
                  <p:par>
                    <p:cTn id="98" fill="hold">
                      <p:stCondLst>
                        <p:cond delay="indefinite"/>
                      </p:stCondLst>
                      <p:childTnLst>
                        <p:par>
                          <p:cTn id="99" fill="hold">
                            <p:stCondLst>
                              <p:cond delay="0"/>
                            </p:stCondLst>
                            <p:childTnLst>
                              <p:par>
                                <p:cTn id="100" presetID="42" presetClass="entr" presetSubtype="0" fill="hold" nodeType="clickEffect">
                                  <p:stCondLst>
                                    <p:cond delay="0"/>
                                  </p:stCondLst>
                                  <p:childTnLst>
                                    <p:set>
                                      <p:cBhvr>
                                        <p:cTn id="101" dur="1" fill="hold">
                                          <p:stCondLst>
                                            <p:cond delay="0"/>
                                          </p:stCondLst>
                                        </p:cTn>
                                        <p:tgtEl>
                                          <p:spTgt spid="11">
                                            <p:txEl>
                                              <p:pRg st="7" end="7"/>
                                            </p:txEl>
                                          </p:spTgt>
                                        </p:tgtEl>
                                        <p:attrNameLst>
                                          <p:attrName>style.visibility</p:attrName>
                                        </p:attrNameLst>
                                      </p:cBhvr>
                                      <p:to>
                                        <p:strVal val="visible"/>
                                      </p:to>
                                    </p:set>
                                    <p:animEffect transition="in" filter="fade">
                                      <p:cBhvr>
                                        <p:cTn id="102" dur="1000"/>
                                        <p:tgtEl>
                                          <p:spTgt spid="11">
                                            <p:txEl>
                                              <p:pRg st="7" end="7"/>
                                            </p:txEl>
                                          </p:spTgt>
                                        </p:tgtEl>
                                      </p:cBhvr>
                                    </p:animEffect>
                                    <p:anim calcmode="lin" valueType="num">
                                      <p:cBhvr>
                                        <p:cTn id="103" dur="1000" fill="hold"/>
                                        <p:tgtEl>
                                          <p:spTgt spid="11">
                                            <p:txEl>
                                              <p:pRg st="7" end="7"/>
                                            </p:txEl>
                                          </p:spTgt>
                                        </p:tgtEl>
                                        <p:attrNameLst>
                                          <p:attrName>ppt_x</p:attrName>
                                        </p:attrNameLst>
                                      </p:cBhvr>
                                      <p:tavLst>
                                        <p:tav tm="0">
                                          <p:val>
                                            <p:strVal val="#ppt_x"/>
                                          </p:val>
                                        </p:tav>
                                        <p:tav tm="100000">
                                          <p:val>
                                            <p:strVal val="#ppt_x"/>
                                          </p:val>
                                        </p:tav>
                                      </p:tavLst>
                                    </p:anim>
                                    <p:anim calcmode="lin" valueType="num">
                                      <p:cBhvr>
                                        <p:cTn id="104" dur="1000" fill="hold"/>
                                        <p:tgtEl>
                                          <p:spTgt spid="11">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1">
              <a:lumMod val="60000"/>
              <a:lumOff val="40000"/>
            </a:schemeClr>
          </a:solidFill>
          <a:effectLst>
            <a:outerShdw blurRad="50800" dist="38100" algn="l" rotWithShape="0">
              <a:prstClr val="black">
                <a:alpha val="40000"/>
              </a:prstClr>
            </a:outerShdw>
            <a:softEdge rad="127000"/>
          </a:effectLst>
        </p:spPr>
        <p:txBody>
          <a:bodyPr/>
          <a:lstStyle/>
          <a:p>
            <a:r>
              <a:rPr lang="en-US" b="1" dirty="0" smtClean="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lgerian" pitchFamily="82" charset="0"/>
              </a:rPr>
              <a:t>Wien im Allgemeinen</a:t>
            </a:r>
            <a:endParaRPr lang="ru-RU" b="1" dirty="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3" name="Содержимое 2"/>
          <p:cNvSpPr>
            <a:spLocks noGrp="1"/>
          </p:cNvSpPr>
          <p:nvPr>
            <p:ph idx="1"/>
          </p:nvPr>
        </p:nvSpPr>
        <p:spPr/>
        <p:txBody>
          <a:bodyPr/>
          <a:lstStyle/>
          <a:p>
            <a:endParaRPr lang="ru-RU" dirty="0" smtClean="0"/>
          </a:p>
          <a:p>
            <a:r>
              <a:rPr lang="de-DE" b="1" dirty="0" smtClean="0">
                <a:latin typeface="Algerian" pitchFamily="82" charset="0"/>
              </a:rPr>
              <a:t>Staat:</a:t>
            </a:r>
            <a:r>
              <a:rPr lang="de-DE" dirty="0" smtClean="0"/>
              <a:t>	</a:t>
            </a:r>
            <a:r>
              <a:rPr lang="de-DE" b="1" dirty="0" smtClean="0">
                <a:latin typeface="Times New Roman" pitchFamily="18" charset="0"/>
                <a:cs typeface="Times New Roman" pitchFamily="18" charset="0"/>
              </a:rPr>
              <a:t>Österreich</a:t>
            </a:r>
            <a:endParaRPr lang="ru-RU" b="1" dirty="0" smtClean="0">
              <a:latin typeface="Times New Roman" pitchFamily="18" charset="0"/>
              <a:cs typeface="Times New Roman" pitchFamily="18" charset="0"/>
            </a:endParaRPr>
          </a:p>
          <a:p>
            <a:r>
              <a:rPr lang="de-DE" b="1" dirty="0" smtClean="0">
                <a:latin typeface="Algerian" pitchFamily="82" charset="0"/>
              </a:rPr>
              <a:t>Amtssprache:</a:t>
            </a:r>
            <a:r>
              <a:rPr lang="de-DE" dirty="0" smtClean="0"/>
              <a:t>	</a:t>
            </a:r>
            <a:r>
              <a:rPr lang="ru-RU" dirty="0" smtClean="0">
                <a:latin typeface="Times New Roman" pitchFamily="18" charset="0"/>
                <a:cs typeface="Times New Roman" pitchFamily="18" charset="0"/>
              </a:rPr>
              <a:t>  </a:t>
            </a:r>
            <a:r>
              <a:rPr lang="de-DE" b="1" dirty="0" smtClean="0">
                <a:latin typeface="Times New Roman" pitchFamily="18" charset="0"/>
                <a:cs typeface="Times New Roman" pitchFamily="18" charset="0"/>
              </a:rPr>
              <a:t>Deutsch</a:t>
            </a:r>
            <a:endParaRPr lang="ru-RU" b="1" dirty="0" smtClean="0">
              <a:latin typeface="Times New Roman" pitchFamily="18" charset="0"/>
              <a:cs typeface="Times New Roman" pitchFamily="18" charset="0"/>
            </a:endParaRPr>
          </a:p>
          <a:p>
            <a:r>
              <a:rPr lang="de-DE" b="1" dirty="0" smtClean="0">
                <a:latin typeface="Algerian" pitchFamily="82" charset="0"/>
              </a:rPr>
              <a:t>Basisdaten</a:t>
            </a:r>
            <a:r>
              <a:rPr lang="ru-RU" b="1" dirty="0" smtClean="0"/>
              <a:t>: </a:t>
            </a:r>
            <a:endParaRPr lang="en-US" b="1" dirty="0" smtClean="0"/>
          </a:p>
          <a:p>
            <a:r>
              <a:rPr lang="en-US" b="1" dirty="0" smtClean="0">
                <a:latin typeface="Times New Roman" pitchFamily="18" charset="0"/>
                <a:cs typeface="Times New Roman" pitchFamily="18" charset="0"/>
              </a:rPr>
              <a:t>I Jahrhundert</a:t>
            </a:r>
            <a:endParaRPr lang="ru-RU" b="1" dirty="0" smtClean="0">
              <a:latin typeface="Times New Roman" pitchFamily="18" charset="0"/>
              <a:cs typeface="Times New Roman" pitchFamily="18" charset="0"/>
            </a:endParaRPr>
          </a:p>
          <a:p>
            <a:r>
              <a:rPr lang="de-DE" b="1" dirty="0" smtClean="0">
                <a:latin typeface="Algerian" pitchFamily="82" charset="0"/>
              </a:rPr>
              <a:t>Bürgermeister </a:t>
            </a:r>
            <a:r>
              <a:rPr lang="de-DE" dirty="0" smtClean="0"/>
              <a:t>:</a:t>
            </a:r>
            <a:r>
              <a:rPr lang="ru-RU" dirty="0" smtClean="0"/>
              <a:t> </a:t>
            </a:r>
          </a:p>
          <a:p>
            <a:r>
              <a:rPr lang="de-DE" b="1" dirty="0" smtClean="0">
                <a:latin typeface="Times New Roman" pitchFamily="18" charset="0"/>
                <a:cs typeface="Times New Roman" pitchFamily="18" charset="0"/>
              </a:rPr>
              <a:t>Michael Häupl</a:t>
            </a:r>
            <a:endParaRPr lang="ru-RU" b="1" dirty="0" smtClean="0">
              <a:latin typeface="Times New Roman" pitchFamily="18" charset="0"/>
              <a:cs typeface="Times New Roman" pitchFamily="18" charset="0"/>
            </a:endParaRPr>
          </a:p>
          <a:p>
            <a:r>
              <a:rPr lang="de-DE" b="1" dirty="0" smtClean="0">
                <a:latin typeface="Algerian" pitchFamily="82" charset="0"/>
              </a:rPr>
              <a:t>Einwohner:</a:t>
            </a:r>
            <a:r>
              <a:rPr lang="ru-RU" b="1" dirty="0" smtClean="0">
                <a:latin typeface="Algerian" pitchFamily="82" charset="0"/>
              </a:rPr>
              <a:t>    </a:t>
            </a:r>
            <a:r>
              <a:rPr lang="de-DE" b="1" dirty="0" smtClean="0">
                <a:latin typeface="Times New Roman" pitchFamily="18" charset="0"/>
                <a:cs typeface="Times New Roman" pitchFamily="18" charset="0"/>
              </a:rPr>
              <a:t>1.757.353</a:t>
            </a:r>
            <a:r>
              <a:rPr lang="de-DE" dirty="0" smtClean="0"/>
              <a:t> </a:t>
            </a:r>
            <a:endParaRPr lang="ru-RU" dirty="0" smtClean="0"/>
          </a:p>
          <a:p>
            <a:r>
              <a:rPr lang="de-DE" b="1" dirty="0" smtClean="0">
                <a:latin typeface="Algerian" pitchFamily="82" charset="0"/>
              </a:rPr>
              <a:t>Fläche:</a:t>
            </a:r>
            <a:r>
              <a:rPr lang="de-DE" dirty="0" smtClean="0"/>
              <a:t>	</a:t>
            </a:r>
            <a:r>
              <a:rPr lang="de-DE" b="1" dirty="0" smtClean="0">
                <a:latin typeface="Times New Roman" pitchFamily="18" charset="0"/>
                <a:cs typeface="Times New Roman" pitchFamily="18" charset="0"/>
              </a:rPr>
              <a:t>414,87 km²</a:t>
            </a:r>
            <a:endParaRPr lang="ru-RU" b="1" dirty="0" smtClean="0">
              <a:latin typeface="Times New Roman" pitchFamily="18" charset="0"/>
              <a:cs typeface="Times New Roman" pitchFamily="18" charset="0"/>
            </a:endParaRPr>
          </a:p>
          <a:p>
            <a:pPr>
              <a:buNone/>
            </a:pPr>
            <a:endParaRPr lang="ru-RU" dirty="0"/>
          </a:p>
        </p:txBody>
      </p:sp>
      <p:pic>
        <p:nvPicPr>
          <p:cNvPr id="4" name="Рисунок 3" descr="umr_front.jpg"/>
          <p:cNvPicPr>
            <a:picLocks noChangeAspect="1"/>
          </p:cNvPicPr>
          <p:nvPr/>
        </p:nvPicPr>
        <p:blipFill>
          <a:blip r:embed="rId2" cstate="print"/>
          <a:stretch>
            <a:fillRect/>
          </a:stretch>
        </p:blipFill>
        <p:spPr>
          <a:xfrm>
            <a:off x="4572000" y="2214554"/>
            <a:ext cx="4214842" cy="4214842"/>
          </a:xfrm>
          <a:prstGeom prst="rect">
            <a:avLst/>
          </a:prstGeom>
          <a:scene3d>
            <a:camera prst="perspectiveLeft"/>
            <a:lightRig rig="threePt" dir="t"/>
          </a:scene3d>
          <a:sp3d>
            <a:bevelT prst="angle"/>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1" dur="5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p:cTn id="26"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8" dur="5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p:cTn id="33"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4"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5" dur="500"/>
                                        <p:tgtEl>
                                          <p:spTgt spid="3">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0" fill="hold"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 calcmode="lin" valueType="num">
                                      <p:cBhvr>
                                        <p:cTn id="40"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1"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42" dur="500"/>
                                        <p:tgtEl>
                                          <p:spTgt spid="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0"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8"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49" dur="500"/>
                                        <p:tgtEl>
                                          <p:spTgt spid="3">
                                            <p:txEl>
                                              <p:pRg st="5" end="5"/>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0" fill="hold" nodeType="clickEffect">
                                  <p:stCondLst>
                                    <p:cond delay="0"/>
                                  </p:stCondLst>
                                  <p:childTnLst>
                                    <p:set>
                                      <p:cBhvr>
                                        <p:cTn id="53" dur="1" fill="hold">
                                          <p:stCondLst>
                                            <p:cond delay="0"/>
                                          </p:stCondLst>
                                        </p:cTn>
                                        <p:tgtEl>
                                          <p:spTgt spid="3">
                                            <p:txEl>
                                              <p:pRg st="6" end="6"/>
                                            </p:txEl>
                                          </p:spTgt>
                                        </p:tgtEl>
                                        <p:attrNameLst>
                                          <p:attrName>style.visibility</p:attrName>
                                        </p:attrNameLst>
                                      </p:cBhvr>
                                      <p:to>
                                        <p:strVal val="visible"/>
                                      </p:to>
                                    </p:set>
                                    <p:anim calcmode="lin" valueType="num">
                                      <p:cBhvr>
                                        <p:cTn id="54"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5"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56" dur="500"/>
                                        <p:tgtEl>
                                          <p:spTgt spid="3">
                                            <p:txEl>
                                              <p:pRg st="6" end="6"/>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0" fill="hold" nodeType="clickEffect">
                                  <p:stCondLst>
                                    <p:cond delay="0"/>
                                  </p:stCondLst>
                                  <p:childTnLst>
                                    <p:set>
                                      <p:cBhvr>
                                        <p:cTn id="60" dur="1" fill="hold">
                                          <p:stCondLst>
                                            <p:cond delay="0"/>
                                          </p:stCondLst>
                                        </p:cTn>
                                        <p:tgtEl>
                                          <p:spTgt spid="3">
                                            <p:txEl>
                                              <p:pRg st="7" end="7"/>
                                            </p:txEl>
                                          </p:spTgt>
                                        </p:tgtEl>
                                        <p:attrNameLst>
                                          <p:attrName>style.visibility</p:attrName>
                                        </p:attrNameLst>
                                      </p:cBhvr>
                                      <p:to>
                                        <p:strVal val="visible"/>
                                      </p:to>
                                    </p:set>
                                    <p:anim calcmode="lin" valueType="num">
                                      <p:cBhvr>
                                        <p:cTn id="61"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62"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63" dur="500"/>
                                        <p:tgtEl>
                                          <p:spTgt spid="3">
                                            <p:txEl>
                                              <p:pRg st="7" end="7"/>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0" fill="hold" nodeType="clickEffect">
                                  <p:stCondLst>
                                    <p:cond delay="0"/>
                                  </p:stCondLst>
                                  <p:childTnLst>
                                    <p:set>
                                      <p:cBhvr>
                                        <p:cTn id="67" dur="1" fill="hold">
                                          <p:stCondLst>
                                            <p:cond delay="0"/>
                                          </p:stCondLst>
                                        </p:cTn>
                                        <p:tgtEl>
                                          <p:spTgt spid="3">
                                            <p:txEl>
                                              <p:pRg st="8" end="8"/>
                                            </p:txEl>
                                          </p:spTgt>
                                        </p:tgtEl>
                                        <p:attrNameLst>
                                          <p:attrName>style.visibility</p:attrName>
                                        </p:attrNameLst>
                                      </p:cBhvr>
                                      <p:to>
                                        <p:strVal val="visible"/>
                                      </p:to>
                                    </p:set>
                                    <p:anim calcmode="lin" valueType="num">
                                      <p:cBhvr>
                                        <p:cTn id="68"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69" dur="5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70" dur="500"/>
                                        <p:tgtEl>
                                          <p:spTgt spid="3">
                                            <p:txEl>
                                              <p:pRg st="8" end="8"/>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19" presetClass="entr" presetSubtype="10" fill="hold" nodeType="clickEffect">
                                  <p:stCondLst>
                                    <p:cond delay="0"/>
                                  </p:stCondLst>
                                  <p:childTnLst>
                                    <p:set>
                                      <p:cBhvr>
                                        <p:cTn id="74" dur="1" fill="hold">
                                          <p:stCondLst>
                                            <p:cond delay="0"/>
                                          </p:stCondLst>
                                        </p:cTn>
                                        <p:tgtEl>
                                          <p:spTgt spid="4"/>
                                        </p:tgtEl>
                                        <p:attrNameLst>
                                          <p:attrName>style.visibility</p:attrName>
                                        </p:attrNameLst>
                                      </p:cBhvr>
                                      <p:to>
                                        <p:strVal val="visible"/>
                                      </p:to>
                                    </p:set>
                                    <p:anim calcmode="lin" valueType="num">
                                      <p:cBhvr>
                                        <p:cTn id="75" dur="5000" fill="hold"/>
                                        <p:tgtEl>
                                          <p:spTgt spid="4"/>
                                        </p:tgtEl>
                                        <p:attrNameLst>
                                          <p:attrName>ppt_w</p:attrName>
                                        </p:attrNameLst>
                                      </p:cBhvr>
                                      <p:tavLst>
                                        <p:tav tm="0" fmla="#ppt_w*sin(2.5*pi*$)">
                                          <p:val>
                                            <p:fltVal val="0"/>
                                          </p:val>
                                        </p:tav>
                                        <p:tav tm="100000">
                                          <p:val>
                                            <p:fltVal val="1"/>
                                          </p:val>
                                        </p:tav>
                                      </p:tavLst>
                                    </p:anim>
                                    <p:anim calcmode="lin" valueType="num">
                                      <p:cBhvr>
                                        <p:cTn id="76" dur="5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bg2">
              <a:lumMod val="50000"/>
            </a:schemeClr>
          </a:solidFill>
          <a:effectLst>
            <a:softEdge rad="127000"/>
          </a:effectLst>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b="1" cap="all" dirty="0" smtClean="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museen</a:t>
            </a:r>
            <a:endParaRPr lang="ru-RU" b="1" cap="all" dirty="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endParaRPr>
          </a:p>
        </p:txBody>
      </p:sp>
      <p:sp>
        <p:nvSpPr>
          <p:cNvPr id="4" name="Содержимое 3"/>
          <p:cNvSpPr>
            <a:spLocks noGrp="1"/>
          </p:cNvSpPr>
          <p:nvPr>
            <p:ph sz="half" idx="1"/>
          </p:nvPr>
        </p:nvSpPr>
        <p:spPr>
          <a:xfrm>
            <a:off x="457200" y="1920084"/>
            <a:ext cx="4038600" cy="4795063"/>
          </a:xfrm>
        </p:spPr>
        <p:txBody>
          <a:bodyPr>
            <a:normAutofit/>
          </a:bodyPr>
          <a:lstStyle/>
          <a:p>
            <a:pPr lvl="0"/>
            <a:r>
              <a:rPr lang="de-DE" dirty="0" smtClean="0"/>
              <a:t>Kunsthistorisches Museum;</a:t>
            </a:r>
            <a:endParaRPr lang="ru-RU" dirty="0" smtClean="0"/>
          </a:p>
          <a:p>
            <a:pPr lvl="0"/>
            <a:endParaRPr lang="ru-RU" dirty="0" smtClean="0"/>
          </a:p>
          <a:p>
            <a:pPr lvl="0"/>
            <a:endParaRPr lang="ru-RU" dirty="0" smtClean="0"/>
          </a:p>
          <a:p>
            <a:pPr lvl="0" algn="r"/>
            <a:endParaRPr lang="ru-RU" sz="800" dirty="0" smtClean="0"/>
          </a:p>
          <a:p>
            <a:pPr lvl="0" algn="r"/>
            <a:r>
              <a:rPr lang="de-DE" dirty="0" smtClean="0"/>
              <a:t>Leopold </a:t>
            </a:r>
            <a:endParaRPr lang="ru-RU" dirty="0" smtClean="0"/>
          </a:p>
          <a:p>
            <a:pPr lvl="0" algn="r">
              <a:buNone/>
            </a:pPr>
            <a:r>
              <a:rPr lang="de-DE" dirty="0" smtClean="0"/>
              <a:t>Museum;</a:t>
            </a:r>
            <a:endParaRPr lang="ru-RU" dirty="0" smtClean="0"/>
          </a:p>
          <a:p>
            <a:pPr lvl="0">
              <a:buNone/>
            </a:pPr>
            <a:endParaRPr lang="ru-RU" dirty="0" smtClean="0"/>
          </a:p>
          <a:p>
            <a:pPr lvl="0"/>
            <a:r>
              <a:rPr lang="de-DE" dirty="0" smtClean="0"/>
              <a:t>Museum moderner Sigmund Freud Museum;</a:t>
            </a:r>
            <a:endParaRPr lang="ru-RU" dirty="0" smtClean="0"/>
          </a:p>
          <a:p>
            <a:endParaRPr lang="ru-RU" dirty="0"/>
          </a:p>
        </p:txBody>
      </p:sp>
      <p:sp>
        <p:nvSpPr>
          <p:cNvPr id="5" name="Содержимое 4"/>
          <p:cNvSpPr>
            <a:spLocks noGrp="1"/>
          </p:cNvSpPr>
          <p:nvPr>
            <p:ph sz="half" idx="2"/>
          </p:nvPr>
        </p:nvSpPr>
        <p:spPr/>
        <p:txBody>
          <a:bodyPr>
            <a:normAutofit/>
          </a:bodyPr>
          <a:lstStyle/>
          <a:p>
            <a:r>
              <a:rPr lang="de-DE" dirty="0" smtClean="0"/>
              <a:t>Naturhistorisches Museum;</a:t>
            </a:r>
            <a:endParaRPr lang="ru-RU" dirty="0" smtClean="0"/>
          </a:p>
          <a:p>
            <a:endParaRPr lang="ru-RU" dirty="0" smtClean="0"/>
          </a:p>
          <a:p>
            <a:endParaRPr lang="ru-RU" dirty="0" smtClean="0"/>
          </a:p>
          <a:p>
            <a:endParaRPr lang="ru-RU" dirty="0" smtClean="0"/>
          </a:p>
          <a:p>
            <a:pPr algn="r"/>
            <a:r>
              <a:rPr lang="de-DE" dirty="0" smtClean="0"/>
              <a:t>Museum für Völkerkunde</a:t>
            </a:r>
            <a:r>
              <a:rPr lang="ru-RU" dirty="0" smtClean="0"/>
              <a:t>;</a:t>
            </a:r>
          </a:p>
          <a:p>
            <a:pPr lvl="0"/>
            <a:endParaRPr lang="ru-RU" dirty="0"/>
          </a:p>
        </p:txBody>
      </p:sp>
      <p:pic>
        <p:nvPicPr>
          <p:cNvPr id="6" name="Рисунок 5" descr="Sigmund Freud Museum.jpg"/>
          <p:cNvPicPr>
            <a:picLocks noChangeAspect="1"/>
          </p:cNvPicPr>
          <p:nvPr/>
        </p:nvPicPr>
        <p:blipFill>
          <a:blip r:embed="rId2" cstate="print">
            <a:lum contrast="20000"/>
          </a:blip>
          <a:stretch>
            <a:fillRect/>
          </a:stretch>
        </p:blipFill>
        <p:spPr>
          <a:xfrm>
            <a:off x="3714744" y="4857760"/>
            <a:ext cx="2786064" cy="1785950"/>
          </a:xfrm>
          <a:prstGeom prst="rect">
            <a:avLst/>
          </a:prstGeom>
          <a:ln>
            <a:noFill/>
          </a:ln>
          <a:effectLst>
            <a:softEdge rad="112500"/>
          </a:effectLst>
        </p:spPr>
      </p:pic>
      <p:pic>
        <p:nvPicPr>
          <p:cNvPr id="7" name="Рисунок 6" descr="кунстхисторише.jpg"/>
          <p:cNvPicPr>
            <a:picLocks noChangeAspect="1"/>
          </p:cNvPicPr>
          <p:nvPr/>
        </p:nvPicPr>
        <p:blipFill>
          <a:blip r:embed="rId3" cstate="print">
            <a:lum contrast="10000"/>
          </a:blip>
          <a:stretch>
            <a:fillRect/>
          </a:stretch>
        </p:blipFill>
        <p:spPr>
          <a:xfrm>
            <a:off x="2071670" y="2285992"/>
            <a:ext cx="2428892" cy="1500198"/>
          </a:xfrm>
          <a:prstGeom prst="rect">
            <a:avLst/>
          </a:prstGeom>
          <a:ln>
            <a:noFill/>
          </a:ln>
          <a:effectLst>
            <a:softEdge rad="112500"/>
          </a:effectLst>
        </p:spPr>
      </p:pic>
      <p:pic>
        <p:nvPicPr>
          <p:cNvPr id="8" name="Рисунок 7" descr="леопольд.jpg"/>
          <p:cNvPicPr>
            <a:picLocks noChangeAspect="1"/>
          </p:cNvPicPr>
          <p:nvPr/>
        </p:nvPicPr>
        <p:blipFill>
          <a:blip r:embed="rId4" cstate="print">
            <a:lum contrast="20000"/>
          </a:blip>
          <a:stretch>
            <a:fillRect/>
          </a:stretch>
        </p:blipFill>
        <p:spPr>
          <a:xfrm>
            <a:off x="428596" y="3357562"/>
            <a:ext cx="2357454" cy="1857388"/>
          </a:xfrm>
          <a:prstGeom prst="rect">
            <a:avLst/>
          </a:prstGeom>
          <a:ln>
            <a:noFill/>
          </a:ln>
          <a:effectLst>
            <a:softEdge rad="112500"/>
          </a:effectLst>
        </p:spPr>
      </p:pic>
      <p:pic>
        <p:nvPicPr>
          <p:cNvPr id="9" name="Рисунок 8" descr="музей нартворчества.jpg"/>
          <p:cNvPicPr>
            <a:picLocks noChangeAspect="1"/>
          </p:cNvPicPr>
          <p:nvPr/>
        </p:nvPicPr>
        <p:blipFill>
          <a:blip r:embed="rId5" cstate="print">
            <a:lum contrast="20000"/>
          </a:blip>
          <a:stretch>
            <a:fillRect/>
          </a:stretch>
        </p:blipFill>
        <p:spPr>
          <a:xfrm>
            <a:off x="6643694" y="5072068"/>
            <a:ext cx="2214586" cy="1571642"/>
          </a:xfrm>
          <a:prstGeom prst="rect">
            <a:avLst/>
          </a:prstGeom>
          <a:ln>
            <a:noFill/>
          </a:ln>
          <a:effectLst>
            <a:softEdge rad="112500"/>
          </a:effectLst>
        </p:spPr>
      </p:pic>
      <p:pic>
        <p:nvPicPr>
          <p:cNvPr id="10" name="Рисунок 9" descr="естествнаучный.jpg"/>
          <p:cNvPicPr>
            <a:picLocks noChangeAspect="1"/>
          </p:cNvPicPr>
          <p:nvPr/>
        </p:nvPicPr>
        <p:blipFill>
          <a:blip r:embed="rId6" cstate="print">
            <a:lum contrast="10000"/>
          </a:blip>
          <a:stretch>
            <a:fillRect/>
          </a:stretch>
        </p:blipFill>
        <p:spPr>
          <a:xfrm>
            <a:off x="6429388" y="2500306"/>
            <a:ext cx="2174900" cy="1785950"/>
          </a:xfrm>
          <a:prstGeom prst="rect">
            <a:avLst/>
          </a:prstGeom>
          <a:ln>
            <a:noFill/>
          </a:ln>
          <a:effectLst>
            <a:softEdge rad="112500"/>
          </a:effectLst>
        </p:spPr>
      </p:pic>
      <p:pic>
        <p:nvPicPr>
          <p:cNvPr id="13" name="Рисунок 12" descr="2172_4764_24.jpg"/>
          <p:cNvPicPr>
            <a:picLocks noChangeAspect="1"/>
          </p:cNvPicPr>
          <p:nvPr/>
        </p:nvPicPr>
        <p:blipFill>
          <a:blip r:embed="rId7" cstate="print">
            <a:lum contrast="20000"/>
          </a:blip>
          <a:stretch>
            <a:fillRect/>
          </a:stretch>
        </p:blipFill>
        <p:spPr>
          <a:xfrm>
            <a:off x="4714876" y="2786058"/>
            <a:ext cx="1714494" cy="2071702"/>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slide(fromBottom)">
                                      <p:cBhvr>
                                        <p:cTn id="14" dur="500"/>
                                        <p:tgtEl>
                                          <p:spTgt spid="4">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2000" fill="hold"/>
                                        <p:tgtEl>
                                          <p:spTgt spid="7"/>
                                        </p:tgtEl>
                                        <p:attrNameLst>
                                          <p:attrName>ppt_w</p:attrName>
                                        </p:attrNameLst>
                                      </p:cBhvr>
                                      <p:tavLst>
                                        <p:tav tm="0">
                                          <p:val>
                                            <p:fltVal val="0"/>
                                          </p:val>
                                        </p:tav>
                                        <p:tav tm="100000">
                                          <p:val>
                                            <p:strVal val="#ppt_w"/>
                                          </p:val>
                                        </p:tav>
                                      </p:tavLst>
                                    </p:anim>
                                    <p:anim calcmode="lin" valueType="num">
                                      <p:cBhvr>
                                        <p:cTn id="20" dur="2000" fill="hold"/>
                                        <p:tgtEl>
                                          <p:spTgt spid="7"/>
                                        </p:tgtEl>
                                        <p:attrNameLst>
                                          <p:attrName>ppt_h</p:attrName>
                                        </p:attrNameLst>
                                      </p:cBhvr>
                                      <p:tavLst>
                                        <p:tav tm="0">
                                          <p:val>
                                            <p:fltVal val="0"/>
                                          </p:val>
                                        </p:tav>
                                        <p:tav tm="100000">
                                          <p:val>
                                            <p:strVal val="#ppt_h"/>
                                          </p:val>
                                        </p:tav>
                                      </p:tavLst>
                                    </p:anim>
                                    <p:animEffect transition="in" filter="fade">
                                      <p:cBhvr>
                                        <p:cTn id="21" dur="20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nodeType="click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slide(fromBottom)">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2000" fill="hold"/>
                                        <p:tgtEl>
                                          <p:spTgt spid="13"/>
                                        </p:tgtEl>
                                        <p:attrNameLst>
                                          <p:attrName>ppt_w</p:attrName>
                                        </p:attrNameLst>
                                      </p:cBhvr>
                                      <p:tavLst>
                                        <p:tav tm="0">
                                          <p:val>
                                            <p:fltVal val="0"/>
                                          </p:val>
                                        </p:tav>
                                        <p:tav tm="100000">
                                          <p:val>
                                            <p:strVal val="#ppt_w"/>
                                          </p:val>
                                        </p:tav>
                                      </p:tavLst>
                                    </p:anim>
                                    <p:anim calcmode="lin" valueType="num">
                                      <p:cBhvr>
                                        <p:cTn id="32" dur="2000" fill="hold"/>
                                        <p:tgtEl>
                                          <p:spTgt spid="13"/>
                                        </p:tgtEl>
                                        <p:attrNameLst>
                                          <p:attrName>ppt_h</p:attrName>
                                        </p:attrNameLst>
                                      </p:cBhvr>
                                      <p:tavLst>
                                        <p:tav tm="0">
                                          <p:val>
                                            <p:fltVal val="0"/>
                                          </p:val>
                                        </p:tav>
                                        <p:tav tm="100000">
                                          <p:val>
                                            <p:strVal val="#ppt_h"/>
                                          </p:val>
                                        </p:tav>
                                      </p:tavLst>
                                    </p:anim>
                                    <p:animEffect transition="in" filter="fade">
                                      <p:cBhvr>
                                        <p:cTn id="33" dur="20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0"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2000" fill="hold"/>
                                        <p:tgtEl>
                                          <p:spTgt spid="10"/>
                                        </p:tgtEl>
                                        <p:attrNameLst>
                                          <p:attrName>ppt_w</p:attrName>
                                        </p:attrNameLst>
                                      </p:cBhvr>
                                      <p:tavLst>
                                        <p:tav tm="0">
                                          <p:val>
                                            <p:fltVal val="0"/>
                                          </p:val>
                                        </p:tav>
                                        <p:tav tm="100000">
                                          <p:val>
                                            <p:strVal val="#ppt_w"/>
                                          </p:val>
                                        </p:tav>
                                      </p:tavLst>
                                    </p:anim>
                                    <p:anim calcmode="lin" valueType="num">
                                      <p:cBhvr>
                                        <p:cTn id="39" dur="2000" fill="hold"/>
                                        <p:tgtEl>
                                          <p:spTgt spid="10"/>
                                        </p:tgtEl>
                                        <p:attrNameLst>
                                          <p:attrName>ppt_h</p:attrName>
                                        </p:attrNameLst>
                                      </p:cBhvr>
                                      <p:tavLst>
                                        <p:tav tm="0">
                                          <p:val>
                                            <p:fltVal val="0"/>
                                          </p:val>
                                        </p:tav>
                                        <p:tav tm="100000">
                                          <p:val>
                                            <p:strVal val="#ppt_h"/>
                                          </p:val>
                                        </p:tav>
                                      </p:tavLst>
                                    </p:anim>
                                    <p:animEffect transition="in" filter="fade">
                                      <p:cBhvr>
                                        <p:cTn id="40" dur="20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nodeType="clickEffect">
                                  <p:stCondLst>
                                    <p:cond delay="0"/>
                                  </p:stCondLst>
                                  <p:childTnLst>
                                    <p:set>
                                      <p:cBhvr>
                                        <p:cTn id="44" dur="1" fill="hold">
                                          <p:stCondLst>
                                            <p:cond delay="0"/>
                                          </p:stCondLst>
                                        </p:cTn>
                                        <p:tgtEl>
                                          <p:spTgt spid="4">
                                            <p:txEl>
                                              <p:pRg st="4" end="4"/>
                                            </p:txEl>
                                          </p:spTgt>
                                        </p:tgtEl>
                                        <p:attrNameLst>
                                          <p:attrName>style.visibility</p:attrName>
                                        </p:attrNameLst>
                                      </p:cBhvr>
                                      <p:to>
                                        <p:strVal val="visible"/>
                                      </p:to>
                                    </p:set>
                                    <p:animEffect transition="in" filter="slide(fromBottom)">
                                      <p:cBhvr>
                                        <p:cTn id="45" dur="500"/>
                                        <p:tgtEl>
                                          <p:spTgt spid="4">
                                            <p:txEl>
                                              <p:pRg st="4" end="4"/>
                                            </p:txEl>
                                          </p:spTgt>
                                        </p:tgtEl>
                                      </p:cBhvr>
                                    </p:animEffect>
                                  </p:childTnLst>
                                </p:cTn>
                              </p:par>
                              <p:par>
                                <p:cTn id="46" presetID="12" presetClass="entr" presetSubtype="4" fill="hold" nodeType="withEffect">
                                  <p:stCondLst>
                                    <p:cond delay="0"/>
                                  </p:stCondLst>
                                  <p:childTnLst>
                                    <p:set>
                                      <p:cBhvr>
                                        <p:cTn id="47" dur="1" fill="hold">
                                          <p:stCondLst>
                                            <p:cond delay="0"/>
                                          </p:stCondLst>
                                        </p:cTn>
                                        <p:tgtEl>
                                          <p:spTgt spid="4">
                                            <p:txEl>
                                              <p:pRg st="5" end="5"/>
                                            </p:txEl>
                                          </p:spTgt>
                                        </p:tgtEl>
                                        <p:attrNameLst>
                                          <p:attrName>style.visibility</p:attrName>
                                        </p:attrNameLst>
                                      </p:cBhvr>
                                      <p:to>
                                        <p:strVal val="visible"/>
                                      </p:to>
                                    </p:set>
                                    <p:animEffect transition="in" filter="slide(fromBottom)">
                                      <p:cBhvr>
                                        <p:cTn id="48" dur="500"/>
                                        <p:tgtEl>
                                          <p:spTgt spid="4">
                                            <p:txEl>
                                              <p:pRg st="5" end="5"/>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0" fill="hold" nodeType="click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p:cTn id="53" dur="2000" fill="hold"/>
                                        <p:tgtEl>
                                          <p:spTgt spid="8"/>
                                        </p:tgtEl>
                                        <p:attrNameLst>
                                          <p:attrName>ppt_w</p:attrName>
                                        </p:attrNameLst>
                                      </p:cBhvr>
                                      <p:tavLst>
                                        <p:tav tm="0">
                                          <p:val>
                                            <p:fltVal val="0"/>
                                          </p:val>
                                        </p:tav>
                                        <p:tav tm="100000">
                                          <p:val>
                                            <p:strVal val="#ppt_w"/>
                                          </p:val>
                                        </p:tav>
                                      </p:tavLst>
                                    </p:anim>
                                    <p:anim calcmode="lin" valueType="num">
                                      <p:cBhvr>
                                        <p:cTn id="54" dur="2000" fill="hold"/>
                                        <p:tgtEl>
                                          <p:spTgt spid="8"/>
                                        </p:tgtEl>
                                        <p:attrNameLst>
                                          <p:attrName>ppt_h</p:attrName>
                                        </p:attrNameLst>
                                      </p:cBhvr>
                                      <p:tavLst>
                                        <p:tav tm="0">
                                          <p:val>
                                            <p:fltVal val="0"/>
                                          </p:val>
                                        </p:tav>
                                        <p:tav tm="100000">
                                          <p:val>
                                            <p:strVal val="#ppt_h"/>
                                          </p:val>
                                        </p:tav>
                                      </p:tavLst>
                                    </p:anim>
                                    <p:animEffect transition="in" filter="fade">
                                      <p:cBhvr>
                                        <p:cTn id="55" dur="2000"/>
                                        <p:tgtEl>
                                          <p:spTgt spid="8"/>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4" fill="hold" nodeType="clickEffect">
                                  <p:stCondLst>
                                    <p:cond delay="0"/>
                                  </p:stCondLst>
                                  <p:childTnLst>
                                    <p:set>
                                      <p:cBhvr>
                                        <p:cTn id="59" dur="1" fill="hold">
                                          <p:stCondLst>
                                            <p:cond delay="0"/>
                                          </p:stCondLst>
                                        </p:cTn>
                                        <p:tgtEl>
                                          <p:spTgt spid="4">
                                            <p:txEl>
                                              <p:pRg st="7" end="7"/>
                                            </p:txEl>
                                          </p:spTgt>
                                        </p:tgtEl>
                                        <p:attrNameLst>
                                          <p:attrName>style.visibility</p:attrName>
                                        </p:attrNameLst>
                                      </p:cBhvr>
                                      <p:to>
                                        <p:strVal val="visible"/>
                                      </p:to>
                                    </p:set>
                                    <p:animEffect transition="in" filter="slide(fromBottom)">
                                      <p:cBhvr>
                                        <p:cTn id="60" dur="500"/>
                                        <p:tgtEl>
                                          <p:spTgt spid="4">
                                            <p:txEl>
                                              <p:pRg st="7" end="7"/>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ntr" presetSubtype="0" fill="hold" nodeType="click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2000" fill="hold"/>
                                        <p:tgtEl>
                                          <p:spTgt spid="6"/>
                                        </p:tgtEl>
                                        <p:attrNameLst>
                                          <p:attrName>ppt_w</p:attrName>
                                        </p:attrNameLst>
                                      </p:cBhvr>
                                      <p:tavLst>
                                        <p:tav tm="0">
                                          <p:val>
                                            <p:fltVal val="0"/>
                                          </p:val>
                                        </p:tav>
                                        <p:tav tm="100000">
                                          <p:val>
                                            <p:strVal val="#ppt_w"/>
                                          </p:val>
                                        </p:tav>
                                      </p:tavLst>
                                    </p:anim>
                                    <p:anim calcmode="lin" valueType="num">
                                      <p:cBhvr>
                                        <p:cTn id="66" dur="2000" fill="hold"/>
                                        <p:tgtEl>
                                          <p:spTgt spid="6"/>
                                        </p:tgtEl>
                                        <p:attrNameLst>
                                          <p:attrName>ppt_h</p:attrName>
                                        </p:attrNameLst>
                                      </p:cBhvr>
                                      <p:tavLst>
                                        <p:tav tm="0">
                                          <p:val>
                                            <p:fltVal val="0"/>
                                          </p:val>
                                        </p:tav>
                                        <p:tav tm="100000">
                                          <p:val>
                                            <p:strVal val="#ppt_h"/>
                                          </p:val>
                                        </p:tav>
                                      </p:tavLst>
                                    </p:anim>
                                    <p:animEffect transition="in" filter="fade">
                                      <p:cBhvr>
                                        <p:cTn id="67" dur="2000"/>
                                        <p:tgtEl>
                                          <p:spTgt spid="6"/>
                                        </p:tgtEl>
                                      </p:cBhvr>
                                    </p:animEffect>
                                  </p:childTnLst>
                                </p:cTn>
                              </p:par>
                            </p:childTnLst>
                          </p:cTn>
                        </p:par>
                      </p:childTnLst>
                    </p:cTn>
                  </p:par>
                  <p:par>
                    <p:cTn id="68" fill="hold">
                      <p:stCondLst>
                        <p:cond delay="indefinite"/>
                      </p:stCondLst>
                      <p:childTnLst>
                        <p:par>
                          <p:cTn id="69" fill="hold">
                            <p:stCondLst>
                              <p:cond delay="0"/>
                            </p:stCondLst>
                            <p:childTnLst>
                              <p:par>
                                <p:cTn id="70" presetID="12" presetClass="entr" presetSubtype="4" fill="hold" nodeType="clickEffect">
                                  <p:stCondLst>
                                    <p:cond delay="0"/>
                                  </p:stCondLst>
                                  <p:childTnLst>
                                    <p:set>
                                      <p:cBhvr>
                                        <p:cTn id="71" dur="1" fill="hold">
                                          <p:stCondLst>
                                            <p:cond delay="0"/>
                                          </p:stCondLst>
                                        </p:cTn>
                                        <p:tgtEl>
                                          <p:spTgt spid="5">
                                            <p:txEl>
                                              <p:pRg st="4" end="4"/>
                                            </p:txEl>
                                          </p:spTgt>
                                        </p:tgtEl>
                                        <p:attrNameLst>
                                          <p:attrName>style.visibility</p:attrName>
                                        </p:attrNameLst>
                                      </p:cBhvr>
                                      <p:to>
                                        <p:strVal val="visible"/>
                                      </p:to>
                                    </p:set>
                                    <p:animEffect transition="in" filter="slide(fromBottom)">
                                      <p:cBhvr>
                                        <p:cTn id="72" dur="500"/>
                                        <p:tgtEl>
                                          <p:spTgt spid="5">
                                            <p:txEl>
                                              <p:pRg st="4" end="4"/>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0" fill="hold" nodeType="clickEffect">
                                  <p:stCondLst>
                                    <p:cond delay="0"/>
                                  </p:stCondLst>
                                  <p:childTnLst>
                                    <p:set>
                                      <p:cBhvr>
                                        <p:cTn id="76" dur="1" fill="hold">
                                          <p:stCondLst>
                                            <p:cond delay="0"/>
                                          </p:stCondLst>
                                        </p:cTn>
                                        <p:tgtEl>
                                          <p:spTgt spid="9"/>
                                        </p:tgtEl>
                                        <p:attrNameLst>
                                          <p:attrName>style.visibility</p:attrName>
                                        </p:attrNameLst>
                                      </p:cBhvr>
                                      <p:to>
                                        <p:strVal val="visible"/>
                                      </p:to>
                                    </p:set>
                                    <p:anim calcmode="lin" valueType="num">
                                      <p:cBhvr>
                                        <p:cTn id="77" dur="2000" fill="hold"/>
                                        <p:tgtEl>
                                          <p:spTgt spid="9"/>
                                        </p:tgtEl>
                                        <p:attrNameLst>
                                          <p:attrName>ppt_w</p:attrName>
                                        </p:attrNameLst>
                                      </p:cBhvr>
                                      <p:tavLst>
                                        <p:tav tm="0">
                                          <p:val>
                                            <p:fltVal val="0"/>
                                          </p:val>
                                        </p:tav>
                                        <p:tav tm="100000">
                                          <p:val>
                                            <p:strVal val="#ppt_w"/>
                                          </p:val>
                                        </p:tav>
                                      </p:tavLst>
                                    </p:anim>
                                    <p:anim calcmode="lin" valueType="num">
                                      <p:cBhvr>
                                        <p:cTn id="78" dur="2000" fill="hold"/>
                                        <p:tgtEl>
                                          <p:spTgt spid="9"/>
                                        </p:tgtEl>
                                        <p:attrNameLst>
                                          <p:attrName>ppt_h</p:attrName>
                                        </p:attrNameLst>
                                      </p:cBhvr>
                                      <p:tavLst>
                                        <p:tav tm="0">
                                          <p:val>
                                            <p:fltVal val="0"/>
                                          </p:val>
                                        </p:tav>
                                        <p:tav tm="100000">
                                          <p:val>
                                            <p:strVal val="#ppt_h"/>
                                          </p:val>
                                        </p:tav>
                                      </p:tavLst>
                                    </p:anim>
                                    <p:animEffect transition="in" filter="fade">
                                      <p:cBhvr>
                                        <p:cTn id="79"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bg2">
              <a:lumMod val="50000"/>
            </a:schemeClr>
          </a:solidFill>
          <a:effectLst>
            <a:softEdge rad="127000"/>
          </a:effectLst>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b="1" cap="all" dirty="0" smtClean="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museen</a:t>
            </a:r>
            <a:endParaRPr lang="ru-RU" b="1" cap="all" dirty="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endParaRPr>
          </a:p>
        </p:txBody>
      </p:sp>
      <p:sp>
        <p:nvSpPr>
          <p:cNvPr id="3" name="Содержимое 2"/>
          <p:cNvSpPr>
            <a:spLocks noGrp="1"/>
          </p:cNvSpPr>
          <p:nvPr>
            <p:ph idx="1"/>
          </p:nvPr>
        </p:nvSpPr>
        <p:spPr>
          <a:xfrm>
            <a:off x="457200" y="1935480"/>
            <a:ext cx="8229600" cy="4636792"/>
          </a:xfrm>
        </p:spPr>
        <p:txBody>
          <a:bodyPr>
            <a:normAutofit/>
          </a:bodyPr>
          <a:lstStyle/>
          <a:p>
            <a:pPr lvl="0"/>
            <a:r>
              <a:rPr lang="de-DE" dirty="0" smtClean="0">
                <a:latin typeface="Times New Roman" pitchFamily="18" charset="0"/>
                <a:cs typeface="Times New Roman" pitchFamily="18" charset="0"/>
              </a:rPr>
              <a:t>Heeresgeschichtliches Museum im Arsenal;</a:t>
            </a:r>
            <a:endParaRPr lang="ru-RU" dirty="0" smtClean="0">
              <a:latin typeface="Times New Roman" pitchFamily="18" charset="0"/>
              <a:cs typeface="Times New Roman" pitchFamily="18" charset="0"/>
            </a:endParaRPr>
          </a:p>
          <a:p>
            <a:pPr lvl="0"/>
            <a:endParaRPr lang="ru-RU" dirty="0" smtClean="0"/>
          </a:p>
          <a:p>
            <a:pPr lvl="0"/>
            <a:endParaRPr lang="ru-RU" dirty="0" smtClean="0"/>
          </a:p>
          <a:p>
            <a:pPr lvl="0" algn="r"/>
            <a:endParaRPr lang="ru-RU" sz="800" dirty="0" smtClean="0"/>
          </a:p>
          <a:p>
            <a:pPr lvl="0" algn="r"/>
            <a:endParaRPr lang="ru-RU" sz="800" dirty="0" smtClean="0"/>
          </a:p>
          <a:p>
            <a:pPr lvl="0" algn="r"/>
            <a:r>
              <a:rPr lang="de-DE" dirty="0" smtClean="0"/>
              <a:t>Technisches Museum;</a:t>
            </a:r>
            <a:endParaRPr lang="ru-RU" dirty="0" smtClean="0"/>
          </a:p>
          <a:p>
            <a:r>
              <a:rPr lang="de-DE" dirty="0" smtClean="0"/>
              <a:t>Narrenturm – Pathologisch-anatomisches</a:t>
            </a:r>
            <a:r>
              <a:rPr lang="ru-RU" dirty="0" smtClean="0"/>
              <a:t>;</a:t>
            </a:r>
          </a:p>
          <a:p>
            <a:pPr lvl="0"/>
            <a:r>
              <a:rPr lang="de-DE" dirty="0" smtClean="0"/>
              <a:t>Bundesmuseum Kunst – Stiftung Ludwig; </a:t>
            </a:r>
            <a:endParaRPr lang="ru-RU" dirty="0" smtClean="0"/>
          </a:p>
          <a:p>
            <a:pPr lvl="0"/>
            <a:r>
              <a:rPr lang="de-DE" dirty="0" smtClean="0"/>
              <a:t>Wien Museum</a:t>
            </a:r>
            <a:r>
              <a:rPr lang="ru-RU" dirty="0" smtClean="0"/>
              <a:t>.</a:t>
            </a:r>
          </a:p>
          <a:p>
            <a:endParaRPr lang="ru-RU" dirty="0" smtClean="0"/>
          </a:p>
          <a:p>
            <a:endParaRPr lang="ru-RU" dirty="0"/>
          </a:p>
        </p:txBody>
      </p:sp>
      <p:pic>
        <p:nvPicPr>
          <p:cNvPr id="4" name="Рисунок 3" descr="b7ce054a52540cf08d029b253596b52a.jpg"/>
          <p:cNvPicPr>
            <a:picLocks noChangeAspect="1"/>
          </p:cNvPicPr>
          <p:nvPr/>
        </p:nvPicPr>
        <p:blipFill>
          <a:blip r:embed="rId2" cstate="print">
            <a:lum contrast="10000"/>
          </a:blip>
          <a:stretch>
            <a:fillRect/>
          </a:stretch>
        </p:blipFill>
        <p:spPr>
          <a:xfrm>
            <a:off x="2214546" y="2643182"/>
            <a:ext cx="1357322" cy="1285884"/>
          </a:xfrm>
          <a:prstGeom prst="rect">
            <a:avLst/>
          </a:prstGeom>
        </p:spPr>
      </p:pic>
      <p:pic>
        <p:nvPicPr>
          <p:cNvPr id="5" name="Рисунок 4" descr="bart_nachher.jpg"/>
          <p:cNvPicPr>
            <a:picLocks noChangeAspect="1"/>
          </p:cNvPicPr>
          <p:nvPr/>
        </p:nvPicPr>
        <p:blipFill>
          <a:blip r:embed="rId3" cstate="print">
            <a:lum contrast="10000"/>
          </a:blip>
          <a:stretch>
            <a:fillRect/>
          </a:stretch>
        </p:blipFill>
        <p:spPr>
          <a:xfrm>
            <a:off x="1071538" y="2357431"/>
            <a:ext cx="1357322" cy="1214446"/>
          </a:xfrm>
          <a:prstGeom prst="rect">
            <a:avLst/>
          </a:prstGeom>
        </p:spPr>
      </p:pic>
      <p:pic>
        <p:nvPicPr>
          <p:cNvPr id="6" name="Рисунок 5" descr="техничмузей.jpg"/>
          <p:cNvPicPr>
            <a:picLocks noChangeAspect="1"/>
          </p:cNvPicPr>
          <p:nvPr/>
        </p:nvPicPr>
        <p:blipFill>
          <a:blip r:embed="rId4" cstate="print">
            <a:lum contrast="10000"/>
          </a:blip>
          <a:stretch>
            <a:fillRect/>
          </a:stretch>
        </p:blipFill>
        <p:spPr>
          <a:xfrm>
            <a:off x="5572132" y="2428868"/>
            <a:ext cx="3214678" cy="1285884"/>
          </a:xfrm>
          <a:prstGeom prst="rect">
            <a:avLst/>
          </a:prstGeom>
        </p:spPr>
      </p:pic>
      <p:pic>
        <p:nvPicPr>
          <p:cNvPr id="7" name="Рисунок 6" descr="p10041210301831.jpg"/>
          <p:cNvPicPr>
            <a:picLocks noChangeAspect="1"/>
          </p:cNvPicPr>
          <p:nvPr/>
        </p:nvPicPr>
        <p:blipFill>
          <a:blip r:embed="rId5" cstate="print">
            <a:lum contrast="10000"/>
          </a:blip>
          <a:stretch>
            <a:fillRect/>
          </a:stretch>
        </p:blipFill>
        <p:spPr>
          <a:xfrm>
            <a:off x="4071934" y="2571744"/>
            <a:ext cx="1714512" cy="1143008"/>
          </a:xfrm>
          <a:prstGeom prst="rect">
            <a:avLst/>
          </a:prstGeom>
        </p:spPr>
      </p:pic>
      <p:pic>
        <p:nvPicPr>
          <p:cNvPr id="9" name="Рисунок 8" descr="650_600_fixed.jpg"/>
          <p:cNvPicPr>
            <a:picLocks noChangeAspect="1"/>
          </p:cNvPicPr>
          <p:nvPr/>
        </p:nvPicPr>
        <p:blipFill>
          <a:blip r:embed="rId6" cstate="print">
            <a:lum contrast="10000"/>
          </a:blip>
          <a:stretch>
            <a:fillRect/>
          </a:stretch>
        </p:blipFill>
        <p:spPr>
          <a:xfrm>
            <a:off x="7000892" y="4143380"/>
            <a:ext cx="2000264" cy="1500198"/>
          </a:xfrm>
          <a:prstGeom prst="rect">
            <a:avLst/>
          </a:prstGeom>
        </p:spPr>
      </p:pic>
      <p:pic>
        <p:nvPicPr>
          <p:cNvPr id="10" name="Рисунок 9" descr="Museum_Moderner_Kunst_Stiftung_Ludwig_Wien.jpg"/>
          <p:cNvPicPr>
            <a:picLocks noChangeAspect="1"/>
          </p:cNvPicPr>
          <p:nvPr/>
        </p:nvPicPr>
        <p:blipFill>
          <a:blip r:embed="rId7" cstate="print">
            <a:lum contrast="10000"/>
          </a:blip>
          <a:stretch>
            <a:fillRect/>
          </a:stretch>
        </p:blipFill>
        <p:spPr>
          <a:xfrm>
            <a:off x="4929190" y="5143512"/>
            <a:ext cx="2643206" cy="1500198"/>
          </a:xfrm>
          <a:prstGeom prst="rect">
            <a:avLst/>
          </a:prstGeom>
        </p:spPr>
      </p:pic>
      <p:pic>
        <p:nvPicPr>
          <p:cNvPr id="11" name="Рисунок 10" descr="Wien-Museum.jpg"/>
          <p:cNvPicPr>
            <a:picLocks noChangeAspect="1"/>
          </p:cNvPicPr>
          <p:nvPr/>
        </p:nvPicPr>
        <p:blipFill>
          <a:blip r:embed="rId8" cstate="print">
            <a:lum contrast="10000"/>
          </a:blip>
          <a:stretch>
            <a:fillRect/>
          </a:stretch>
        </p:blipFill>
        <p:spPr>
          <a:xfrm>
            <a:off x="3214678" y="5357826"/>
            <a:ext cx="2000232" cy="13573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4"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3">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checkerboard(across)">
                                      <p:cBhvr>
                                        <p:cTn id="21" dur="2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checkerboard(across)">
                                      <p:cBhvr>
                                        <p:cTn id="26" dur="20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7" presetClass="entr" presetSubtype="0" fill="hold" nodeType="clickEffect">
                                  <p:stCondLst>
                                    <p:cond delay="0"/>
                                  </p:stCondLst>
                                  <p:iterate type="lt">
                                    <p:tmPct val="50000"/>
                                  </p:iterate>
                                  <p:childTnLst>
                                    <p:set>
                                      <p:cBhvr>
                                        <p:cTn id="30" dur="1" fill="hold">
                                          <p:stCondLst>
                                            <p:cond delay="0"/>
                                          </p:stCondLst>
                                        </p:cTn>
                                        <p:tgtEl>
                                          <p:spTgt spid="3">
                                            <p:txEl>
                                              <p:pRg st="5" end="5"/>
                                            </p:txEl>
                                          </p:spTgt>
                                        </p:tgtEl>
                                        <p:attrNameLst>
                                          <p:attrName>style.visibility</p:attrName>
                                        </p:attrNameLst>
                                      </p:cBhvr>
                                      <p:to>
                                        <p:strVal val="visible"/>
                                      </p:to>
                                    </p:set>
                                    <p:anim calcmode="discrete" valueType="clr">
                                      <p:cBhvr override="childStyle">
                                        <p:cTn id="31" dur="80"/>
                                        <p:tgtEl>
                                          <p:spTgt spid="3">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3">
                                            <p:txEl>
                                              <p:pRg st="5" end="5"/>
                                            </p:txEl>
                                          </p:spTgt>
                                        </p:tgtEl>
                                        <p:attrNameLst>
                                          <p:attrName>fillcolor</p:attrName>
                                        </p:attrNameLst>
                                      </p:cBhvr>
                                      <p:tavLst>
                                        <p:tav tm="0">
                                          <p:val>
                                            <p:clrVal>
                                              <a:schemeClr val="accent2"/>
                                            </p:clrVal>
                                          </p:val>
                                        </p:tav>
                                        <p:tav tm="50000">
                                          <p:val>
                                            <p:clrVal>
                                              <a:schemeClr val="hlink"/>
                                            </p:clrVal>
                                          </p:val>
                                        </p:tav>
                                      </p:tavLst>
                                    </p:anim>
                                    <p:set>
                                      <p:cBhvr>
                                        <p:cTn id="33" dur="80"/>
                                        <p:tgtEl>
                                          <p:spTgt spid="3">
                                            <p:txEl>
                                              <p:pRg st="5" end="5"/>
                                            </p:txEl>
                                          </p:spTgt>
                                        </p:tgtEl>
                                        <p:attrNameLst>
                                          <p:attrName>fill.type</p:attrName>
                                        </p:attrNameLst>
                                      </p:cBhvr>
                                      <p:to>
                                        <p:strVal val="solid"/>
                                      </p:to>
                                    </p:se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checkerboard(across)">
                                      <p:cBhvr>
                                        <p:cTn id="38" dur="20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checkerboard(across)">
                                      <p:cBhvr>
                                        <p:cTn id="43" dur="20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27" presetClass="entr" presetSubtype="0" fill="hold" nodeType="clickEffect">
                                  <p:stCondLst>
                                    <p:cond delay="0"/>
                                  </p:stCondLst>
                                  <p:iterate type="lt">
                                    <p:tmPct val="50000"/>
                                  </p:iterate>
                                  <p:childTnLst>
                                    <p:set>
                                      <p:cBhvr>
                                        <p:cTn id="47" dur="1" fill="hold">
                                          <p:stCondLst>
                                            <p:cond delay="0"/>
                                          </p:stCondLst>
                                        </p:cTn>
                                        <p:tgtEl>
                                          <p:spTgt spid="3">
                                            <p:txEl>
                                              <p:pRg st="6" end="6"/>
                                            </p:txEl>
                                          </p:spTgt>
                                        </p:tgtEl>
                                        <p:attrNameLst>
                                          <p:attrName>style.visibility</p:attrName>
                                        </p:attrNameLst>
                                      </p:cBhvr>
                                      <p:to>
                                        <p:strVal val="visible"/>
                                      </p:to>
                                    </p:set>
                                    <p:anim calcmode="discrete" valueType="clr">
                                      <p:cBhvr override="childStyle">
                                        <p:cTn id="48" dur="80"/>
                                        <p:tgtEl>
                                          <p:spTgt spid="3">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3">
                                            <p:txEl>
                                              <p:pRg st="6" end="6"/>
                                            </p:txEl>
                                          </p:spTgt>
                                        </p:tgtEl>
                                        <p:attrNameLst>
                                          <p:attrName>fillcolor</p:attrName>
                                        </p:attrNameLst>
                                      </p:cBhvr>
                                      <p:tavLst>
                                        <p:tav tm="0">
                                          <p:val>
                                            <p:clrVal>
                                              <a:schemeClr val="accent2"/>
                                            </p:clrVal>
                                          </p:val>
                                        </p:tav>
                                        <p:tav tm="50000">
                                          <p:val>
                                            <p:clrVal>
                                              <a:schemeClr val="hlink"/>
                                            </p:clrVal>
                                          </p:val>
                                        </p:tav>
                                      </p:tavLst>
                                    </p:anim>
                                    <p:set>
                                      <p:cBhvr>
                                        <p:cTn id="50" dur="80"/>
                                        <p:tgtEl>
                                          <p:spTgt spid="3">
                                            <p:txEl>
                                              <p:pRg st="6" end="6"/>
                                            </p:txEl>
                                          </p:spTgt>
                                        </p:tgtEl>
                                        <p:attrNameLst>
                                          <p:attrName>fill.type</p:attrName>
                                        </p:attrNameLst>
                                      </p:cBhvr>
                                      <p:to>
                                        <p:strVal val="solid"/>
                                      </p:to>
                                    </p:set>
                                  </p:childTnLst>
                                </p:cTn>
                              </p:par>
                            </p:childTnLst>
                          </p:cTn>
                        </p:par>
                      </p:childTnLst>
                    </p:cTn>
                  </p:par>
                  <p:par>
                    <p:cTn id="51" fill="hold">
                      <p:stCondLst>
                        <p:cond delay="indefinite"/>
                      </p:stCondLst>
                      <p:childTnLst>
                        <p:par>
                          <p:cTn id="52" fill="hold">
                            <p:stCondLst>
                              <p:cond delay="0"/>
                            </p:stCondLst>
                            <p:childTnLst>
                              <p:par>
                                <p:cTn id="53" presetID="5" presetClass="entr" presetSubtype="10" fill="hold" nodeType="click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checkerboard(across)">
                                      <p:cBhvr>
                                        <p:cTn id="55" dur="2000"/>
                                        <p:tgtEl>
                                          <p:spTgt spid="9"/>
                                        </p:tgtEl>
                                      </p:cBhvr>
                                    </p:animEffect>
                                  </p:childTnLst>
                                </p:cTn>
                              </p:par>
                            </p:childTnLst>
                          </p:cTn>
                        </p:par>
                      </p:childTnLst>
                    </p:cTn>
                  </p:par>
                  <p:par>
                    <p:cTn id="56" fill="hold">
                      <p:stCondLst>
                        <p:cond delay="indefinite"/>
                      </p:stCondLst>
                      <p:childTnLst>
                        <p:par>
                          <p:cTn id="57" fill="hold">
                            <p:stCondLst>
                              <p:cond delay="0"/>
                            </p:stCondLst>
                            <p:childTnLst>
                              <p:par>
                                <p:cTn id="58" presetID="27" presetClass="entr" presetSubtype="0" fill="hold" nodeType="clickEffect">
                                  <p:stCondLst>
                                    <p:cond delay="0"/>
                                  </p:stCondLst>
                                  <p:iterate type="lt">
                                    <p:tmPct val="50000"/>
                                  </p:iterate>
                                  <p:childTnLst>
                                    <p:set>
                                      <p:cBhvr>
                                        <p:cTn id="59" dur="1" fill="hold">
                                          <p:stCondLst>
                                            <p:cond delay="0"/>
                                          </p:stCondLst>
                                        </p:cTn>
                                        <p:tgtEl>
                                          <p:spTgt spid="3">
                                            <p:txEl>
                                              <p:pRg st="7" end="7"/>
                                            </p:txEl>
                                          </p:spTgt>
                                        </p:tgtEl>
                                        <p:attrNameLst>
                                          <p:attrName>style.visibility</p:attrName>
                                        </p:attrNameLst>
                                      </p:cBhvr>
                                      <p:to>
                                        <p:strVal val="visible"/>
                                      </p:to>
                                    </p:set>
                                    <p:anim calcmode="discrete" valueType="clr">
                                      <p:cBhvr override="childStyle">
                                        <p:cTn id="60" dur="80"/>
                                        <p:tgtEl>
                                          <p:spTgt spid="3">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1" dur="80"/>
                                        <p:tgtEl>
                                          <p:spTgt spid="3">
                                            <p:txEl>
                                              <p:pRg st="7" end="7"/>
                                            </p:txEl>
                                          </p:spTgt>
                                        </p:tgtEl>
                                        <p:attrNameLst>
                                          <p:attrName>fillcolor</p:attrName>
                                        </p:attrNameLst>
                                      </p:cBhvr>
                                      <p:tavLst>
                                        <p:tav tm="0">
                                          <p:val>
                                            <p:clrVal>
                                              <a:schemeClr val="accent2"/>
                                            </p:clrVal>
                                          </p:val>
                                        </p:tav>
                                        <p:tav tm="50000">
                                          <p:val>
                                            <p:clrVal>
                                              <a:schemeClr val="hlink"/>
                                            </p:clrVal>
                                          </p:val>
                                        </p:tav>
                                      </p:tavLst>
                                    </p:anim>
                                    <p:set>
                                      <p:cBhvr>
                                        <p:cTn id="62" dur="80"/>
                                        <p:tgtEl>
                                          <p:spTgt spid="3">
                                            <p:txEl>
                                              <p:pRg st="7" end="7"/>
                                            </p:txEl>
                                          </p:spTgt>
                                        </p:tgtEl>
                                        <p:attrNameLst>
                                          <p:attrName>fill.type</p:attrName>
                                        </p:attrNameLst>
                                      </p:cBhvr>
                                      <p:to>
                                        <p:strVal val="solid"/>
                                      </p:to>
                                    </p:se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nodeType="click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checkerboard(across)">
                                      <p:cBhvr>
                                        <p:cTn id="67" dur="1000"/>
                                        <p:tgtEl>
                                          <p:spTgt spid="10"/>
                                        </p:tgtEl>
                                      </p:cBhvr>
                                    </p:animEffect>
                                  </p:childTnLst>
                                </p:cTn>
                              </p:par>
                            </p:childTnLst>
                          </p:cTn>
                        </p:par>
                      </p:childTnLst>
                    </p:cTn>
                  </p:par>
                  <p:par>
                    <p:cTn id="68" fill="hold">
                      <p:stCondLst>
                        <p:cond delay="indefinite"/>
                      </p:stCondLst>
                      <p:childTnLst>
                        <p:par>
                          <p:cTn id="69" fill="hold">
                            <p:stCondLst>
                              <p:cond delay="0"/>
                            </p:stCondLst>
                            <p:childTnLst>
                              <p:par>
                                <p:cTn id="70" presetID="27" presetClass="entr" presetSubtype="0" fill="hold" nodeType="clickEffect">
                                  <p:stCondLst>
                                    <p:cond delay="0"/>
                                  </p:stCondLst>
                                  <p:iterate type="lt">
                                    <p:tmPct val="50000"/>
                                  </p:iterate>
                                  <p:childTnLst>
                                    <p:set>
                                      <p:cBhvr>
                                        <p:cTn id="71" dur="1" fill="hold">
                                          <p:stCondLst>
                                            <p:cond delay="0"/>
                                          </p:stCondLst>
                                        </p:cTn>
                                        <p:tgtEl>
                                          <p:spTgt spid="3">
                                            <p:txEl>
                                              <p:pRg st="8" end="8"/>
                                            </p:txEl>
                                          </p:spTgt>
                                        </p:tgtEl>
                                        <p:attrNameLst>
                                          <p:attrName>style.visibility</p:attrName>
                                        </p:attrNameLst>
                                      </p:cBhvr>
                                      <p:to>
                                        <p:strVal val="visible"/>
                                      </p:to>
                                    </p:set>
                                    <p:anim calcmode="discrete" valueType="clr">
                                      <p:cBhvr override="childStyle">
                                        <p:cTn id="72" dur="80"/>
                                        <p:tgtEl>
                                          <p:spTgt spid="3">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3" dur="80"/>
                                        <p:tgtEl>
                                          <p:spTgt spid="3">
                                            <p:txEl>
                                              <p:pRg st="8" end="8"/>
                                            </p:txEl>
                                          </p:spTgt>
                                        </p:tgtEl>
                                        <p:attrNameLst>
                                          <p:attrName>fillcolor</p:attrName>
                                        </p:attrNameLst>
                                      </p:cBhvr>
                                      <p:tavLst>
                                        <p:tav tm="0">
                                          <p:val>
                                            <p:clrVal>
                                              <a:schemeClr val="accent2"/>
                                            </p:clrVal>
                                          </p:val>
                                        </p:tav>
                                        <p:tav tm="50000">
                                          <p:val>
                                            <p:clrVal>
                                              <a:schemeClr val="hlink"/>
                                            </p:clrVal>
                                          </p:val>
                                        </p:tav>
                                      </p:tavLst>
                                    </p:anim>
                                    <p:set>
                                      <p:cBhvr>
                                        <p:cTn id="74" dur="80"/>
                                        <p:tgtEl>
                                          <p:spTgt spid="3">
                                            <p:txEl>
                                              <p:pRg st="8" end="8"/>
                                            </p:txEl>
                                          </p:spTgt>
                                        </p:tgtEl>
                                        <p:attrNameLst>
                                          <p:attrName>fill.type</p:attrName>
                                        </p:attrNameLst>
                                      </p:cBhvr>
                                      <p:to>
                                        <p:strVal val="solid"/>
                                      </p:to>
                                    </p:set>
                                  </p:childTnLst>
                                </p:cTn>
                              </p:par>
                            </p:childTnLst>
                          </p:cTn>
                        </p:par>
                      </p:childTnLst>
                    </p:cTn>
                  </p:par>
                  <p:par>
                    <p:cTn id="75" fill="hold">
                      <p:stCondLst>
                        <p:cond delay="indefinite"/>
                      </p:stCondLst>
                      <p:childTnLst>
                        <p:par>
                          <p:cTn id="76" fill="hold">
                            <p:stCondLst>
                              <p:cond delay="0"/>
                            </p:stCondLst>
                            <p:childTnLst>
                              <p:par>
                                <p:cTn id="77" presetID="5" presetClass="entr" presetSubtype="10" fill="hold" nodeType="click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checkerboard(across)">
                                      <p:cBhvr>
                                        <p:cTn id="7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189194_original.jpg"/>
          <p:cNvPicPr>
            <a:picLocks noChangeAspect="1"/>
          </p:cNvPicPr>
          <p:nvPr/>
        </p:nvPicPr>
        <p:blipFill>
          <a:blip r:embed="rId2" cstate="print">
            <a:lum bright="20000" contrast="20000"/>
          </a:blip>
          <a:stretch>
            <a:fillRect/>
          </a:stretch>
        </p:blipFill>
        <p:spPr>
          <a:xfrm>
            <a:off x="500034" y="2071678"/>
            <a:ext cx="8286808" cy="4572032"/>
          </a:xfrm>
          <a:prstGeom prst="rect">
            <a:avLst/>
          </a:prstGeom>
          <a:ln>
            <a:noFill/>
          </a:ln>
          <a:effectLst>
            <a:softEdge rad="112500"/>
          </a:effectLst>
        </p:spPr>
      </p:pic>
      <p:sp>
        <p:nvSpPr>
          <p:cNvPr id="2" name="Заголовок 1"/>
          <p:cNvSpPr>
            <a:spLocks noGrp="1"/>
          </p:cNvSpPr>
          <p:nvPr>
            <p:ph type="title"/>
          </p:nvPr>
        </p:nvSpPr>
        <p:spPr>
          <a:solidFill>
            <a:schemeClr val="bg2">
              <a:lumMod val="50000"/>
            </a:schemeClr>
          </a:solidFill>
          <a:effectLst>
            <a:softEdge rad="127000"/>
          </a:effectLst>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de-DE" b="1" cap="all" dirty="0" smtClean="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Eß-und Trinkkultur </a:t>
            </a:r>
            <a:endParaRPr lang="ru-RU" b="1" cap="all" dirty="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endParaRPr>
          </a:p>
        </p:txBody>
      </p:sp>
      <p:sp>
        <p:nvSpPr>
          <p:cNvPr id="3" name="Содержимое 2"/>
          <p:cNvSpPr>
            <a:spLocks noGrp="1"/>
          </p:cNvSpPr>
          <p:nvPr>
            <p:ph idx="1"/>
          </p:nvPr>
        </p:nvSpPr>
        <p:spPr>
          <a:xfrm>
            <a:off x="457200" y="1935480"/>
            <a:ext cx="8229600" cy="4708230"/>
          </a:xfrm>
        </p:spPr>
        <p:txBody>
          <a:bodyPr/>
          <a:lstStyle/>
          <a:p>
            <a:pPr>
              <a:buNone/>
            </a:pPr>
            <a:endParaRPr lang="ru-RU" dirty="0" smtClean="0">
              <a:latin typeface="Times New Roman" pitchFamily="18" charset="0"/>
              <a:cs typeface="Times New Roman" pitchFamily="18" charset="0"/>
            </a:endParaRPr>
          </a:p>
          <a:p>
            <a:r>
              <a:rPr lang="de-DE" b="1" dirty="0" smtClean="0">
                <a:latin typeface="Times New Roman" pitchFamily="18" charset="0"/>
                <a:cs typeface="Times New Roman" pitchFamily="18" charset="0"/>
              </a:rPr>
              <a:t>Die traditionelle Wiener Küche ist geprägt von den früheren Einflüssen der Zuwanderer aus den Regionen und Ländern. </a:t>
            </a:r>
            <a:endParaRPr lang="ru-RU" b="1" dirty="0" smtClean="0">
              <a:latin typeface="Times New Roman" pitchFamily="18" charset="0"/>
              <a:cs typeface="Times New Roman" pitchFamily="18" charset="0"/>
            </a:endParaRPr>
          </a:p>
          <a:p>
            <a:endParaRPr lang="ru-RU" b="1" dirty="0" smtClean="0">
              <a:latin typeface="Times New Roman" pitchFamily="18" charset="0"/>
              <a:cs typeface="Times New Roman" pitchFamily="18" charset="0"/>
            </a:endParaRPr>
          </a:p>
          <a:p>
            <a:r>
              <a:rPr lang="de-DE" b="1" dirty="0" smtClean="0">
                <a:latin typeface="Times New Roman" pitchFamily="18" charset="0"/>
                <a:cs typeface="Times New Roman" pitchFamily="18" charset="0"/>
              </a:rPr>
              <a:t>Bedingt durch die Lage der Stadt nähe der Grenze zu Ungarn und dem früheren Böhmen finden sich vor allem Speisen aus diesen Ländern auf den Speisekarten. </a:t>
            </a:r>
            <a:endParaRPr lang="ru-RU"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dissolve">
                                      <p:cBhvr>
                                        <p:cTn id="14" dur="3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nodeType="clickEffect">
                                  <p:stCondLst>
                                    <p:cond delay="0"/>
                                  </p:stCondLst>
                                  <p:iterate type="lt">
                                    <p:tmPct val="50000"/>
                                  </p:iterate>
                                  <p:childTnLst>
                                    <p:set>
                                      <p:cBhvr>
                                        <p:cTn id="18"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9"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3">
                                            <p:txEl>
                                              <p:pRg st="1" end="1"/>
                                            </p:txEl>
                                          </p:spTgt>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nodeType="clickEffect">
                                  <p:stCondLst>
                                    <p:cond delay="0"/>
                                  </p:stCondLst>
                                  <p:iterate type="lt">
                                    <p:tmPct val="50000"/>
                                  </p:iterate>
                                  <p:childTnLst>
                                    <p:set>
                                      <p:cBhvr>
                                        <p:cTn id="25"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26"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28" dur="80"/>
                                        <p:tgtEl>
                                          <p:spTgt spid="3">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http://upload.wikimedia.org/wikipedia/commons/thumb/a/ae/Wiener-Schnitzel02.jpg/220px-Wiener-Schnitzel02.jpg">
            <a:hlinkClick r:id="rId2"/>
          </p:cNvPr>
          <p:cNvPicPr/>
          <p:nvPr/>
        </p:nvPicPr>
        <p:blipFill>
          <a:blip r:embed="rId3" cstate="print"/>
          <a:stretch>
            <a:fillRect/>
          </a:stretch>
        </p:blipFill>
        <p:spPr bwMode="auto">
          <a:xfrm>
            <a:off x="357158" y="1928802"/>
            <a:ext cx="8501121" cy="4714908"/>
          </a:xfrm>
          <a:prstGeom prst="rect">
            <a:avLst/>
          </a:prstGeom>
          <a:ln>
            <a:noFill/>
          </a:ln>
          <a:effectLst>
            <a:softEdge rad="112500"/>
          </a:effectLst>
        </p:spPr>
      </p:pic>
      <p:sp>
        <p:nvSpPr>
          <p:cNvPr id="2" name="Заголовок 1"/>
          <p:cNvSpPr>
            <a:spLocks noGrp="1"/>
          </p:cNvSpPr>
          <p:nvPr>
            <p:ph type="title"/>
          </p:nvPr>
        </p:nvSpPr>
        <p:spPr>
          <a:solidFill>
            <a:schemeClr val="bg2">
              <a:lumMod val="50000"/>
            </a:schemeClr>
          </a:solidFill>
          <a:effectLst>
            <a:softEdge rad="127000"/>
          </a:effectLst>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de-DE" b="1" cap="all" dirty="0" smtClean="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Eß-und Trinkkultur </a:t>
            </a:r>
            <a:endParaRPr lang="ru-RU" b="1" cap="all" dirty="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a:bodyPr>
          <a:lstStyle/>
          <a:p>
            <a:endParaRPr lang="ru-RU" dirty="0" smtClean="0">
              <a:latin typeface="Times New Roman" pitchFamily="18" charset="0"/>
              <a:cs typeface="Times New Roman" pitchFamily="18" charset="0"/>
            </a:endParaRPr>
          </a:p>
          <a:p>
            <a:r>
              <a:rPr lang="de-DE" b="1" dirty="0" smtClean="0">
                <a:latin typeface="Times New Roman" pitchFamily="18" charset="0"/>
                <a:cs typeface="Times New Roman" pitchFamily="18" charset="0"/>
              </a:rPr>
              <a:t>So stammt das Gulasch mit seinen Wiener Varianten aus Ungarn. </a:t>
            </a:r>
            <a:endParaRPr lang="ru-RU" b="1" dirty="0" smtClean="0">
              <a:latin typeface="Times New Roman" pitchFamily="18" charset="0"/>
              <a:cs typeface="Times New Roman" pitchFamily="18" charset="0"/>
            </a:endParaRPr>
          </a:p>
          <a:p>
            <a:r>
              <a:rPr lang="de-DE" b="1" dirty="0" smtClean="0">
                <a:latin typeface="Times New Roman" pitchFamily="18" charset="0"/>
                <a:cs typeface="Times New Roman" pitchFamily="18" charset="0"/>
              </a:rPr>
              <a:t>Aus Böhmen kamen vor allem die Mehlspeisen, wie verschiedene Strudel, Golatschen und Palatschinken sowie verschiedene Knödelvarianten. </a:t>
            </a:r>
            <a:endParaRPr lang="ru-RU" b="1" dirty="0" smtClean="0">
              <a:latin typeface="Times New Roman" pitchFamily="18" charset="0"/>
              <a:cs typeface="Times New Roman" pitchFamily="18" charset="0"/>
            </a:endParaRPr>
          </a:p>
          <a:p>
            <a:r>
              <a:rPr lang="de-DE" b="1" dirty="0" smtClean="0">
                <a:latin typeface="Times New Roman" pitchFamily="18" charset="0"/>
                <a:cs typeface="Times New Roman" pitchFamily="18" charset="0"/>
              </a:rPr>
              <a:t>Immer noch sehr beliebt sind das Wiener Schnitzel</a:t>
            </a:r>
            <a:r>
              <a:rPr lang="ru-RU" b="1" dirty="0" smtClean="0">
                <a:latin typeface="Times New Roman" pitchFamily="18" charset="0"/>
                <a:cs typeface="Times New Roman" pitchFamily="18" charset="0"/>
              </a:rPr>
              <a:t> </a:t>
            </a:r>
            <a:r>
              <a:rPr lang="de-DE" b="1" dirty="0" smtClean="0">
                <a:latin typeface="Times New Roman" pitchFamily="18" charset="0"/>
                <a:cs typeface="Times New Roman" pitchFamily="18" charset="0"/>
              </a:rPr>
              <a:t>und der Tafelspitz.</a:t>
            </a:r>
            <a:endParaRPr lang="ru-RU" b="1" dirty="0" smtClean="0">
              <a:latin typeface="Times New Roman" pitchFamily="18" charset="0"/>
              <a:cs typeface="Times New Roman" pitchFamily="18" charset="0"/>
            </a:endParaRPr>
          </a:p>
          <a:p>
            <a:pPr>
              <a:buNone/>
            </a:pP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dissolve">
                                      <p:cBhvr>
                                        <p:cTn id="14" dur="3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nodeType="clickEffect">
                                  <p:stCondLst>
                                    <p:cond delay="0"/>
                                  </p:stCondLst>
                                  <p:iterate type="lt">
                                    <p:tmPct val="50000"/>
                                  </p:iterate>
                                  <p:childTnLst>
                                    <p:set>
                                      <p:cBhvr>
                                        <p:cTn id="18"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9"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3">
                                            <p:txEl>
                                              <p:pRg st="1" end="1"/>
                                            </p:txEl>
                                          </p:spTgt>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nodeType="clickEffect">
                                  <p:stCondLst>
                                    <p:cond delay="0"/>
                                  </p:stCondLst>
                                  <p:iterate type="lt">
                                    <p:tmPct val="50000"/>
                                  </p:iterate>
                                  <p:childTnLst>
                                    <p:set>
                                      <p:cBhvr>
                                        <p:cTn id="25"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6"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8" dur="80"/>
                                        <p:tgtEl>
                                          <p:spTgt spid="3">
                                            <p:txEl>
                                              <p:pRg st="2" end="2"/>
                                            </p:txEl>
                                          </p:spTgt>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nodeType="clickEffect">
                                  <p:stCondLst>
                                    <p:cond delay="0"/>
                                  </p:stCondLst>
                                  <p:iterate type="lt">
                                    <p:tmPct val="50000"/>
                                  </p:iterate>
                                  <p:childTnLst>
                                    <p:set>
                                      <p:cBhvr>
                                        <p:cTn id="32"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33"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35" dur="80"/>
                                        <p:tgtEl>
                                          <p:spTgt spid="3">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Venskie_Sosiski.JPG"/>
          <p:cNvPicPr>
            <a:picLocks noChangeAspect="1"/>
          </p:cNvPicPr>
          <p:nvPr/>
        </p:nvPicPr>
        <p:blipFill>
          <a:blip r:embed="rId2" cstate="print">
            <a:lum bright="10000"/>
          </a:blip>
          <a:stretch>
            <a:fillRect/>
          </a:stretch>
        </p:blipFill>
        <p:spPr>
          <a:xfrm>
            <a:off x="214282" y="1928802"/>
            <a:ext cx="8643998" cy="4643470"/>
          </a:xfrm>
          <a:prstGeom prst="rect">
            <a:avLst/>
          </a:prstGeom>
          <a:ln>
            <a:noFill/>
          </a:ln>
          <a:effectLst>
            <a:softEdge rad="112500"/>
          </a:effectLst>
        </p:spPr>
      </p:pic>
      <p:sp>
        <p:nvSpPr>
          <p:cNvPr id="2" name="Заголовок 1"/>
          <p:cNvSpPr>
            <a:spLocks noGrp="1"/>
          </p:cNvSpPr>
          <p:nvPr>
            <p:ph type="title"/>
          </p:nvPr>
        </p:nvSpPr>
        <p:spPr>
          <a:solidFill>
            <a:schemeClr val="bg2">
              <a:lumMod val="50000"/>
            </a:schemeClr>
          </a:solidFill>
          <a:effectLst>
            <a:softEdge rad="127000"/>
          </a:effectLst>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de-DE" b="1" cap="all" dirty="0" smtClean="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Eß-und Trinkkultur </a:t>
            </a:r>
            <a:endParaRPr lang="ru-RU" b="1" cap="all" dirty="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endParaRPr>
          </a:p>
        </p:txBody>
      </p:sp>
      <p:sp>
        <p:nvSpPr>
          <p:cNvPr id="3" name="Содержимое 2"/>
          <p:cNvSpPr>
            <a:spLocks noGrp="1"/>
          </p:cNvSpPr>
          <p:nvPr>
            <p:ph idx="1"/>
          </p:nvPr>
        </p:nvSpPr>
        <p:spPr/>
        <p:txBody>
          <a:bodyPr/>
          <a:lstStyle/>
          <a:p>
            <a:pPr>
              <a:buNone/>
            </a:pPr>
            <a:endParaRPr lang="ru-RU" dirty="0" smtClean="0">
              <a:latin typeface="Times New Roman" pitchFamily="18" charset="0"/>
              <a:cs typeface="Times New Roman" pitchFamily="18" charset="0"/>
            </a:endParaRPr>
          </a:p>
          <a:p>
            <a:r>
              <a:rPr lang="de-DE" b="1" dirty="0" smtClean="0">
                <a:latin typeface="Times New Roman" pitchFamily="18" charset="0"/>
                <a:cs typeface="Times New Roman" pitchFamily="18" charset="0"/>
              </a:rPr>
              <a:t>Zum Stadtbild Wiens gehören in belebten Gegenden</a:t>
            </a:r>
            <a:r>
              <a:rPr lang="ru-RU" b="1" dirty="0" smtClean="0">
                <a:latin typeface="Times New Roman" pitchFamily="18" charset="0"/>
                <a:cs typeface="Times New Roman" pitchFamily="18" charset="0"/>
              </a:rPr>
              <a:t>:</a:t>
            </a:r>
          </a:p>
          <a:p>
            <a:r>
              <a:rPr lang="de-DE" b="1" dirty="0" smtClean="0">
                <a:latin typeface="Times New Roman" pitchFamily="18" charset="0"/>
                <a:cs typeface="Times New Roman" pitchFamily="18" charset="0"/>
              </a:rPr>
              <a:t> die Würstelstände, an denen verschiedene </a:t>
            </a:r>
            <a:endParaRPr lang="ru-RU" b="1" dirty="0" smtClean="0">
              <a:latin typeface="Times New Roman" pitchFamily="18" charset="0"/>
              <a:cs typeface="Times New Roman" pitchFamily="18" charset="0"/>
            </a:endParaRPr>
          </a:p>
          <a:p>
            <a:r>
              <a:rPr lang="de-DE" b="1" dirty="0" smtClean="0">
                <a:latin typeface="Times New Roman" pitchFamily="18" charset="0"/>
                <a:cs typeface="Times New Roman" pitchFamily="18" charset="0"/>
              </a:rPr>
              <a:t>heiße Würstel sowie </a:t>
            </a:r>
            <a:endParaRPr lang="ru-RU" b="1" dirty="0" smtClean="0">
              <a:latin typeface="Times New Roman" pitchFamily="18" charset="0"/>
              <a:cs typeface="Times New Roman" pitchFamily="18" charset="0"/>
            </a:endParaRPr>
          </a:p>
          <a:p>
            <a:r>
              <a:rPr lang="de-DE" b="1" dirty="0" smtClean="0">
                <a:latin typeface="Times New Roman" pitchFamily="18" charset="0"/>
                <a:cs typeface="Times New Roman" pitchFamily="18" charset="0"/>
              </a:rPr>
              <a:t>heißer Leberkäse zu finden sind. </a:t>
            </a:r>
            <a:endParaRPr lang="ru-RU" b="1" dirty="0" smtClean="0">
              <a:latin typeface="Times New Roman" pitchFamily="18" charset="0"/>
              <a:cs typeface="Times New Roman" pitchFamily="18" charset="0"/>
            </a:endParaRPr>
          </a:p>
          <a:p>
            <a:r>
              <a:rPr lang="de-DE" b="1" dirty="0" smtClean="0">
                <a:latin typeface="Times New Roman" pitchFamily="18" charset="0"/>
                <a:cs typeface="Times New Roman" pitchFamily="18" charset="0"/>
              </a:rPr>
              <a:t>Alternativ zum </a:t>
            </a:r>
            <a:r>
              <a:rPr lang="ru-RU" b="1" dirty="0" smtClean="0">
                <a:latin typeface="Times New Roman" pitchFamily="18" charset="0"/>
                <a:cs typeface="Times New Roman" pitchFamily="18" charset="0"/>
              </a:rPr>
              <a:t>«</a:t>
            </a:r>
            <a:r>
              <a:rPr lang="de-DE" b="1" dirty="0" smtClean="0">
                <a:latin typeface="Times New Roman" pitchFamily="18" charset="0"/>
                <a:cs typeface="Times New Roman" pitchFamily="18" charset="0"/>
              </a:rPr>
              <a:t>Hot Dog</a:t>
            </a:r>
            <a:r>
              <a:rPr lang="ru-RU" b="1" dirty="0" smtClean="0">
                <a:latin typeface="Times New Roman" pitchFamily="18" charset="0"/>
                <a:cs typeface="Times New Roman" pitchFamily="18" charset="0"/>
              </a:rPr>
              <a:t>»</a:t>
            </a:r>
            <a:r>
              <a:rPr lang="de-DE" b="1" dirty="0" smtClean="0">
                <a:latin typeface="Times New Roman" pitchFamily="18" charset="0"/>
                <a:cs typeface="Times New Roman" pitchFamily="18" charset="0"/>
              </a:rPr>
              <a:t> wird dort häufig der Bosner angeboten. </a:t>
            </a:r>
            <a:endParaRPr lang="ru-RU" b="1" dirty="0" smtClean="0">
              <a:latin typeface="Times New Roman" pitchFamily="18" charset="0"/>
              <a:cs typeface="Times New Roman" pitchFamily="18" charset="0"/>
            </a:endParaRPr>
          </a:p>
          <a:p>
            <a:r>
              <a:rPr lang="de-DE" b="1" dirty="0" smtClean="0">
                <a:latin typeface="Times New Roman" pitchFamily="18" charset="0"/>
                <a:cs typeface="Times New Roman" pitchFamily="18" charset="0"/>
              </a:rPr>
              <a:t>Ebenso häufig sind mittlerweile Kebabstände</a:t>
            </a:r>
            <a:r>
              <a:rPr lang="ru-RU" b="1" dirty="0" smtClean="0">
                <a:latin typeface="Times New Roman" pitchFamily="18" charset="0"/>
                <a:cs typeface="Times New Roman" pitchFamily="18" charset="0"/>
              </a:rPr>
              <a:t> </a:t>
            </a:r>
            <a:r>
              <a:rPr lang="de-DE" b="1" dirty="0" smtClean="0">
                <a:latin typeface="Times New Roman" pitchFamily="18" charset="0"/>
                <a:cs typeface="Times New Roman" pitchFamily="18" charset="0"/>
              </a:rPr>
              <a:t>zu finden.</a:t>
            </a:r>
            <a:endParaRPr lang="ru-RU" b="1" dirty="0" smtClean="0">
              <a:latin typeface="Times New Roman" pitchFamily="18" charset="0"/>
              <a:cs typeface="Times New Roman" pitchFamily="18" charset="0"/>
            </a:endParaRP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dissolve">
                                      <p:cBhvr>
                                        <p:cTn id="14" dur="3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nodeType="clickEffect">
                                  <p:stCondLst>
                                    <p:cond delay="0"/>
                                  </p:stCondLst>
                                  <p:iterate type="lt">
                                    <p:tmPct val="50000"/>
                                  </p:iterate>
                                  <p:childTnLst>
                                    <p:set>
                                      <p:cBhvr>
                                        <p:cTn id="18"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9"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3">
                                            <p:txEl>
                                              <p:pRg st="1" end="1"/>
                                            </p:txEl>
                                          </p:spTgt>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nodeType="clickEffect">
                                  <p:stCondLst>
                                    <p:cond delay="0"/>
                                  </p:stCondLst>
                                  <p:iterate type="lt">
                                    <p:tmPct val="50000"/>
                                  </p:iterate>
                                  <p:childTnLst>
                                    <p:set>
                                      <p:cBhvr>
                                        <p:cTn id="25"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6"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8" dur="80"/>
                                        <p:tgtEl>
                                          <p:spTgt spid="3">
                                            <p:txEl>
                                              <p:pRg st="2" end="2"/>
                                            </p:txEl>
                                          </p:spTgt>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nodeType="clickEffect">
                                  <p:stCondLst>
                                    <p:cond delay="0"/>
                                  </p:stCondLst>
                                  <p:iterate type="lt">
                                    <p:tmPct val="50000"/>
                                  </p:iterate>
                                  <p:childTnLst>
                                    <p:set>
                                      <p:cBhvr>
                                        <p:cTn id="32"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33"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35" dur="80"/>
                                        <p:tgtEl>
                                          <p:spTgt spid="3">
                                            <p:txEl>
                                              <p:pRg st="3" end="3"/>
                                            </p:txEl>
                                          </p:spTgt>
                                        </p:tgtEl>
                                        <p:attrNameLst>
                                          <p:attrName>fill.type</p:attrName>
                                        </p:attrNameLst>
                                      </p:cBhvr>
                                      <p:to>
                                        <p:strVal val="solid"/>
                                      </p:to>
                                    </p:set>
                                  </p:childTnLst>
                                </p:cTn>
                              </p:par>
                            </p:childTnLst>
                          </p:cTn>
                        </p:par>
                      </p:childTnLst>
                    </p:cTn>
                  </p:par>
                  <p:par>
                    <p:cTn id="36" fill="hold">
                      <p:stCondLst>
                        <p:cond delay="indefinite"/>
                      </p:stCondLst>
                      <p:childTnLst>
                        <p:par>
                          <p:cTn id="37" fill="hold">
                            <p:stCondLst>
                              <p:cond delay="0"/>
                            </p:stCondLst>
                            <p:childTnLst>
                              <p:par>
                                <p:cTn id="38" presetID="27" presetClass="entr" presetSubtype="0" fill="hold" nodeType="clickEffect">
                                  <p:stCondLst>
                                    <p:cond delay="0"/>
                                  </p:stCondLst>
                                  <p:iterate type="lt">
                                    <p:tmPct val="50000"/>
                                  </p:iterate>
                                  <p:childTnLst>
                                    <p:set>
                                      <p:cBhvr>
                                        <p:cTn id="39"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40"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42" dur="80"/>
                                        <p:tgtEl>
                                          <p:spTgt spid="3">
                                            <p:txEl>
                                              <p:pRg st="4" end="4"/>
                                            </p:txEl>
                                          </p:spTgt>
                                        </p:tgtEl>
                                        <p:attrNameLst>
                                          <p:attrName>fill.type</p:attrName>
                                        </p:attrNameLst>
                                      </p:cBhvr>
                                      <p:to>
                                        <p:strVal val="solid"/>
                                      </p:to>
                                    </p:set>
                                  </p:childTnLst>
                                </p:cTn>
                              </p:par>
                            </p:childTnLst>
                          </p:cTn>
                        </p:par>
                      </p:childTnLst>
                    </p:cTn>
                  </p:par>
                  <p:par>
                    <p:cTn id="43" fill="hold">
                      <p:stCondLst>
                        <p:cond delay="indefinite"/>
                      </p:stCondLst>
                      <p:childTnLst>
                        <p:par>
                          <p:cTn id="44" fill="hold">
                            <p:stCondLst>
                              <p:cond delay="0"/>
                            </p:stCondLst>
                            <p:childTnLst>
                              <p:par>
                                <p:cTn id="45" presetID="27" presetClass="entr" presetSubtype="0" fill="hold" nodeType="clickEffect">
                                  <p:stCondLst>
                                    <p:cond delay="0"/>
                                  </p:stCondLst>
                                  <p:iterate type="lt">
                                    <p:tmPct val="50000"/>
                                  </p:iterate>
                                  <p:childTnLst>
                                    <p:set>
                                      <p:cBhvr>
                                        <p:cTn id="46" dur="1" fill="hold">
                                          <p:stCondLst>
                                            <p:cond delay="0"/>
                                          </p:stCondLst>
                                        </p:cTn>
                                        <p:tgtEl>
                                          <p:spTgt spid="3">
                                            <p:txEl>
                                              <p:pRg st="5" end="5"/>
                                            </p:txEl>
                                          </p:spTgt>
                                        </p:tgtEl>
                                        <p:attrNameLst>
                                          <p:attrName>style.visibility</p:attrName>
                                        </p:attrNameLst>
                                      </p:cBhvr>
                                      <p:to>
                                        <p:strVal val="visible"/>
                                      </p:to>
                                    </p:set>
                                    <p:anim calcmode="discrete" valueType="clr">
                                      <p:cBhvr override="childStyle">
                                        <p:cTn id="47" dur="80"/>
                                        <p:tgtEl>
                                          <p:spTgt spid="3">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8" dur="80"/>
                                        <p:tgtEl>
                                          <p:spTgt spid="3">
                                            <p:txEl>
                                              <p:pRg st="5" end="5"/>
                                            </p:txEl>
                                          </p:spTgt>
                                        </p:tgtEl>
                                        <p:attrNameLst>
                                          <p:attrName>fillcolor</p:attrName>
                                        </p:attrNameLst>
                                      </p:cBhvr>
                                      <p:tavLst>
                                        <p:tav tm="0">
                                          <p:val>
                                            <p:clrVal>
                                              <a:schemeClr val="accent2"/>
                                            </p:clrVal>
                                          </p:val>
                                        </p:tav>
                                        <p:tav tm="50000">
                                          <p:val>
                                            <p:clrVal>
                                              <a:schemeClr val="hlink"/>
                                            </p:clrVal>
                                          </p:val>
                                        </p:tav>
                                      </p:tavLst>
                                    </p:anim>
                                    <p:set>
                                      <p:cBhvr>
                                        <p:cTn id="49" dur="80"/>
                                        <p:tgtEl>
                                          <p:spTgt spid="3">
                                            <p:txEl>
                                              <p:pRg st="5" end="5"/>
                                            </p:txEl>
                                          </p:spTgt>
                                        </p:tgtEl>
                                        <p:attrNameLst>
                                          <p:attrName>fill.type</p:attrName>
                                        </p:attrNameLst>
                                      </p:cBhvr>
                                      <p:to>
                                        <p:strVal val="solid"/>
                                      </p:to>
                                    </p:set>
                                  </p:childTnLst>
                                </p:cTn>
                              </p:par>
                            </p:childTnLst>
                          </p:cTn>
                        </p:par>
                      </p:childTnLst>
                    </p:cTn>
                  </p:par>
                  <p:par>
                    <p:cTn id="50" fill="hold">
                      <p:stCondLst>
                        <p:cond delay="indefinite"/>
                      </p:stCondLst>
                      <p:childTnLst>
                        <p:par>
                          <p:cTn id="51" fill="hold">
                            <p:stCondLst>
                              <p:cond delay="0"/>
                            </p:stCondLst>
                            <p:childTnLst>
                              <p:par>
                                <p:cTn id="52" presetID="27" presetClass="entr" presetSubtype="0" fill="hold" nodeType="clickEffect">
                                  <p:stCondLst>
                                    <p:cond delay="0"/>
                                  </p:stCondLst>
                                  <p:iterate type="lt">
                                    <p:tmPct val="50000"/>
                                  </p:iterate>
                                  <p:childTnLst>
                                    <p:set>
                                      <p:cBhvr>
                                        <p:cTn id="53" dur="1" fill="hold">
                                          <p:stCondLst>
                                            <p:cond delay="0"/>
                                          </p:stCondLst>
                                        </p:cTn>
                                        <p:tgtEl>
                                          <p:spTgt spid="3">
                                            <p:txEl>
                                              <p:pRg st="6" end="6"/>
                                            </p:txEl>
                                          </p:spTgt>
                                        </p:tgtEl>
                                        <p:attrNameLst>
                                          <p:attrName>style.visibility</p:attrName>
                                        </p:attrNameLst>
                                      </p:cBhvr>
                                      <p:to>
                                        <p:strVal val="visible"/>
                                      </p:to>
                                    </p:set>
                                    <p:anim calcmode="discrete" valueType="clr">
                                      <p:cBhvr override="childStyle">
                                        <p:cTn id="54" dur="80"/>
                                        <p:tgtEl>
                                          <p:spTgt spid="3">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5" dur="80"/>
                                        <p:tgtEl>
                                          <p:spTgt spid="3">
                                            <p:txEl>
                                              <p:pRg st="6" end="6"/>
                                            </p:txEl>
                                          </p:spTgt>
                                        </p:tgtEl>
                                        <p:attrNameLst>
                                          <p:attrName>fillcolor</p:attrName>
                                        </p:attrNameLst>
                                      </p:cBhvr>
                                      <p:tavLst>
                                        <p:tav tm="0">
                                          <p:val>
                                            <p:clrVal>
                                              <a:schemeClr val="accent2"/>
                                            </p:clrVal>
                                          </p:val>
                                        </p:tav>
                                        <p:tav tm="50000">
                                          <p:val>
                                            <p:clrVal>
                                              <a:schemeClr val="hlink"/>
                                            </p:clrVal>
                                          </p:val>
                                        </p:tav>
                                      </p:tavLst>
                                    </p:anim>
                                    <p:set>
                                      <p:cBhvr>
                                        <p:cTn id="56" dur="80"/>
                                        <p:tgtEl>
                                          <p:spTgt spid="3">
                                            <p:txEl>
                                              <p:p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251923-3-f.jpg"/>
          <p:cNvPicPr>
            <a:picLocks noChangeAspect="1"/>
          </p:cNvPicPr>
          <p:nvPr/>
        </p:nvPicPr>
        <p:blipFill>
          <a:blip r:embed="rId2" cstate="print">
            <a:lum contrast="-30000"/>
          </a:blip>
          <a:stretch>
            <a:fillRect/>
          </a:stretch>
        </p:blipFill>
        <p:spPr>
          <a:xfrm>
            <a:off x="214282" y="1785926"/>
            <a:ext cx="8715436" cy="4876800"/>
          </a:xfrm>
          <a:prstGeom prst="rect">
            <a:avLst/>
          </a:prstGeom>
          <a:ln>
            <a:noFill/>
          </a:ln>
          <a:effectLst>
            <a:softEdge rad="112500"/>
          </a:effectLst>
        </p:spPr>
      </p:pic>
      <p:sp>
        <p:nvSpPr>
          <p:cNvPr id="2" name="Заголовок 1"/>
          <p:cNvSpPr>
            <a:spLocks noGrp="1"/>
          </p:cNvSpPr>
          <p:nvPr>
            <p:ph type="title"/>
          </p:nvPr>
        </p:nvSpPr>
        <p:spPr>
          <a:solidFill>
            <a:schemeClr val="bg2">
              <a:lumMod val="50000"/>
            </a:schemeClr>
          </a:solidFill>
          <a:effectLst>
            <a:softEdge rad="127000"/>
          </a:effectLst>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de-DE" b="1" cap="all" dirty="0" smtClean="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Eß-und Trinkkultur </a:t>
            </a:r>
            <a:endParaRPr lang="ru-RU" b="1" cap="all" dirty="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endParaRPr>
          </a:p>
        </p:txBody>
      </p:sp>
      <p:sp>
        <p:nvSpPr>
          <p:cNvPr id="3" name="Содержимое 2"/>
          <p:cNvSpPr>
            <a:spLocks noGrp="1"/>
          </p:cNvSpPr>
          <p:nvPr>
            <p:ph idx="1"/>
          </p:nvPr>
        </p:nvSpPr>
        <p:spPr>
          <a:xfrm>
            <a:off x="457200" y="1935480"/>
            <a:ext cx="8229600" cy="4708230"/>
          </a:xfrm>
        </p:spPr>
        <p:txBody>
          <a:bodyPr>
            <a:normAutofit fontScale="92500" lnSpcReduction="20000"/>
          </a:bodyPr>
          <a:lstStyle/>
          <a:p>
            <a:endParaRPr lang="ru-RU" b="1" dirty="0" smtClean="0">
              <a:latin typeface="Times New Roman" pitchFamily="18" charset="0"/>
              <a:cs typeface="Times New Roman" pitchFamily="18" charset="0"/>
            </a:endParaRPr>
          </a:p>
          <a:p>
            <a:r>
              <a:rPr lang="ru-RU" b="1" dirty="0" smtClean="0">
                <a:latin typeface="Times New Roman" pitchFamily="18" charset="0"/>
                <a:cs typeface="Times New Roman" pitchFamily="18" charset="0"/>
              </a:rPr>
              <a:t>Самый любимый десерт жителей и гостей Вены - торт «Захер».</a:t>
            </a:r>
          </a:p>
          <a:p>
            <a:pPr>
              <a:buNone/>
            </a:pPr>
            <a:endParaRPr lang="ru-RU" b="1" i="1" dirty="0" smtClean="0">
              <a:latin typeface="Times New Roman" pitchFamily="18" charset="0"/>
              <a:cs typeface="Times New Roman" pitchFamily="18" charset="0"/>
            </a:endParaRPr>
          </a:p>
          <a:p>
            <a:r>
              <a:rPr lang="ru-RU" b="1" i="1" dirty="0" smtClean="0">
                <a:latin typeface="Times New Roman" pitchFamily="18" charset="0"/>
                <a:cs typeface="Times New Roman" pitchFamily="18" charset="0"/>
              </a:rPr>
              <a:t> Рецепт торта «Захер» был придуман в Вене еще в 1832 году. По легенде, шеф-повар князя Меттерниха заболел в то время, когда к князю должны были приехать важные гости. Для того чтобы не опозорить князя, создавать десерт пришлось ученику шеф-повара, 16-летнему Францу Захеру. Так был изобретен рецепт шоколадного торта, покрытого толстым слоем шоколадной глазури с начинкой из абрикосового конфитюра. В настоящее время торт «Захер» признан одним из известнейших тортов в мире.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dissolve">
                                      <p:cBhvr>
                                        <p:cTn id="14" dur="3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1" dur="5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nodeType="clickEffect">
                                  <p:stCondLst>
                                    <p:cond delay="0"/>
                                  </p:stCondLst>
                                  <p:iterate type="lt">
                                    <p:tmPct val="50000"/>
                                  </p:iterate>
                                  <p:childTnLst>
                                    <p:set>
                                      <p:cBhvr>
                                        <p:cTn id="25"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26"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28" dur="80"/>
                                        <p:tgtEl>
                                          <p:spTgt spid="3">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bg2">
              <a:lumMod val="50000"/>
            </a:schemeClr>
          </a:solidFill>
          <a:effectLst>
            <a:softEdge rad="127000"/>
          </a:effectLst>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de-DE" b="1" cap="all" dirty="0" smtClean="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Eß-und Trinkkultur </a:t>
            </a:r>
            <a:endParaRPr lang="ru-RU" b="1" cap="all" dirty="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endParaRPr>
          </a:p>
        </p:txBody>
      </p:sp>
      <p:sp>
        <p:nvSpPr>
          <p:cNvPr id="3" name="Содержимое 2"/>
          <p:cNvSpPr>
            <a:spLocks noGrp="1"/>
          </p:cNvSpPr>
          <p:nvPr>
            <p:ph idx="1"/>
          </p:nvPr>
        </p:nvSpPr>
        <p:spPr>
          <a:xfrm>
            <a:off x="457200" y="1935480"/>
            <a:ext cx="8229600" cy="4708230"/>
          </a:xfrm>
        </p:spPr>
        <p:txBody>
          <a:bodyPr>
            <a:normAutofit fontScale="70000" lnSpcReduction="20000"/>
          </a:bodyPr>
          <a:lstStyle/>
          <a:p>
            <a:pPr algn="ctr"/>
            <a:r>
              <a:rPr lang="ru-RU" sz="3600" b="1" i="1" dirty="0" smtClean="0">
                <a:latin typeface="Times New Roman" pitchFamily="18" charset="0"/>
                <a:cs typeface="Times New Roman" pitchFamily="18" charset="0"/>
              </a:rPr>
              <a:t>«Кофе по-венски»</a:t>
            </a:r>
          </a:p>
          <a:p>
            <a:r>
              <a:rPr lang="ru-RU" b="1" i="1" dirty="0" smtClean="0">
                <a:latin typeface="Times New Roman" pitchFamily="18" charset="0"/>
                <a:cs typeface="Times New Roman" pitchFamily="18" charset="0"/>
              </a:rPr>
              <a:t>Ингредиенты:</a:t>
            </a:r>
          </a:p>
          <a:p>
            <a:r>
              <a:rPr lang="ru-RU" b="1" i="1" dirty="0" smtClean="0">
                <a:latin typeface="Times New Roman" pitchFamily="18" charset="0"/>
                <a:cs typeface="Times New Roman" pitchFamily="18" charset="0"/>
              </a:rPr>
              <a:t>Кофе (молотый) — 2 ч. л. </a:t>
            </a:r>
          </a:p>
          <a:p>
            <a:r>
              <a:rPr lang="ru-RU" b="1" i="1" dirty="0" smtClean="0">
                <a:latin typeface="Times New Roman" pitchFamily="18" charset="0"/>
                <a:cs typeface="Times New Roman" pitchFamily="18" charset="0"/>
              </a:rPr>
              <a:t>Сливки (взбитые) — 2 ст. л. </a:t>
            </a:r>
          </a:p>
          <a:p>
            <a:r>
              <a:rPr lang="ru-RU" b="1" i="1" dirty="0" smtClean="0">
                <a:latin typeface="Times New Roman" pitchFamily="18" charset="0"/>
                <a:cs typeface="Times New Roman" pitchFamily="18" charset="0"/>
              </a:rPr>
              <a:t>Вода (холодная) — 300 мл. </a:t>
            </a:r>
          </a:p>
          <a:p>
            <a:r>
              <a:rPr lang="ru-RU" b="1" i="1" dirty="0" smtClean="0">
                <a:latin typeface="Times New Roman" pitchFamily="18" charset="0"/>
                <a:cs typeface="Times New Roman" pitchFamily="18" charset="0"/>
              </a:rPr>
              <a:t>Шоколад тертый — 2 ч. л. </a:t>
            </a:r>
          </a:p>
          <a:p>
            <a:r>
              <a:rPr lang="ru-RU" b="1" i="1" dirty="0" smtClean="0">
                <a:latin typeface="Times New Roman" pitchFamily="18" charset="0"/>
                <a:cs typeface="Times New Roman" pitchFamily="18" charset="0"/>
              </a:rPr>
              <a:t>Сахар по вкусу</a:t>
            </a:r>
          </a:p>
          <a:p>
            <a:r>
              <a:rPr lang="ru-RU" b="1" i="1" dirty="0" smtClean="0">
                <a:latin typeface="Times New Roman" pitchFamily="18" charset="0"/>
                <a:cs typeface="Times New Roman" pitchFamily="18" charset="0"/>
              </a:rPr>
              <a:t>Способ приготовления:</a:t>
            </a:r>
            <a:endParaRPr lang="ru-RU" sz="800" b="1" i="1" dirty="0" smtClean="0">
              <a:latin typeface="Times New Roman" pitchFamily="18" charset="0"/>
              <a:cs typeface="Times New Roman" pitchFamily="18" charset="0"/>
            </a:endParaRPr>
          </a:p>
          <a:p>
            <a:pPr>
              <a:buNone/>
            </a:pPr>
            <a:endParaRPr lang="ru-RU" b="1" i="1" dirty="0" smtClean="0">
              <a:latin typeface="Times New Roman" pitchFamily="18" charset="0"/>
              <a:cs typeface="Times New Roman" pitchFamily="18" charset="0"/>
            </a:endParaRPr>
          </a:p>
          <a:p>
            <a:r>
              <a:rPr lang="ru-RU" b="1" i="1" dirty="0" smtClean="0">
                <a:latin typeface="Times New Roman" pitchFamily="18" charset="0"/>
                <a:cs typeface="Times New Roman" pitchFamily="18" charset="0"/>
              </a:rPr>
              <a:t> Сначала нужно сварить кофе по традиционном рецепту. То есть залить водой и довести до кипения, но не кипятить. Процедить. По желанию можно добавить сахар. Пока готовится кофе, можно приготовить шоколадную стружку. Если сливки взбиваете самостоятельно, то можно при приготовлении добавить немного ванилина. Затем с помощью конвертика или просто ложкой выложить сверху на кофе взбитые сливки. Ну, и украсить все это, посыпав сверху шоколадной стружкой.</a:t>
            </a:r>
          </a:p>
          <a:p>
            <a:r>
              <a:rPr lang="ru-RU" b="1" i="1" dirty="0" smtClean="0">
                <a:latin typeface="Times New Roman" pitchFamily="18" charset="0"/>
                <a:cs typeface="Times New Roman" pitchFamily="18" charset="0"/>
              </a:rPr>
              <a:t>«Кофе по-венски» является одним из символов  Вены.</a:t>
            </a:r>
            <a:endParaRPr lang="ru-RU" b="1" i="1" dirty="0">
              <a:latin typeface="Times New Roman" pitchFamily="18" charset="0"/>
              <a:cs typeface="Times New Roman" pitchFamily="18" charset="0"/>
            </a:endParaRPr>
          </a:p>
        </p:txBody>
      </p:sp>
      <p:pic>
        <p:nvPicPr>
          <p:cNvPr id="4" name="Рисунок 3" descr="0929cacc85a0d398acca638d84c8f599.jpeg"/>
          <p:cNvPicPr>
            <a:picLocks noChangeAspect="1"/>
          </p:cNvPicPr>
          <p:nvPr/>
        </p:nvPicPr>
        <p:blipFill>
          <a:blip r:embed="rId2" cstate="print"/>
          <a:stretch>
            <a:fillRect/>
          </a:stretch>
        </p:blipFill>
        <p:spPr>
          <a:xfrm>
            <a:off x="4500562" y="2428868"/>
            <a:ext cx="2643207" cy="19288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5"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7"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3">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dissolve">
                                      <p:cBhvr>
                                        <p:cTn id="26" dur="20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animEffect transition="in" filter="fade">
                                      <p:cBhvr>
                                        <p:cTn id="31" dur="1000"/>
                                        <p:tgtEl>
                                          <p:spTgt spid="3">
                                            <p:txEl>
                                              <p:pRg st="1" end="1"/>
                                            </p:txEl>
                                          </p:spTgt>
                                        </p:tgtEl>
                                      </p:cBhvr>
                                    </p:animEffect>
                                    <p:anim calcmode="lin" valueType="num">
                                      <p:cBhvr>
                                        <p:cTn id="3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7" presetClass="entr" presetSubtype="0" fill="hold" nodeType="clickEffect">
                                  <p:stCondLst>
                                    <p:cond delay="0"/>
                                  </p:stCondLst>
                                  <p:iterate type="lt">
                                    <p:tmPct val="50000"/>
                                  </p:iterate>
                                  <p:childTnLst>
                                    <p:set>
                                      <p:cBhvr>
                                        <p:cTn id="37"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38"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40" dur="80"/>
                                        <p:tgtEl>
                                          <p:spTgt spid="3">
                                            <p:txEl>
                                              <p:pRg st="2" end="2"/>
                                            </p:txEl>
                                          </p:spTgt>
                                        </p:tgtEl>
                                        <p:attrNameLst>
                                          <p:attrName>fill.type</p:attrName>
                                        </p:attrNameLst>
                                      </p:cBhvr>
                                      <p:to>
                                        <p:strVal val="solid"/>
                                      </p:to>
                                    </p:set>
                                  </p:childTnLst>
                                </p:cTn>
                              </p:par>
                            </p:childTnLst>
                          </p:cTn>
                        </p:par>
                      </p:childTnLst>
                    </p:cTn>
                  </p:par>
                  <p:par>
                    <p:cTn id="41" fill="hold">
                      <p:stCondLst>
                        <p:cond delay="indefinite"/>
                      </p:stCondLst>
                      <p:childTnLst>
                        <p:par>
                          <p:cTn id="42" fill="hold">
                            <p:stCondLst>
                              <p:cond delay="0"/>
                            </p:stCondLst>
                            <p:childTnLst>
                              <p:par>
                                <p:cTn id="43" presetID="27" presetClass="entr" presetSubtype="0" fill="hold" nodeType="clickEffect">
                                  <p:stCondLst>
                                    <p:cond delay="0"/>
                                  </p:stCondLst>
                                  <p:iterate type="lt">
                                    <p:tmPct val="50000"/>
                                  </p:iterate>
                                  <p:childTnLst>
                                    <p:set>
                                      <p:cBhvr>
                                        <p:cTn id="44"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45"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47" dur="80"/>
                                        <p:tgtEl>
                                          <p:spTgt spid="3">
                                            <p:txEl>
                                              <p:pRg st="3" end="3"/>
                                            </p:txEl>
                                          </p:spTgt>
                                        </p:tgtEl>
                                        <p:attrNameLst>
                                          <p:attrName>fill.type</p:attrName>
                                        </p:attrNameLst>
                                      </p:cBhvr>
                                      <p:to>
                                        <p:strVal val="solid"/>
                                      </p:to>
                                    </p:set>
                                  </p:childTnLst>
                                </p:cTn>
                              </p:par>
                            </p:childTnLst>
                          </p:cTn>
                        </p:par>
                      </p:childTnLst>
                    </p:cTn>
                  </p:par>
                  <p:par>
                    <p:cTn id="48" fill="hold">
                      <p:stCondLst>
                        <p:cond delay="indefinite"/>
                      </p:stCondLst>
                      <p:childTnLst>
                        <p:par>
                          <p:cTn id="49" fill="hold">
                            <p:stCondLst>
                              <p:cond delay="0"/>
                            </p:stCondLst>
                            <p:childTnLst>
                              <p:par>
                                <p:cTn id="50" presetID="27" presetClass="entr" presetSubtype="0" fill="hold" nodeType="clickEffect">
                                  <p:stCondLst>
                                    <p:cond delay="0"/>
                                  </p:stCondLst>
                                  <p:iterate type="lt">
                                    <p:tmPct val="50000"/>
                                  </p:iterate>
                                  <p:childTnLst>
                                    <p:set>
                                      <p:cBhvr>
                                        <p:cTn id="51"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52"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3"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54" dur="80"/>
                                        <p:tgtEl>
                                          <p:spTgt spid="3">
                                            <p:txEl>
                                              <p:pRg st="4" end="4"/>
                                            </p:txEl>
                                          </p:spTgt>
                                        </p:tgtEl>
                                        <p:attrNameLst>
                                          <p:attrName>fill.type</p:attrName>
                                        </p:attrNameLst>
                                      </p:cBhvr>
                                      <p:to>
                                        <p:strVal val="solid"/>
                                      </p:to>
                                    </p:set>
                                  </p:childTnLst>
                                </p:cTn>
                              </p:par>
                            </p:childTnLst>
                          </p:cTn>
                        </p:par>
                      </p:childTnLst>
                    </p:cTn>
                  </p:par>
                  <p:par>
                    <p:cTn id="55" fill="hold">
                      <p:stCondLst>
                        <p:cond delay="indefinite"/>
                      </p:stCondLst>
                      <p:childTnLst>
                        <p:par>
                          <p:cTn id="56" fill="hold">
                            <p:stCondLst>
                              <p:cond delay="0"/>
                            </p:stCondLst>
                            <p:childTnLst>
                              <p:par>
                                <p:cTn id="57" presetID="27" presetClass="entr" presetSubtype="0" fill="hold" nodeType="clickEffect">
                                  <p:stCondLst>
                                    <p:cond delay="0"/>
                                  </p:stCondLst>
                                  <p:iterate type="lt">
                                    <p:tmPct val="50000"/>
                                  </p:iterate>
                                  <p:childTnLst>
                                    <p:set>
                                      <p:cBhvr>
                                        <p:cTn id="58" dur="1" fill="hold">
                                          <p:stCondLst>
                                            <p:cond delay="0"/>
                                          </p:stCondLst>
                                        </p:cTn>
                                        <p:tgtEl>
                                          <p:spTgt spid="3">
                                            <p:txEl>
                                              <p:pRg st="5" end="5"/>
                                            </p:txEl>
                                          </p:spTgt>
                                        </p:tgtEl>
                                        <p:attrNameLst>
                                          <p:attrName>style.visibility</p:attrName>
                                        </p:attrNameLst>
                                      </p:cBhvr>
                                      <p:to>
                                        <p:strVal val="visible"/>
                                      </p:to>
                                    </p:set>
                                    <p:anim calcmode="discrete" valueType="clr">
                                      <p:cBhvr override="childStyle">
                                        <p:cTn id="59" dur="80"/>
                                        <p:tgtEl>
                                          <p:spTgt spid="3">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0" dur="80"/>
                                        <p:tgtEl>
                                          <p:spTgt spid="3">
                                            <p:txEl>
                                              <p:pRg st="5" end="5"/>
                                            </p:txEl>
                                          </p:spTgt>
                                        </p:tgtEl>
                                        <p:attrNameLst>
                                          <p:attrName>fillcolor</p:attrName>
                                        </p:attrNameLst>
                                      </p:cBhvr>
                                      <p:tavLst>
                                        <p:tav tm="0">
                                          <p:val>
                                            <p:clrVal>
                                              <a:schemeClr val="accent2"/>
                                            </p:clrVal>
                                          </p:val>
                                        </p:tav>
                                        <p:tav tm="50000">
                                          <p:val>
                                            <p:clrVal>
                                              <a:schemeClr val="hlink"/>
                                            </p:clrVal>
                                          </p:val>
                                        </p:tav>
                                      </p:tavLst>
                                    </p:anim>
                                    <p:set>
                                      <p:cBhvr>
                                        <p:cTn id="61" dur="80"/>
                                        <p:tgtEl>
                                          <p:spTgt spid="3">
                                            <p:txEl>
                                              <p:pRg st="5" end="5"/>
                                            </p:txEl>
                                          </p:spTgt>
                                        </p:tgtEl>
                                        <p:attrNameLst>
                                          <p:attrName>fill.type</p:attrName>
                                        </p:attrNameLst>
                                      </p:cBhvr>
                                      <p:to>
                                        <p:strVal val="solid"/>
                                      </p:to>
                                    </p:set>
                                  </p:childTnLst>
                                </p:cTn>
                              </p:par>
                            </p:childTnLst>
                          </p:cTn>
                        </p:par>
                      </p:childTnLst>
                    </p:cTn>
                  </p:par>
                  <p:par>
                    <p:cTn id="62" fill="hold">
                      <p:stCondLst>
                        <p:cond delay="indefinite"/>
                      </p:stCondLst>
                      <p:childTnLst>
                        <p:par>
                          <p:cTn id="63" fill="hold">
                            <p:stCondLst>
                              <p:cond delay="0"/>
                            </p:stCondLst>
                            <p:childTnLst>
                              <p:par>
                                <p:cTn id="64" presetID="27" presetClass="entr" presetSubtype="0" fill="hold" nodeType="clickEffect">
                                  <p:stCondLst>
                                    <p:cond delay="0"/>
                                  </p:stCondLst>
                                  <p:iterate type="lt">
                                    <p:tmPct val="50000"/>
                                  </p:iterate>
                                  <p:childTnLst>
                                    <p:set>
                                      <p:cBhvr>
                                        <p:cTn id="65" dur="1" fill="hold">
                                          <p:stCondLst>
                                            <p:cond delay="0"/>
                                          </p:stCondLst>
                                        </p:cTn>
                                        <p:tgtEl>
                                          <p:spTgt spid="3">
                                            <p:txEl>
                                              <p:pRg st="6" end="6"/>
                                            </p:txEl>
                                          </p:spTgt>
                                        </p:tgtEl>
                                        <p:attrNameLst>
                                          <p:attrName>style.visibility</p:attrName>
                                        </p:attrNameLst>
                                      </p:cBhvr>
                                      <p:to>
                                        <p:strVal val="visible"/>
                                      </p:to>
                                    </p:set>
                                    <p:anim calcmode="discrete" valueType="clr">
                                      <p:cBhvr override="childStyle">
                                        <p:cTn id="66" dur="80"/>
                                        <p:tgtEl>
                                          <p:spTgt spid="3">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7" dur="80"/>
                                        <p:tgtEl>
                                          <p:spTgt spid="3">
                                            <p:txEl>
                                              <p:pRg st="6" end="6"/>
                                            </p:txEl>
                                          </p:spTgt>
                                        </p:tgtEl>
                                        <p:attrNameLst>
                                          <p:attrName>fillcolor</p:attrName>
                                        </p:attrNameLst>
                                      </p:cBhvr>
                                      <p:tavLst>
                                        <p:tav tm="0">
                                          <p:val>
                                            <p:clrVal>
                                              <a:schemeClr val="accent2"/>
                                            </p:clrVal>
                                          </p:val>
                                        </p:tav>
                                        <p:tav tm="50000">
                                          <p:val>
                                            <p:clrVal>
                                              <a:schemeClr val="hlink"/>
                                            </p:clrVal>
                                          </p:val>
                                        </p:tav>
                                      </p:tavLst>
                                    </p:anim>
                                    <p:set>
                                      <p:cBhvr>
                                        <p:cTn id="68" dur="80"/>
                                        <p:tgtEl>
                                          <p:spTgt spid="3">
                                            <p:txEl>
                                              <p:pRg st="6" end="6"/>
                                            </p:txEl>
                                          </p:spTgt>
                                        </p:tgtEl>
                                        <p:attrNameLst>
                                          <p:attrName>fill.type</p:attrName>
                                        </p:attrNameLst>
                                      </p:cBhvr>
                                      <p:to>
                                        <p:strVal val="solid"/>
                                      </p:to>
                                    </p:set>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nodeType="clickEffect">
                                  <p:stCondLst>
                                    <p:cond delay="0"/>
                                  </p:stCondLst>
                                  <p:childTnLst>
                                    <p:set>
                                      <p:cBhvr>
                                        <p:cTn id="72" dur="1" fill="hold">
                                          <p:stCondLst>
                                            <p:cond delay="0"/>
                                          </p:stCondLst>
                                        </p:cTn>
                                        <p:tgtEl>
                                          <p:spTgt spid="3">
                                            <p:txEl>
                                              <p:pRg st="7" end="7"/>
                                            </p:txEl>
                                          </p:spTgt>
                                        </p:tgtEl>
                                        <p:attrNameLst>
                                          <p:attrName>style.visibility</p:attrName>
                                        </p:attrNameLst>
                                      </p:cBhvr>
                                      <p:to>
                                        <p:strVal val="visible"/>
                                      </p:to>
                                    </p:set>
                                    <p:animEffect transition="in" filter="fade">
                                      <p:cBhvr>
                                        <p:cTn id="73" dur="1000"/>
                                        <p:tgtEl>
                                          <p:spTgt spid="3">
                                            <p:txEl>
                                              <p:pRg st="7" end="7"/>
                                            </p:txEl>
                                          </p:spTgt>
                                        </p:tgtEl>
                                      </p:cBhvr>
                                    </p:animEffect>
                                    <p:anim calcmode="lin" valueType="num">
                                      <p:cBhvr>
                                        <p:cTn id="74"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75"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7" presetClass="entr" presetSubtype="0" fill="hold" nodeType="clickEffect">
                                  <p:stCondLst>
                                    <p:cond delay="0"/>
                                  </p:stCondLst>
                                  <p:iterate type="lt">
                                    <p:tmPct val="50000"/>
                                  </p:iterate>
                                  <p:childTnLst>
                                    <p:set>
                                      <p:cBhvr>
                                        <p:cTn id="79" dur="1" fill="hold">
                                          <p:stCondLst>
                                            <p:cond delay="0"/>
                                          </p:stCondLst>
                                        </p:cTn>
                                        <p:tgtEl>
                                          <p:spTgt spid="3">
                                            <p:txEl>
                                              <p:pRg st="9" end="9"/>
                                            </p:txEl>
                                          </p:spTgt>
                                        </p:tgtEl>
                                        <p:attrNameLst>
                                          <p:attrName>style.visibility</p:attrName>
                                        </p:attrNameLst>
                                      </p:cBhvr>
                                      <p:to>
                                        <p:strVal val="visible"/>
                                      </p:to>
                                    </p:set>
                                    <p:anim calcmode="discrete" valueType="clr">
                                      <p:cBhvr override="childStyle">
                                        <p:cTn id="80" dur="80"/>
                                        <p:tgtEl>
                                          <p:spTgt spid="3">
                                            <p:txEl>
                                              <p:pRg st="9" end="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1" dur="80"/>
                                        <p:tgtEl>
                                          <p:spTgt spid="3">
                                            <p:txEl>
                                              <p:pRg st="9" end="9"/>
                                            </p:txEl>
                                          </p:spTgt>
                                        </p:tgtEl>
                                        <p:attrNameLst>
                                          <p:attrName>fillcolor</p:attrName>
                                        </p:attrNameLst>
                                      </p:cBhvr>
                                      <p:tavLst>
                                        <p:tav tm="0">
                                          <p:val>
                                            <p:clrVal>
                                              <a:schemeClr val="accent2"/>
                                            </p:clrVal>
                                          </p:val>
                                        </p:tav>
                                        <p:tav tm="50000">
                                          <p:val>
                                            <p:clrVal>
                                              <a:schemeClr val="hlink"/>
                                            </p:clrVal>
                                          </p:val>
                                        </p:tav>
                                      </p:tavLst>
                                    </p:anim>
                                    <p:set>
                                      <p:cBhvr>
                                        <p:cTn id="82" dur="80"/>
                                        <p:tgtEl>
                                          <p:spTgt spid="3">
                                            <p:txEl>
                                              <p:pRg st="9" end="9"/>
                                            </p:txEl>
                                          </p:spTgt>
                                        </p:tgtEl>
                                        <p:attrNameLst>
                                          <p:attrName>fill.type</p:attrName>
                                        </p:attrNameLst>
                                      </p:cBhvr>
                                      <p:to>
                                        <p:strVal val="solid"/>
                                      </p:to>
                                    </p:set>
                                  </p:childTnLst>
                                </p:cTn>
                              </p:par>
                            </p:childTnLst>
                          </p:cTn>
                        </p:par>
                      </p:childTnLst>
                    </p:cTn>
                  </p:par>
                  <p:par>
                    <p:cTn id="83" fill="hold">
                      <p:stCondLst>
                        <p:cond delay="indefinite"/>
                      </p:stCondLst>
                      <p:childTnLst>
                        <p:par>
                          <p:cTn id="84" fill="hold">
                            <p:stCondLst>
                              <p:cond delay="0"/>
                            </p:stCondLst>
                            <p:childTnLst>
                              <p:par>
                                <p:cTn id="85" presetID="27" presetClass="entr" presetSubtype="0" fill="hold" nodeType="clickEffect">
                                  <p:stCondLst>
                                    <p:cond delay="0"/>
                                  </p:stCondLst>
                                  <p:iterate type="lt">
                                    <p:tmPct val="50000"/>
                                  </p:iterate>
                                  <p:childTnLst>
                                    <p:set>
                                      <p:cBhvr>
                                        <p:cTn id="86" dur="1" fill="hold">
                                          <p:stCondLst>
                                            <p:cond delay="0"/>
                                          </p:stCondLst>
                                        </p:cTn>
                                        <p:tgtEl>
                                          <p:spTgt spid="3">
                                            <p:txEl>
                                              <p:pRg st="10" end="10"/>
                                            </p:txEl>
                                          </p:spTgt>
                                        </p:tgtEl>
                                        <p:attrNameLst>
                                          <p:attrName>style.visibility</p:attrName>
                                        </p:attrNameLst>
                                      </p:cBhvr>
                                      <p:to>
                                        <p:strVal val="visible"/>
                                      </p:to>
                                    </p:set>
                                    <p:anim calcmode="discrete" valueType="clr">
                                      <p:cBhvr override="childStyle">
                                        <p:cTn id="87" dur="80"/>
                                        <p:tgtEl>
                                          <p:spTgt spid="3">
                                            <p:txEl>
                                              <p:pRg st="10" end="1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8" dur="80"/>
                                        <p:tgtEl>
                                          <p:spTgt spid="3">
                                            <p:txEl>
                                              <p:pRg st="10" end="10"/>
                                            </p:txEl>
                                          </p:spTgt>
                                        </p:tgtEl>
                                        <p:attrNameLst>
                                          <p:attrName>fillcolor</p:attrName>
                                        </p:attrNameLst>
                                      </p:cBhvr>
                                      <p:tavLst>
                                        <p:tav tm="0">
                                          <p:val>
                                            <p:clrVal>
                                              <a:schemeClr val="accent2"/>
                                            </p:clrVal>
                                          </p:val>
                                        </p:tav>
                                        <p:tav tm="50000">
                                          <p:val>
                                            <p:clrVal>
                                              <a:schemeClr val="hlink"/>
                                            </p:clrVal>
                                          </p:val>
                                        </p:tav>
                                      </p:tavLst>
                                    </p:anim>
                                    <p:set>
                                      <p:cBhvr>
                                        <p:cTn id="89" dur="80"/>
                                        <p:tgtEl>
                                          <p:spTgt spid="3">
                                            <p:txEl>
                                              <p:pRg st="10" end="1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tx2">
              <a:lumMod val="60000"/>
              <a:lumOff val="40000"/>
            </a:schemeClr>
          </a:solidFill>
          <a:effectLst>
            <a:softEdge rad="127000"/>
          </a:effectLst>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b="1" cap="all" dirty="0" smtClean="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Wiener kaffeehaus</a:t>
            </a:r>
            <a:endParaRPr lang="ru-RU" b="1" cap="all" dirty="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endParaRPr>
          </a:p>
        </p:txBody>
      </p:sp>
      <p:sp>
        <p:nvSpPr>
          <p:cNvPr id="3" name="Содержимое 2"/>
          <p:cNvSpPr>
            <a:spLocks noGrp="1"/>
          </p:cNvSpPr>
          <p:nvPr>
            <p:ph sz="half" idx="1"/>
          </p:nvPr>
        </p:nvSpPr>
        <p:spPr/>
        <p:txBody>
          <a:bodyPr>
            <a:normAutofit fontScale="85000" lnSpcReduction="10000"/>
          </a:bodyPr>
          <a:lstStyle/>
          <a:p>
            <a:r>
              <a:rPr lang="de-DE" dirty="0" smtClean="0">
                <a:latin typeface="Times New Roman" pitchFamily="18" charset="0"/>
                <a:cs typeface="Times New Roman" pitchFamily="18" charset="0"/>
              </a:rPr>
              <a:t>Eine weitere Besonderheit der Wiener Kultur stellt das Wiener Kaffeehaus dar, in dem neben einer Vielzahl von Kaffeespezialitäten</a:t>
            </a:r>
            <a:r>
              <a:rPr lang="ru-RU" dirty="0" smtClean="0">
                <a:latin typeface="Times New Roman" pitchFamily="18" charset="0"/>
                <a:cs typeface="Times New Roman" pitchFamily="18" charset="0"/>
              </a:rPr>
              <a:t> </a:t>
            </a:r>
            <a:r>
              <a:rPr lang="de-DE" dirty="0" smtClean="0">
                <a:latin typeface="Times New Roman" pitchFamily="18" charset="0"/>
                <a:cs typeface="Times New Roman" pitchFamily="18" charset="0"/>
              </a:rPr>
              <a:t>auch kleine Speisen serviert werden.</a:t>
            </a:r>
            <a:endParaRPr lang="ru-RU" dirty="0" smtClean="0">
              <a:latin typeface="Times New Roman" pitchFamily="18" charset="0"/>
              <a:cs typeface="Times New Roman" pitchFamily="18" charset="0"/>
            </a:endParaRPr>
          </a:p>
          <a:p>
            <a:endParaRPr lang="ru-RU" dirty="0" smtClean="0">
              <a:latin typeface="Times New Roman" pitchFamily="18" charset="0"/>
              <a:cs typeface="Times New Roman" pitchFamily="18" charset="0"/>
            </a:endParaRPr>
          </a:p>
          <a:p>
            <a:r>
              <a:rPr lang="de-DE" dirty="0" smtClean="0">
                <a:latin typeface="Times New Roman" pitchFamily="18" charset="0"/>
                <a:cs typeface="Times New Roman" pitchFamily="18" charset="0"/>
              </a:rPr>
              <a:t>Das erste Kaffeehaus Wiens wurde 1685 von einem Griechen namens Johannes Theodat</a:t>
            </a:r>
            <a:r>
              <a:rPr lang="ru-RU" dirty="0" smtClean="0">
                <a:latin typeface="Times New Roman" pitchFamily="18" charset="0"/>
                <a:cs typeface="Times New Roman" pitchFamily="18" charset="0"/>
              </a:rPr>
              <a:t> </a:t>
            </a:r>
            <a:r>
              <a:rPr lang="de-DE" dirty="0" smtClean="0">
                <a:latin typeface="Times New Roman" pitchFamily="18" charset="0"/>
                <a:cs typeface="Times New Roman" pitchFamily="18" charset="0"/>
              </a:rPr>
              <a:t>in seinem Wohnhaus am Haarmarkt, heute Rotenturmstraße 14, eröffnet.</a:t>
            </a:r>
            <a:endParaRPr lang="ru-RU" dirty="0" smtClean="0">
              <a:latin typeface="Times New Roman" pitchFamily="18" charset="0"/>
              <a:cs typeface="Times New Roman" pitchFamily="18" charset="0"/>
            </a:endParaRPr>
          </a:p>
          <a:p>
            <a:endParaRPr lang="ru-RU" dirty="0"/>
          </a:p>
        </p:txBody>
      </p:sp>
      <p:pic>
        <p:nvPicPr>
          <p:cNvPr id="5" name="Содержимое 4" descr="http://upload.wikimedia.org/wikipedia/commons/thumb/b/ba/Wien_Cafe_Central_2004.jpg/220px-Wien_Cafe_Central_2004.jpg">
            <a:hlinkClick r:id="rId2"/>
          </p:cNvPr>
          <p:cNvPicPr>
            <a:picLocks noGrp="1"/>
          </p:cNvPicPr>
          <p:nvPr>
            <p:ph sz="half" idx="2"/>
          </p:nvPr>
        </p:nvPicPr>
        <p:blipFill>
          <a:blip r:embed="rId3" cstate="print">
            <a:lum contrast="20000"/>
          </a:blip>
          <a:srcRect/>
          <a:stretch>
            <a:fillRect/>
          </a:stretch>
        </p:blipFill>
        <p:spPr bwMode="auto">
          <a:xfrm>
            <a:off x="4500562" y="2000240"/>
            <a:ext cx="4357718" cy="4214842"/>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4"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3">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dissolve">
                                      <p:cBhvr>
                                        <p:cTn id="21" dur="2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nodeType="clickEffect">
                                  <p:stCondLst>
                                    <p:cond delay="0"/>
                                  </p:stCondLst>
                                  <p:iterate type="lt">
                                    <p:tmPct val="50000"/>
                                  </p:iterate>
                                  <p:childTnLst>
                                    <p:set>
                                      <p:cBhvr>
                                        <p:cTn id="25"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6"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8" dur="80"/>
                                        <p:tgtEl>
                                          <p:spTgt spid="3">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tx2">
              <a:lumMod val="60000"/>
              <a:lumOff val="40000"/>
            </a:schemeClr>
          </a:solidFill>
          <a:effectLst>
            <a:softEdge rad="127000"/>
          </a:effectLst>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b="1" cap="all" dirty="0" smtClean="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veranstaltungen</a:t>
            </a:r>
            <a:endParaRPr lang="ru-RU" b="1" cap="all" dirty="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endParaRPr>
          </a:p>
        </p:txBody>
      </p:sp>
      <p:sp>
        <p:nvSpPr>
          <p:cNvPr id="5" name="Содержимое 4"/>
          <p:cNvSpPr>
            <a:spLocks noGrp="1"/>
          </p:cNvSpPr>
          <p:nvPr>
            <p:ph sz="half" idx="2"/>
          </p:nvPr>
        </p:nvSpPr>
        <p:spPr/>
        <p:txBody>
          <a:bodyPr>
            <a:normAutofit fontScale="70000" lnSpcReduction="20000"/>
          </a:bodyPr>
          <a:lstStyle/>
          <a:p>
            <a:pPr lvl="0"/>
            <a:endParaRPr lang="ru-RU" dirty="0" smtClean="0">
              <a:latin typeface="Times New Roman" pitchFamily="18" charset="0"/>
              <a:cs typeface="Times New Roman" pitchFamily="18" charset="0"/>
            </a:endParaRPr>
          </a:p>
          <a:p>
            <a:pPr lvl="0"/>
            <a:r>
              <a:rPr lang="de-DE" dirty="0" smtClean="0">
                <a:latin typeface="Times New Roman" pitchFamily="18" charset="0"/>
                <a:cs typeface="Times New Roman" pitchFamily="18" charset="0"/>
              </a:rPr>
              <a:t>Neujahrskonzert; </a:t>
            </a:r>
            <a:endParaRPr lang="ru-RU" dirty="0" smtClean="0">
              <a:latin typeface="Times New Roman" pitchFamily="18" charset="0"/>
              <a:cs typeface="Times New Roman" pitchFamily="18" charset="0"/>
            </a:endParaRPr>
          </a:p>
          <a:p>
            <a:pPr lvl="0"/>
            <a:r>
              <a:rPr lang="de-DE" dirty="0" smtClean="0">
                <a:latin typeface="Times New Roman" pitchFamily="18" charset="0"/>
                <a:cs typeface="Times New Roman" pitchFamily="18" charset="0"/>
              </a:rPr>
              <a:t>Philharmonikerball;</a:t>
            </a:r>
            <a:endParaRPr lang="ru-RU" dirty="0" smtClean="0">
              <a:latin typeface="Times New Roman" pitchFamily="18" charset="0"/>
              <a:cs typeface="Times New Roman" pitchFamily="18" charset="0"/>
            </a:endParaRPr>
          </a:p>
          <a:p>
            <a:pPr lvl="0"/>
            <a:r>
              <a:rPr lang="de-DE" dirty="0" smtClean="0">
                <a:latin typeface="Times New Roman" pitchFamily="18" charset="0"/>
                <a:cs typeface="Times New Roman" pitchFamily="18" charset="0"/>
              </a:rPr>
              <a:t>Wiener Opernball;</a:t>
            </a:r>
            <a:endParaRPr lang="ru-RU" dirty="0" smtClean="0">
              <a:latin typeface="Times New Roman" pitchFamily="18" charset="0"/>
              <a:cs typeface="Times New Roman" pitchFamily="18" charset="0"/>
            </a:endParaRPr>
          </a:p>
          <a:p>
            <a:pPr lvl="0"/>
            <a:r>
              <a:rPr lang="de-DE" dirty="0" smtClean="0">
                <a:latin typeface="Times New Roman" pitchFamily="18" charset="0"/>
                <a:cs typeface="Times New Roman" pitchFamily="18" charset="0"/>
              </a:rPr>
              <a:t>zahlreiche weitere Faschingsbälle vom Kaffeesiederball bis zum Bonbonball, vom Ball der Technik bis zum Blumenball;</a:t>
            </a:r>
            <a:endParaRPr lang="ru-RU" dirty="0" smtClean="0">
              <a:latin typeface="Times New Roman" pitchFamily="18" charset="0"/>
              <a:cs typeface="Times New Roman" pitchFamily="18" charset="0"/>
            </a:endParaRPr>
          </a:p>
          <a:p>
            <a:pPr lvl="0"/>
            <a:r>
              <a:rPr lang="de-DE" dirty="0" smtClean="0">
                <a:latin typeface="Times New Roman" pitchFamily="18" charset="0"/>
                <a:cs typeface="Times New Roman" pitchFamily="18" charset="0"/>
              </a:rPr>
              <a:t>Musikfestival OsterKlang;</a:t>
            </a:r>
            <a:endParaRPr lang="ru-RU" dirty="0" smtClean="0">
              <a:latin typeface="Times New Roman" pitchFamily="18" charset="0"/>
              <a:cs typeface="Times New Roman" pitchFamily="18" charset="0"/>
            </a:endParaRPr>
          </a:p>
          <a:p>
            <a:pPr lvl="0"/>
            <a:r>
              <a:rPr lang="de-DE" dirty="0" smtClean="0">
                <a:latin typeface="Times New Roman" pitchFamily="18" charset="0"/>
                <a:cs typeface="Times New Roman" pitchFamily="18" charset="0"/>
              </a:rPr>
              <a:t>Wiener Frühlingsfestival (Konzerthaus, Musikverein);</a:t>
            </a:r>
            <a:endParaRPr lang="ru-RU" dirty="0" smtClean="0">
              <a:latin typeface="Times New Roman" pitchFamily="18" charset="0"/>
              <a:cs typeface="Times New Roman" pitchFamily="18" charset="0"/>
            </a:endParaRPr>
          </a:p>
          <a:p>
            <a:pPr lvl="0"/>
            <a:r>
              <a:rPr lang="de-DE" dirty="0" smtClean="0">
                <a:latin typeface="Times New Roman" pitchFamily="18" charset="0"/>
                <a:cs typeface="Times New Roman" pitchFamily="18" charset="0"/>
              </a:rPr>
              <a:t>Wiener Festwochen;</a:t>
            </a:r>
            <a:endParaRPr lang="ru-RU" dirty="0" smtClean="0">
              <a:latin typeface="Times New Roman" pitchFamily="18" charset="0"/>
              <a:cs typeface="Times New Roman" pitchFamily="18" charset="0"/>
            </a:endParaRPr>
          </a:p>
          <a:p>
            <a:pPr lvl="0"/>
            <a:r>
              <a:rPr lang="de-DE" dirty="0" smtClean="0">
                <a:latin typeface="Times New Roman" pitchFamily="18" charset="0"/>
                <a:cs typeface="Times New Roman" pitchFamily="18" charset="0"/>
              </a:rPr>
              <a:t>Viennale Vienna International Film Festival;</a:t>
            </a:r>
            <a:endParaRPr lang="ru-RU" dirty="0" smtClean="0">
              <a:latin typeface="Times New Roman" pitchFamily="18" charset="0"/>
              <a:cs typeface="Times New Roman" pitchFamily="18" charset="0"/>
            </a:endParaRPr>
          </a:p>
          <a:p>
            <a:pPr lvl="0"/>
            <a:r>
              <a:rPr lang="de-DE" dirty="0" smtClean="0">
                <a:latin typeface="Times New Roman" pitchFamily="18" charset="0"/>
                <a:cs typeface="Times New Roman" pitchFamily="18" charset="0"/>
              </a:rPr>
              <a:t>Wiener Adventzauber;</a:t>
            </a:r>
            <a:endParaRPr lang="ru-RU" dirty="0" smtClean="0">
              <a:latin typeface="Times New Roman" pitchFamily="18" charset="0"/>
              <a:cs typeface="Times New Roman" pitchFamily="18" charset="0"/>
            </a:endParaRPr>
          </a:p>
          <a:p>
            <a:pPr lvl="0"/>
            <a:r>
              <a:rPr lang="de-DE" dirty="0" smtClean="0">
                <a:latin typeface="Times New Roman" pitchFamily="18" charset="0"/>
                <a:cs typeface="Times New Roman" pitchFamily="18" charset="0"/>
              </a:rPr>
              <a:t>Kaiserball in der Hofburg am 31. Dezember</a:t>
            </a:r>
            <a:r>
              <a:rPr lang="ru-RU" dirty="0" smtClean="0">
                <a:latin typeface="Times New Roman" pitchFamily="18" charset="0"/>
                <a:cs typeface="Times New Roman" pitchFamily="18" charset="0"/>
              </a:rPr>
              <a:t>.</a:t>
            </a:r>
          </a:p>
          <a:p>
            <a:endParaRPr lang="ru-RU" dirty="0"/>
          </a:p>
        </p:txBody>
      </p:sp>
      <p:pic>
        <p:nvPicPr>
          <p:cNvPr id="6" name="Содержимое 5" descr="http://upload.wikimedia.org/wikipedia/commons/thumb/5/53/Bim_im_abendlichen_Wien.jpg/220px-Bim_im_abendlichen_Wien.jpg">
            <a:hlinkClick r:id="rId2"/>
          </p:cNvPr>
          <p:cNvPicPr>
            <a:picLocks noGrp="1"/>
          </p:cNvPicPr>
          <p:nvPr>
            <p:ph sz="half" idx="1"/>
          </p:nvPr>
        </p:nvPicPr>
        <p:blipFill>
          <a:blip r:embed="rId3" cstate="print"/>
          <a:srcRect/>
          <a:stretch>
            <a:fillRect/>
          </a:stretch>
        </p:blipFill>
        <p:spPr bwMode="auto">
          <a:xfrm>
            <a:off x="1857356" y="3500438"/>
            <a:ext cx="2794000" cy="1785950"/>
          </a:xfrm>
          <a:prstGeom prst="rect">
            <a:avLst/>
          </a:prstGeom>
          <a:ln>
            <a:noFill/>
          </a:ln>
          <a:effectLst>
            <a:softEdge rad="112500"/>
          </a:effectLst>
        </p:spPr>
      </p:pic>
      <p:pic>
        <p:nvPicPr>
          <p:cNvPr id="7" name="Рисунок 6" descr="http://upload.wikimedia.org/wikipedia/commons/thumb/6/65/Viennale-04-Stadtkino.jpg/220px-Viennale-04-Stadtkino.jpg">
            <a:hlinkClick r:id="rId4"/>
          </p:cNvPr>
          <p:cNvPicPr/>
          <p:nvPr/>
        </p:nvPicPr>
        <p:blipFill>
          <a:blip r:embed="rId5" cstate="print"/>
          <a:srcRect/>
          <a:stretch>
            <a:fillRect/>
          </a:stretch>
        </p:blipFill>
        <p:spPr bwMode="auto">
          <a:xfrm>
            <a:off x="500034" y="3643314"/>
            <a:ext cx="1928826" cy="2786082"/>
          </a:xfrm>
          <a:prstGeom prst="rect">
            <a:avLst/>
          </a:prstGeom>
          <a:ln>
            <a:noFill/>
          </a:ln>
          <a:effectLst>
            <a:softEdge rad="112500"/>
          </a:effectLst>
        </p:spPr>
      </p:pic>
      <p:pic>
        <p:nvPicPr>
          <p:cNvPr id="9" name="Рисунок 8" descr="art-Mozarteum-420x0.jpg"/>
          <p:cNvPicPr>
            <a:picLocks noChangeAspect="1"/>
          </p:cNvPicPr>
          <p:nvPr/>
        </p:nvPicPr>
        <p:blipFill>
          <a:blip r:embed="rId6" cstate="print"/>
          <a:stretch>
            <a:fillRect/>
          </a:stretch>
        </p:blipFill>
        <p:spPr>
          <a:xfrm>
            <a:off x="500034" y="1857364"/>
            <a:ext cx="3714776" cy="1785950"/>
          </a:xfrm>
          <a:prstGeom prst="rect">
            <a:avLst/>
          </a:prstGeom>
          <a:ln>
            <a:noFill/>
          </a:ln>
          <a:effectLst>
            <a:softEdge rad="112500"/>
          </a:effectLst>
        </p:spPr>
      </p:pic>
      <p:pic>
        <p:nvPicPr>
          <p:cNvPr id="10" name="Рисунок 9" descr="http://upload.wikimedia.org/wikipedia/commons/thumb/a/a0/Wilhelm_Gause_004.jpg/220px-Wilhelm_Gause_004.jpg">
            <a:hlinkClick r:id="rId7"/>
          </p:cNvPr>
          <p:cNvPicPr/>
          <p:nvPr/>
        </p:nvPicPr>
        <p:blipFill>
          <a:blip r:embed="rId8" cstate="print"/>
          <a:srcRect/>
          <a:stretch>
            <a:fillRect/>
          </a:stretch>
        </p:blipFill>
        <p:spPr bwMode="auto">
          <a:xfrm>
            <a:off x="2285984" y="5143512"/>
            <a:ext cx="2357454" cy="1495425"/>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5">
                                            <p:txEl>
                                              <p:pRg st="1" end="1"/>
                                            </p:txEl>
                                          </p:spTgt>
                                        </p:tgtEl>
                                        <p:attrNameLst>
                                          <p:attrName>style.visibility</p:attrName>
                                        </p:attrNameLst>
                                      </p:cBhvr>
                                      <p:to>
                                        <p:strVal val="visible"/>
                                      </p:to>
                                    </p:set>
                                    <p:anim calcmode="discrete" valueType="clr">
                                      <p:cBhvr override="childStyle">
                                        <p:cTn id="14" dur="80"/>
                                        <p:tgtEl>
                                          <p:spTgt spid="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5">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5">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5">
                                            <p:txEl>
                                              <p:pRg st="2" end="2"/>
                                            </p:txEl>
                                          </p:spTgt>
                                        </p:tgtEl>
                                        <p:attrNameLst>
                                          <p:attrName>style.visibility</p:attrName>
                                        </p:attrNameLst>
                                      </p:cBhvr>
                                      <p:to>
                                        <p:strVal val="visible"/>
                                      </p:to>
                                    </p:set>
                                    <p:anim calcmode="discrete" valueType="clr">
                                      <p:cBhvr override="childStyle">
                                        <p:cTn id="21" dur="80"/>
                                        <p:tgtEl>
                                          <p:spTgt spid="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5">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5">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2000" fill="hold"/>
                                        <p:tgtEl>
                                          <p:spTgt spid="9"/>
                                        </p:tgtEl>
                                        <p:attrNameLst>
                                          <p:attrName>ppt_w</p:attrName>
                                        </p:attrNameLst>
                                      </p:cBhvr>
                                      <p:tavLst>
                                        <p:tav tm="0">
                                          <p:val>
                                            <p:fltVal val="0"/>
                                          </p:val>
                                        </p:tav>
                                        <p:tav tm="100000">
                                          <p:val>
                                            <p:strVal val="#ppt_w"/>
                                          </p:val>
                                        </p:tav>
                                      </p:tavLst>
                                    </p:anim>
                                    <p:anim calcmode="lin" valueType="num">
                                      <p:cBhvr>
                                        <p:cTn id="29" dur="2000" fill="hold"/>
                                        <p:tgtEl>
                                          <p:spTgt spid="9"/>
                                        </p:tgtEl>
                                        <p:attrNameLst>
                                          <p:attrName>ppt_h</p:attrName>
                                        </p:attrNameLst>
                                      </p:cBhvr>
                                      <p:tavLst>
                                        <p:tav tm="0">
                                          <p:val>
                                            <p:fltVal val="0"/>
                                          </p:val>
                                        </p:tav>
                                        <p:tav tm="100000">
                                          <p:val>
                                            <p:strVal val="#ppt_h"/>
                                          </p:val>
                                        </p:tav>
                                      </p:tavLst>
                                    </p:anim>
                                    <p:animEffect transition="in" filter="fade">
                                      <p:cBhvr>
                                        <p:cTn id="30" dur="20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5">
                                            <p:txEl>
                                              <p:pRg st="3" end="3"/>
                                            </p:txEl>
                                          </p:spTgt>
                                        </p:tgtEl>
                                        <p:attrNameLst>
                                          <p:attrName>style.visibility</p:attrName>
                                        </p:attrNameLst>
                                      </p:cBhvr>
                                      <p:to>
                                        <p:strVal val="visible"/>
                                      </p:to>
                                    </p:set>
                                    <p:anim calcmode="discrete" valueType="clr">
                                      <p:cBhvr override="childStyle">
                                        <p:cTn id="35" dur="80"/>
                                        <p:tgtEl>
                                          <p:spTgt spid="5">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5">
                                            <p:txEl>
                                              <p:pRg st="3" end="3"/>
                                            </p:txEl>
                                          </p:spTgt>
                                        </p:tgtEl>
                                        <p:attrNameLst>
                                          <p:attrName>fillcolor</p:attrName>
                                        </p:attrNameLst>
                                      </p:cBhvr>
                                      <p:tavLst>
                                        <p:tav tm="0">
                                          <p:val>
                                            <p:clrVal>
                                              <a:schemeClr val="accent2"/>
                                            </p:clrVal>
                                          </p:val>
                                        </p:tav>
                                        <p:tav tm="50000">
                                          <p:val>
                                            <p:clrVal>
                                              <a:schemeClr val="hlink"/>
                                            </p:clrVal>
                                          </p:val>
                                        </p:tav>
                                      </p:tavLst>
                                    </p:anim>
                                    <p:set>
                                      <p:cBhvr>
                                        <p:cTn id="37" dur="80"/>
                                        <p:tgtEl>
                                          <p:spTgt spid="5">
                                            <p:txEl>
                                              <p:pRg st="3" end="3"/>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5">
                                            <p:txEl>
                                              <p:pRg st="4" end="4"/>
                                            </p:txEl>
                                          </p:spTgt>
                                        </p:tgtEl>
                                        <p:attrNameLst>
                                          <p:attrName>style.visibility</p:attrName>
                                        </p:attrNameLst>
                                      </p:cBhvr>
                                      <p:to>
                                        <p:strVal val="visible"/>
                                      </p:to>
                                    </p:set>
                                    <p:anim calcmode="discrete" valueType="clr">
                                      <p:cBhvr override="childStyle">
                                        <p:cTn id="42" dur="80"/>
                                        <p:tgtEl>
                                          <p:spTgt spid="5">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5">
                                            <p:txEl>
                                              <p:pRg st="4" end="4"/>
                                            </p:txEl>
                                          </p:spTgt>
                                        </p:tgtEl>
                                        <p:attrNameLst>
                                          <p:attrName>fillcolor</p:attrName>
                                        </p:attrNameLst>
                                      </p:cBhvr>
                                      <p:tavLst>
                                        <p:tav tm="0">
                                          <p:val>
                                            <p:clrVal>
                                              <a:schemeClr val="accent2"/>
                                            </p:clrVal>
                                          </p:val>
                                        </p:tav>
                                        <p:tav tm="50000">
                                          <p:val>
                                            <p:clrVal>
                                              <a:schemeClr val="hlink"/>
                                            </p:clrVal>
                                          </p:val>
                                        </p:tav>
                                      </p:tavLst>
                                    </p:anim>
                                    <p:set>
                                      <p:cBhvr>
                                        <p:cTn id="44" dur="80"/>
                                        <p:tgtEl>
                                          <p:spTgt spid="5">
                                            <p:txEl>
                                              <p:pRg st="4" end="4"/>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nodeType="clickEffect">
                                  <p:stCondLst>
                                    <p:cond delay="0"/>
                                  </p:stCondLst>
                                  <p:iterate type="lt">
                                    <p:tmPct val="50000"/>
                                  </p:iterate>
                                  <p:childTnLst>
                                    <p:set>
                                      <p:cBhvr>
                                        <p:cTn id="48" dur="1" fill="hold">
                                          <p:stCondLst>
                                            <p:cond delay="0"/>
                                          </p:stCondLst>
                                        </p:cTn>
                                        <p:tgtEl>
                                          <p:spTgt spid="5">
                                            <p:txEl>
                                              <p:pRg st="5" end="5"/>
                                            </p:txEl>
                                          </p:spTgt>
                                        </p:tgtEl>
                                        <p:attrNameLst>
                                          <p:attrName>style.visibility</p:attrName>
                                        </p:attrNameLst>
                                      </p:cBhvr>
                                      <p:to>
                                        <p:strVal val="visible"/>
                                      </p:to>
                                    </p:set>
                                    <p:anim calcmode="discrete" valueType="clr">
                                      <p:cBhvr override="childStyle">
                                        <p:cTn id="49" dur="80"/>
                                        <p:tgtEl>
                                          <p:spTgt spid="5">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5">
                                            <p:txEl>
                                              <p:pRg st="5" end="5"/>
                                            </p:txEl>
                                          </p:spTgt>
                                        </p:tgtEl>
                                        <p:attrNameLst>
                                          <p:attrName>fillcolor</p:attrName>
                                        </p:attrNameLst>
                                      </p:cBhvr>
                                      <p:tavLst>
                                        <p:tav tm="0">
                                          <p:val>
                                            <p:clrVal>
                                              <a:schemeClr val="accent2"/>
                                            </p:clrVal>
                                          </p:val>
                                        </p:tav>
                                        <p:tav tm="50000">
                                          <p:val>
                                            <p:clrVal>
                                              <a:schemeClr val="hlink"/>
                                            </p:clrVal>
                                          </p:val>
                                        </p:tav>
                                      </p:tavLst>
                                    </p:anim>
                                    <p:set>
                                      <p:cBhvr>
                                        <p:cTn id="51" dur="80"/>
                                        <p:tgtEl>
                                          <p:spTgt spid="5">
                                            <p:txEl>
                                              <p:pRg st="5" end="5"/>
                                            </p:txEl>
                                          </p:spTgt>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nodeType="clickEffect">
                                  <p:stCondLst>
                                    <p:cond delay="0"/>
                                  </p:stCondLst>
                                  <p:iterate type="lt">
                                    <p:tmPct val="50000"/>
                                  </p:iterate>
                                  <p:childTnLst>
                                    <p:set>
                                      <p:cBhvr>
                                        <p:cTn id="55" dur="1" fill="hold">
                                          <p:stCondLst>
                                            <p:cond delay="0"/>
                                          </p:stCondLst>
                                        </p:cTn>
                                        <p:tgtEl>
                                          <p:spTgt spid="5">
                                            <p:txEl>
                                              <p:pRg st="6" end="6"/>
                                            </p:txEl>
                                          </p:spTgt>
                                        </p:tgtEl>
                                        <p:attrNameLst>
                                          <p:attrName>style.visibility</p:attrName>
                                        </p:attrNameLst>
                                      </p:cBhvr>
                                      <p:to>
                                        <p:strVal val="visible"/>
                                      </p:to>
                                    </p:set>
                                    <p:anim calcmode="discrete" valueType="clr">
                                      <p:cBhvr override="childStyle">
                                        <p:cTn id="56" dur="80"/>
                                        <p:tgtEl>
                                          <p:spTgt spid="5">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5">
                                            <p:txEl>
                                              <p:pRg st="6" end="6"/>
                                            </p:txEl>
                                          </p:spTgt>
                                        </p:tgtEl>
                                        <p:attrNameLst>
                                          <p:attrName>fillcolor</p:attrName>
                                        </p:attrNameLst>
                                      </p:cBhvr>
                                      <p:tavLst>
                                        <p:tav tm="0">
                                          <p:val>
                                            <p:clrVal>
                                              <a:schemeClr val="accent2"/>
                                            </p:clrVal>
                                          </p:val>
                                        </p:tav>
                                        <p:tav tm="50000">
                                          <p:val>
                                            <p:clrVal>
                                              <a:schemeClr val="hlink"/>
                                            </p:clrVal>
                                          </p:val>
                                        </p:tav>
                                      </p:tavLst>
                                    </p:anim>
                                    <p:set>
                                      <p:cBhvr>
                                        <p:cTn id="58" dur="80"/>
                                        <p:tgtEl>
                                          <p:spTgt spid="5">
                                            <p:txEl>
                                              <p:pRg st="6" end="6"/>
                                            </p:txEl>
                                          </p:spTgt>
                                        </p:tgtEl>
                                        <p:attrNameLst>
                                          <p:attrName>fill.type</p:attrName>
                                        </p:attrNameLst>
                                      </p:cBhvr>
                                      <p:to>
                                        <p:strVal val="solid"/>
                                      </p:to>
                                    </p:set>
                                  </p:childTnLst>
                                </p:cTn>
                              </p:par>
                            </p:childTnLst>
                          </p:cTn>
                        </p:par>
                      </p:childTnLst>
                    </p:cTn>
                  </p:par>
                  <p:par>
                    <p:cTn id="59" fill="hold">
                      <p:stCondLst>
                        <p:cond delay="indefinite"/>
                      </p:stCondLst>
                      <p:childTnLst>
                        <p:par>
                          <p:cTn id="60" fill="hold">
                            <p:stCondLst>
                              <p:cond delay="0"/>
                            </p:stCondLst>
                            <p:childTnLst>
                              <p:par>
                                <p:cTn id="61" presetID="27" presetClass="entr" presetSubtype="0" fill="hold" nodeType="clickEffect">
                                  <p:stCondLst>
                                    <p:cond delay="0"/>
                                  </p:stCondLst>
                                  <p:iterate type="lt">
                                    <p:tmPct val="50000"/>
                                  </p:iterate>
                                  <p:childTnLst>
                                    <p:set>
                                      <p:cBhvr>
                                        <p:cTn id="62" dur="1" fill="hold">
                                          <p:stCondLst>
                                            <p:cond delay="0"/>
                                          </p:stCondLst>
                                        </p:cTn>
                                        <p:tgtEl>
                                          <p:spTgt spid="5">
                                            <p:txEl>
                                              <p:pRg st="7" end="7"/>
                                            </p:txEl>
                                          </p:spTgt>
                                        </p:tgtEl>
                                        <p:attrNameLst>
                                          <p:attrName>style.visibility</p:attrName>
                                        </p:attrNameLst>
                                      </p:cBhvr>
                                      <p:to>
                                        <p:strVal val="visible"/>
                                      </p:to>
                                    </p:set>
                                    <p:anim calcmode="discrete" valueType="clr">
                                      <p:cBhvr override="childStyle">
                                        <p:cTn id="63" dur="80"/>
                                        <p:tgtEl>
                                          <p:spTgt spid="5">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5">
                                            <p:txEl>
                                              <p:pRg st="7" end="7"/>
                                            </p:txEl>
                                          </p:spTgt>
                                        </p:tgtEl>
                                        <p:attrNameLst>
                                          <p:attrName>fillcolor</p:attrName>
                                        </p:attrNameLst>
                                      </p:cBhvr>
                                      <p:tavLst>
                                        <p:tav tm="0">
                                          <p:val>
                                            <p:clrVal>
                                              <a:schemeClr val="accent2"/>
                                            </p:clrVal>
                                          </p:val>
                                        </p:tav>
                                        <p:tav tm="50000">
                                          <p:val>
                                            <p:clrVal>
                                              <a:schemeClr val="hlink"/>
                                            </p:clrVal>
                                          </p:val>
                                        </p:tav>
                                      </p:tavLst>
                                    </p:anim>
                                    <p:set>
                                      <p:cBhvr>
                                        <p:cTn id="65" dur="80"/>
                                        <p:tgtEl>
                                          <p:spTgt spid="5">
                                            <p:txEl>
                                              <p:pRg st="7" end="7"/>
                                            </p:txEl>
                                          </p:spTgt>
                                        </p:tgtEl>
                                        <p:attrNameLst>
                                          <p:attrName>fill.type</p:attrName>
                                        </p:attrNameLst>
                                      </p:cBhvr>
                                      <p:to>
                                        <p:strVal val="solid"/>
                                      </p:to>
                                    </p:set>
                                  </p:childTnLst>
                                </p:cTn>
                              </p:par>
                            </p:childTnLst>
                          </p:cTn>
                        </p:par>
                      </p:childTnLst>
                    </p:cTn>
                  </p:par>
                  <p:par>
                    <p:cTn id="66" fill="hold">
                      <p:stCondLst>
                        <p:cond delay="indefinite"/>
                      </p:stCondLst>
                      <p:childTnLst>
                        <p:par>
                          <p:cTn id="67" fill="hold">
                            <p:stCondLst>
                              <p:cond delay="0"/>
                            </p:stCondLst>
                            <p:childTnLst>
                              <p:par>
                                <p:cTn id="68" presetID="53" presetClass="entr" presetSubtype="0" fill="hold" nodeType="clickEffect">
                                  <p:stCondLst>
                                    <p:cond delay="0"/>
                                  </p:stCondLst>
                                  <p:childTnLst>
                                    <p:set>
                                      <p:cBhvr>
                                        <p:cTn id="69" dur="1" fill="hold">
                                          <p:stCondLst>
                                            <p:cond delay="0"/>
                                          </p:stCondLst>
                                        </p:cTn>
                                        <p:tgtEl>
                                          <p:spTgt spid="6"/>
                                        </p:tgtEl>
                                        <p:attrNameLst>
                                          <p:attrName>style.visibility</p:attrName>
                                        </p:attrNameLst>
                                      </p:cBhvr>
                                      <p:to>
                                        <p:strVal val="visible"/>
                                      </p:to>
                                    </p:set>
                                    <p:anim calcmode="lin" valueType="num">
                                      <p:cBhvr>
                                        <p:cTn id="70" dur="2000" fill="hold"/>
                                        <p:tgtEl>
                                          <p:spTgt spid="6"/>
                                        </p:tgtEl>
                                        <p:attrNameLst>
                                          <p:attrName>ppt_w</p:attrName>
                                        </p:attrNameLst>
                                      </p:cBhvr>
                                      <p:tavLst>
                                        <p:tav tm="0">
                                          <p:val>
                                            <p:fltVal val="0"/>
                                          </p:val>
                                        </p:tav>
                                        <p:tav tm="100000">
                                          <p:val>
                                            <p:strVal val="#ppt_w"/>
                                          </p:val>
                                        </p:tav>
                                      </p:tavLst>
                                    </p:anim>
                                    <p:anim calcmode="lin" valueType="num">
                                      <p:cBhvr>
                                        <p:cTn id="71" dur="2000" fill="hold"/>
                                        <p:tgtEl>
                                          <p:spTgt spid="6"/>
                                        </p:tgtEl>
                                        <p:attrNameLst>
                                          <p:attrName>ppt_h</p:attrName>
                                        </p:attrNameLst>
                                      </p:cBhvr>
                                      <p:tavLst>
                                        <p:tav tm="0">
                                          <p:val>
                                            <p:fltVal val="0"/>
                                          </p:val>
                                        </p:tav>
                                        <p:tav tm="100000">
                                          <p:val>
                                            <p:strVal val="#ppt_h"/>
                                          </p:val>
                                        </p:tav>
                                      </p:tavLst>
                                    </p:anim>
                                    <p:animEffect transition="in" filter="fade">
                                      <p:cBhvr>
                                        <p:cTn id="72" dur="2000"/>
                                        <p:tgtEl>
                                          <p:spTgt spid="6"/>
                                        </p:tgtEl>
                                      </p:cBhvr>
                                    </p:animEffect>
                                  </p:childTnLst>
                                </p:cTn>
                              </p:par>
                            </p:childTnLst>
                          </p:cTn>
                        </p:par>
                      </p:childTnLst>
                    </p:cTn>
                  </p:par>
                  <p:par>
                    <p:cTn id="73" fill="hold">
                      <p:stCondLst>
                        <p:cond delay="indefinite"/>
                      </p:stCondLst>
                      <p:childTnLst>
                        <p:par>
                          <p:cTn id="74" fill="hold">
                            <p:stCondLst>
                              <p:cond delay="0"/>
                            </p:stCondLst>
                            <p:childTnLst>
                              <p:par>
                                <p:cTn id="75" presetID="27" presetClass="entr" presetSubtype="0" fill="hold" nodeType="clickEffect">
                                  <p:stCondLst>
                                    <p:cond delay="0"/>
                                  </p:stCondLst>
                                  <p:iterate type="lt">
                                    <p:tmPct val="50000"/>
                                  </p:iterate>
                                  <p:childTnLst>
                                    <p:set>
                                      <p:cBhvr>
                                        <p:cTn id="76" dur="1" fill="hold">
                                          <p:stCondLst>
                                            <p:cond delay="0"/>
                                          </p:stCondLst>
                                        </p:cTn>
                                        <p:tgtEl>
                                          <p:spTgt spid="5">
                                            <p:txEl>
                                              <p:pRg st="8" end="8"/>
                                            </p:txEl>
                                          </p:spTgt>
                                        </p:tgtEl>
                                        <p:attrNameLst>
                                          <p:attrName>style.visibility</p:attrName>
                                        </p:attrNameLst>
                                      </p:cBhvr>
                                      <p:to>
                                        <p:strVal val="visible"/>
                                      </p:to>
                                    </p:set>
                                    <p:anim calcmode="discrete" valueType="clr">
                                      <p:cBhvr override="childStyle">
                                        <p:cTn id="77" dur="80"/>
                                        <p:tgtEl>
                                          <p:spTgt spid="5">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8" dur="80"/>
                                        <p:tgtEl>
                                          <p:spTgt spid="5">
                                            <p:txEl>
                                              <p:pRg st="8" end="8"/>
                                            </p:txEl>
                                          </p:spTgt>
                                        </p:tgtEl>
                                        <p:attrNameLst>
                                          <p:attrName>fillcolor</p:attrName>
                                        </p:attrNameLst>
                                      </p:cBhvr>
                                      <p:tavLst>
                                        <p:tav tm="0">
                                          <p:val>
                                            <p:clrVal>
                                              <a:schemeClr val="accent2"/>
                                            </p:clrVal>
                                          </p:val>
                                        </p:tav>
                                        <p:tav tm="50000">
                                          <p:val>
                                            <p:clrVal>
                                              <a:schemeClr val="hlink"/>
                                            </p:clrVal>
                                          </p:val>
                                        </p:tav>
                                      </p:tavLst>
                                    </p:anim>
                                    <p:set>
                                      <p:cBhvr>
                                        <p:cTn id="79" dur="80"/>
                                        <p:tgtEl>
                                          <p:spTgt spid="5">
                                            <p:txEl>
                                              <p:pRg st="8" end="8"/>
                                            </p:txEl>
                                          </p:spTgt>
                                        </p:tgtEl>
                                        <p:attrNameLst>
                                          <p:attrName>fill.type</p:attrName>
                                        </p:attrNameLst>
                                      </p:cBhvr>
                                      <p:to>
                                        <p:strVal val="solid"/>
                                      </p:to>
                                    </p:set>
                                  </p:childTnLst>
                                </p:cTn>
                              </p:par>
                            </p:childTnLst>
                          </p:cTn>
                        </p:par>
                      </p:childTnLst>
                    </p:cTn>
                  </p:par>
                  <p:par>
                    <p:cTn id="80" fill="hold">
                      <p:stCondLst>
                        <p:cond delay="indefinite"/>
                      </p:stCondLst>
                      <p:childTnLst>
                        <p:par>
                          <p:cTn id="81" fill="hold">
                            <p:stCondLst>
                              <p:cond delay="0"/>
                            </p:stCondLst>
                            <p:childTnLst>
                              <p:par>
                                <p:cTn id="82" presetID="53" presetClass="entr" presetSubtype="0" fill="hold" nodeType="clickEffect">
                                  <p:stCondLst>
                                    <p:cond delay="0"/>
                                  </p:stCondLst>
                                  <p:childTnLst>
                                    <p:set>
                                      <p:cBhvr>
                                        <p:cTn id="83" dur="1" fill="hold">
                                          <p:stCondLst>
                                            <p:cond delay="0"/>
                                          </p:stCondLst>
                                        </p:cTn>
                                        <p:tgtEl>
                                          <p:spTgt spid="7"/>
                                        </p:tgtEl>
                                        <p:attrNameLst>
                                          <p:attrName>style.visibility</p:attrName>
                                        </p:attrNameLst>
                                      </p:cBhvr>
                                      <p:to>
                                        <p:strVal val="visible"/>
                                      </p:to>
                                    </p:set>
                                    <p:anim calcmode="lin" valueType="num">
                                      <p:cBhvr>
                                        <p:cTn id="84" dur="2000" fill="hold"/>
                                        <p:tgtEl>
                                          <p:spTgt spid="7"/>
                                        </p:tgtEl>
                                        <p:attrNameLst>
                                          <p:attrName>ppt_w</p:attrName>
                                        </p:attrNameLst>
                                      </p:cBhvr>
                                      <p:tavLst>
                                        <p:tav tm="0">
                                          <p:val>
                                            <p:fltVal val="0"/>
                                          </p:val>
                                        </p:tav>
                                        <p:tav tm="100000">
                                          <p:val>
                                            <p:strVal val="#ppt_w"/>
                                          </p:val>
                                        </p:tav>
                                      </p:tavLst>
                                    </p:anim>
                                    <p:anim calcmode="lin" valueType="num">
                                      <p:cBhvr>
                                        <p:cTn id="85" dur="2000" fill="hold"/>
                                        <p:tgtEl>
                                          <p:spTgt spid="7"/>
                                        </p:tgtEl>
                                        <p:attrNameLst>
                                          <p:attrName>ppt_h</p:attrName>
                                        </p:attrNameLst>
                                      </p:cBhvr>
                                      <p:tavLst>
                                        <p:tav tm="0">
                                          <p:val>
                                            <p:fltVal val="0"/>
                                          </p:val>
                                        </p:tav>
                                        <p:tav tm="100000">
                                          <p:val>
                                            <p:strVal val="#ppt_h"/>
                                          </p:val>
                                        </p:tav>
                                      </p:tavLst>
                                    </p:anim>
                                    <p:animEffect transition="in" filter="fade">
                                      <p:cBhvr>
                                        <p:cTn id="86" dur="2000"/>
                                        <p:tgtEl>
                                          <p:spTgt spid="7"/>
                                        </p:tgtEl>
                                      </p:cBhvr>
                                    </p:animEffect>
                                  </p:childTnLst>
                                </p:cTn>
                              </p:par>
                            </p:childTnLst>
                          </p:cTn>
                        </p:par>
                      </p:childTnLst>
                    </p:cTn>
                  </p:par>
                  <p:par>
                    <p:cTn id="87" fill="hold">
                      <p:stCondLst>
                        <p:cond delay="indefinite"/>
                      </p:stCondLst>
                      <p:childTnLst>
                        <p:par>
                          <p:cTn id="88" fill="hold">
                            <p:stCondLst>
                              <p:cond delay="0"/>
                            </p:stCondLst>
                            <p:childTnLst>
                              <p:par>
                                <p:cTn id="89" presetID="27" presetClass="entr" presetSubtype="0" fill="hold" nodeType="clickEffect">
                                  <p:stCondLst>
                                    <p:cond delay="0"/>
                                  </p:stCondLst>
                                  <p:iterate type="lt">
                                    <p:tmPct val="50000"/>
                                  </p:iterate>
                                  <p:childTnLst>
                                    <p:set>
                                      <p:cBhvr>
                                        <p:cTn id="90" dur="1" fill="hold">
                                          <p:stCondLst>
                                            <p:cond delay="0"/>
                                          </p:stCondLst>
                                        </p:cTn>
                                        <p:tgtEl>
                                          <p:spTgt spid="5">
                                            <p:txEl>
                                              <p:pRg st="9" end="9"/>
                                            </p:txEl>
                                          </p:spTgt>
                                        </p:tgtEl>
                                        <p:attrNameLst>
                                          <p:attrName>style.visibility</p:attrName>
                                        </p:attrNameLst>
                                      </p:cBhvr>
                                      <p:to>
                                        <p:strVal val="visible"/>
                                      </p:to>
                                    </p:set>
                                    <p:anim calcmode="discrete" valueType="clr">
                                      <p:cBhvr override="childStyle">
                                        <p:cTn id="91" dur="80"/>
                                        <p:tgtEl>
                                          <p:spTgt spid="5">
                                            <p:txEl>
                                              <p:pRg st="9" end="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2" dur="80"/>
                                        <p:tgtEl>
                                          <p:spTgt spid="5">
                                            <p:txEl>
                                              <p:pRg st="9" end="9"/>
                                            </p:txEl>
                                          </p:spTgt>
                                        </p:tgtEl>
                                        <p:attrNameLst>
                                          <p:attrName>fillcolor</p:attrName>
                                        </p:attrNameLst>
                                      </p:cBhvr>
                                      <p:tavLst>
                                        <p:tav tm="0">
                                          <p:val>
                                            <p:clrVal>
                                              <a:schemeClr val="accent2"/>
                                            </p:clrVal>
                                          </p:val>
                                        </p:tav>
                                        <p:tav tm="50000">
                                          <p:val>
                                            <p:clrVal>
                                              <a:schemeClr val="hlink"/>
                                            </p:clrVal>
                                          </p:val>
                                        </p:tav>
                                      </p:tavLst>
                                    </p:anim>
                                    <p:set>
                                      <p:cBhvr>
                                        <p:cTn id="93" dur="80"/>
                                        <p:tgtEl>
                                          <p:spTgt spid="5">
                                            <p:txEl>
                                              <p:pRg st="9" end="9"/>
                                            </p:txEl>
                                          </p:spTgt>
                                        </p:tgtEl>
                                        <p:attrNameLst>
                                          <p:attrName>fill.type</p:attrName>
                                        </p:attrNameLst>
                                      </p:cBhvr>
                                      <p:to>
                                        <p:strVal val="solid"/>
                                      </p:to>
                                    </p:set>
                                  </p:childTnLst>
                                </p:cTn>
                              </p:par>
                            </p:childTnLst>
                          </p:cTn>
                        </p:par>
                      </p:childTnLst>
                    </p:cTn>
                  </p:par>
                  <p:par>
                    <p:cTn id="94" fill="hold">
                      <p:stCondLst>
                        <p:cond delay="indefinite"/>
                      </p:stCondLst>
                      <p:childTnLst>
                        <p:par>
                          <p:cTn id="95" fill="hold">
                            <p:stCondLst>
                              <p:cond delay="0"/>
                            </p:stCondLst>
                            <p:childTnLst>
                              <p:par>
                                <p:cTn id="96" presetID="27" presetClass="entr" presetSubtype="0" fill="hold" nodeType="clickEffect">
                                  <p:stCondLst>
                                    <p:cond delay="0"/>
                                  </p:stCondLst>
                                  <p:iterate type="lt">
                                    <p:tmPct val="50000"/>
                                  </p:iterate>
                                  <p:childTnLst>
                                    <p:set>
                                      <p:cBhvr>
                                        <p:cTn id="97" dur="1" fill="hold">
                                          <p:stCondLst>
                                            <p:cond delay="0"/>
                                          </p:stCondLst>
                                        </p:cTn>
                                        <p:tgtEl>
                                          <p:spTgt spid="5">
                                            <p:txEl>
                                              <p:pRg st="10" end="10"/>
                                            </p:txEl>
                                          </p:spTgt>
                                        </p:tgtEl>
                                        <p:attrNameLst>
                                          <p:attrName>style.visibility</p:attrName>
                                        </p:attrNameLst>
                                      </p:cBhvr>
                                      <p:to>
                                        <p:strVal val="visible"/>
                                      </p:to>
                                    </p:set>
                                    <p:anim calcmode="discrete" valueType="clr">
                                      <p:cBhvr override="childStyle">
                                        <p:cTn id="98" dur="80"/>
                                        <p:tgtEl>
                                          <p:spTgt spid="5">
                                            <p:txEl>
                                              <p:pRg st="10" end="1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9" dur="80"/>
                                        <p:tgtEl>
                                          <p:spTgt spid="5">
                                            <p:txEl>
                                              <p:pRg st="10" end="10"/>
                                            </p:txEl>
                                          </p:spTgt>
                                        </p:tgtEl>
                                        <p:attrNameLst>
                                          <p:attrName>fillcolor</p:attrName>
                                        </p:attrNameLst>
                                      </p:cBhvr>
                                      <p:tavLst>
                                        <p:tav tm="0">
                                          <p:val>
                                            <p:clrVal>
                                              <a:schemeClr val="accent2"/>
                                            </p:clrVal>
                                          </p:val>
                                        </p:tav>
                                        <p:tav tm="50000">
                                          <p:val>
                                            <p:clrVal>
                                              <a:schemeClr val="hlink"/>
                                            </p:clrVal>
                                          </p:val>
                                        </p:tav>
                                      </p:tavLst>
                                    </p:anim>
                                    <p:set>
                                      <p:cBhvr>
                                        <p:cTn id="100" dur="80"/>
                                        <p:tgtEl>
                                          <p:spTgt spid="5">
                                            <p:txEl>
                                              <p:pRg st="10" end="10"/>
                                            </p:txEl>
                                          </p:spTgt>
                                        </p:tgtEl>
                                        <p:attrNameLst>
                                          <p:attrName>fill.type</p:attrName>
                                        </p:attrNameLst>
                                      </p:cBhvr>
                                      <p:to>
                                        <p:strVal val="solid"/>
                                      </p:to>
                                    </p:set>
                                  </p:childTnLst>
                                </p:cTn>
                              </p:par>
                            </p:childTnLst>
                          </p:cTn>
                        </p:par>
                      </p:childTnLst>
                    </p:cTn>
                  </p:par>
                  <p:par>
                    <p:cTn id="101" fill="hold">
                      <p:stCondLst>
                        <p:cond delay="indefinite"/>
                      </p:stCondLst>
                      <p:childTnLst>
                        <p:par>
                          <p:cTn id="102" fill="hold">
                            <p:stCondLst>
                              <p:cond delay="0"/>
                            </p:stCondLst>
                            <p:childTnLst>
                              <p:par>
                                <p:cTn id="103" presetID="53" presetClass="entr" presetSubtype="0" fill="hold" nodeType="clickEffect">
                                  <p:stCondLst>
                                    <p:cond delay="0"/>
                                  </p:stCondLst>
                                  <p:childTnLst>
                                    <p:set>
                                      <p:cBhvr>
                                        <p:cTn id="104" dur="1" fill="hold">
                                          <p:stCondLst>
                                            <p:cond delay="0"/>
                                          </p:stCondLst>
                                        </p:cTn>
                                        <p:tgtEl>
                                          <p:spTgt spid="10"/>
                                        </p:tgtEl>
                                        <p:attrNameLst>
                                          <p:attrName>style.visibility</p:attrName>
                                        </p:attrNameLst>
                                      </p:cBhvr>
                                      <p:to>
                                        <p:strVal val="visible"/>
                                      </p:to>
                                    </p:set>
                                    <p:anim calcmode="lin" valueType="num">
                                      <p:cBhvr>
                                        <p:cTn id="105" dur="2000" fill="hold"/>
                                        <p:tgtEl>
                                          <p:spTgt spid="10"/>
                                        </p:tgtEl>
                                        <p:attrNameLst>
                                          <p:attrName>ppt_w</p:attrName>
                                        </p:attrNameLst>
                                      </p:cBhvr>
                                      <p:tavLst>
                                        <p:tav tm="0">
                                          <p:val>
                                            <p:fltVal val="0"/>
                                          </p:val>
                                        </p:tav>
                                        <p:tav tm="100000">
                                          <p:val>
                                            <p:strVal val="#ppt_w"/>
                                          </p:val>
                                        </p:tav>
                                      </p:tavLst>
                                    </p:anim>
                                    <p:anim calcmode="lin" valueType="num">
                                      <p:cBhvr>
                                        <p:cTn id="106" dur="2000" fill="hold"/>
                                        <p:tgtEl>
                                          <p:spTgt spid="10"/>
                                        </p:tgtEl>
                                        <p:attrNameLst>
                                          <p:attrName>ppt_h</p:attrName>
                                        </p:attrNameLst>
                                      </p:cBhvr>
                                      <p:tavLst>
                                        <p:tav tm="0">
                                          <p:val>
                                            <p:fltVal val="0"/>
                                          </p:val>
                                        </p:tav>
                                        <p:tav tm="100000">
                                          <p:val>
                                            <p:strVal val="#ppt_h"/>
                                          </p:val>
                                        </p:tav>
                                      </p:tavLst>
                                    </p:anim>
                                    <p:animEffect transition="in" filter="fade">
                                      <p:cBhvr>
                                        <p:cTn id="10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tx2">
              <a:lumMod val="60000"/>
              <a:lumOff val="40000"/>
            </a:schemeClr>
          </a:solidFill>
          <a:effectLst>
            <a:softEdge rad="127000"/>
          </a:effectLst>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b="1" cap="all" dirty="0" smtClean="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Freizeit</a:t>
            </a:r>
            <a:endParaRPr lang="ru-RU" b="1" cap="all" dirty="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endParaRPr>
          </a:p>
        </p:txBody>
      </p:sp>
      <p:sp>
        <p:nvSpPr>
          <p:cNvPr id="3" name="Содержимое 2"/>
          <p:cNvSpPr>
            <a:spLocks noGrp="1"/>
          </p:cNvSpPr>
          <p:nvPr>
            <p:ph sz="half" idx="1"/>
          </p:nvPr>
        </p:nvSpPr>
        <p:spPr/>
        <p:txBody>
          <a:bodyPr>
            <a:normAutofit fontScale="92500"/>
          </a:bodyPr>
          <a:lstStyle/>
          <a:p>
            <a:r>
              <a:rPr lang="de-DE" dirty="0" smtClean="0">
                <a:latin typeface="Times New Roman" pitchFamily="18" charset="0"/>
                <a:cs typeface="Times New Roman" pitchFamily="18" charset="0"/>
              </a:rPr>
              <a:t>Wien besitzt viele unterschiedliche Parkanlagen.</a:t>
            </a:r>
          </a:p>
          <a:p>
            <a:r>
              <a:rPr lang="de-DE" dirty="0" smtClean="0">
                <a:latin typeface="Times New Roman" pitchFamily="18" charset="0"/>
                <a:cs typeface="Times New Roman" pitchFamily="18" charset="0"/>
              </a:rPr>
              <a:t>Sowohl Sehenswürdigkeiten als auch Grünoasen sind die Wiener Friedhöfe, die als Erholungsorte gelten und zum Spazieren einladen.</a:t>
            </a:r>
          </a:p>
          <a:p>
            <a:r>
              <a:rPr lang="de-DE" dirty="0" smtClean="0">
                <a:latin typeface="Times New Roman" pitchFamily="18" charset="0"/>
                <a:cs typeface="Times New Roman" pitchFamily="18" charset="0"/>
              </a:rPr>
              <a:t>Auch der Sankt Marxer Friedhof ist ein beliebtes Areal für Spaziergänge.</a:t>
            </a:r>
            <a:endParaRPr lang="ru-RU" dirty="0">
              <a:latin typeface="Times New Roman" pitchFamily="18" charset="0"/>
              <a:cs typeface="Times New Roman" pitchFamily="18" charset="0"/>
            </a:endParaRPr>
          </a:p>
        </p:txBody>
      </p:sp>
      <p:pic>
        <p:nvPicPr>
          <p:cNvPr id="7" name="Содержимое 6" descr="37963.jpg"/>
          <p:cNvPicPr>
            <a:picLocks noGrp="1" noChangeAspect="1"/>
          </p:cNvPicPr>
          <p:nvPr>
            <p:ph sz="half" idx="2"/>
          </p:nvPr>
        </p:nvPicPr>
        <p:blipFill>
          <a:blip r:embed="rId2" cstate="print"/>
          <a:stretch>
            <a:fillRect/>
          </a:stretch>
        </p:blipFill>
        <p:spPr>
          <a:xfrm>
            <a:off x="4572000" y="1571612"/>
            <a:ext cx="4038600" cy="3028950"/>
          </a:xfrm>
          <a:prstGeom prst="rect">
            <a:avLst/>
          </a:prstGeom>
          <a:ln>
            <a:noFill/>
          </a:ln>
          <a:effectLst>
            <a:softEdge rad="112500"/>
          </a:effectLst>
        </p:spPr>
      </p:pic>
      <p:pic>
        <p:nvPicPr>
          <p:cNvPr id="8" name="Рисунок 7" descr="v80_1_DSC_8179.jpg"/>
          <p:cNvPicPr>
            <a:picLocks noChangeAspect="1"/>
          </p:cNvPicPr>
          <p:nvPr/>
        </p:nvPicPr>
        <p:blipFill>
          <a:blip r:embed="rId3" cstate="print"/>
          <a:stretch>
            <a:fillRect/>
          </a:stretch>
        </p:blipFill>
        <p:spPr>
          <a:xfrm>
            <a:off x="4572000" y="4572008"/>
            <a:ext cx="4071966" cy="2000264"/>
          </a:xfrm>
          <a:prstGeom prst="rect">
            <a:avLst/>
          </a:prstGeom>
          <a:ln>
            <a:noFill/>
          </a:ln>
          <a:effectLst>
            <a:softEdge rad="112500"/>
          </a:effectLst>
        </p:spPr>
      </p:pic>
      <p:pic>
        <p:nvPicPr>
          <p:cNvPr id="9" name="Рисунок 8" descr="http://upload.wikimedia.org/wikipedia/commons/thumb/a/ad/Johann-strauss-stadtpark.jpg/170px-Johann-strauss-stadtpark.jpg">
            <a:hlinkClick r:id="rId4"/>
          </p:cNvPr>
          <p:cNvPicPr/>
          <p:nvPr/>
        </p:nvPicPr>
        <p:blipFill>
          <a:blip r:embed="rId5" cstate="print"/>
          <a:srcRect/>
          <a:stretch>
            <a:fillRect/>
          </a:stretch>
        </p:blipFill>
        <p:spPr bwMode="auto">
          <a:xfrm>
            <a:off x="4500562" y="3071810"/>
            <a:ext cx="1714512" cy="2162175"/>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4"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3">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5"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24" dur="1000" fill="hold"/>
                                        <p:tgtEl>
                                          <p:spTgt spid="7"/>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nodeType="clickEffect">
                                  <p:stCondLst>
                                    <p:cond delay="0"/>
                                  </p:stCondLst>
                                  <p:iterate type="lt">
                                    <p:tmPct val="50000"/>
                                  </p:iterate>
                                  <p:childTnLst>
                                    <p:set>
                                      <p:cBhvr>
                                        <p:cTn id="32"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33"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35" dur="80"/>
                                        <p:tgtEl>
                                          <p:spTgt spid="3">
                                            <p:txEl>
                                              <p:pRg st="1" end="1"/>
                                            </p:txEl>
                                          </p:spTgt>
                                        </p:tgtEl>
                                        <p:attrNameLst>
                                          <p:attrName>fill.type</p:attrName>
                                        </p:attrNameLst>
                                      </p:cBhvr>
                                      <p:to>
                                        <p:strVal val="solid"/>
                                      </p:to>
                                    </p:set>
                                  </p:childTnLst>
                                </p:cTn>
                              </p:par>
                            </p:childTnLst>
                          </p:cTn>
                        </p:par>
                      </p:childTnLst>
                    </p:cTn>
                  </p:par>
                  <p:par>
                    <p:cTn id="36" fill="hold">
                      <p:stCondLst>
                        <p:cond delay="indefinite"/>
                      </p:stCondLst>
                      <p:childTnLst>
                        <p:par>
                          <p:cTn id="37" fill="hold">
                            <p:stCondLst>
                              <p:cond delay="0"/>
                            </p:stCondLst>
                            <p:childTnLst>
                              <p:par>
                                <p:cTn id="38" presetID="25" presetClass="entr" presetSubtype="0"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3" dur="1000" fill="hold"/>
                                        <p:tgtEl>
                                          <p:spTgt spid="9"/>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7" presetClass="entr" presetSubtype="0" fill="hold" nodeType="clickEffect">
                                  <p:stCondLst>
                                    <p:cond delay="0"/>
                                  </p:stCondLst>
                                  <p:iterate type="lt">
                                    <p:tmPct val="50000"/>
                                  </p:iterate>
                                  <p:childTnLst>
                                    <p:set>
                                      <p:cBhvr>
                                        <p:cTn id="51"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52"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3"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54" dur="80"/>
                                        <p:tgtEl>
                                          <p:spTgt spid="3">
                                            <p:txEl>
                                              <p:pRg st="2" end="2"/>
                                            </p:txEl>
                                          </p:spTgt>
                                        </p:tgtEl>
                                        <p:attrNameLst>
                                          <p:attrName>fill.type</p:attrName>
                                        </p:attrNameLst>
                                      </p:cBhvr>
                                      <p:to>
                                        <p:strVal val="solid"/>
                                      </p:to>
                                    </p:set>
                                  </p:childTnLst>
                                </p:cTn>
                              </p:par>
                            </p:childTnLst>
                          </p:cTn>
                        </p:par>
                      </p:childTnLst>
                    </p:cTn>
                  </p:par>
                  <p:par>
                    <p:cTn id="55" fill="hold">
                      <p:stCondLst>
                        <p:cond delay="indefinite"/>
                      </p:stCondLst>
                      <p:childTnLst>
                        <p:par>
                          <p:cTn id="56" fill="hold">
                            <p:stCondLst>
                              <p:cond delay="0"/>
                            </p:stCondLst>
                            <p:childTnLst>
                              <p:par>
                                <p:cTn id="57" presetID="25" presetClass="entr" presetSubtype="0" fill="hold" nodeType="click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p:cTn id="59"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60"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61"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62" dur="1000" fill="hold"/>
                                        <p:tgtEl>
                                          <p:spTgt spid="8"/>
                                        </p:tgtEl>
                                        <p:attrNameLst>
                                          <p:attrName>ppt_h</p:attrName>
                                        </p:attrNameLst>
                                      </p:cBhvr>
                                      <p:tavLst>
                                        <p:tav tm="0">
                                          <p:val>
                                            <p:strVal val="#ppt_h"/>
                                          </p:val>
                                        </p:tav>
                                        <p:tav tm="100000">
                                          <p:val>
                                            <p:strVal val="#ppt_h"/>
                                          </p:val>
                                        </p:tav>
                                      </p:tavLst>
                                    </p:anim>
                                    <p:anim calcmode="lin" valueType="num">
                                      <p:cBhvr>
                                        <p:cTn id="63"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64"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65"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66"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1">
              <a:lumMod val="60000"/>
              <a:lumOff val="40000"/>
            </a:schemeClr>
          </a:solidFill>
          <a:effectLst>
            <a:softEdge rad="127000"/>
          </a:effectLst>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ru-RU" b="1" cap="all" dirty="0" smtClean="0">
                <a:ln w="0">
                  <a:solidFill>
                    <a:schemeClr val="accent1">
                      <a:lumMod val="50000"/>
                    </a:schemeClr>
                  </a:solidFill>
                </a:ln>
                <a:solidFill>
                  <a:schemeClr val="tx1"/>
                </a:solidFill>
                <a:effectLst>
                  <a:reflection blurRad="12700" stA="50000" endPos="50000" dist="5000" dir="5400000" sy="-100000" rotWithShape="0"/>
                </a:effectLst>
                <a:latin typeface="+mn-lt"/>
              </a:rPr>
              <a:t>Флаг Вены</a:t>
            </a:r>
            <a:endParaRPr lang="ru-RU" b="1" cap="all" dirty="0">
              <a:ln w="0">
                <a:solidFill>
                  <a:schemeClr val="accent1">
                    <a:lumMod val="50000"/>
                  </a:schemeClr>
                </a:solidFill>
              </a:ln>
              <a:solidFill>
                <a:schemeClr val="tx1"/>
              </a:solidFill>
              <a:effectLst>
                <a:reflection blurRad="12700" stA="50000" endPos="50000" dist="5000" dir="5400000" sy="-100000" rotWithShape="0"/>
              </a:effectLst>
              <a:latin typeface="+mn-lt"/>
            </a:endParaRPr>
          </a:p>
        </p:txBody>
      </p:sp>
      <p:sp>
        <p:nvSpPr>
          <p:cNvPr id="6" name="Содержимое 5"/>
          <p:cNvSpPr>
            <a:spLocks noGrp="1"/>
          </p:cNvSpPr>
          <p:nvPr>
            <p:ph sz="half" idx="2"/>
          </p:nvPr>
        </p:nvSpPr>
        <p:spPr/>
        <p:txBody>
          <a:bodyPr/>
          <a:lstStyle/>
          <a:p>
            <a:endParaRPr lang="ru-RU" b="1" dirty="0" smtClean="0">
              <a:latin typeface="Times New Roman" pitchFamily="18" charset="0"/>
              <a:cs typeface="Times New Roman" pitchFamily="18" charset="0"/>
            </a:endParaRPr>
          </a:p>
          <a:p>
            <a:r>
              <a:rPr lang="ru-RU" b="1" dirty="0" smtClean="0">
                <a:latin typeface="Times New Roman" pitchFamily="18" charset="0"/>
                <a:cs typeface="Times New Roman" pitchFamily="18" charset="0"/>
              </a:rPr>
              <a:t>Флаг Вены, согласно закону о государственных символах, принятый в 1946 году, представляет собой две широких полосы: красная сверху и белая снизу.</a:t>
            </a:r>
            <a:endParaRPr lang="ru-RU" b="1" dirty="0">
              <a:latin typeface="Times New Roman" pitchFamily="18" charset="0"/>
              <a:cs typeface="Times New Roman" pitchFamily="18" charset="0"/>
            </a:endParaRPr>
          </a:p>
        </p:txBody>
      </p:sp>
      <p:pic>
        <p:nvPicPr>
          <p:cNvPr id="7" name="Содержимое 6" descr="Landesflagge">
            <a:hlinkClick r:id="rId2" tooltip="Landesflagge"/>
          </p:cNvPr>
          <p:cNvPicPr>
            <a:picLocks noGrp="1"/>
          </p:cNvPicPr>
          <p:nvPr>
            <p:ph sz="half" idx="1"/>
          </p:nvPr>
        </p:nvPicPr>
        <p:blipFill>
          <a:blip r:embed="rId3" cstate="print">
            <a:lum contrast="30000"/>
          </a:blip>
          <a:srcRect/>
          <a:stretch>
            <a:fillRect/>
          </a:stretch>
        </p:blipFill>
        <p:spPr bwMode="auto">
          <a:xfrm>
            <a:off x="285720" y="2643182"/>
            <a:ext cx="4143404" cy="2928958"/>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9"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0" fill="hold"/>
                                        <p:tgtEl>
                                          <p:spTgt spid="7"/>
                                        </p:tgtEl>
                                        <p:attrNameLst>
                                          <p:attrName>ppt_w</p:attrName>
                                        </p:attrNameLst>
                                      </p:cBhvr>
                                      <p:tavLst>
                                        <p:tav tm="0" fmla="#ppt_w*sin(2.5*pi*$)">
                                          <p:val>
                                            <p:fltVal val="0"/>
                                          </p:val>
                                        </p:tav>
                                        <p:tav tm="100000">
                                          <p:val>
                                            <p:fltVal val="1"/>
                                          </p:val>
                                        </p:tav>
                                      </p:tavLst>
                                    </p:anim>
                                    <p:anim calcmode="lin" valueType="num">
                                      <p:cBhvr>
                                        <p:cTn id="13" dur="5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7" presetClass="entr" presetSubtype="0" fill="hold" grpId="0" nodeType="clickEffect">
                                  <p:stCondLst>
                                    <p:cond delay="0"/>
                                  </p:stCondLst>
                                  <p:iterate type="lt">
                                    <p:tmPct val="50000"/>
                                  </p:iterate>
                                  <p:childTnLst>
                                    <p:set>
                                      <p:cBhvr>
                                        <p:cTn id="17" dur="1" fill="hold">
                                          <p:stCondLst>
                                            <p:cond delay="0"/>
                                          </p:stCondLst>
                                        </p:cTn>
                                        <p:tgtEl>
                                          <p:spTgt spid="6">
                                            <p:txEl>
                                              <p:pRg st="1" end="1"/>
                                            </p:txEl>
                                          </p:spTgt>
                                        </p:tgtEl>
                                        <p:attrNameLst>
                                          <p:attrName>style.visibility</p:attrName>
                                        </p:attrNameLst>
                                      </p:cBhvr>
                                      <p:to>
                                        <p:strVal val="visible"/>
                                      </p:to>
                                    </p:set>
                                    <p:anim calcmode="discrete" valueType="clr">
                                      <p:cBhvr override="childStyle">
                                        <p:cTn id="18" dur="80"/>
                                        <p:tgtEl>
                                          <p:spTgt spid="6">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6">
                                            <p:txEl>
                                              <p:pRg st="1" end="1"/>
                                            </p:txEl>
                                          </p:spTgt>
                                        </p:tgtEl>
                                        <p:attrNameLst>
                                          <p:attrName>fillcolor</p:attrName>
                                        </p:attrNameLst>
                                      </p:cBhvr>
                                      <p:tavLst>
                                        <p:tav tm="0">
                                          <p:val>
                                            <p:clrVal>
                                              <a:schemeClr val="accent2"/>
                                            </p:clrVal>
                                          </p:val>
                                        </p:tav>
                                        <p:tav tm="50000">
                                          <p:val>
                                            <p:clrVal>
                                              <a:schemeClr val="hlink"/>
                                            </p:clrVal>
                                          </p:val>
                                        </p:tav>
                                      </p:tavLst>
                                    </p:anim>
                                    <p:set>
                                      <p:cBhvr>
                                        <p:cTn id="20" dur="80"/>
                                        <p:tgtEl>
                                          <p:spTgt spid="6">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tx2">
              <a:lumMod val="60000"/>
              <a:lumOff val="40000"/>
            </a:schemeClr>
          </a:solidFill>
          <a:effectLst>
            <a:softEdge rad="127000"/>
          </a:effectLst>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b="1" cap="all" dirty="0" smtClean="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rPr>
              <a:t>tourismus</a:t>
            </a:r>
            <a:endParaRPr lang="ru-RU" b="1" cap="all" dirty="0">
              <a:ln w="0">
                <a:solidFill>
                  <a:sysClr val="windowText" lastClr="000000"/>
                </a:solidFill>
              </a:ln>
              <a:solidFill>
                <a:sysClr val="windowText" lastClr="000000"/>
              </a:solidFill>
              <a:effectLst>
                <a:reflection blurRad="12700" stA="50000" endPos="50000" dist="5000" dir="5400000" sy="-100000" rotWithShape="0"/>
              </a:effectLst>
              <a:latin typeface="Times New Roman" pitchFamily="18" charset="0"/>
              <a:cs typeface="Times New Roman" pitchFamily="18" charset="0"/>
            </a:endParaRPr>
          </a:p>
        </p:txBody>
      </p:sp>
      <p:sp>
        <p:nvSpPr>
          <p:cNvPr id="3" name="Содержимое 2"/>
          <p:cNvSpPr>
            <a:spLocks noGrp="1"/>
          </p:cNvSpPr>
          <p:nvPr>
            <p:ph sz="half" idx="1"/>
          </p:nvPr>
        </p:nvSpPr>
        <p:spPr>
          <a:xfrm>
            <a:off x="457200" y="1920084"/>
            <a:ext cx="3900486" cy="4652187"/>
          </a:xfrm>
        </p:spPr>
        <p:txBody>
          <a:bodyPr>
            <a:normAutofit fontScale="77500" lnSpcReduction="20000"/>
          </a:bodyPr>
          <a:lstStyle/>
          <a:p>
            <a:endParaRPr lang="ru-RU" dirty="0" smtClean="0"/>
          </a:p>
          <a:p>
            <a:r>
              <a:rPr lang="ru-RU" dirty="0" smtClean="0">
                <a:latin typeface="Times New Roman" pitchFamily="18" charset="0"/>
                <a:cs typeface="Times New Roman" pitchFamily="18" charset="0"/>
              </a:rPr>
              <a:t>Вену ежегодно посещает 7,9 миллионов туристов.</a:t>
            </a:r>
          </a:p>
          <a:p>
            <a:r>
              <a:rPr lang="ru-RU" dirty="0" smtClean="0">
                <a:latin typeface="Times New Roman" pitchFamily="18" charset="0"/>
                <a:cs typeface="Times New Roman" pitchFamily="18" charset="0"/>
              </a:rPr>
              <a:t>Здесь есть, что посмотреть, что посетить, где развлечься или отдохнуть.</a:t>
            </a:r>
          </a:p>
          <a:p>
            <a:r>
              <a:rPr lang="ru-RU" dirty="0" smtClean="0">
                <a:latin typeface="Times New Roman" pitchFamily="18" charset="0"/>
                <a:cs typeface="Times New Roman" pitchFamily="18" charset="0"/>
              </a:rPr>
              <a:t>Достопримечательности, </a:t>
            </a:r>
          </a:p>
          <a:p>
            <a:r>
              <a:rPr lang="ru-RU" dirty="0" smtClean="0">
                <a:latin typeface="Times New Roman" pitchFamily="18" charset="0"/>
                <a:cs typeface="Times New Roman" pitchFamily="18" charset="0"/>
              </a:rPr>
              <a:t>замки, </a:t>
            </a:r>
          </a:p>
          <a:p>
            <a:r>
              <a:rPr lang="ru-RU" dirty="0" smtClean="0">
                <a:latin typeface="Times New Roman" pitchFamily="18" charset="0"/>
                <a:cs typeface="Times New Roman" pitchFamily="18" charset="0"/>
              </a:rPr>
              <a:t>музеи, </a:t>
            </a:r>
          </a:p>
          <a:p>
            <a:r>
              <a:rPr lang="ru-RU" dirty="0" smtClean="0">
                <a:latin typeface="Times New Roman" pitchFamily="18" charset="0"/>
                <a:cs typeface="Times New Roman" pitchFamily="18" charset="0"/>
              </a:rPr>
              <a:t>концерты, </a:t>
            </a:r>
          </a:p>
          <a:p>
            <a:r>
              <a:rPr lang="ru-RU" dirty="0" smtClean="0">
                <a:latin typeface="Times New Roman" pitchFamily="18" charset="0"/>
                <a:cs typeface="Times New Roman" pitchFamily="18" charset="0"/>
              </a:rPr>
              <a:t>праздники, </a:t>
            </a:r>
          </a:p>
          <a:p>
            <a:r>
              <a:rPr lang="ru-RU" dirty="0" smtClean="0">
                <a:latin typeface="Times New Roman" pitchFamily="18" charset="0"/>
                <a:cs typeface="Times New Roman" pitchFamily="18" charset="0"/>
              </a:rPr>
              <a:t>а также вкусная венская кухня и сладости привлекают туристов со всего мира и заставляет их приезжать вновь и вновь.</a:t>
            </a:r>
          </a:p>
          <a:p>
            <a:endParaRPr lang="ru-RU" dirty="0"/>
          </a:p>
        </p:txBody>
      </p:sp>
      <p:pic>
        <p:nvPicPr>
          <p:cNvPr id="5" name="Содержимое 4" descr="http://upload.wikimedia.org/wikipedia/commons/thumb/b/b9/Schloss_Schoenbrunn_August_2006_406.jpg/220px-Schloss_Schoenbrunn_August_2006_406.jpg">
            <a:hlinkClick r:id="rId2"/>
          </p:cNvPr>
          <p:cNvPicPr>
            <a:picLocks noGrp="1"/>
          </p:cNvPicPr>
          <p:nvPr>
            <p:ph sz="half" idx="2"/>
          </p:nvPr>
        </p:nvPicPr>
        <p:blipFill>
          <a:blip r:embed="rId3" cstate="print"/>
          <a:srcRect/>
          <a:stretch>
            <a:fillRect/>
          </a:stretch>
        </p:blipFill>
        <p:spPr bwMode="auto">
          <a:xfrm>
            <a:off x="4786314" y="1714488"/>
            <a:ext cx="3643338" cy="2214578"/>
          </a:xfrm>
          <a:prstGeom prst="rect">
            <a:avLst/>
          </a:prstGeom>
          <a:noFill/>
          <a:ln w="9525">
            <a:noFill/>
            <a:miter lim="800000"/>
            <a:headEnd/>
            <a:tailEnd/>
          </a:ln>
        </p:spPr>
      </p:pic>
      <p:pic>
        <p:nvPicPr>
          <p:cNvPr id="6" name="Рисунок 5" descr="http://upload.wikimedia.org/wikipedia/commons/thumb/2/25/Fiaker_Vienna_October_2006_004.jpg/220px-Fiaker_Vienna_October_2006_004.jpg">
            <a:hlinkClick r:id="rId4"/>
          </p:cNvPr>
          <p:cNvPicPr/>
          <p:nvPr/>
        </p:nvPicPr>
        <p:blipFill>
          <a:blip r:embed="rId5" cstate="print"/>
          <a:srcRect/>
          <a:stretch>
            <a:fillRect/>
          </a:stretch>
        </p:blipFill>
        <p:spPr bwMode="auto">
          <a:xfrm>
            <a:off x="4500562" y="4643446"/>
            <a:ext cx="2381252" cy="2000264"/>
          </a:xfrm>
          <a:prstGeom prst="rect">
            <a:avLst/>
          </a:prstGeom>
          <a:noFill/>
          <a:ln w="9525">
            <a:noFill/>
            <a:miter lim="800000"/>
            <a:headEnd/>
            <a:tailEnd/>
          </a:ln>
        </p:spPr>
      </p:pic>
      <p:pic>
        <p:nvPicPr>
          <p:cNvPr id="7" name="Рисунок 6" descr="http://upload.wikimedia.org/wikipedia/commons/thumb/3/3d/Prater_riesenrad.jpg/220px-Prater_riesenrad.jpg">
            <a:hlinkClick r:id="rId6"/>
          </p:cNvPr>
          <p:cNvPicPr/>
          <p:nvPr/>
        </p:nvPicPr>
        <p:blipFill>
          <a:blip r:embed="rId7" cstate="print"/>
          <a:srcRect/>
          <a:stretch>
            <a:fillRect/>
          </a:stretch>
        </p:blipFill>
        <p:spPr bwMode="auto">
          <a:xfrm>
            <a:off x="4000496" y="3071810"/>
            <a:ext cx="2357454" cy="1928815"/>
          </a:xfrm>
          <a:prstGeom prst="rect">
            <a:avLst/>
          </a:prstGeom>
          <a:noFill/>
          <a:ln w="9525">
            <a:noFill/>
            <a:miter lim="800000"/>
            <a:headEnd/>
            <a:tailEnd/>
          </a:ln>
        </p:spPr>
      </p:pic>
      <p:pic>
        <p:nvPicPr>
          <p:cNvPr id="8" name="Рисунок 7" descr="schnitzel_700.jpg"/>
          <p:cNvPicPr>
            <a:picLocks noChangeAspect="1"/>
          </p:cNvPicPr>
          <p:nvPr/>
        </p:nvPicPr>
        <p:blipFill>
          <a:blip r:embed="rId8" cstate="print"/>
          <a:stretch>
            <a:fillRect/>
          </a:stretch>
        </p:blipFill>
        <p:spPr>
          <a:xfrm>
            <a:off x="6215074" y="3500438"/>
            <a:ext cx="2516174" cy="2036756"/>
          </a:xfrm>
          <a:prstGeom prst="rect">
            <a:avLst/>
          </a:prstGeom>
        </p:spPr>
      </p:pic>
      <p:pic>
        <p:nvPicPr>
          <p:cNvPr id="9" name="Рисунок 8" descr="rec_img_22317.jpg"/>
          <p:cNvPicPr>
            <a:picLocks noChangeAspect="1"/>
          </p:cNvPicPr>
          <p:nvPr/>
        </p:nvPicPr>
        <p:blipFill>
          <a:blip r:embed="rId9" cstate="print"/>
          <a:stretch>
            <a:fillRect/>
          </a:stretch>
        </p:blipFill>
        <p:spPr>
          <a:xfrm>
            <a:off x="6715140" y="5357826"/>
            <a:ext cx="2214578" cy="114300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4"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3">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19" presetClass="entr" presetSubtype="1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0" fill="hold"/>
                                        <p:tgtEl>
                                          <p:spTgt spid="5"/>
                                        </p:tgtEl>
                                        <p:attrNameLst>
                                          <p:attrName>ppt_w</p:attrName>
                                        </p:attrNameLst>
                                      </p:cBhvr>
                                      <p:tavLst>
                                        <p:tav tm="0" fmla="#ppt_w*sin(2.5*pi*$)">
                                          <p:val>
                                            <p:fltVal val="0"/>
                                          </p:val>
                                        </p:tav>
                                        <p:tav tm="100000">
                                          <p:val>
                                            <p:fltVal val="1"/>
                                          </p:val>
                                        </p:tav>
                                      </p:tavLst>
                                    </p:anim>
                                    <p:anim calcmode="lin" valueType="num">
                                      <p:cBhvr>
                                        <p:cTn id="22" dur="5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7" presetClass="entr" presetSubtype="0" fill="hold" nodeType="clickEffect">
                                  <p:stCondLst>
                                    <p:cond delay="0"/>
                                  </p:stCondLst>
                                  <p:iterate type="lt">
                                    <p:tmPct val="50000"/>
                                  </p:iterate>
                                  <p:childTnLst>
                                    <p:set>
                                      <p:cBhvr>
                                        <p:cTn id="26"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7"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9" dur="80"/>
                                        <p:tgtEl>
                                          <p:spTgt spid="3">
                                            <p:txEl>
                                              <p:pRg st="2" end="2"/>
                                            </p:txEl>
                                          </p:spTgt>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27" presetClass="entr" presetSubtype="0" fill="hold" nodeType="clickEffect">
                                  <p:stCondLst>
                                    <p:cond delay="0"/>
                                  </p:stCondLst>
                                  <p:iterate type="lt">
                                    <p:tmPct val="50000"/>
                                  </p:iterate>
                                  <p:childTnLst>
                                    <p:set>
                                      <p:cBhvr>
                                        <p:cTn id="33"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34"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36" dur="80"/>
                                        <p:tgtEl>
                                          <p:spTgt spid="3">
                                            <p:txEl>
                                              <p:pRg st="3" end="3"/>
                                            </p:txEl>
                                          </p:spTgt>
                                        </p:tgtEl>
                                        <p:attrNameLst>
                                          <p:attrName>fill.type</p:attrName>
                                        </p:attrNameLst>
                                      </p:cBhvr>
                                      <p:to>
                                        <p:strVal val="solid"/>
                                      </p:to>
                                    </p:set>
                                  </p:childTnLst>
                                </p:cTn>
                              </p:par>
                            </p:childTnLst>
                          </p:cTn>
                        </p:par>
                      </p:childTnLst>
                    </p:cTn>
                  </p:par>
                  <p:par>
                    <p:cTn id="37" fill="hold">
                      <p:stCondLst>
                        <p:cond delay="indefinite"/>
                      </p:stCondLst>
                      <p:childTnLst>
                        <p:par>
                          <p:cTn id="38" fill="hold">
                            <p:stCondLst>
                              <p:cond delay="0"/>
                            </p:stCondLst>
                            <p:childTnLst>
                              <p:par>
                                <p:cTn id="39" presetID="27" presetClass="entr" presetSubtype="0" fill="hold" nodeType="clickEffect">
                                  <p:stCondLst>
                                    <p:cond delay="0"/>
                                  </p:stCondLst>
                                  <p:iterate type="lt">
                                    <p:tmPct val="50000"/>
                                  </p:iterate>
                                  <p:childTnLst>
                                    <p:set>
                                      <p:cBhvr>
                                        <p:cTn id="40"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41"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43" dur="80"/>
                                        <p:tgtEl>
                                          <p:spTgt spid="3">
                                            <p:txEl>
                                              <p:pRg st="4" end="4"/>
                                            </p:txEl>
                                          </p:spTgt>
                                        </p:tgtEl>
                                        <p:attrNameLst>
                                          <p:attrName>fill.type</p:attrName>
                                        </p:attrNameLst>
                                      </p:cBhvr>
                                      <p:to>
                                        <p:strVal val="solid"/>
                                      </p:to>
                                    </p:set>
                                  </p:childTnLst>
                                </p:cTn>
                              </p:par>
                            </p:childTnLst>
                          </p:cTn>
                        </p:par>
                      </p:childTnLst>
                    </p:cTn>
                  </p:par>
                  <p:par>
                    <p:cTn id="44" fill="hold">
                      <p:stCondLst>
                        <p:cond delay="indefinite"/>
                      </p:stCondLst>
                      <p:childTnLst>
                        <p:par>
                          <p:cTn id="45" fill="hold">
                            <p:stCondLst>
                              <p:cond delay="0"/>
                            </p:stCondLst>
                            <p:childTnLst>
                              <p:par>
                                <p:cTn id="46" presetID="27" presetClass="entr" presetSubtype="0" fill="hold" nodeType="clickEffect">
                                  <p:stCondLst>
                                    <p:cond delay="0"/>
                                  </p:stCondLst>
                                  <p:iterate type="lt">
                                    <p:tmPct val="50000"/>
                                  </p:iterate>
                                  <p:childTnLst>
                                    <p:set>
                                      <p:cBhvr>
                                        <p:cTn id="47" dur="1" fill="hold">
                                          <p:stCondLst>
                                            <p:cond delay="0"/>
                                          </p:stCondLst>
                                        </p:cTn>
                                        <p:tgtEl>
                                          <p:spTgt spid="3">
                                            <p:txEl>
                                              <p:pRg st="5" end="5"/>
                                            </p:txEl>
                                          </p:spTgt>
                                        </p:tgtEl>
                                        <p:attrNameLst>
                                          <p:attrName>style.visibility</p:attrName>
                                        </p:attrNameLst>
                                      </p:cBhvr>
                                      <p:to>
                                        <p:strVal val="visible"/>
                                      </p:to>
                                    </p:set>
                                    <p:anim calcmode="discrete" valueType="clr">
                                      <p:cBhvr override="childStyle">
                                        <p:cTn id="48" dur="80"/>
                                        <p:tgtEl>
                                          <p:spTgt spid="3">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3">
                                            <p:txEl>
                                              <p:pRg st="5" end="5"/>
                                            </p:txEl>
                                          </p:spTgt>
                                        </p:tgtEl>
                                        <p:attrNameLst>
                                          <p:attrName>fillcolor</p:attrName>
                                        </p:attrNameLst>
                                      </p:cBhvr>
                                      <p:tavLst>
                                        <p:tav tm="0">
                                          <p:val>
                                            <p:clrVal>
                                              <a:schemeClr val="accent2"/>
                                            </p:clrVal>
                                          </p:val>
                                        </p:tav>
                                        <p:tav tm="50000">
                                          <p:val>
                                            <p:clrVal>
                                              <a:schemeClr val="hlink"/>
                                            </p:clrVal>
                                          </p:val>
                                        </p:tav>
                                      </p:tavLst>
                                    </p:anim>
                                    <p:set>
                                      <p:cBhvr>
                                        <p:cTn id="50" dur="80"/>
                                        <p:tgtEl>
                                          <p:spTgt spid="3">
                                            <p:txEl>
                                              <p:pRg st="5" end="5"/>
                                            </p:txEl>
                                          </p:spTgt>
                                        </p:tgtEl>
                                        <p:attrNameLst>
                                          <p:attrName>fill.type</p:attrName>
                                        </p:attrNameLst>
                                      </p:cBhvr>
                                      <p:to>
                                        <p:strVal val="solid"/>
                                      </p:to>
                                    </p:set>
                                  </p:childTnLst>
                                </p:cTn>
                              </p:par>
                            </p:childTnLst>
                          </p:cTn>
                        </p:par>
                      </p:childTnLst>
                    </p:cTn>
                  </p:par>
                  <p:par>
                    <p:cTn id="51" fill="hold">
                      <p:stCondLst>
                        <p:cond delay="indefinite"/>
                      </p:stCondLst>
                      <p:childTnLst>
                        <p:par>
                          <p:cTn id="52" fill="hold">
                            <p:stCondLst>
                              <p:cond delay="0"/>
                            </p:stCondLst>
                            <p:childTnLst>
                              <p:par>
                                <p:cTn id="53" presetID="19" presetClass="entr" presetSubtype="10" fill="hold" nodeType="click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p:cTn id="55" dur="5000" fill="hold"/>
                                        <p:tgtEl>
                                          <p:spTgt spid="7"/>
                                        </p:tgtEl>
                                        <p:attrNameLst>
                                          <p:attrName>ppt_w</p:attrName>
                                        </p:attrNameLst>
                                      </p:cBhvr>
                                      <p:tavLst>
                                        <p:tav tm="0" fmla="#ppt_w*sin(2.5*pi*$)">
                                          <p:val>
                                            <p:fltVal val="0"/>
                                          </p:val>
                                        </p:tav>
                                        <p:tav tm="100000">
                                          <p:val>
                                            <p:fltVal val="1"/>
                                          </p:val>
                                        </p:tav>
                                      </p:tavLst>
                                    </p:anim>
                                    <p:anim calcmode="lin" valueType="num">
                                      <p:cBhvr>
                                        <p:cTn id="56" dur="5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27" presetClass="entr" presetSubtype="0" fill="hold" nodeType="clickEffect">
                                  <p:stCondLst>
                                    <p:cond delay="0"/>
                                  </p:stCondLst>
                                  <p:iterate type="lt">
                                    <p:tmPct val="50000"/>
                                  </p:iterate>
                                  <p:childTnLst>
                                    <p:set>
                                      <p:cBhvr>
                                        <p:cTn id="60" dur="1" fill="hold">
                                          <p:stCondLst>
                                            <p:cond delay="0"/>
                                          </p:stCondLst>
                                        </p:cTn>
                                        <p:tgtEl>
                                          <p:spTgt spid="3">
                                            <p:txEl>
                                              <p:pRg st="6" end="6"/>
                                            </p:txEl>
                                          </p:spTgt>
                                        </p:tgtEl>
                                        <p:attrNameLst>
                                          <p:attrName>style.visibility</p:attrName>
                                        </p:attrNameLst>
                                      </p:cBhvr>
                                      <p:to>
                                        <p:strVal val="visible"/>
                                      </p:to>
                                    </p:set>
                                    <p:anim calcmode="discrete" valueType="clr">
                                      <p:cBhvr override="childStyle">
                                        <p:cTn id="61" dur="80"/>
                                        <p:tgtEl>
                                          <p:spTgt spid="3">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2" dur="80"/>
                                        <p:tgtEl>
                                          <p:spTgt spid="3">
                                            <p:txEl>
                                              <p:pRg st="6" end="6"/>
                                            </p:txEl>
                                          </p:spTgt>
                                        </p:tgtEl>
                                        <p:attrNameLst>
                                          <p:attrName>fillcolor</p:attrName>
                                        </p:attrNameLst>
                                      </p:cBhvr>
                                      <p:tavLst>
                                        <p:tav tm="0">
                                          <p:val>
                                            <p:clrVal>
                                              <a:schemeClr val="accent2"/>
                                            </p:clrVal>
                                          </p:val>
                                        </p:tav>
                                        <p:tav tm="50000">
                                          <p:val>
                                            <p:clrVal>
                                              <a:schemeClr val="hlink"/>
                                            </p:clrVal>
                                          </p:val>
                                        </p:tav>
                                      </p:tavLst>
                                    </p:anim>
                                    <p:set>
                                      <p:cBhvr>
                                        <p:cTn id="63" dur="80"/>
                                        <p:tgtEl>
                                          <p:spTgt spid="3">
                                            <p:txEl>
                                              <p:pRg st="6" end="6"/>
                                            </p:txEl>
                                          </p:spTgt>
                                        </p:tgtEl>
                                        <p:attrNameLst>
                                          <p:attrName>fill.type</p:attrName>
                                        </p:attrNameLst>
                                      </p:cBhvr>
                                      <p:to>
                                        <p:strVal val="solid"/>
                                      </p:to>
                                    </p:set>
                                  </p:childTnLst>
                                </p:cTn>
                              </p:par>
                            </p:childTnLst>
                          </p:cTn>
                        </p:par>
                      </p:childTnLst>
                    </p:cTn>
                  </p:par>
                  <p:par>
                    <p:cTn id="64" fill="hold">
                      <p:stCondLst>
                        <p:cond delay="indefinite"/>
                      </p:stCondLst>
                      <p:childTnLst>
                        <p:par>
                          <p:cTn id="65" fill="hold">
                            <p:stCondLst>
                              <p:cond delay="0"/>
                            </p:stCondLst>
                            <p:childTnLst>
                              <p:par>
                                <p:cTn id="66" presetID="27" presetClass="entr" presetSubtype="0" fill="hold" nodeType="clickEffect">
                                  <p:stCondLst>
                                    <p:cond delay="0"/>
                                  </p:stCondLst>
                                  <p:iterate type="lt">
                                    <p:tmPct val="50000"/>
                                  </p:iterate>
                                  <p:childTnLst>
                                    <p:set>
                                      <p:cBhvr>
                                        <p:cTn id="67" dur="1" fill="hold">
                                          <p:stCondLst>
                                            <p:cond delay="0"/>
                                          </p:stCondLst>
                                        </p:cTn>
                                        <p:tgtEl>
                                          <p:spTgt spid="3">
                                            <p:txEl>
                                              <p:pRg st="7" end="7"/>
                                            </p:txEl>
                                          </p:spTgt>
                                        </p:tgtEl>
                                        <p:attrNameLst>
                                          <p:attrName>style.visibility</p:attrName>
                                        </p:attrNameLst>
                                      </p:cBhvr>
                                      <p:to>
                                        <p:strVal val="visible"/>
                                      </p:to>
                                    </p:set>
                                    <p:anim calcmode="discrete" valueType="clr">
                                      <p:cBhvr override="childStyle">
                                        <p:cTn id="68" dur="80"/>
                                        <p:tgtEl>
                                          <p:spTgt spid="3">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9" dur="80"/>
                                        <p:tgtEl>
                                          <p:spTgt spid="3">
                                            <p:txEl>
                                              <p:pRg st="7" end="7"/>
                                            </p:txEl>
                                          </p:spTgt>
                                        </p:tgtEl>
                                        <p:attrNameLst>
                                          <p:attrName>fillcolor</p:attrName>
                                        </p:attrNameLst>
                                      </p:cBhvr>
                                      <p:tavLst>
                                        <p:tav tm="0">
                                          <p:val>
                                            <p:clrVal>
                                              <a:schemeClr val="accent2"/>
                                            </p:clrVal>
                                          </p:val>
                                        </p:tav>
                                        <p:tav tm="50000">
                                          <p:val>
                                            <p:clrVal>
                                              <a:schemeClr val="hlink"/>
                                            </p:clrVal>
                                          </p:val>
                                        </p:tav>
                                      </p:tavLst>
                                    </p:anim>
                                    <p:set>
                                      <p:cBhvr>
                                        <p:cTn id="70" dur="80"/>
                                        <p:tgtEl>
                                          <p:spTgt spid="3">
                                            <p:txEl>
                                              <p:pRg st="7" end="7"/>
                                            </p:txEl>
                                          </p:spTgt>
                                        </p:tgtEl>
                                        <p:attrNameLst>
                                          <p:attrName>fill.type</p:attrName>
                                        </p:attrNameLst>
                                      </p:cBhvr>
                                      <p:to>
                                        <p:strVal val="solid"/>
                                      </p:to>
                                    </p:set>
                                  </p:childTnLst>
                                </p:cTn>
                              </p:par>
                            </p:childTnLst>
                          </p:cTn>
                        </p:par>
                      </p:childTnLst>
                    </p:cTn>
                  </p:par>
                  <p:par>
                    <p:cTn id="71" fill="hold">
                      <p:stCondLst>
                        <p:cond delay="indefinite"/>
                      </p:stCondLst>
                      <p:childTnLst>
                        <p:par>
                          <p:cTn id="72" fill="hold">
                            <p:stCondLst>
                              <p:cond delay="0"/>
                            </p:stCondLst>
                            <p:childTnLst>
                              <p:par>
                                <p:cTn id="73" presetID="19" presetClass="entr" presetSubtype="10" fill="hold" nodeType="clickEffect">
                                  <p:stCondLst>
                                    <p:cond delay="0"/>
                                  </p:stCondLst>
                                  <p:childTnLst>
                                    <p:set>
                                      <p:cBhvr>
                                        <p:cTn id="74" dur="1" fill="hold">
                                          <p:stCondLst>
                                            <p:cond delay="0"/>
                                          </p:stCondLst>
                                        </p:cTn>
                                        <p:tgtEl>
                                          <p:spTgt spid="6"/>
                                        </p:tgtEl>
                                        <p:attrNameLst>
                                          <p:attrName>style.visibility</p:attrName>
                                        </p:attrNameLst>
                                      </p:cBhvr>
                                      <p:to>
                                        <p:strVal val="visible"/>
                                      </p:to>
                                    </p:set>
                                    <p:anim calcmode="lin" valueType="num">
                                      <p:cBhvr>
                                        <p:cTn id="75" dur="5000" fill="hold"/>
                                        <p:tgtEl>
                                          <p:spTgt spid="6"/>
                                        </p:tgtEl>
                                        <p:attrNameLst>
                                          <p:attrName>ppt_w</p:attrName>
                                        </p:attrNameLst>
                                      </p:cBhvr>
                                      <p:tavLst>
                                        <p:tav tm="0" fmla="#ppt_w*sin(2.5*pi*$)">
                                          <p:val>
                                            <p:fltVal val="0"/>
                                          </p:val>
                                        </p:tav>
                                        <p:tav tm="100000">
                                          <p:val>
                                            <p:fltVal val="1"/>
                                          </p:val>
                                        </p:tav>
                                      </p:tavLst>
                                    </p:anim>
                                    <p:anim calcmode="lin" valueType="num">
                                      <p:cBhvr>
                                        <p:cTn id="76" dur="5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77" fill="hold">
                      <p:stCondLst>
                        <p:cond delay="indefinite"/>
                      </p:stCondLst>
                      <p:childTnLst>
                        <p:par>
                          <p:cTn id="78" fill="hold">
                            <p:stCondLst>
                              <p:cond delay="0"/>
                            </p:stCondLst>
                            <p:childTnLst>
                              <p:par>
                                <p:cTn id="79" presetID="27" presetClass="entr" presetSubtype="0" fill="hold" nodeType="clickEffect">
                                  <p:stCondLst>
                                    <p:cond delay="0"/>
                                  </p:stCondLst>
                                  <p:iterate type="lt">
                                    <p:tmPct val="50000"/>
                                  </p:iterate>
                                  <p:childTnLst>
                                    <p:set>
                                      <p:cBhvr>
                                        <p:cTn id="80" dur="1" fill="hold">
                                          <p:stCondLst>
                                            <p:cond delay="0"/>
                                          </p:stCondLst>
                                        </p:cTn>
                                        <p:tgtEl>
                                          <p:spTgt spid="3">
                                            <p:txEl>
                                              <p:pRg st="8" end="8"/>
                                            </p:txEl>
                                          </p:spTgt>
                                        </p:tgtEl>
                                        <p:attrNameLst>
                                          <p:attrName>style.visibility</p:attrName>
                                        </p:attrNameLst>
                                      </p:cBhvr>
                                      <p:to>
                                        <p:strVal val="visible"/>
                                      </p:to>
                                    </p:set>
                                    <p:anim calcmode="discrete" valueType="clr">
                                      <p:cBhvr override="childStyle">
                                        <p:cTn id="81" dur="80"/>
                                        <p:tgtEl>
                                          <p:spTgt spid="3">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2" dur="80"/>
                                        <p:tgtEl>
                                          <p:spTgt spid="3">
                                            <p:txEl>
                                              <p:pRg st="8" end="8"/>
                                            </p:txEl>
                                          </p:spTgt>
                                        </p:tgtEl>
                                        <p:attrNameLst>
                                          <p:attrName>fillcolor</p:attrName>
                                        </p:attrNameLst>
                                      </p:cBhvr>
                                      <p:tavLst>
                                        <p:tav tm="0">
                                          <p:val>
                                            <p:clrVal>
                                              <a:schemeClr val="accent2"/>
                                            </p:clrVal>
                                          </p:val>
                                        </p:tav>
                                        <p:tav tm="50000">
                                          <p:val>
                                            <p:clrVal>
                                              <a:schemeClr val="hlink"/>
                                            </p:clrVal>
                                          </p:val>
                                        </p:tav>
                                      </p:tavLst>
                                    </p:anim>
                                    <p:set>
                                      <p:cBhvr>
                                        <p:cTn id="83" dur="80"/>
                                        <p:tgtEl>
                                          <p:spTgt spid="3">
                                            <p:txEl>
                                              <p:pRg st="8" end="8"/>
                                            </p:txEl>
                                          </p:spTgt>
                                        </p:tgtEl>
                                        <p:attrNameLst>
                                          <p:attrName>fill.type</p:attrName>
                                        </p:attrNameLst>
                                      </p:cBhvr>
                                      <p:to>
                                        <p:strVal val="solid"/>
                                      </p:to>
                                    </p:set>
                                  </p:childTnLst>
                                </p:cTn>
                              </p:par>
                            </p:childTnLst>
                          </p:cTn>
                        </p:par>
                      </p:childTnLst>
                    </p:cTn>
                  </p:par>
                  <p:par>
                    <p:cTn id="84" fill="hold">
                      <p:stCondLst>
                        <p:cond delay="indefinite"/>
                      </p:stCondLst>
                      <p:childTnLst>
                        <p:par>
                          <p:cTn id="85" fill="hold">
                            <p:stCondLst>
                              <p:cond delay="0"/>
                            </p:stCondLst>
                            <p:childTnLst>
                              <p:par>
                                <p:cTn id="86" presetID="19" presetClass="entr" presetSubtype="10" fill="hold" nodeType="clickEffect">
                                  <p:stCondLst>
                                    <p:cond delay="0"/>
                                  </p:stCondLst>
                                  <p:childTnLst>
                                    <p:set>
                                      <p:cBhvr>
                                        <p:cTn id="87" dur="1" fill="hold">
                                          <p:stCondLst>
                                            <p:cond delay="0"/>
                                          </p:stCondLst>
                                        </p:cTn>
                                        <p:tgtEl>
                                          <p:spTgt spid="8"/>
                                        </p:tgtEl>
                                        <p:attrNameLst>
                                          <p:attrName>style.visibility</p:attrName>
                                        </p:attrNameLst>
                                      </p:cBhvr>
                                      <p:to>
                                        <p:strVal val="visible"/>
                                      </p:to>
                                    </p:set>
                                    <p:anim calcmode="lin" valueType="num">
                                      <p:cBhvr>
                                        <p:cTn id="88" dur="5000" fill="hold"/>
                                        <p:tgtEl>
                                          <p:spTgt spid="8"/>
                                        </p:tgtEl>
                                        <p:attrNameLst>
                                          <p:attrName>ppt_w</p:attrName>
                                        </p:attrNameLst>
                                      </p:cBhvr>
                                      <p:tavLst>
                                        <p:tav tm="0" fmla="#ppt_w*sin(2.5*pi*$)">
                                          <p:val>
                                            <p:fltVal val="0"/>
                                          </p:val>
                                        </p:tav>
                                        <p:tav tm="100000">
                                          <p:val>
                                            <p:fltVal val="1"/>
                                          </p:val>
                                        </p:tav>
                                      </p:tavLst>
                                    </p:anim>
                                    <p:anim calcmode="lin" valueType="num">
                                      <p:cBhvr>
                                        <p:cTn id="89" dur="50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90" fill="hold">
                      <p:stCondLst>
                        <p:cond delay="indefinite"/>
                      </p:stCondLst>
                      <p:childTnLst>
                        <p:par>
                          <p:cTn id="91" fill="hold">
                            <p:stCondLst>
                              <p:cond delay="0"/>
                            </p:stCondLst>
                            <p:childTnLst>
                              <p:par>
                                <p:cTn id="92" presetID="19" presetClass="entr" presetSubtype="10" fill="hold" nodeType="clickEffect">
                                  <p:stCondLst>
                                    <p:cond delay="0"/>
                                  </p:stCondLst>
                                  <p:childTnLst>
                                    <p:set>
                                      <p:cBhvr>
                                        <p:cTn id="93" dur="1" fill="hold">
                                          <p:stCondLst>
                                            <p:cond delay="0"/>
                                          </p:stCondLst>
                                        </p:cTn>
                                        <p:tgtEl>
                                          <p:spTgt spid="9"/>
                                        </p:tgtEl>
                                        <p:attrNameLst>
                                          <p:attrName>style.visibility</p:attrName>
                                        </p:attrNameLst>
                                      </p:cBhvr>
                                      <p:to>
                                        <p:strVal val="visible"/>
                                      </p:to>
                                    </p:set>
                                    <p:anim calcmode="lin" valueType="num">
                                      <p:cBhvr>
                                        <p:cTn id="94" dur="5000" fill="hold"/>
                                        <p:tgtEl>
                                          <p:spTgt spid="9"/>
                                        </p:tgtEl>
                                        <p:attrNameLst>
                                          <p:attrName>ppt_w</p:attrName>
                                        </p:attrNameLst>
                                      </p:cBhvr>
                                      <p:tavLst>
                                        <p:tav tm="0" fmla="#ppt_w*sin(2.5*pi*$)">
                                          <p:val>
                                            <p:fltVal val="0"/>
                                          </p:val>
                                        </p:tav>
                                        <p:tav tm="100000">
                                          <p:val>
                                            <p:fltVal val="1"/>
                                          </p:val>
                                        </p:tav>
                                      </p:tavLst>
                                    </p:anim>
                                    <p:anim calcmode="lin" valueType="num">
                                      <p:cBhvr>
                                        <p:cTn id="95" dur="50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1">
              <a:lumMod val="60000"/>
              <a:lumOff val="40000"/>
            </a:schemeClr>
          </a:solidFill>
          <a:effectLst>
            <a:softEdge rad="127000"/>
          </a:effectLst>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ru-RU" b="1" cap="all" dirty="0" smtClean="0">
                <a:ln w="0">
                  <a:solidFill>
                    <a:sysClr val="windowText" lastClr="000000"/>
                  </a:solidFill>
                </a:ln>
                <a:solidFill>
                  <a:sysClr val="windowText" lastClr="000000"/>
                </a:solidFill>
                <a:effectLst>
                  <a:reflection blurRad="12700" stA="50000" endPos="50000" dist="5000" dir="5400000" sy="-100000" rotWithShape="0"/>
                </a:effectLst>
                <a:latin typeface="+mn-lt"/>
              </a:rPr>
              <a:t>Вопросы:</a:t>
            </a:r>
            <a:endParaRPr lang="ru-RU" b="1" cap="all" dirty="0">
              <a:ln w="0">
                <a:solidFill>
                  <a:sysClr val="windowText" lastClr="000000"/>
                </a:solidFill>
              </a:ln>
              <a:solidFill>
                <a:sysClr val="windowText" lastClr="000000"/>
              </a:solidFill>
              <a:effectLst>
                <a:reflection blurRad="12700" stA="50000" endPos="50000" dist="5000" dir="5400000" sy="-100000" rotWithShape="0"/>
              </a:effectLst>
              <a:latin typeface="+mn-lt"/>
            </a:endParaRPr>
          </a:p>
        </p:txBody>
      </p:sp>
      <p:sp>
        <p:nvSpPr>
          <p:cNvPr id="3" name="Содержимое 2"/>
          <p:cNvSpPr>
            <a:spLocks noGrp="1"/>
          </p:cNvSpPr>
          <p:nvPr>
            <p:ph idx="1"/>
          </p:nvPr>
        </p:nvSpPr>
        <p:spPr>
          <a:xfrm>
            <a:off x="457200" y="1935480"/>
            <a:ext cx="8229600" cy="4636792"/>
          </a:xfrm>
        </p:spPr>
        <p:txBody>
          <a:bodyPr>
            <a:normAutofit fontScale="62500" lnSpcReduction="20000"/>
          </a:bodyPr>
          <a:lstStyle/>
          <a:p>
            <a:endParaRPr lang="ru-RU" sz="800" dirty="0" smtClean="0"/>
          </a:p>
          <a:p>
            <a:r>
              <a:rPr lang="ru-RU" dirty="0" smtClean="0"/>
              <a:t>Столицей какого государства является Вена?</a:t>
            </a:r>
          </a:p>
          <a:p>
            <a:r>
              <a:rPr lang="ru-RU" dirty="0" smtClean="0"/>
              <a:t>На каком языке говорят в Вене?</a:t>
            </a:r>
          </a:p>
          <a:p>
            <a:r>
              <a:rPr lang="ru-RU" dirty="0" smtClean="0"/>
              <a:t>Когда была основана Вена?</a:t>
            </a:r>
          </a:p>
          <a:p>
            <a:r>
              <a:rPr lang="ru-RU" dirty="0" smtClean="0"/>
              <a:t>Что изображено на гербе Вены?</a:t>
            </a:r>
          </a:p>
          <a:p>
            <a:r>
              <a:rPr lang="ru-RU" dirty="0" smtClean="0"/>
              <a:t>Что является неофициальным гимном Вены?</a:t>
            </a:r>
          </a:p>
          <a:p>
            <a:r>
              <a:rPr lang="ru-RU" dirty="0" smtClean="0"/>
              <a:t>Где находится Вена?</a:t>
            </a:r>
          </a:p>
          <a:p>
            <a:r>
              <a:rPr lang="ru-RU" dirty="0" smtClean="0"/>
              <a:t>Какой климат преобладает в Вене?</a:t>
            </a:r>
          </a:p>
          <a:p>
            <a:r>
              <a:rPr lang="ru-RU" dirty="0" smtClean="0"/>
              <a:t>Сколько районов входит в состав Вены?</a:t>
            </a:r>
          </a:p>
          <a:p>
            <a:r>
              <a:rPr lang="ru-RU" dirty="0" smtClean="0"/>
              <a:t>На какой реке стоит Вена?</a:t>
            </a:r>
          </a:p>
          <a:p>
            <a:r>
              <a:rPr lang="ru-RU" dirty="0" smtClean="0"/>
              <a:t>Кто в основном проживает в Вене?</a:t>
            </a:r>
          </a:p>
          <a:p>
            <a:r>
              <a:rPr lang="ru-RU" dirty="0" smtClean="0"/>
              <a:t>Какие композиторы жили в Вене?</a:t>
            </a:r>
          </a:p>
          <a:p>
            <a:r>
              <a:rPr lang="ru-RU" dirty="0" smtClean="0"/>
              <a:t>Какие учёные принесли славу Вене?</a:t>
            </a:r>
          </a:p>
          <a:p>
            <a:r>
              <a:rPr lang="ru-RU" dirty="0" smtClean="0"/>
              <a:t>Какие достопримечательности Вены вы знаете?</a:t>
            </a:r>
          </a:p>
          <a:p>
            <a:r>
              <a:rPr lang="ru-RU" dirty="0" smtClean="0"/>
              <a:t>Какие музеи Вены вы знаете?</a:t>
            </a:r>
          </a:p>
          <a:p>
            <a:r>
              <a:rPr lang="ru-RU" dirty="0" smtClean="0"/>
              <a:t>Какие блюда стоит попробовать в Вене?</a:t>
            </a:r>
          </a:p>
          <a:p>
            <a:r>
              <a:rPr lang="ru-RU" dirty="0" smtClean="0"/>
              <a:t>Какие праздники проходят в Вене?</a:t>
            </a:r>
          </a:p>
          <a:p>
            <a:r>
              <a:rPr lang="ru-RU" dirty="0" smtClean="0"/>
              <a:t>Сколько туристов приезжает в Вену ежегодно?</a:t>
            </a:r>
          </a:p>
          <a:p>
            <a:endParaRPr lang="ru-RU" dirty="0" smtClean="0"/>
          </a:p>
          <a:p>
            <a:endParaRPr lang="ru-RU" dirty="0" smtClean="0"/>
          </a:p>
          <a:p>
            <a:endParaRPr lang="ru-RU" dirty="0" smtClean="0"/>
          </a:p>
          <a:p>
            <a:endParaRPr lang="ru-RU" dirty="0" smtClean="0"/>
          </a:p>
          <a:p>
            <a:endParaRPr lang="ru-RU" dirty="0" smtClean="0"/>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4"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3">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1"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3">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28"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3">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35"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3">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3">
                                            <p:txEl>
                                              <p:pRg st="5" end="5"/>
                                            </p:txEl>
                                          </p:spTgt>
                                        </p:tgtEl>
                                        <p:attrNameLst>
                                          <p:attrName>style.visibility</p:attrName>
                                        </p:attrNameLst>
                                      </p:cBhvr>
                                      <p:to>
                                        <p:strVal val="visible"/>
                                      </p:to>
                                    </p:set>
                                    <p:anim calcmode="discrete" valueType="clr">
                                      <p:cBhvr override="childStyle">
                                        <p:cTn id="42" dur="80"/>
                                        <p:tgtEl>
                                          <p:spTgt spid="3">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3">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3">
                                            <p:txEl>
                                              <p:pRg st="5" end="5"/>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nodeType="clickEffect">
                                  <p:stCondLst>
                                    <p:cond delay="0"/>
                                  </p:stCondLst>
                                  <p:iterate type="lt">
                                    <p:tmPct val="50000"/>
                                  </p:iterate>
                                  <p:childTnLst>
                                    <p:set>
                                      <p:cBhvr>
                                        <p:cTn id="48" dur="1" fill="hold">
                                          <p:stCondLst>
                                            <p:cond delay="0"/>
                                          </p:stCondLst>
                                        </p:cTn>
                                        <p:tgtEl>
                                          <p:spTgt spid="3">
                                            <p:txEl>
                                              <p:pRg st="6" end="6"/>
                                            </p:txEl>
                                          </p:spTgt>
                                        </p:tgtEl>
                                        <p:attrNameLst>
                                          <p:attrName>style.visibility</p:attrName>
                                        </p:attrNameLst>
                                      </p:cBhvr>
                                      <p:to>
                                        <p:strVal val="visible"/>
                                      </p:to>
                                    </p:set>
                                    <p:anim calcmode="discrete" valueType="clr">
                                      <p:cBhvr override="childStyle">
                                        <p:cTn id="49" dur="80"/>
                                        <p:tgtEl>
                                          <p:spTgt spid="3">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3">
                                            <p:txEl>
                                              <p:pRg st="6" end="6"/>
                                            </p:txEl>
                                          </p:spTgt>
                                        </p:tgtEl>
                                        <p:attrNameLst>
                                          <p:attrName>fillcolor</p:attrName>
                                        </p:attrNameLst>
                                      </p:cBhvr>
                                      <p:tavLst>
                                        <p:tav tm="0">
                                          <p:val>
                                            <p:clrVal>
                                              <a:schemeClr val="accent2"/>
                                            </p:clrVal>
                                          </p:val>
                                        </p:tav>
                                        <p:tav tm="50000">
                                          <p:val>
                                            <p:clrVal>
                                              <a:schemeClr val="hlink"/>
                                            </p:clrVal>
                                          </p:val>
                                        </p:tav>
                                      </p:tavLst>
                                    </p:anim>
                                    <p:set>
                                      <p:cBhvr>
                                        <p:cTn id="51" dur="80"/>
                                        <p:tgtEl>
                                          <p:spTgt spid="3">
                                            <p:txEl>
                                              <p:pRg st="6" end="6"/>
                                            </p:txEl>
                                          </p:spTgt>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nodeType="clickEffect">
                                  <p:stCondLst>
                                    <p:cond delay="0"/>
                                  </p:stCondLst>
                                  <p:iterate type="lt">
                                    <p:tmPct val="50000"/>
                                  </p:iterate>
                                  <p:childTnLst>
                                    <p:set>
                                      <p:cBhvr>
                                        <p:cTn id="55" dur="1" fill="hold">
                                          <p:stCondLst>
                                            <p:cond delay="0"/>
                                          </p:stCondLst>
                                        </p:cTn>
                                        <p:tgtEl>
                                          <p:spTgt spid="3">
                                            <p:txEl>
                                              <p:pRg st="7" end="7"/>
                                            </p:txEl>
                                          </p:spTgt>
                                        </p:tgtEl>
                                        <p:attrNameLst>
                                          <p:attrName>style.visibility</p:attrName>
                                        </p:attrNameLst>
                                      </p:cBhvr>
                                      <p:to>
                                        <p:strVal val="visible"/>
                                      </p:to>
                                    </p:set>
                                    <p:anim calcmode="discrete" valueType="clr">
                                      <p:cBhvr override="childStyle">
                                        <p:cTn id="56" dur="80"/>
                                        <p:tgtEl>
                                          <p:spTgt spid="3">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3">
                                            <p:txEl>
                                              <p:pRg st="7" end="7"/>
                                            </p:txEl>
                                          </p:spTgt>
                                        </p:tgtEl>
                                        <p:attrNameLst>
                                          <p:attrName>fillcolor</p:attrName>
                                        </p:attrNameLst>
                                      </p:cBhvr>
                                      <p:tavLst>
                                        <p:tav tm="0">
                                          <p:val>
                                            <p:clrVal>
                                              <a:schemeClr val="accent2"/>
                                            </p:clrVal>
                                          </p:val>
                                        </p:tav>
                                        <p:tav tm="50000">
                                          <p:val>
                                            <p:clrVal>
                                              <a:schemeClr val="hlink"/>
                                            </p:clrVal>
                                          </p:val>
                                        </p:tav>
                                      </p:tavLst>
                                    </p:anim>
                                    <p:set>
                                      <p:cBhvr>
                                        <p:cTn id="58" dur="80"/>
                                        <p:tgtEl>
                                          <p:spTgt spid="3">
                                            <p:txEl>
                                              <p:pRg st="7" end="7"/>
                                            </p:txEl>
                                          </p:spTgt>
                                        </p:tgtEl>
                                        <p:attrNameLst>
                                          <p:attrName>fill.type</p:attrName>
                                        </p:attrNameLst>
                                      </p:cBhvr>
                                      <p:to>
                                        <p:strVal val="solid"/>
                                      </p:to>
                                    </p:set>
                                  </p:childTnLst>
                                </p:cTn>
                              </p:par>
                            </p:childTnLst>
                          </p:cTn>
                        </p:par>
                      </p:childTnLst>
                    </p:cTn>
                  </p:par>
                  <p:par>
                    <p:cTn id="59" fill="hold">
                      <p:stCondLst>
                        <p:cond delay="indefinite"/>
                      </p:stCondLst>
                      <p:childTnLst>
                        <p:par>
                          <p:cTn id="60" fill="hold">
                            <p:stCondLst>
                              <p:cond delay="0"/>
                            </p:stCondLst>
                            <p:childTnLst>
                              <p:par>
                                <p:cTn id="61" presetID="27" presetClass="entr" presetSubtype="0" fill="hold" nodeType="clickEffect">
                                  <p:stCondLst>
                                    <p:cond delay="0"/>
                                  </p:stCondLst>
                                  <p:iterate type="lt">
                                    <p:tmPct val="50000"/>
                                  </p:iterate>
                                  <p:childTnLst>
                                    <p:set>
                                      <p:cBhvr>
                                        <p:cTn id="62" dur="1" fill="hold">
                                          <p:stCondLst>
                                            <p:cond delay="0"/>
                                          </p:stCondLst>
                                        </p:cTn>
                                        <p:tgtEl>
                                          <p:spTgt spid="3">
                                            <p:txEl>
                                              <p:pRg st="8" end="8"/>
                                            </p:txEl>
                                          </p:spTgt>
                                        </p:tgtEl>
                                        <p:attrNameLst>
                                          <p:attrName>style.visibility</p:attrName>
                                        </p:attrNameLst>
                                      </p:cBhvr>
                                      <p:to>
                                        <p:strVal val="visible"/>
                                      </p:to>
                                    </p:set>
                                    <p:anim calcmode="discrete" valueType="clr">
                                      <p:cBhvr override="childStyle">
                                        <p:cTn id="63" dur="80"/>
                                        <p:tgtEl>
                                          <p:spTgt spid="3">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3">
                                            <p:txEl>
                                              <p:pRg st="8" end="8"/>
                                            </p:txEl>
                                          </p:spTgt>
                                        </p:tgtEl>
                                        <p:attrNameLst>
                                          <p:attrName>fillcolor</p:attrName>
                                        </p:attrNameLst>
                                      </p:cBhvr>
                                      <p:tavLst>
                                        <p:tav tm="0">
                                          <p:val>
                                            <p:clrVal>
                                              <a:schemeClr val="accent2"/>
                                            </p:clrVal>
                                          </p:val>
                                        </p:tav>
                                        <p:tav tm="50000">
                                          <p:val>
                                            <p:clrVal>
                                              <a:schemeClr val="hlink"/>
                                            </p:clrVal>
                                          </p:val>
                                        </p:tav>
                                      </p:tavLst>
                                    </p:anim>
                                    <p:set>
                                      <p:cBhvr>
                                        <p:cTn id="65" dur="80"/>
                                        <p:tgtEl>
                                          <p:spTgt spid="3">
                                            <p:txEl>
                                              <p:pRg st="8" end="8"/>
                                            </p:txEl>
                                          </p:spTgt>
                                        </p:tgtEl>
                                        <p:attrNameLst>
                                          <p:attrName>fill.type</p:attrName>
                                        </p:attrNameLst>
                                      </p:cBhvr>
                                      <p:to>
                                        <p:strVal val="solid"/>
                                      </p:to>
                                    </p:set>
                                  </p:childTnLst>
                                </p:cTn>
                              </p:par>
                            </p:childTnLst>
                          </p:cTn>
                        </p:par>
                      </p:childTnLst>
                    </p:cTn>
                  </p:par>
                  <p:par>
                    <p:cTn id="66" fill="hold">
                      <p:stCondLst>
                        <p:cond delay="indefinite"/>
                      </p:stCondLst>
                      <p:childTnLst>
                        <p:par>
                          <p:cTn id="67" fill="hold">
                            <p:stCondLst>
                              <p:cond delay="0"/>
                            </p:stCondLst>
                            <p:childTnLst>
                              <p:par>
                                <p:cTn id="68" presetID="27" presetClass="entr" presetSubtype="0" fill="hold" nodeType="clickEffect">
                                  <p:stCondLst>
                                    <p:cond delay="0"/>
                                  </p:stCondLst>
                                  <p:iterate type="lt">
                                    <p:tmPct val="50000"/>
                                  </p:iterate>
                                  <p:childTnLst>
                                    <p:set>
                                      <p:cBhvr>
                                        <p:cTn id="69" dur="1" fill="hold">
                                          <p:stCondLst>
                                            <p:cond delay="0"/>
                                          </p:stCondLst>
                                        </p:cTn>
                                        <p:tgtEl>
                                          <p:spTgt spid="3">
                                            <p:txEl>
                                              <p:pRg st="9" end="9"/>
                                            </p:txEl>
                                          </p:spTgt>
                                        </p:tgtEl>
                                        <p:attrNameLst>
                                          <p:attrName>style.visibility</p:attrName>
                                        </p:attrNameLst>
                                      </p:cBhvr>
                                      <p:to>
                                        <p:strVal val="visible"/>
                                      </p:to>
                                    </p:set>
                                    <p:anim calcmode="discrete" valueType="clr">
                                      <p:cBhvr override="childStyle">
                                        <p:cTn id="70" dur="80"/>
                                        <p:tgtEl>
                                          <p:spTgt spid="3">
                                            <p:txEl>
                                              <p:pRg st="9" end="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1" dur="80"/>
                                        <p:tgtEl>
                                          <p:spTgt spid="3">
                                            <p:txEl>
                                              <p:pRg st="9" end="9"/>
                                            </p:txEl>
                                          </p:spTgt>
                                        </p:tgtEl>
                                        <p:attrNameLst>
                                          <p:attrName>fillcolor</p:attrName>
                                        </p:attrNameLst>
                                      </p:cBhvr>
                                      <p:tavLst>
                                        <p:tav tm="0">
                                          <p:val>
                                            <p:clrVal>
                                              <a:schemeClr val="accent2"/>
                                            </p:clrVal>
                                          </p:val>
                                        </p:tav>
                                        <p:tav tm="50000">
                                          <p:val>
                                            <p:clrVal>
                                              <a:schemeClr val="hlink"/>
                                            </p:clrVal>
                                          </p:val>
                                        </p:tav>
                                      </p:tavLst>
                                    </p:anim>
                                    <p:set>
                                      <p:cBhvr>
                                        <p:cTn id="72" dur="80"/>
                                        <p:tgtEl>
                                          <p:spTgt spid="3">
                                            <p:txEl>
                                              <p:pRg st="9" end="9"/>
                                            </p:txEl>
                                          </p:spTgt>
                                        </p:tgtEl>
                                        <p:attrNameLst>
                                          <p:attrName>fill.type</p:attrName>
                                        </p:attrNameLst>
                                      </p:cBhvr>
                                      <p:to>
                                        <p:strVal val="solid"/>
                                      </p:to>
                                    </p:set>
                                  </p:childTnLst>
                                </p:cTn>
                              </p:par>
                            </p:childTnLst>
                          </p:cTn>
                        </p:par>
                      </p:childTnLst>
                    </p:cTn>
                  </p:par>
                  <p:par>
                    <p:cTn id="73" fill="hold">
                      <p:stCondLst>
                        <p:cond delay="indefinite"/>
                      </p:stCondLst>
                      <p:childTnLst>
                        <p:par>
                          <p:cTn id="74" fill="hold">
                            <p:stCondLst>
                              <p:cond delay="0"/>
                            </p:stCondLst>
                            <p:childTnLst>
                              <p:par>
                                <p:cTn id="75" presetID="27" presetClass="entr" presetSubtype="0" fill="hold" nodeType="clickEffect">
                                  <p:stCondLst>
                                    <p:cond delay="0"/>
                                  </p:stCondLst>
                                  <p:iterate type="lt">
                                    <p:tmPct val="50000"/>
                                  </p:iterate>
                                  <p:childTnLst>
                                    <p:set>
                                      <p:cBhvr>
                                        <p:cTn id="76" dur="1" fill="hold">
                                          <p:stCondLst>
                                            <p:cond delay="0"/>
                                          </p:stCondLst>
                                        </p:cTn>
                                        <p:tgtEl>
                                          <p:spTgt spid="3">
                                            <p:txEl>
                                              <p:pRg st="10" end="10"/>
                                            </p:txEl>
                                          </p:spTgt>
                                        </p:tgtEl>
                                        <p:attrNameLst>
                                          <p:attrName>style.visibility</p:attrName>
                                        </p:attrNameLst>
                                      </p:cBhvr>
                                      <p:to>
                                        <p:strVal val="visible"/>
                                      </p:to>
                                    </p:set>
                                    <p:anim calcmode="discrete" valueType="clr">
                                      <p:cBhvr override="childStyle">
                                        <p:cTn id="77" dur="80"/>
                                        <p:tgtEl>
                                          <p:spTgt spid="3">
                                            <p:txEl>
                                              <p:pRg st="10" end="1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8" dur="80"/>
                                        <p:tgtEl>
                                          <p:spTgt spid="3">
                                            <p:txEl>
                                              <p:pRg st="10" end="10"/>
                                            </p:txEl>
                                          </p:spTgt>
                                        </p:tgtEl>
                                        <p:attrNameLst>
                                          <p:attrName>fillcolor</p:attrName>
                                        </p:attrNameLst>
                                      </p:cBhvr>
                                      <p:tavLst>
                                        <p:tav tm="0">
                                          <p:val>
                                            <p:clrVal>
                                              <a:schemeClr val="accent2"/>
                                            </p:clrVal>
                                          </p:val>
                                        </p:tav>
                                        <p:tav tm="50000">
                                          <p:val>
                                            <p:clrVal>
                                              <a:schemeClr val="hlink"/>
                                            </p:clrVal>
                                          </p:val>
                                        </p:tav>
                                      </p:tavLst>
                                    </p:anim>
                                    <p:set>
                                      <p:cBhvr>
                                        <p:cTn id="79" dur="80"/>
                                        <p:tgtEl>
                                          <p:spTgt spid="3">
                                            <p:txEl>
                                              <p:pRg st="10" end="10"/>
                                            </p:txEl>
                                          </p:spTgt>
                                        </p:tgtEl>
                                        <p:attrNameLst>
                                          <p:attrName>fill.type</p:attrName>
                                        </p:attrNameLst>
                                      </p:cBhvr>
                                      <p:to>
                                        <p:strVal val="solid"/>
                                      </p:to>
                                    </p:set>
                                  </p:childTnLst>
                                </p:cTn>
                              </p:par>
                            </p:childTnLst>
                          </p:cTn>
                        </p:par>
                      </p:childTnLst>
                    </p:cTn>
                  </p:par>
                  <p:par>
                    <p:cTn id="80" fill="hold">
                      <p:stCondLst>
                        <p:cond delay="indefinite"/>
                      </p:stCondLst>
                      <p:childTnLst>
                        <p:par>
                          <p:cTn id="81" fill="hold">
                            <p:stCondLst>
                              <p:cond delay="0"/>
                            </p:stCondLst>
                            <p:childTnLst>
                              <p:par>
                                <p:cTn id="82" presetID="27" presetClass="entr" presetSubtype="0" fill="hold" nodeType="clickEffect">
                                  <p:stCondLst>
                                    <p:cond delay="0"/>
                                  </p:stCondLst>
                                  <p:iterate type="lt">
                                    <p:tmPct val="50000"/>
                                  </p:iterate>
                                  <p:childTnLst>
                                    <p:set>
                                      <p:cBhvr>
                                        <p:cTn id="83" dur="1" fill="hold">
                                          <p:stCondLst>
                                            <p:cond delay="0"/>
                                          </p:stCondLst>
                                        </p:cTn>
                                        <p:tgtEl>
                                          <p:spTgt spid="3">
                                            <p:txEl>
                                              <p:pRg st="11" end="11"/>
                                            </p:txEl>
                                          </p:spTgt>
                                        </p:tgtEl>
                                        <p:attrNameLst>
                                          <p:attrName>style.visibility</p:attrName>
                                        </p:attrNameLst>
                                      </p:cBhvr>
                                      <p:to>
                                        <p:strVal val="visible"/>
                                      </p:to>
                                    </p:set>
                                    <p:anim calcmode="discrete" valueType="clr">
                                      <p:cBhvr override="childStyle">
                                        <p:cTn id="84" dur="80"/>
                                        <p:tgtEl>
                                          <p:spTgt spid="3">
                                            <p:txEl>
                                              <p:pRg st="11" end="1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5" dur="80"/>
                                        <p:tgtEl>
                                          <p:spTgt spid="3">
                                            <p:txEl>
                                              <p:pRg st="11" end="11"/>
                                            </p:txEl>
                                          </p:spTgt>
                                        </p:tgtEl>
                                        <p:attrNameLst>
                                          <p:attrName>fillcolor</p:attrName>
                                        </p:attrNameLst>
                                      </p:cBhvr>
                                      <p:tavLst>
                                        <p:tav tm="0">
                                          <p:val>
                                            <p:clrVal>
                                              <a:schemeClr val="accent2"/>
                                            </p:clrVal>
                                          </p:val>
                                        </p:tav>
                                        <p:tav tm="50000">
                                          <p:val>
                                            <p:clrVal>
                                              <a:schemeClr val="hlink"/>
                                            </p:clrVal>
                                          </p:val>
                                        </p:tav>
                                      </p:tavLst>
                                    </p:anim>
                                    <p:set>
                                      <p:cBhvr>
                                        <p:cTn id="86" dur="80"/>
                                        <p:tgtEl>
                                          <p:spTgt spid="3">
                                            <p:txEl>
                                              <p:pRg st="11" end="11"/>
                                            </p:txEl>
                                          </p:spTgt>
                                        </p:tgtEl>
                                        <p:attrNameLst>
                                          <p:attrName>fill.type</p:attrName>
                                        </p:attrNameLst>
                                      </p:cBhvr>
                                      <p:to>
                                        <p:strVal val="solid"/>
                                      </p:to>
                                    </p:set>
                                  </p:childTnLst>
                                </p:cTn>
                              </p:par>
                            </p:childTnLst>
                          </p:cTn>
                        </p:par>
                      </p:childTnLst>
                    </p:cTn>
                  </p:par>
                  <p:par>
                    <p:cTn id="87" fill="hold">
                      <p:stCondLst>
                        <p:cond delay="indefinite"/>
                      </p:stCondLst>
                      <p:childTnLst>
                        <p:par>
                          <p:cTn id="88" fill="hold">
                            <p:stCondLst>
                              <p:cond delay="0"/>
                            </p:stCondLst>
                            <p:childTnLst>
                              <p:par>
                                <p:cTn id="89" presetID="27" presetClass="entr" presetSubtype="0" fill="hold" nodeType="clickEffect">
                                  <p:stCondLst>
                                    <p:cond delay="0"/>
                                  </p:stCondLst>
                                  <p:iterate type="lt">
                                    <p:tmPct val="50000"/>
                                  </p:iterate>
                                  <p:childTnLst>
                                    <p:set>
                                      <p:cBhvr>
                                        <p:cTn id="90" dur="1" fill="hold">
                                          <p:stCondLst>
                                            <p:cond delay="0"/>
                                          </p:stCondLst>
                                        </p:cTn>
                                        <p:tgtEl>
                                          <p:spTgt spid="3">
                                            <p:txEl>
                                              <p:pRg st="12" end="12"/>
                                            </p:txEl>
                                          </p:spTgt>
                                        </p:tgtEl>
                                        <p:attrNameLst>
                                          <p:attrName>style.visibility</p:attrName>
                                        </p:attrNameLst>
                                      </p:cBhvr>
                                      <p:to>
                                        <p:strVal val="visible"/>
                                      </p:to>
                                    </p:set>
                                    <p:anim calcmode="discrete" valueType="clr">
                                      <p:cBhvr override="childStyle">
                                        <p:cTn id="91" dur="80"/>
                                        <p:tgtEl>
                                          <p:spTgt spid="3">
                                            <p:txEl>
                                              <p:pRg st="12" end="1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2" dur="80"/>
                                        <p:tgtEl>
                                          <p:spTgt spid="3">
                                            <p:txEl>
                                              <p:pRg st="12" end="12"/>
                                            </p:txEl>
                                          </p:spTgt>
                                        </p:tgtEl>
                                        <p:attrNameLst>
                                          <p:attrName>fillcolor</p:attrName>
                                        </p:attrNameLst>
                                      </p:cBhvr>
                                      <p:tavLst>
                                        <p:tav tm="0">
                                          <p:val>
                                            <p:clrVal>
                                              <a:schemeClr val="accent2"/>
                                            </p:clrVal>
                                          </p:val>
                                        </p:tav>
                                        <p:tav tm="50000">
                                          <p:val>
                                            <p:clrVal>
                                              <a:schemeClr val="hlink"/>
                                            </p:clrVal>
                                          </p:val>
                                        </p:tav>
                                      </p:tavLst>
                                    </p:anim>
                                    <p:set>
                                      <p:cBhvr>
                                        <p:cTn id="93" dur="80"/>
                                        <p:tgtEl>
                                          <p:spTgt spid="3">
                                            <p:txEl>
                                              <p:pRg st="12" end="12"/>
                                            </p:txEl>
                                          </p:spTgt>
                                        </p:tgtEl>
                                        <p:attrNameLst>
                                          <p:attrName>fill.type</p:attrName>
                                        </p:attrNameLst>
                                      </p:cBhvr>
                                      <p:to>
                                        <p:strVal val="solid"/>
                                      </p:to>
                                    </p:set>
                                  </p:childTnLst>
                                </p:cTn>
                              </p:par>
                            </p:childTnLst>
                          </p:cTn>
                        </p:par>
                      </p:childTnLst>
                    </p:cTn>
                  </p:par>
                  <p:par>
                    <p:cTn id="94" fill="hold">
                      <p:stCondLst>
                        <p:cond delay="indefinite"/>
                      </p:stCondLst>
                      <p:childTnLst>
                        <p:par>
                          <p:cTn id="95" fill="hold">
                            <p:stCondLst>
                              <p:cond delay="0"/>
                            </p:stCondLst>
                            <p:childTnLst>
                              <p:par>
                                <p:cTn id="96" presetID="27" presetClass="entr" presetSubtype="0" fill="hold" nodeType="clickEffect">
                                  <p:stCondLst>
                                    <p:cond delay="0"/>
                                  </p:stCondLst>
                                  <p:iterate type="lt">
                                    <p:tmPct val="50000"/>
                                  </p:iterate>
                                  <p:childTnLst>
                                    <p:set>
                                      <p:cBhvr>
                                        <p:cTn id="97" dur="1" fill="hold">
                                          <p:stCondLst>
                                            <p:cond delay="0"/>
                                          </p:stCondLst>
                                        </p:cTn>
                                        <p:tgtEl>
                                          <p:spTgt spid="3">
                                            <p:txEl>
                                              <p:pRg st="13" end="13"/>
                                            </p:txEl>
                                          </p:spTgt>
                                        </p:tgtEl>
                                        <p:attrNameLst>
                                          <p:attrName>style.visibility</p:attrName>
                                        </p:attrNameLst>
                                      </p:cBhvr>
                                      <p:to>
                                        <p:strVal val="visible"/>
                                      </p:to>
                                    </p:set>
                                    <p:anim calcmode="discrete" valueType="clr">
                                      <p:cBhvr override="childStyle">
                                        <p:cTn id="98" dur="80"/>
                                        <p:tgtEl>
                                          <p:spTgt spid="3">
                                            <p:txEl>
                                              <p:pRg st="13" end="1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9" dur="80"/>
                                        <p:tgtEl>
                                          <p:spTgt spid="3">
                                            <p:txEl>
                                              <p:pRg st="13" end="13"/>
                                            </p:txEl>
                                          </p:spTgt>
                                        </p:tgtEl>
                                        <p:attrNameLst>
                                          <p:attrName>fillcolor</p:attrName>
                                        </p:attrNameLst>
                                      </p:cBhvr>
                                      <p:tavLst>
                                        <p:tav tm="0">
                                          <p:val>
                                            <p:clrVal>
                                              <a:schemeClr val="accent2"/>
                                            </p:clrVal>
                                          </p:val>
                                        </p:tav>
                                        <p:tav tm="50000">
                                          <p:val>
                                            <p:clrVal>
                                              <a:schemeClr val="hlink"/>
                                            </p:clrVal>
                                          </p:val>
                                        </p:tav>
                                      </p:tavLst>
                                    </p:anim>
                                    <p:set>
                                      <p:cBhvr>
                                        <p:cTn id="100" dur="80"/>
                                        <p:tgtEl>
                                          <p:spTgt spid="3">
                                            <p:txEl>
                                              <p:pRg st="13" end="13"/>
                                            </p:txEl>
                                          </p:spTgt>
                                        </p:tgtEl>
                                        <p:attrNameLst>
                                          <p:attrName>fill.type</p:attrName>
                                        </p:attrNameLst>
                                      </p:cBhvr>
                                      <p:to>
                                        <p:strVal val="solid"/>
                                      </p:to>
                                    </p:set>
                                  </p:childTnLst>
                                </p:cTn>
                              </p:par>
                            </p:childTnLst>
                          </p:cTn>
                        </p:par>
                      </p:childTnLst>
                    </p:cTn>
                  </p:par>
                  <p:par>
                    <p:cTn id="101" fill="hold">
                      <p:stCondLst>
                        <p:cond delay="indefinite"/>
                      </p:stCondLst>
                      <p:childTnLst>
                        <p:par>
                          <p:cTn id="102" fill="hold">
                            <p:stCondLst>
                              <p:cond delay="0"/>
                            </p:stCondLst>
                            <p:childTnLst>
                              <p:par>
                                <p:cTn id="103" presetID="27" presetClass="entr" presetSubtype="0" fill="hold" nodeType="clickEffect">
                                  <p:stCondLst>
                                    <p:cond delay="0"/>
                                  </p:stCondLst>
                                  <p:iterate type="lt">
                                    <p:tmPct val="50000"/>
                                  </p:iterate>
                                  <p:childTnLst>
                                    <p:set>
                                      <p:cBhvr>
                                        <p:cTn id="104" dur="1" fill="hold">
                                          <p:stCondLst>
                                            <p:cond delay="0"/>
                                          </p:stCondLst>
                                        </p:cTn>
                                        <p:tgtEl>
                                          <p:spTgt spid="3">
                                            <p:txEl>
                                              <p:pRg st="14" end="14"/>
                                            </p:txEl>
                                          </p:spTgt>
                                        </p:tgtEl>
                                        <p:attrNameLst>
                                          <p:attrName>style.visibility</p:attrName>
                                        </p:attrNameLst>
                                      </p:cBhvr>
                                      <p:to>
                                        <p:strVal val="visible"/>
                                      </p:to>
                                    </p:set>
                                    <p:anim calcmode="discrete" valueType="clr">
                                      <p:cBhvr override="childStyle">
                                        <p:cTn id="105" dur="80"/>
                                        <p:tgtEl>
                                          <p:spTgt spid="3">
                                            <p:txEl>
                                              <p:pRg st="14" end="1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06" dur="80"/>
                                        <p:tgtEl>
                                          <p:spTgt spid="3">
                                            <p:txEl>
                                              <p:pRg st="14" end="14"/>
                                            </p:txEl>
                                          </p:spTgt>
                                        </p:tgtEl>
                                        <p:attrNameLst>
                                          <p:attrName>fillcolor</p:attrName>
                                        </p:attrNameLst>
                                      </p:cBhvr>
                                      <p:tavLst>
                                        <p:tav tm="0">
                                          <p:val>
                                            <p:clrVal>
                                              <a:schemeClr val="accent2"/>
                                            </p:clrVal>
                                          </p:val>
                                        </p:tav>
                                        <p:tav tm="50000">
                                          <p:val>
                                            <p:clrVal>
                                              <a:schemeClr val="hlink"/>
                                            </p:clrVal>
                                          </p:val>
                                        </p:tav>
                                      </p:tavLst>
                                    </p:anim>
                                    <p:set>
                                      <p:cBhvr>
                                        <p:cTn id="107" dur="80"/>
                                        <p:tgtEl>
                                          <p:spTgt spid="3">
                                            <p:txEl>
                                              <p:pRg st="14" end="14"/>
                                            </p:txEl>
                                          </p:spTgt>
                                        </p:tgtEl>
                                        <p:attrNameLst>
                                          <p:attrName>fill.type</p:attrName>
                                        </p:attrNameLst>
                                      </p:cBhvr>
                                      <p:to>
                                        <p:strVal val="solid"/>
                                      </p:to>
                                    </p:set>
                                  </p:childTnLst>
                                </p:cTn>
                              </p:par>
                            </p:childTnLst>
                          </p:cTn>
                        </p:par>
                      </p:childTnLst>
                    </p:cTn>
                  </p:par>
                  <p:par>
                    <p:cTn id="108" fill="hold">
                      <p:stCondLst>
                        <p:cond delay="indefinite"/>
                      </p:stCondLst>
                      <p:childTnLst>
                        <p:par>
                          <p:cTn id="109" fill="hold">
                            <p:stCondLst>
                              <p:cond delay="0"/>
                            </p:stCondLst>
                            <p:childTnLst>
                              <p:par>
                                <p:cTn id="110" presetID="27" presetClass="entr" presetSubtype="0" fill="hold" nodeType="clickEffect">
                                  <p:stCondLst>
                                    <p:cond delay="0"/>
                                  </p:stCondLst>
                                  <p:iterate type="lt">
                                    <p:tmPct val="50000"/>
                                  </p:iterate>
                                  <p:childTnLst>
                                    <p:set>
                                      <p:cBhvr>
                                        <p:cTn id="111" dur="1" fill="hold">
                                          <p:stCondLst>
                                            <p:cond delay="0"/>
                                          </p:stCondLst>
                                        </p:cTn>
                                        <p:tgtEl>
                                          <p:spTgt spid="3">
                                            <p:txEl>
                                              <p:pRg st="15" end="15"/>
                                            </p:txEl>
                                          </p:spTgt>
                                        </p:tgtEl>
                                        <p:attrNameLst>
                                          <p:attrName>style.visibility</p:attrName>
                                        </p:attrNameLst>
                                      </p:cBhvr>
                                      <p:to>
                                        <p:strVal val="visible"/>
                                      </p:to>
                                    </p:set>
                                    <p:anim calcmode="discrete" valueType="clr">
                                      <p:cBhvr override="childStyle">
                                        <p:cTn id="112" dur="80"/>
                                        <p:tgtEl>
                                          <p:spTgt spid="3">
                                            <p:txEl>
                                              <p:pRg st="15" end="1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13" dur="80"/>
                                        <p:tgtEl>
                                          <p:spTgt spid="3">
                                            <p:txEl>
                                              <p:pRg st="15" end="15"/>
                                            </p:txEl>
                                          </p:spTgt>
                                        </p:tgtEl>
                                        <p:attrNameLst>
                                          <p:attrName>fillcolor</p:attrName>
                                        </p:attrNameLst>
                                      </p:cBhvr>
                                      <p:tavLst>
                                        <p:tav tm="0">
                                          <p:val>
                                            <p:clrVal>
                                              <a:schemeClr val="accent2"/>
                                            </p:clrVal>
                                          </p:val>
                                        </p:tav>
                                        <p:tav tm="50000">
                                          <p:val>
                                            <p:clrVal>
                                              <a:schemeClr val="hlink"/>
                                            </p:clrVal>
                                          </p:val>
                                        </p:tav>
                                      </p:tavLst>
                                    </p:anim>
                                    <p:set>
                                      <p:cBhvr>
                                        <p:cTn id="114" dur="80"/>
                                        <p:tgtEl>
                                          <p:spTgt spid="3">
                                            <p:txEl>
                                              <p:pRg st="15" end="15"/>
                                            </p:txEl>
                                          </p:spTgt>
                                        </p:tgtEl>
                                        <p:attrNameLst>
                                          <p:attrName>fill.type</p:attrName>
                                        </p:attrNameLst>
                                      </p:cBhvr>
                                      <p:to>
                                        <p:strVal val="solid"/>
                                      </p:to>
                                    </p:set>
                                  </p:childTnLst>
                                </p:cTn>
                              </p:par>
                            </p:childTnLst>
                          </p:cTn>
                        </p:par>
                      </p:childTnLst>
                    </p:cTn>
                  </p:par>
                  <p:par>
                    <p:cTn id="115" fill="hold">
                      <p:stCondLst>
                        <p:cond delay="indefinite"/>
                      </p:stCondLst>
                      <p:childTnLst>
                        <p:par>
                          <p:cTn id="116" fill="hold">
                            <p:stCondLst>
                              <p:cond delay="0"/>
                            </p:stCondLst>
                            <p:childTnLst>
                              <p:par>
                                <p:cTn id="117" presetID="27" presetClass="entr" presetSubtype="0" fill="hold" nodeType="clickEffect">
                                  <p:stCondLst>
                                    <p:cond delay="0"/>
                                  </p:stCondLst>
                                  <p:iterate type="lt">
                                    <p:tmPct val="50000"/>
                                  </p:iterate>
                                  <p:childTnLst>
                                    <p:set>
                                      <p:cBhvr>
                                        <p:cTn id="118" dur="1" fill="hold">
                                          <p:stCondLst>
                                            <p:cond delay="0"/>
                                          </p:stCondLst>
                                        </p:cTn>
                                        <p:tgtEl>
                                          <p:spTgt spid="3">
                                            <p:txEl>
                                              <p:pRg st="16" end="16"/>
                                            </p:txEl>
                                          </p:spTgt>
                                        </p:tgtEl>
                                        <p:attrNameLst>
                                          <p:attrName>style.visibility</p:attrName>
                                        </p:attrNameLst>
                                      </p:cBhvr>
                                      <p:to>
                                        <p:strVal val="visible"/>
                                      </p:to>
                                    </p:set>
                                    <p:anim calcmode="discrete" valueType="clr">
                                      <p:cBhvr override="childStyle">
                                        <p:cTn id="119" dur="80"/>
                                        <p:tgtEl>
                                          <p:spTgt spid="3">
                                            <p:txEl>
                                              <p:pRg st="16" end="1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0" dur="80"/>
                                        <p:tgtEl>
                                          <p:spTgt spid="3">
                                            <p:txEl>
                                              <p:pRg st="16" end="16"/>
                                            </p:txEl>
                                          </p:spTgt>
                                        </p:tgtEl>
                                        <p:attrNameLst>
                                          <p:attrName>fillcolor</p:attrName>
                                        </p:attrNameLst>
                                      </p:cBhvr>
                                      <p:tavLst>
                                        <p:tav tm="0">
                                          <p:val>
                                            <p:clrVal>
                                              <a:schemeClr val="accent2"/>
                                            </p:clrVal>
                                          </p:val>
                                        </p:tav>
                                        <p:tav tm="50000">
                                          <p:val>
                                            <p:clrVal>
                                              <a:schemeClr val="hlink"/>
                                            </p:clrVal>
                                          </p:val>
                                        </p:tav>
                                      </p:tavLst>
                                    </p:anim>
                                    <p:set>
                                      <p:cBhvr>
                                        <p:cTn id="121" dur="80"/>
                                        <p:tgtEl>
                                          <p:spTgt spid="3">
                                            <p:txEl>
                                              <p:pRg st="16" end="16"/>
                                            </p:txEl>
                                          </p:spTgt>
                                        </p:tgtEl>
                                        <p:attrNameLst>
                                          <p:attrName>fill.type</p:attrName>
                                        </p:attrNameLst>
                                      </p:cBhvr>
                                      <p:to>
                                        <p:strVal val="solid"/>
                                      </p:to>
                                    </p:set>
                                  </p:childTnLst>
                                </p:cTn>
                              </p:par>
                            </p:childTnLst>
                          </p:cTn>
                        </p:par>
                      </p:childTnLst>
                    </p:cTn>
                  </p:par>
                  <p:par>
                    <p:cTn id="122" fill="hold">
                      <p:stCondLst>
                        <p:cond delay="indefinite"/>
                      </p:stCondLst>
                      <p:childTnLst>
                        <p:par>
                          <p:cTn id="123" fill="hold">
                            <p:stCondLst>
                              <p:cond delay="0"/>
                            </p:stCondLst>
                            <p:childTnLst>
                              <p:par>
                                <p:cTn id="124" presetID="27" presetClass="entr" presetSubtype="0" fill="hold" nodeType="clickEffect">
                                  <p:stCondLst>
                                    <p:cond delay="0"/>
                                  </p:stCondLst>
                                  <p:iterate type="lt">
                                    <p:tmPct val="50000"/>
                                  </p:iterate>
                                  <p:childTnLst>
                                    <p:set>
                                      <p:cBhvr>
                                        <p:cTn id="125" dur="1" fill="hold">
                                          <p:stCondLst>
                                            <p:cond delay="0"/>
                                          </p:stCondLst>
                                        </p:cTn>
                                        <p:tgtEl>
                                          <p:spTgt spid="3">
                                            <p:txEl>
                                              <p:pRg st="17" end="17"/>
                                            </p:txEl>
                                          </p:spTgt>
                                        </p:tgtEl>
                                        <p:attrNameLst>
                                          <p:attrName>style.visibility</p:attrName>
                                        </p:attrNameLst>
                                      </p:cBhvr>
                                      <p:to>
                                        <p:strVal val="visible"/>
                                      </p:to>
                                    </p:set>
                                    <p:anim calcmode="discrete" valueType="clr">
                                      <p:cBhvr override="childStyle">
                                        <p:cTn id="126" dur="80"/>
                                        <p:tgtEl>
                                          <p:spTgt spid="3">
                                            <p:txEl>
                                              <p:pRg st="17" end="1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7" dur="80"/>
                                        <p:tgtEl>
                                          <p:spTgt spid="3">
                                            <p:txEl>
                                              <p:pRg st="17" end="17"/>
                                            </p:txEl>
                                          </p:spTgt>
                                        </p:tgtEl>
                                        <p:attrNameLst>
                                          <p:attrName>fillcolor</p:attrName>
                                        </p:attrNameLst>
                                      </p:cBhvr>
                                      <p:tavLst>
                                        <p:tav tm="0">
                                          <p:val>
                                            <p:clrVal>
                                              <a:schemeClr val="accent2"/>
                                            </p:clrVal>
                                          </p:val>
                                        </p:tav>
                                        <p:tav tm="50000">
                                          <p:val>
                                            <p:clrVal>
                                              <a:schemeClr val="hlink"/>
                                            </p:clrVal>
                                          </p:val>
                                        </p:tav>
                                      </p:tavLst>
                                    </p:anim>
                                    <p:set>
                                      <p:cBhvr>
                                        <p:cTn id="128" dur="80"/>
                                        <p:tgtEl>
                                          <p:spTgt spid="3">
                                            <p:txEl>
                                              <p:pRg st="17" end="17"/>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928934"/>
            <a:ext cx="8229600" cy="928694"/>
          </a:xfrm>
          <a:solidFill>
            <a:schemeClr val="accent1">
              <a:lumMod val="60000"/>
              <a:lumOff val="40000"/>
            </a:schemeClr>
          </a:solidFill>
          <a:effectLst>
            <a:softEdge rad="127000"/>
          </a:effectLst>
        </p:spPr>
        <p:txBody>
          <a:bodyP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b="1" cap="all" dirty="0" smtClean="0">
                <a:ln>
                  <a:solidFill>
                    <a:sysClr val="windowText" lastClr="000000"/>
                  </a:solidFill>
                </a:ln>
                <a:solidFill>
                  <a:sysClr val="windowText" lastClr="00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lgerian" pitchFamily="82" charset="0"/>
              </a:rPr>
              <a:t>Alles Gute!</a:t>
            </a:r>
            <a:endParaRPr lang="ru-RU" b="1" cap="all" dirty="0">
              <a:ln>
                <a:solidFill>
                  <a:sysClr val="windowText" lastClr="000000"/>
                </a:solidFill>
              </a:ln>
              <a:solidFill>
                <a:sysClr val="windowText" lastClr="000000"/>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7" name="Содержимое 6"/>
          <p:cNvSpPr>
            <a:spLocks noGrp="1"/>
          </p:cNvSpPr>
          <p:nvPr>
            <p:ph idx="1"/>
          </p:nvPr>
        </p:nvSpPr>
        <p:spPr>
          <a:xfrm>
            <a:off x="857224" y="4572008"/>
            <a:ext cx="7429552" cy="1000132"/>
          </a:xfrm>
        </p:spPr>
        <p:txBody>
          <a:bodyPr>
            <a:normAutofit/>
          </a:bodyPr>
          <a:lstStyle/>
          <a:p>
            <a:pPr algn="ctr">
              <a:buNone/>
            </a:pP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Dank f</a:t>
            </a:r>
            <a:r>
              <a:rPr lang="de-DE"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pitchFamily="18" charset="0"/>
                <a:cs typeface="Times New Roman" pitchFamily="18" charset="0"/>
              </a:rPr>
              <a:t>ü</a:t>
            </a: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r Aufmerksamkeit …</a:t>
            </a:r>
            <a:endParaRPr lang="ru-RU"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5" name="TextBox 4"/>
          <p:cNvSpPr txBox="1"/>
          <p:nvPr/>
        </p:nvSpPr>
        <p:spPr>
          <a:xfrm>
            <a:off x="2500299" y="1071546"/>
            <a:ext cx="5929354" cy="1015663"/>
          </a:xfrm>
          <a:prstGeom prst="rect">
            <a:avLst/>
          </a:prstGeom>
          <a:noFill/>
        </p:spPr>
        <p:txBody>
          <a:bodyPr wrap="square" rtlCol="0">
            <a:spAutoFit/>
          </a:bodyPr>
          <a:lstStyle/>
          <a:p>
            <a:pPr algn="ctr"/>
            <a:r>
              <a:rPr lang="ru-RU" sz="2000" dirty="0" smtClean="0"/>
              <a:t>В презентации использованы материалы и картинки</a:t>
            </a:r>
          </a:p>
          <a:p>
            <a:pPr algn="ctr"/>
            <a:r>
              <a:rPr lang="en-US" sz="2000" dirty="0" smtClean="0"/>
              <a:t>c</a:t>
            </a:r>
            <a:r>
              <a:rPr lang="ru-RU" sz="2000" dirty="0" smtClean="0"/>
              <a:t> сайта </a:t>
            </a:r>
            <a:r>
              <a:rPr lang="en-US" sz="2000" dirty="0" smtClean="0"/>
              <a:t>www.yandex.ru</a:t>
            </a:r>
            <a:endParaRPr lang="ru-RU"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4"/>
                                        </p:tgtEl>
                                        <p:attrNameLst>
                                          <p:attrName>ppt_w</p:attrName>
                                        </p:attrNameLst>
                                      </p:cBhvr>
                                      <p:tavLst>
                                        <p:tav tm="0">
                                          <p:val>
                                            <p:strVal val="#ppt_w*.05"/>
                                          </p:val>
                                        </p:tav>
                                        <p:tav tm="100000">
                                          <p:val>
                                            <p:strVal val="#ppt_w"/>
                                          </p:val>
                                        </p:tav>
                                      </p:tavLst>
                                    </p:anim>
                                    <p:anim calcmode="lin" valueType="num">
                                      <p:cBhvr>
                                        <p:cTn id="10" dur="3000" fill="hold"/>
                                        <p:tgtEl>
                                          <p:spTgt spid="4"/>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4"/>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nodeType="clickEffect">
                                  <p:stCondLst>
                                    <p:cond delay="0"/>
                                  </p:stCondLst>
                                  <p:iterate type="lt">
                                    <p:tmPct val="50000"/>
                                  </p:iterate>
                                  <p:childTnLst>
                                    <p:set>
                                      <p:cBhvr>
                                        <p:cTn id="18" dur="1" fill="hold">
                                          <p:stCondLst>
                                            <p:cond delay="0"/>
                                          </p:stCondLst>
                                        </p:cTn>
                                        <p:tgtEl>
                                          <p:spTgt spid="7">
                                            <p:txEl>
                                              <p:pRg st="0" end="0"/>
                                            </p:txEl>
                                          </p:spTgt>
                                        </p:tgtEl>
                                        <p:attrNameLst>
                                          <p:attrName>style.visibility</p:attrName>
                                        </p:attrNameLst>
                                      </p:cBhvr>
                                      <p:to>
                                        <p:strVal val="visible"/>
                                      </p:to>
                                    </p:set>
                                    <p:anim calcmode="discrete" valueType="clr">
                                      <p:cBhvr override="childStyle">
                                        <p:cTn id="19" dur="2000"/>
                                        <p:tgtEl>
                                          <p:spTgt spid="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2000"/>
                                        <p:tgtEl>
                                          <p:spTgt spid="7">
                                            <p:txEl>
                                              <p:pRg st="0" end="0"/>
                                            </p:txEl>
                                          </p:spTgt>
                                        </p:tgtEl>
                                        <p:attrNameLst>
                                          <p:attrName>fillcolor</p:attrName>
                                        </p:attrNameLst>
                                      </p:cBhvr>
                                      <p:tavLst>
                                        <p:tav tm="0">
                                          <p:val>
                                            <p:clrVal>
                                              <a:schemeClr val="accent2"/>
                                            </p:clrVal>
                                          </p:val>
                                        </p:tav>
                                        <p:tav tm="50000">
                                          <p:val>
                                            <p:clrVal>
                                              <a:schemeClr val="hlink"/>
                                            </p:clrVal>
                                          </p:val>
                                        </p:tav>
                                      </p:tavLst>
                                    </p:anim>
                                    <p:set>
                                      <p:cBhvr>
                                        <p:cTn id="21" dur="2000"/>
                                        <p:tgtEl>
                                          <p:spTgt spid="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1">
              <a:lumMod val="60000"/>
              <a:lumOff val="40000"/>
            </a:schemeClr>
          </a:solidFill>
          <a:effectLst>
            <a:softEdge rad="127000"/>
          </a:effectLst>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ru-RU" b="1" cap="all" dirty="0" smtClean="0">
                <a:ln w="0">
                  <a:solidFill>
                    <a:schemeClr val="tx2">
                      <a:lumMod val="75000"/>
                    </a:schemeClr>
                  </a:solidFill>
                </a:ln>
                <a:solidFill>
                  <a:schemeClr val="tx1"/>
                </a:solidFill>
                <a:effectLst>
                  <a:reflection blurRad="12700" stA="50000" endPos="50000" dist="5000" dir="5400000" sy="-100000" rotWithShape="0"/>
                </a:effectLst>
                <a:latin typeface="+mn-lt"/>
              </a:rPr>
              <a:t>Герб Вены</a:t>
            </a:r>
            <a:endParaRPr lang="ru-RU" b="1" cap="all" dirty="0">
              <a:ln w="0">
                <a:solidFill>
                  <a:schemeClr val="tx2">
                    <a:lumMod val="75000"/>
                  </a:schemeClr>
                </a:solidFill>
              </a:ln>
              <a:solidFill>
                <a:schemeClr val="tx1"/>
              </a:solidFill>
              <a:effectLst>
                <a:reflection blurRad="12700" stA="50000" endPos="50000" dist="5000" dir="5400000" sy="-100000" rotWithShape="0"/>
              </a:effectLst>
              <a:latin typeface="+mn-lt"/>
            </a:endParaRPr>
          </a:p>
        </p:txBody>
      </p:sp>
      <p:sp>
        <p:nvSpPr>
          <p:cNvPr id="5" name="Содержимое 4"/>
          <p:cNvSpPr>
            <a:spLocks noGrp="1"/>
          </p:cNvSpPr>
          <p:nvPr>
            <p:ph sz="half" idx="2"/>
          </p:nvPr>
        </p:nvSpPr>
        <p:spPr/>
        <p:txBody>
          <a:bodyPr>
            <a:normAutofit fontScale="85000" lnSpcReduction="10000"/>
          </a:bodyPr>
          <a:lstStyle/>
          <a:p>
            <a:r>
              <a:rPr lang="ru-RU" b="1" dirty="0" smtClean="0">
                <a:latin typeface="Times New Roman" pitchFamily="18" charset="0"/>
                <a:cs typeface="Times New Roman" pitchFamily="18" charset="0"/>
              </a:rPr>
              <a:t>Герб Вены представляет собой</a:t>
            </a:r>
            <a:r>
              <a:rPr lang="de-DE" b="1"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«белый крест на красном щите»</a:t>
            </a:r>
            <a:r>
              <a:rPr lang="de-DE" b="1" dirty="0" smtClean="0">
                <a:latin typeface="Times New Roman" pitchFamily="18" charset="0"/>
                <a:cs typeface="Times New Roman" pitchFamily="18" charset="0"/>
              </a:rPr>
              <a:t>.</a:t>
            </a:r>
            <a:endParaRPr lang="ru-RU" b="1" dirty="0" smtClean="0">
              <a:latin typeface="Times New Roman" pitchFamily="18" charset="0"/>
              <a:cs typeface="Times New Roman" pitchFamily="18" charset="0"/>
            </a:endParaRPr>
          </a:p>
          <a:p>
            <a:r>
              <a:rPr lang="de-DE" b="1" dirty="0" smtClean="0">
                <a:latin typeface="Times New Roman" pitchFamily="18" charset="0"/>
                <a:cs typeface="Times New Roman" pitchFamily="18" charset="0"/>
              </a:rPr>
              <a:t> In einer zweiten Darstellungsform kann das Wappen „auch in Form eines Brustschildes in der Figur eines schwarzen, golden bewehrten Adlers verwendet werden“, dessen Verwendung durch die Organe der Gemeinde Wien und des Landes Wien als Zeichen Wiens 1228</a:t>
            </a:r>
            <a:r>
              <a:rPr lang="de-DE" dirty="0" smtClean="0"/>
              <a:t> </a:t>
            </a:r>
            <a:r>
              <a:rPr lang="de-DE" b="1" dirty="0" smtClean="0">
                <a:latin typeface="Times New Roman" pitchFamily="18" charset="0"/>
                <a:cs typeface="Times New Roman" pitchFamily="18" charset="0"/>
              </a:rPr>
              <a:t>vorbehalten sind.</a:t>
            </a:r>
            <a:endParaRPr lang="ru-RU" b="1" dirty="0">
              <a:latin typeface="Times New Roman" pitchFamily="18" charset="0"/>
              <a:cs typeface="Times New Roman" pitchFamily="18" charset="0"/>
            </a:endParaRPr>
          </a:p>
        </p:txBody>
      </p:sp>
      <p:pic>
        <p:nvPicPr>
          <p:cNvPr id="6" name="Содержимое 5" descr="Logo der Stadt Wien">
            <a:hlinkClick r:id="rId2" tooltip="&quot;Logo der Stadt Wien&quot;"/>
          </p:cNvPr>
          <p:cNvPicPr>
            <a:picLocks noGrp="1"/>
          </p:cNvPicPr>
          <p:nvPr>
            <p:ph sz="half" idx="1"/>
          </p:nvPr>
        </p:nvPicPr>
        <p:blipFill>
          <a:blip r:embed="rId3" cstate="print">
            <a:lum contrast="20000"/>
          </a:blip>
          <a:srcRect/>
          <a:stretch>
            <a:fillRect/>
          </a:stretch>
        </p:blipFill>
        <p:spPr bwMode="auto">
          <a:xfrm>
            <a:off x="285720" y="2214554"/>
            <a:ext cx="4214842" cy="1285884"/>
          </a:xfrm>
          <a:prstGeom prst="rect">
            <a:avLst/>
          </a:prstGeom>
          <a:noFill/>
          <a:ln w="9525">
            <a:noFill/>
            <a:miter lim="800000"/>
            <a:headEnd/>
            <a:tailEnd/>
          </a:ln>
        </p:spPr>
      </p:pic>
      <p:pic>
        <p:nvPicPr>
          <p:cNvPr id="7" name="Рисунок 6" descr="Герб">
            <a:hlinkClick r:id="rId4" tooltip="Герб"/>
          </p:cNvPr>
          <p:cNvPicPr/>
          <p:nvPr/>
        </p:nvPicPr>
        <p:blipFill>
          <a:blip r:embed="rId5" cstate="print">
            <a:lum contrast="30000"/>
          </a:blip>
          <a:srcRect/>
          <a:stretch>
            <a:fillRect/>
          </a:stretch>
        </p:blipFill>
        <p:spPr bwMode="auto">
          <a:xfrm>
            <a:off x="928662" y="3786190"/>
            <a:ext cx="3286148" cy="257176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3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9"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0" fill="hold"/>
                                        <p:tgtEl>
                                          <p:spTgt spid="6"/>
                                        </p:tgtEl>
                                        <p:attrNameLst>
                                          <p:attrName>ppt_w</p:attrName>
                                        </p:attrNameLst>
                                      </p:cBhvr>
                                      <p:tavLst>
                                        <p:tav tm="0" fmla="#ppt_w*sin(2.5*pi*$)">
                                          <p:val>
                                            <p:fltVal val="0"/>
                                          </p:val>
                                        </p:tav>
                                        <p:tav tm="100000">
                                          <p:val>
                                            <p:fltVal val="1"/>
                                          </p:val>
                                        </p:tav>
                                      </p:tavLst>
                                    </p:anim>
                                    <p:anim calcmode="lin" valueType="num">
                                      <p:cBhvr>
                                        <p:cTn id="13" dur="5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7" presetClass="entr" presetSubtype="0" fill="hold" nodeType="clickEffect">
                                  <p:stCondLst>
                                    <p:cond delay="0"/>
                                  </p:stCondLst>
                                  <p:iterate type="lt">
                                    <p:tmPct val="50000"/>
                                  </p:iterate>
                                  <p:childTnLst>
                                    <p:set>
                                      <p:cBhvr>
                                        <p:cTn id="17"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18"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20" dur="80"/>
                                        <p:tgtEl>
                                          <p:spTgt spid="5">
                                            <p:txEl>
                                              <p:pRg st="0" end="0"/>
                                            </p:txEl>
                                          </p:spTgt>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19" presetClass="entr" presetSubtype="1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0" fill="hold"/>
                                        <p:tgtEl>
                                          <p:spTgt spid="7"/>
                                        </p:tgtEl>
                                        <p:attrNameLst>
                                          <p:attrName>ppt_w</p:attrName>
                                        </p:attrNameLst>
                                      </p:cBhvr>
                                      <p:tavLst>
                                        <p:tav tm="0" fmla="#ppt_w*sin(2.5*pi*$)">
                                          <p:val>
                                            <p:fltVal val="0"/>
                                          </p:val>
                                        </p:tav>
                                        <p:tav tm="100000">
                                          <p:val>
                                            <p:fltVal val="1"/>
                                          </p:val>
                                        </p:tav>
                                      </p:tavLst>
                                    </p:anim>
                                    <p:anim calcmode="lin" valueType="num">
                                      <p:cBhvr>
                                        <p:cTn id="26" dur="5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7" presetClass="entr" presetSubtype="0" fill="hold" nodeType="clickEffect">
                                  <p:stCondLst>
                                    <p:cond delay="0"/>
                                  </p:stCondLst>
                                  <p:iterate type="lt">
                                    <p:tmPct val="50000"/>
                                  </p:iterate>
                                  <p:childTnLst>
                                    <p:set>
                                      <p:cBhvr>
                                        <p:cTn id="30" dur="1" fill="hold">
                                          <p:stCondLst>
                                            <p:cond delay="0"/>
                                          </p:stCondLst>
                                        </p:cTn>
                                        <p:tgtEl>
                                          <p:spTgt spid="5">
                                            <p:txEl>
                                              <p:pRg st="1" end="1"/>
                                            </p:txEl>
                                          </p:spTgt>
                                        </p:tgtEl>
                                        <p:attrNameLst>
                                          <p:attrName>style.visibility</p:attrName>
                                        </p:attrNameLst>
                                      </p:cBhvr>
                                      <p:to>
                                        <p:strVal val="visible"/>
                                      </p:to>
                                    </p:set>
                                    <p:anim calcmode="discrete" valueType="clr">
                                      <p:cBhvr override="childStyle">
                                        <p:cTn id="31" dur="80"/>
                                        <p:tgtEl>
                                          <p:spTgt spid="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5">
                                            <p:txEl>
                                              <p:pRg st="1" end="1"/>
                                            </p:txEl>
                                          </p:spTgt>
                                        </p:tgtEl>
                                        <p:attrNameLst>
                                          <p:attrName>fillcolor</p:attrName>
                                        </p:attrNameLst>
                                      </p:cBhvr>
                                      <p:tavLst>
                                        <p:tav tm="0">
                                          <p:val>
                                            <p:clrVal>
                                              <a:schemeClr val="accent2"/>
                                            </p:clrVal>
                                          </p:val>
                                        </p:tav>
                                        <p:tav tm="50000">
                                          <p:val>
                                            <p:clrVal>
                                              <a:schemeClr val="hlink"/>
                                            </p:clrVal>
                                          </p:val>
                                        </p:tav>
                                      </p:tavLst>
                                    </p:anim>
                                    <p:set>
                                      <p:cBhvr>
                                        <p:cTn id="33" dur="80"/>
                                        <p:tgtEl>
                                          <p:spTgt spid="5">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1">
              <a:lumMod val="60000"/>
              <a:lumOff val="40000"/>
            </a:schemeClr>
          </a:solidFill>
          <a:effectLst>
            <a:softEdge rad="127000"/>
          </a:effectLst>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ru-RU" b="1" cap="all" dirty="0" smtClean="0">
                <a:ln w="0">
                  <a:solidFill>
                    <a:schemeClr val="tx2">
                      <a:lumMod val="75000"/>
                    </a:schemeClr>
                  </a:solidFill>
                </a:ln>
                <a:solidFill>
                  <a:schemeClr val="tx1"/>
                </a:solidFill>
                <a:effectLst>
                  <a:reflection blurRad="12700" stA="50000" endPos="50000" dist="5000" dir="5400000" sy="-100000" rotWithShape="0"/>
                </a:effectLst>
                <a:latin typeface="+mn-lt"/>
              </a:rPr>
              <a:t>Гимн Вены</a:t>
            </a:r>
            <a:endParaRPr lang="ru-RU" b="1" cap="all" dirty="0">
              <a:ln w="0">
                <a:solidFill>
                  <a:schemeClr val="tx2">
                    <a:lumMod val="75000"/>
                  </a:schemeClr>
                </a:solidFill>
              </a:ln>
              <a:solidFill>
                <a:schemeClr val="tx1"/>
              </a:solidFill>
              <a:effectLst>
                <a:reflection blurRad="12700" stA="50000" endPos="50000" dist="5000" dir="5400000" sy="-100000" rotWithShape="0"/>
              </a:effectLst>
              <a:latin typeface="+mn-lt"/>
            </a:endParaRPr>
          </a:p>
        </p:txBody>
      </p:sp>
      <p:sp>
        <p:nvSpPr>
          <p:cNvPr id="3" name="Содержимое 2"/>
          <p:cNvSpPr>
            <a:spLocks noGrp="1"/>
          </p:cNvSpPr>
          <p:nvPr>
            <p:ph sz="half" idx="1"/>
          </p:nvPr>
        </p:nvSpPr>
        <p:spPr/>
        <p:txBody>
          <a:bodyPr>
            <a:normAutofit lnSpcReduction="10000"/>
          </a:bodyPr>
          <a:lstStyle/>
          <a:p>
            <a:endParaRPr lang="ru-RU" dirty="0" smtClean="0"/>
          </a:p>
          <a:p>
            <a:r>
              <a:rPr lang="de-DE" sz="3200" b="1" dirty="0" smtClean="0">
                <a:latin typeface="Monotype Corsiva" pitchFamily="66" charset="0"/>
              </a:rPr>
              <a:t>Wien verfügt als einziges Bundesland über keine offizielle Landeshymne. </a:t>
            </a:r>
            <a:endParaRPr lang="ru-RU" sz="3200" b="1" dirty="0" smtClean="0">
              <a:latin typeface="Monotype Corsiva" pitchFamily="66" charset="0"/>
            </a:endParaRPr>
          </a:p>
          <a:p>
            <a:r>
              <a:rPr lang="de-DE" sz="3200" b="1" dirty="0" smtClean="0">
                <a:latin typeface="Monotype Corsiva" pitchFamily="66" charset="0"/>
              </a:rPr>
              <a:t>Als inoffizielle Hymne gilt der </a:t>
            </a:r>
            <a:r>
              <a:rPr lang="ru-RU" sz="3200" b="1" dirty="0" smtClean="0">
                <a:latin typeface="Monotype Corsiva" pitchFamily="66" charset="0"/>
              </a:rPr>
              <a:t>«</a:t>
            </a:r>
            <a:r>
              <a:rPr lang="de-DE" sz="3200" b="1" dirty="0" smtClean="0">
                <a:latin typeface="Algerian" pitchFamily="82" charset="0"/>
              </a:rPr>
              <a:t>Donauwalzer</a:t>
            </a:r>
            <a:r>
              <a:rPr lang="ru-RU" sz="3200" b="1" dirty="0" smtClean="0">
                <a:latin typeface="Algerian" pitchFamily="82" charset="0"/>
              </a:rPr>
              <a:t>»</a:t>
            </a:r>
            <a:r>
              <a:rPr lang="de-DE" sz="3200" b="1" dirty="0" smtClean="0">
                <a:latin typeface="Algerian" pitchFamily="82" charset="0"/>
              </a:rPr>
              <a:t> </a:t>
            </a:r>
            <a:r>
              <a:rPr lang="ru-RU" sz="3200" b="1" dirty="0" smtClean="0">
                <a:latin typeface="Monotype Corsiva" pitchFamily="66" charset="0"/>
              </a:rPr>
              <a:t> </a:t>
            </a:r>
            <a:r>
              <a:rPr lang="de-DE" sz="3200" b="1" dirty="0" smtClean="0">
                <a:latin typeface="Monotype Corsiva" pitchFamily="66" charset="0"/>
              </a:rPr>
              <a:t>von Johann Strauß.</a:t>
            </a:r>
            <a:endParaRPr lang="ru-RU" sz="3200" b="1" dirty="0">
              <a:latin typeface="Monotype Corsiva" pitchFamily="66" charset="0"/>
            </a:endParaRPr>
          </a:p>
        </p:txBody>
      </p:sp>
      <p:pic>
        <p:nvPicPr>
          <p:cNvPr id="5" name="Содержимое 4" descr="штраус.jpg"/>
          <p:cNvPicPr>
            <a:picLocks noGrp="1" noChangeAspect="1"/>
          </p:cNvPicPr>
          <p:nvPr>
            <p:ph sz="half" idx="2"/>
          </p:nvPr>
        </p:nvPicPr>
        <p:blipFill>
          <a:blip r:embed="rId2" cstate="print">
            <a:lum contrast="20000"/>
          </a:blip>
          <a:stretch>
            <a:fillRect/>
          </a:stretch>
        </p:blipFill>
        <p:spPr>
          <a:xfrm>
            <a:off x="4071934" y="1857364"/>
            <a:ext cx="4572032" cy="4500594"/>
          </a:xfrm>
          <a:prstGeom prst="rect">
            <a:avLst/>
          </a:prstGeom>
          <a:ln>
            <a:noFill/>
          </a:ln>
          <a:effectLst>
            <a:softEdge rad="112500"/>
          </a:effectLst>
          <a:scene3d>
            <a:camera prst="perspectiveLeft"/>
            <a:lightRig rig="threePt" dir="t"/>
          </a:scene3d>
          <a:sp3d>
            <a:bevelT prst="angle"/>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0"/>
                                        <p:tgtEl>
                                          <p:spTgt spid="2"/>
                                        </p:tgtEl>
                                      </p:cBhvr>
                                    </p:animEffect>
                                    <p:anim calcmode="lin" valueType="num">
                                      <p:cBhvr>
                                        <p:cTn id="8" dur="3000" fill="hold"/>
                                        <p:tgtEl>
                                          <p:spTgt spid="2"/>
                                        </p:tgtEl>
                                        <p:attrNameLst>
                                          <p:attrName>ppt_x</p:attrName>
                                        </p:attrNameLst>
                                      </p:cBhvr>
                                      <p:tavLst>
                                        <p:tav tm="0">
                                          <p:val>
                                            <p:strVal val="#ppt_x"/>
                                          </p:val>
                                        </p:tav>
                                        <p:tav tm="100000">
                                          <p:val>
                                            <p:strVal val="#ppt_x"/>
                                          </p:val>
                                        </p:tav>
                                      </p:tavLst>
                                    </p:anim>
                                    <p:anim calcmode="lin" valueType="num">
                                      <p:cBhvr>
                                        <p:cTn id="9" dur="3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4"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3">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1"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3">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19" presetClass="entr" presetSubtype="1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0" fill="hold"/>
                                        <p:tgtEl>
                                          <p:spTgt spid="5"/>
                                        </p:tgtEl>
                                        <p:attrNameLst>
                                          <p:attrName>ppt_w</p:attrName>
                                        </p:attrNameLst>
                                      </p:cBhvr>
                                      <p:tavLst>
                                        <p:tav tm="0" fmla="#ppt_w*sin(2.5*pi*$)">
                                          <p:val>
                                            <p:fltVal val="0"/>
                                          </p:val>
                                        </p:tav>
                                        <p:tav tm="100000">
                                          <p:val>
                                            <p:fltVal val="1"/>
                                          </p:val>
                                        </p:tav>
                                      </p:tavLst>
                                    </p:anim>
                                    <p:anim calcmode="lin" valueType="num">
                                      <p:cBhvr>
                                        <p:cTn id="29" dur="5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austria.gif"/>
          <p:cNvPicPr>
            <a:picLocks noChangeAspect="1"/>
          </p:cNvPicPr>
          <p:nvPr/>
        </p:nvPicPr>
        <p:blipFill>
          <a:blip r:embed="rId2" cstate="print">
            <a:lum contrast="10000"/>
          </a:blip>
          <a:stretch>
            <a:fillRect/>
          </a:stretch>
        </p:blipFill>
        <p:spPr>
          <a:xfrm>
            <a:off x="357158" y="2143116"/>
            <a:ext cx="8286808" cy="4500594"/>
          </a:xfrm>
          <a:prstGeom prst="rect">
            <a:avLst/>
          </a:prstGeom>
          <a:effectLst>
            <a:softEdge rad="635000"/>
          </a:effectLst>
        </p:spPr>
      </p:pic>
      <p:sp>
        <p:nvSpPr>
          <p:cNvPr id="2" name="Заголовок 1"/>
          <p:cNvSpPr>
            <a:spLocks noGrp="1"/>
          </p:cNvSpPr>
          <p:nvPr>
            <p:ph type="title"/>
          </p:nvPr>
        </p:nvSpPr>
        <p:spPr>
          <a:solidFill>
            <a:schemeClr val="accent1">
              <a:lumMod val="60000"/>
              <a:lumOff val="40000"/>
            </a:schemeClr>
          </a:solidFill>
          <a:effectLst>
            <a:softEdge rad="127000"/>
          </a:effectLst>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b="1" cap="all" dirty="0" smtClean="0">
                <a:ln w="0">
                  <a:solidFill>
                    <a:schemeClr val="tx2">
                      <a:lumMod val="75000"/>
                    </a:schemeClr>
                  </a:solidFill>
                </a:ln>
                <a:solidFill>
                  <a:schemeClr val="tx1"/>
                </a:solidFill>
                <a:effectLst>
                  <a:reflection blurRad="12700" stA="50000" endPos="50000" dist="5000" dir="5400000" sy="-100000" rotWithShape="0"/>
                </a:effectLst>
                <a:latin typeface="+mn-lt"/>
              </a:rPr>
              <a:t>Geographische Lage</a:t>
            </a:r>
            <a:endParaRPr lang="ru-RU" b="1" cap="all" dirty="0">
              <a:ln w="0">
                <a:solidFill>
                  <a:schemeClr val="tx2">
                    <a:lumMod val="75000"/>
                  </a:schemeClr>
                </a:solidFill>
              </a:ln>
              <a:solidFill>
                <a:schemeClr val="tx1"/>
              </a:solidFill>
              <a:effectLst>
                <a:reflection blurRad="12700" stA="50000" endPos="50000" dist="5000" dir="5400000" sy="-100000" rotWithShape="0"/>
              </a:effectLst>
              <a:latin typeface="+mn-lt"/>
            </a:endParaRPr>
          </a:p>
        </p:txBody>
      </p:sp>
      <p:sp>
        <p:nvSpPr>
          <p:cNvPr id="3" name="Содержимое 2"/>
          <p:cNvSpPr>
            <a:spLocks noGrp="1"/>
          </p:cNvSpPr>
          <p:nvPr>
            <p:ph idx="1"/>
          </p:nvPr>
        </p:nvSpPr>
        <p:spPr/>
        <p:txBody>
          <a:bodyPr/>
          <a:lstStyle/>
          <a:p>
            <a:r>
              <a:rPr lang="de-DE" b="1" dirty="0" smtClean="0">
                <a:latin typeface="Times New Roman" pitchFamily="18" charset="0"/>
                <a:cs typeface="Times New Roman" pitchFamily="18" charset="0"/>
              </a:rPr>
              <a:t>Wien ist mit einer Fläche von 414,87 Quadratkilometern das kleinste Bundesland Österreichs und vollständig vom Bundesland Niederösterreich umgeben.</a:t>
            </a:r>
            <a:endParaRPr lang="ru-RU"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0"/>
                                        <p:tgtEl>
                                          <p:spTgt spid="2"/>
                                        </p:tgtEl>
                                      </p:cBhvr>
                                    </p:animEffect>
                                    <p:anim calcmode="lin" valueType="num">
                                      <p:cBhvr>
                                        <p:cTn id="8" dur="3000" fill="hold"/>
                                        <p:tgtEl>
                                          <p:spTgt spid="2"/>
                                        </p:tgtEl>
                                        <p:attrNameLst>
                                          <p:attrName>ppt_x</p:attrName>
                                        </p:attrNameLst>
                                      </p:cBhvr>
                                      <p:tavLst>
                                        <p:tav tm="0">
                                          <p:val>
                                            <p:strVal val="#ppt_x"/>
                                          </p:val>
                                        </p:tav>
                                        <p:tav tm="100000">
                                          <p:val>
                                            <p:strVal val="#ppt_x"/>
                                          </p:val>
                                        </p:tav>
                                      </p:tavLst>
                                    </p:anim>
                                    <p:anim calcmode="lin" valueType="num">
                                      <p:cBhvr>
                                        <p:cTn id="9" dur="3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770" decel="100000"/>
                                        <p:tgtEl>
                                          <p:spTgt spid="5"/>
                                        </p:tgtEl>
                                      </p:cBhvr>
                                    </p:animEffect>
                                    <p:animScale>
                                      <p:cBhvr>
                                        <p:cTn id="15" dur="770" decel="100000"/>
                                        <p:tgtEl>
                                          <p:spTgt spid="5"/>
                                        </p:tgtEl>
                                      </p:cBhvr>
                                      <p:from x="10000" y="10000"/>
                                      <p:to x="200000" y="450000"/>
                                    </p:animScale>
                                    <p:animScale>
                                      <p:cBhvr>
                                        <p:cTn id="16" dur="1230" accel="100000" fill="hold">
                                          <p:stCondLst>
                                            <p:cond delay="770"/>
                                          </p:stCondLst>
                                        </p:cTn>
                                        <p:tgtEl>
                                          <p:spTgt spid="5"/>
                                        </p:tgtEl>
                                      </p:cBhvr>
                                      <p:from x="200000" y="450000"/>
                                      <p:to x="100000" y="100000"/>
                                    </p:animScale>
                                    <p:set>
                                      <p:cBhvr>
                                        <p:cTn id="17" dur="770" fill="hold"/>
                                        <p:tgtEl>
                                          <p:spTgt spid="5"/>
                                        </p:tgtEl>
                                        <p:attrNameLst>
                                          <p:attrName>ppt_x</p:attrName>
                                        </p:attrNameLst>
                                      </p:cBhvr>
                                      <p:to>
                                        <p:strVal val="(0.5)"/>
                                      </p:to>
                                    </p:set>
                                    <p:anim from="(0.5)" to="(#ppt_x)" calcmode="lin" valueType="num">
                                      <p:cBhvr>
                                        <p:cTn id="18" dur="1230" accel="100000" fill="hold">
                                          <p:stCondLst>
                                            <p:cond delay="770"/>
                                          </p:stCondLst>
                                        </p:cTn>
                                        <p:tgtEl>
                                          <p:spTgt spid="5"/>
                                        </p:tgtEl>
                                        <p:attrNameLst>
                                          <p:attrName>ppt_x</p:attrName>
                                        </p:attrNameLst>
                                      </p:cBhvr>
                                    </p:anim>
                                    <p:set>
                                      <p:cBhvr>
                                        <p:cTn id="19" dur="770" fill="hold"/>
                                        <p:tgtEl>
                                          <p:spTgt spid="5"/>
                                        </p:tgtEl>
                                        <p:attrNameLst>
                                          <p:attrName>ppt_y</p:attrName>
                                        </p:attrNameLst>
                                      </p:cBhvr>
                                      <p:to>
                                        <p:strVal val="(#ppt_y+0.4)"/>
                                      </p:to>
                                    </p:set>
                                    <p:anim from="(#ppt_y+0.4)" to="(#ppt_y)" calcmode="lin" valueType="num">
                                      <p:cBhvr>
                                        <p:cTn id="20" dur="1230" accel="100000" fill="hold">
                                          <p:stCondLst>
                                            <p:cond delay="770"/>
                                          </p:stCondLst>
                                        </p:cTn>
                                        <p:tgtEl>
                                          <p:spTgt spid="5"/>
                                        </p:tgtEl>
                                        <p:attrNameLst>
                                          <p:attrName>ppt_y</p:attrName>
                                        </p:attrNameLst>
                                      </p:cBhvr>
                                    </p:anim>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nodeType="clickEffect">
                                  <p:stCondLst>
                                    <p:cond delay="0"/>
                                  </p:stCondLst>
                                  <p:iterate type="lt">
                                    <p:tmPct val="50000"/>
                                  </p:iterate>
                                  <p:childTnLst>
                                    <p:set>
                                      <p:cBhvr>
                                        <p:cTn id="24"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25"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27"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1">
              <a:lumMod val="60000"/>
              <a:lumOff val="40000"/>
            </a:schemeClr>
          </a:solidFill>
          <a:effectLst>
            <a:softEdge rad="127000"/>
          </a:effectLst>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de-DE" b="1" cap="all" dirty="0" smtClean="0">
                <a:ln w="0">
                  <a:solidFill>
                    <a:schemeClr val="tx2">
                      <a:lumMod val="75000"/>
                    </a:schemeClr>
                  </a:solidFill>
                </a:ln>
                <a:solidFill>
                  <a:schemeClr val="tx1"/>
                </a:solidFill>
                <a:effectLst>
                  <a:reflection blurRad="12700" stA="50000" endPos="50000" dist="5000" dir="5400000" sy="-100000" rotWithShape="0"/>
                </a:effectLst>
                <a:latin typeface="+mn-lt"/>
              </a:rPr>
              <a:t>Klima</a:t>
            </a:r>
            <a:endParaRPr lang="ru-RU" b="1" cap="all" dirty="0">
              <a:ln w="0">
                <a:solidFill>
                  <a:schemeClr val="tx2">
                    <a:lumMod val="75000"/>
                  </a:schemeClr>
                </a:solidFill>
              </a:ln>
              <a:solidFill>
                <a:schemeClr val="tx1"/>
              </a:solidFill>
              <a:effectLst>
                <a:reflection blurRad="12700" stA="50000" endPos="50000" dist="5000" dir="5400000" sy="-100000" rotWithShape="0"/>
              </a:effectLst>
              <a:latin typeface="+mn-lt"/>
            </a:endParaRPr>
          </a:p>
        </p:txBody>
      </p:sp>
      <p:sp>
        <p:nvSpPr>
          <p:cNvPr id="3" name="Содержимое 2"/>
          <p:cNvSpPr>
            <a:spLocks noGrp="1"/>
          </p:cNvSpPr>
          <p:nvPr>
            <p:ph sz="half" idx="1"/>
          </p:nvPr>
        </p:nvSpPr>
        <p:spPr>
          <a:xfrm>
            <a:off x="3714744" y="1920085"/>
            <a:ext cx="4786346" cy="4434840"/>
          </a:xfrm>
        </p:spPr>
        <p:txBody>
          <a:bodyPr>
            <a:normAutofit fontScale="77500" lnSpcReduction="20000"/>
          </a:bodyPr>
          <a:lstStyle/>
          <a:p>
            <a:endParaRPr lang="ru-RU" dirty="0" smtClean="0"/>
          </a:p>
          <a:p>
            <a:r>
              <a:rPr lang="de-DE" sz="3200" b="1" dirty="0" smtClean="0">
                <a:latin typeface="Monotype Corsiva" pitchFamily="66" charset="0"/>
              </a:rPr>
              <a:t>Das Wiener Klima bildet ein Übergangsklima mit ozeanischen Einflüssen aus dem Westen und kontinentalen Einflüssen aus dem Osten.</a:t>
            </a:r>
            <a:endParaRPr lang="ru-RU" sz="3200" b="1" dirty="0" smtClean="0">
              <a:latin typeface="Monotype Corsiva" pitchFamily="66" charset="0"/>
            </a:endParaRPr>
          </a:p>
          <a:p>
            <a:r>
              <a:rPr lang="de-DE" sz="3200" b="1" dirty="0" smtClean="0">
                <a:latin typeface="Monotype Corsiva" pitchFamily="66" charset="0"/>
              </a:rPr>
              <a:t>Insgesamt hat Wien meist nur geringere Niederschlagsmengen und längere Trockenperioden zu verzeichnen. </a:t>
            </a:r>
            <a:endParaRPr lang="ru-RU" sz="3200" b="1" dirty="0" smtClean="0">
              <a:latin typeface="Monotype Corsiva" pitchFamily="66" charset="0"/>
            </a:endParaRPr>
          </a:p>
          <a:p>
            <a:r>
              <a:rPr lang="de-DE" sz="3200" b="1" dirty="0" smtClean="0">
                <a:latin typeface="Monotype Corsiva" pitchFamily="66" charset="0"/>
              </a:rPr>
              <a:t>In Wien befindet sich der Sitz der Zentralanstalt für Meteorologie und Geodynamik (ZAMG).</a:t>
            </a:r>
            <a:endParaRPr lang="ru-RU" sz="3200" b="1" dirty="0">
              <a:latin typeface="Monotype Corsiva" pitchFamily="66" charset="0"/>
            </a:endParaRPr>
          </a:p>
        </p:txBody>
      </p:sp>
      <p:pic>
        <p:nvPicPr>
          <p:cNvPr id="7" name="Содержимое 6" descr="423067764.jpg"/>
          <p:cNvPicPr>
            <a:picLocks noGrp="1" noChangeAspect="1"/>
          </p:cNvPicPr>
          <p:nvPr>
            <p:ph sz="half" idx="2"/>
          </p:nvPr>
        </p:nvPicPr>
        <p:blipFill>
          <a:blip r:embed="rId2" cstate="print">
            <a:lum contrast="20000"/>
          </a:blip>
          <a:stretch>
            <a:fillRect/>
          </a:stretch>
        </p:blipFill>
        <p:spPr>
          <a:xfrm>
            <a:off x="214282" y="1994694"/>
            <a:ext cx="3500461" cy="4577578"/>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4"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3">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1"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3">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28"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3">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51"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770" decel="100000"/>
                                        <p:tgtEl>
                                          <p:spTgt spid="7"/>
                                        </p:tgtEl>
                                      </p:cBhvr>
                                    </p:animEffect>
                                    <p:animScale>
                                      <p:cBhvr>
                                        <p:cTn id="36" dur="770" decel="100000"/>
                                        <p:tgtEl>
                                          <p:spTgt spid="7"/>
                                        </p:tgtEl>
                                      </p:cBhvr>
                                      <p:from x="10000" y="10000"/>
                                      <p:to x="200000" y="450000"/>
                                    </p:animScale>
                                    <p:animScale>
                                      <p:cBhvr>
                                        <p:cTn id="37" dur="1230" accel="100000" fill="hold">
                                          <p:stCondLst>
                                            <p:cond delay="770"/>
                                          </p:stCondLst>
                                        </p:cTn>
                                        <p:tgtEl>
                                          <p:spTgt spid="7"/>
                                        </p:tgtEl>
                                      </p:cBhvr>
                                      <p:from x="200000" y="450000"/>
                                      <p:to x="100000" y="100000"/>
                                    </p:animScale>
                                    <p:set>
                                      <p:cBhvr>
                                        <p:cTn id="38" dur="770" fill="hold"/>
                                        <p:tgtEl>
                                          <p:spTgt spid="7"/>
                                        </p:tgtEl>
                                        <p:attrNameLst>
                                          <p:attrName>ppt_x</p:attrName>
                                        </p:attrNameLst>
                                      </p:cBhvr>
                                      <p:to>
                                        <p:strVal val="(0.5)"/>
                                      </p:to>
                                    </p:set>
                                    <p:anim from="(0.5)" to="(#ppt_x)" calcmode="lin" valueType="num">
                                      <p:cBhvr>
                                        <p:cTn id="39" dur="1230" accel="100000" fill="hold">
                                          <p:stCondLst>
                                            <p:cond delay="770"/>
                                          </p:stCondLst>
                                        </p:cTn>
                                        <p:tgtEl>
                                          <p:spTgt spid="7"/>
                                        </p:tgtEl>
                                        <p:attrNameLst>
                                          <p:attrName>ppt_x</p:attrName>
                                        </p:attrNameLst>
                                      </p:cBhvr>
                                    </p:anim>
                                    <p:set>
                                      <p:cBhvr>
                                        <p:cTn id="40" dur="770" fill="hold"/>
                                        <p:tgtEl>
                                          <p:spTgt spid="7"/>
                                        </p:tgtEl>
                                        <p:attrNameLst>
                                          <p:attrName>ppt_y</p:attrName>
                                        </p:attrNameLst>
                                      </p:cBhvr>
                                      <p:to>
                                        <p:strVal val="(#ppt_y+0.4)"/>
                                      </p:to>
                                    </p:set>
                                    <p:anim from="(#ppt_y+0.4)" to="(#ppt_y)" calcmode="lin" valueType="num">
                                      <p:cBhvr>
                                        <p:cTn id="41" dur="1230" accel="100000" fill="hold">
                                          <p:stCondLst>
                                            <p:cond delay="770"/>
                                          </p:stCondLst>
                                        </p:cTn>
                                        <p:tgtEl>
                                          <p:spTgt spid="7"/>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1">
              <a:lumMod val="60000"/>
              <a:lumOff val="40000"/>
            </a:schemeClr>
          </a:solidFill>
          <a:effectLst>
            <a:softEdge rad="127000"/>
          </a:effectLst>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b="1" cap="all" dirty="0" smtClean="0">
                <a:ln w="0">
                  <a:solidFill>
                    <a:schemeClr val="tx2">
                      <a:lumMod val="75000"/>
                    </a:schemeClr>
                  </a:solidFill>
                </a:ln>
                <a:solidFill>
                  <a:schemeClr val="tx1"/>
                </a:solidFill>
                <a:effectLst>
                  <a:reflection blurRad="12700" stA="50000" endPos="50000" dist="5000" dir="5400000" sy="-100000" rotWithShape="0"/>
                </a:effectLst>
                <a:latin typeface="+mn-lt"/>
              </a:rPr>
              <a:t>Landschaft</a:t>
            </a:r>
            <a:endParaRPr lang="ru-RU" b="1" cap="all" dirty="0">
              <a:ln w="0">
                <a:solidFill>
                  <a:schemeClr val="tx2">
                    <a:lumMod val="75000"/>
                  </a:schemeClr>
                </a:solidFill>
              </a:ln>
              <a:solidFill>
                <a:schemeClr val="tx1"/>
              </a:solidFill>
              <a:effectLst>
                <a:reflection blurRad="12700" stA="50000" endPos="50000" dist="5000" dir="5400000" sy="-100000" rotWithShape="0"/>
              </a:effectLst>
              <a:latin typeface="+mn-lt"/>
            </a:endParaRPr>
          </a:p>
        </p:txBody>
      </p:sp>
      <p:sp>
        <p:nvSpPr>
          <p:cNvPr id="3" name="Содержимое 2"/>
          <p:cNvSpPr>
            <a:spLocks noGrp="1"/>
          </p:cNvSpPr>
          <p:nvPr>
            <p:ph sz="half" idx="1"/>
          </p:nvPr>
        </p:nvSpPr>
        <p:spPr/>
        <p:txBody>
          <a:bodyPr>
            <a:normAutofit fontScale="77500" lnSpcReduction="20000"/>
          </a:bodyPr>
          <a:lstStyle/>
          <a:p>
            <a:endParaRPr lang="ru-RU" sz="800" b="1" i="1" dirty="0" smtClean="0">
              <a:latin typeface="Times New Roman" pitchFamily="18" charset="0"/>
              <a:cs typeface="Times New Roman" pitchFamily="18" charset="0"/>
            </a:endParaRPr>
          </a:p>
          <a:p>
            <a:r>
              <a:rPr lang="de-DE" b="1" i="1" dirty="0" smtClean="0">
                <a:latin typeface="Times New Roman" pitchFamily="18" charset="0"/>
                <a:cs typeface="Times New Roman" pitchFamily="18" charset="0"/>
              </a:rPr>
              <a:t>Etwa die Hälfte Wiens ist Grünland, größere Teile werden auch landwirtschaftlich genutzt.</a:t>
            </a:r>
            <a:endParaRPr lang="ru-RU" b="1" i="1" dirty="0" smtClean="0">
              <a:latin typeface="Times New Roman" pitchFamily="18" charset="0"/>
              <a:cs typeface="Times New Roman" pitchFamily="18" charset="0"/>
            </a:endParaRPr>
          </a:p>
          <a:p>
            <a:r>
              <a:rPr lang="de-DE" b="1" i="1" dirty="0" smtClean="0">
                <a:latin typeface="Times New Roman" pitchFamily="18" charset="0"/>
                <a:cs typeface="Times New Roman" pitchFamily="18" charset="0"/>
              </a:rPr>
              <a:t>Wien erstreckt sich von einer Seehöhe von 151 m bis zu 542 m. </a:t>
            </a:r>
            <a:endParaRPr lang="ru-RU" b="1" i="1" dirty="0" smtClean="0">
              <a:latin typeface="Times New Roman" pitchFamily="18" charset="0"/>
              <a:cs typeface="Times New Roman" pitchFamily="18" charset="0"/>
            </a:endParaRPr>
          </a:p>
          <a:p>
            <a:r>
              <a:rPr lang="de-DE" b="1" i="1" dirty="0" smtClean="0">
                <a:latin typeface="Times New Roman" pitchFamily="18" charset="0"/>
                <a:cs typeface="Times New Roman" pitchFamily="18" charset="0"/>
              </a:rPr>
              <a:t>Die Donau tritt durch die Wiener Pforte nach Wien ein.</a:t>
            </a:r>
            <a:endParaRPr lang="ru-RU" b="1" i="1" dirty="0" smtClean="0">
              <a:latin typeface="Times New Roman" pitchFamily="18" charset="0"/>
              <a:cs typeface="Times New Roman" pitchFamily="18" charset="0"/>
            </a:endParaRPr>
          </a:p>
          <a:p>
            <a:r>
              <a:rPr lang="de-DE" b="1" i="1" dirty="0" smtClean="0">
                <a:latin typeface="Times New Roman" pitchFamily="18" charset="0"/>
                <a:cs typeface="Times New Roman" pitchFamily="18" charset="0"/>
              </a:rPr>
              <a:t>Die Berge im Westen werden im Süden fortgesetzt.</a:t>
            </a:r>
            <a:endParaRPr lang="ru-RU" b="1" i="1" dirty="0" smtClean="0">
              <a:latin typeface="Times New Roman" pitchFamily="18" charset="0"/>
              <a:cs typeface="Times New Roman" pitchFamily="18" charset="0"/>
            </a:endParaRPr>
          </a:p>
          <a:p>
            <a:r>
              <a:rPr lang="de-DE" b="1" i="1" dirty="0" smtClean="0">
                <a:latin typeface="Times New Roman" pitchFamily="18" charset="0"/>
                <a:cs typeface="Times New Roman" pitchFamily="18" charset="0"/>
              </a:rPr>
              <a:t>Der Osten der Stadt ist geprägt vom Wiener Anteil am flachen Marchfeld. </a:t>
            </a:r>
            <a:endParaRPr lang="ru-RU" b="1" i="1" dirty="0" smtClean="0">
              <a:latin typeface="Times New Roman" pitchFamily="18" charset="0"/>
              <a:cs typeface="Times New Roman" pitchFamily="18" charset="0"/>
            </a:endParaRPr>
          </a:p>
          <a:p>
            <a:r>
              <a:rPr lang="de-DE" b="1" i="1" dirty="0" smtClean="0">
                <a:latin typeface="Times New Roman" pitchFamily="18" charset="0"/>
                <a:cs typeface="Times New Roman" pitchFamily="18" charset="0"/>
              </a:rPr>
              <a:t>Im Südosten findet sich Wiener Anteil am Nationalpark Donauen.</a:t>
            </a:r>
            <a:endParaRPr lang="ru-RU" b="1" i="1" dirty="0" smtClean="0">
              <a:latin typeface="Times New Roman" pitchFamily="18" charset="0"/>
              <a:cs typeface="Times New Roman" pitchFamily="18" charset="0"/>
            </a:endParaRPr>
          </a:p>
          <a:p>
            <a:endParaRPr lang="ru-RU" dirty="0" smtClean="0"/>
          </a:p>
          <a:p>
            <a:endParaRPr lang="ru-RU" dirty="0"/>
          </a:p>
        </p:txBody>
      </p:sp>
      <p:pic>
        <p:nvPicPr>
          <p:cNvPr id="7" name="Содержимое 6" descr="3012-src.jpg"/>
          <p:cNvPicPr>
            <a:picLocks noGrp="1" noChangeAspect="1"/>
          </p:cNvPicPr>
          <p:nvPr>
            <p:ph sz="half" idx="2"/>
          </p:nvPr>
        </p:nvPicPr>
        <p:blipFill>
          <a:blip r:embed="rId2" cstate="print"/>
          <a:stretch>
            <a:fillRect/>
          </a:stretch>
        </p:blipFill>
        <p:spPr>
          <a:xfrm>
            <a:off x="4786314" y="1500174"/>
            <a:ext cx="4038600" cy="2928958"/>
          </a:xfrm>
          <a:prstGeom prst="rect">
            <a:avLst/>
          </a:prstGeom>
          <a:ln>
            <a:noFill/>
          </a:ln>
          <a:effectLst>
            <a:softEdge rad="112500"/>
          </a:effectLst>
        </p:spPr>
      </p:pic>
      <p:pic>
        <p:nvPicPr>
          <p:cNvPr id="8" name="Рисунок 7" descr="21610_image.jpg"/>
          <p:cNvPicPr>
            <a:picLocks noChangeAspect="1"/>
          </p:cNvPicPr>
          <p:nvPr/>
        </p:nvPicPr>
        <p:blipFill>
          <a:blip r:embed="rId3" cstate="print">
            <a:lum contrast="20000"/>
          </a:blip>
          <a:stretch>
            <a:fillRect/>
          </a:stretch>
        </p:blipFill>
        <p:spPr>
          <a:xfrm>
            <a:off x="4357686" y="4143380"/>
            <a:ext cx="3921124" cy="250033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4"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3">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1"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3">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28"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3">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35"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3">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3">
                                            <p:txEl>
                                              <p:pRg st="5" end="5"/>
                                            </p:txEl>
                                          </p:spTgt>
                                        </p:tgtEl>
                                        <p:attrNameLst>
                                          <p:attrName>style.visibility</p:attrName>
                                        </p:attrNameLst>
                                      </p:cBhvr>
                                      <p:to>
                                        <p:strVal val="visible"/>
                                      </p:to>
                                    </p:set>
                                    <p:anim calcmode="discrete" valueType="clr">
                                      <p:cBhvr override="childStyle">
                                        <p:cTn id="42" dur="80"/>
                                        <p:tgtEl>
                                          <p:spTgt spid="3">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3">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3">
                                            <p:txEl>
                                              <p:pRg st="5" end="5"/>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nodeType="clickEffect">
                                  <p:stCondLst>
                                    <p:cond delay="0"/>
                                  </p:stCondLst>
                                  <p:iterate type="lt">
                                    <p:tmPct val="50000"/>
                                  </p:iterate>
                                  <p:childTnLst>
                                    <p:set>
                                      <p:cBhvr>
                                        <p:cTn id="48" dur="1" fill="hold">
                                          <p:stCondLst>
                                            <p:cond delay="0"/>
                                          </p:stCondLst>
                                        </p:cTn>
                                        <p:tgtEl>
                                          <p:spTgt spid="3">
                                            <p:txEl>
                                              <p:pRg st="6" end="6"/>
                                            </p:txEl>
                                          </p:spTgt>
                                        </p:tgtEl>
                                        <p:attrNameLst>
                                          <p:attrName>style.visibility</p:attrName>
                                        </p:attrNameLst>
                                      </p:cBhvr>
                                      <p:to>
                                        <p:strVal val="visible"/>
                                      </p:to>
                                    </p:set>
                                    <p:anim calcmode="discrete" valueType="clr">
                                      <p:cBhvr override="childStyle">
                                        <p:cTn id="49" dur="80"/>
                                        <p:tgtEl>
                                          <p:spTgt spid="3">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3">
                                            <p:txEl>
                                              <p:pRg st="6" end="6"/>
                                            </p:txEl>
                                          </p:spTgt>
                                        </p:tgtEl>
                                        <p:attrNameLst>
                                          <p:attrName>fillcolor</p:attrName>
                                        </p:attrNameLst>
                                      </p:cBhvr>
                                      <p:tavLst>
                                        <p:tav tm="0">
                                          <p:val>
                                            <p:clrVal>
                                              <a:schemeClr val="accent2"/>
                                            </p:clrVal>
                                          </p:val>
                                        </p:tav>
                                        <p:tav tm="50000">
                                          <p:val>
                                            <p:clrVal>
                                              <a:schemeClr val="hlink"/>
                                            </p:clrVal>
                                          </p:val>
                                        </p:tav>
                                      </p:tavLst>
                                    </p:anim>
                                    <p:set>
                                      <p:cBhvr>
                                        <p:cTn id="51" dur="80"/>
                                        <p:tgtEl>
                                          <p:spTgt spid="3">
                                            <p:txEl>
                                              <p:pRg st="6" end="6"/>
                                            </p:txEl>
                                          </p:spTgt>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nodeType="click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dissolve">
                                      <p:cBhvr>
                                        <p:cTn id="56" dur="500"/>
                                        <p:tgtEl>
                                          <p:spTgt spid="7"/>
                                        </p:tgtEl>
                                      </p:cBhvr>
                                    </p:animEffect>
                                  </p:childTnLst>
                                </p:cTn>
                              </p:par>
                            </p:childTnLst>
                          </p:cTn>
                        </p:par>
                      </p:childTnLst>
                    </p:cTn>
                  </p:par>
                  <p:par>
                    <p:cTn id="57" fill="hold">
                      <p:stCondLst>
                        <p:cond delay="indefinite"/>
                      </p:stCondLst>
                      <p:childTnLst>
                        <p:par>
                          <p:cTn id="58" fill="hold">
                            <p:stCondLst>
                              <p:cond delay="0"/>
                            </p:stCondLst>
                            <p:childTnLst>
                              <p:par>
                                <p:cTn id="59" presetID="9" presetClass="entr" presetSubtype="0" fill="hold" nodeType="click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dissolve">
                                      <p:cBhvr>
                                        <p:cTn id="6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1">
              <a:lumMod val="60000"/>
              <a:lumOff val="40000"/>
            </a:schemeClr>
          </a:solidFill>
          <a:effectLst>
            <a:softEdge rad="127000"/>
          </a:effectLst>
        </p:spPr>
        <p:style>
          <a:lnRef idx="2">
            <a:schemeClr val="accent2">
              <a:shade val="50000"/>
            </a:schemeClr>
          </a:lnRef>
          <a:fillRef idx="1">
            <a:schemeClr val="accent2"/>
          </a:fillRef>
          <a:effectRef idx="0">
            <a:schemeClr val="accent2"/>
          </a:effectRef>
          <a:fontRef idx="minor">
            <a:schemeClr val="lt1"/>
          </a:fontRef>
        </p:style>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ru-RU" b="1" cap="all" dirty="0" smtClean="0">
                <a:ln w="0">
                  <a:solidFill>
                    <a:schemeClr val="tx2">
                      <a:lumMod val="75000"/>
                    </a:schemeClr>
                  </a:solidFill>
                </a:ln>
                <a:solidFill>
                  <a:schemeClr val="tx1"/>
                </a:solidFill>
                <a:effectLst>
                  <a:reflection blurRad="12700" stA="50000" endPos="50000" dist="5000" dir="5400000" sy="-100000" rotWithShape="0"/>
                </a:effectLst>
                <a:latin typeface="+mn-lt"/>
              </a:rPr>
              <a:t>Площадь города</a:t>
            </a:r>
            <a:endParaRPr lang="ru-RU" b="1" cap="all" dirty="0">
              <a:ln w="0">
                <a:solidFill>
                  <a:schemeClr val="tx2">
                    <a:lumMod val="75000"/>
                  </a:schemeClr>
                </a:solidFill>
              </a:ln>
              <a:solidFill>
                <a:schemeClr val="tx1"/>
              </a:solidFill>
              <a:effectLst>
                <a:reflection blurRad="12700" stA="50000" endPos="50000" dist="5000" dir="5400000" sy="-100000" rotWithShape="0"/>
              </a:effectLst>
              <a:latin typeface="+mn-lt"/>
            </a:endParaRPr>
          </a:p>
        </p:txBody>
      </p:sp>
      <p:graphicFrame>
        <p:nvGraphicFramePr>
          <p:cNvPr id="4" name="Содержимое 3"/>
          <p:cNvGraphicFramePr>
            <a:graphicFrameLocks noGrp="1"/>
          </p:cNvGraphicFramePr>
          <p:nvPr>
            <p:ph idx="1"/>
          </p:nvPr>
        </p:nvGraphicFramePr>
        <p:xfrm>
          <a:off x="500034" y="1935163"/>
          <a:ext cx="8358246" cy="4637109"/>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0" fill="hold"/>
                                        <p:tgtEl>
                                          <p:spTgt spid="4"/>
                                        </p:tgtEl>
                                        <p:attrNameLst>
                                          <p:attrName>ppt_w</p:attrName>
                                        </p:attrNameLst>
                                      </p:cBhvr>
                                      <p:tavLst>
                                        <p:tav tm="0">
                                          <p:val>
                                            <p:fltVal val="0"/>
                                          </p:val>
                                        </p:tav>
                                        <p:tav tm="100000">
                                          <p:val>
                                            <p:strVal val="#ppt_w"/>
                                          </p:val>
                                        </p:tav>
                                      </p:tavLst>
                                    </p:anim>
                                    <p:anim calcmode="lin" valueType="num">
                                      <p:cBhvr>
                                        <p:cTn id="15" dur="3000" fill="hold"/>
                                        <p:tgtEl>
                                          <p:spTgt spid="4"/>
                                        </p:tgtEl>
                                        <p:attrNameLst>
                                          <p:attrName>ppt_h</p:attrName>
                                        </p:attrNameLst>
                                      </p:cBhvr>
                                      <p:tavLst>
                                        <p:tav tm="0">
                                          <p:val>
                                            <p:fltVal val="0"/>
                                          </p:val>
                                        </p:tav>
                                        <p:tav tm="100000">
                                          <p:val>
                                            <p:strVal val="#ppt_h"/>
                                          </p:val>
                                        </p:tav>
                                      </p:tavLst>
                                    </p:anim>
                                    <p:animEffect transition="in" filter="fade">
                                      <p:cBhvr>
                                        <p:cTn id="16"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animBg="1"/>
      <p:bldGraphic spid="4" grpId="0">
        <p:bldAsOne/>
      </p:bldGraphic>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745</TotalTime>
  <Words>1460</Words>
  <Application>Microsoft Office PowerPoint</Application>
  <PresentationFormat>Экран (4:3)</PresentationFormat>
  <Paragraphs>277</Paragraphs>
  <Slides>32</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32</vt:i4>
      </vt:variant>
    </vt:vector>
  </HeadingPairs>
  <TitlesOfParts>
    <vt:vector size="33" baseType="lpstr">
      <vt:lpstr>Поток</vt:lpstr>
      <vt:lpstr>WIEN</vt:lpstr>
      <vt:lpstr>Wien im Allgemeinen</vt:lpstr>
      <vt:lpstr>Флаг Вены</vt:lpstr>
      <vt:lpstr>Герб Вены</vt:lpstr>
      <vt:lpstr>Гимн Вены</vt:lpstr>
      <vt:lpstr>Geographische Lage</vt:lpstr>
      <vt:lpstr>Klima</vt:lpstr>
      <vt:lpstr>Landschaft</vt:lpstr>
      <vt:lpstr>Площадь города</vt:lpstr>
      <vt:lpstr>Административное деление Вены</vt:lpstr>
      <vt:lpstr>Bevölkerung</vt:lpstr>
      <vt:lpstr>Bevölkerung</vt:lpstr>
      <vt:lpstr>kultur</vt:lpstr>
      <vt:lpstr>Musik</vt:lpstr>
      <vt:lpstr>wissenschaft</vt:lpstr>
      <vt:lpstr>Sehenswürdigkeiten</vt:lpstr>
      <vt:lpstr>Sehenswürdigkeiten</vt:lpstr>
      <vt:lpstr>Sehenswürdigkeiten</vt:lpstr>
      <vt:lpstr>Sehenswürdigkeiten</vt:lpstr>
      <vt:lpstr>museen</vt:lpstr>
      <vt:lpstr>museen</vt:lpstr>
      <vt:lpstr>Eß-und Trinkkultur </vt:lpstr>
      <vt:lpstr>Eß-und Trinkkultur </vt:lpstr>
      <vt:lpstr>Eß-und Trinkkultur </vt:lpstr>
      <vt:lpstr>Eß-und Trinkkultur </vt:lpstr>
      <vt:lpstr>Eß-und Trinkkultur </vt:lpstr>
      <vt:lpstr>Wiener kaffeehaus</vt:lpstr>
      <vt:lpstr>veranstaltungen</vt:lpstr>
      <vt:lpstr>Freizeit</vt:lpstr>
      <vt:lpstr>tourismus</vt:lpstr>
      <vt:lpstr>Вопросы:</vt:lpstr>
      <vt:lpstr>Alles Gute!</vt:lpstr>
    </vt:vector>
  </TitlesOfParts>
  <Company>pc mobile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WIEN</dc:title>
  <dc:creator>user</dc:creator>
  <cp:lastModifiedBy>user</cp:lastModifiedBy>
  <cp:revision>91</cp:revision>
  <dcterms:created xsi:type="dcterms:W3CDTF">2013-06-04T15:05:05Z</dcterms:created>
  <dcterms:modified xsi:type="dcterms:W3CDTF">2013-12-16T16:00:03Z</dcterms:modified>
</cp:coreProperties>
</file>