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6" r:id="rId17"/>
    <p:sldId id="274" r:id="rId18"/>
    <p:sldId id="275" r:id="rId19"/>
    <p:sldId id="279" r:id="rId20"/>
    <p:sldId id="277" r:id="rId21"/>
    <p:sldId id="280" r:id="rId22"/>
    <p:sldId id="281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C71B-4F74-4CCA-A3F2-CFF11011772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C27C-6925-443A-A6B8-16FC64023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F718-D6DF-463F-91B0-D4A84B8FD4A7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386F-92A5-4B4F-81D8-6D8370CA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DC4D-034E-4B76-A201-55ADCD776279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3D9F-2F97-4CCD-B254-CA1450511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5549-68DF-4BE1-A282-DECFCA2E0F19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CD37-3B61-4D0F-A281-E46C32A58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995D-6B5D-42E8-B80D-F1DB616F1DDD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1766-1C17-43CF-9482-21C3FC5D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8169-6705-493F-8DF1-ED55B9A5EDB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C51E-B875-4C23-94EB-B8B7E033F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31DF-94CF-4552-B202-59FE5B2B865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2609-1C37-4C69-BE2F-EBBD6C95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51DD-B5B9-4237-B572-7C4A6E90A46F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0877-077B-4836-8CCF-A8ACBB854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BD3C-DA64-43BA-B374-51CBCF48629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2182-4C43-4C65-9D83-3C1CD6BB4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29F9-0DFF-4542-AEBB-14F80365CC5C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9CCF-6718-43EC-A8D3-E3DE9FE07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B669-70EB-4DFE-A081-B52A8FD9589F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867E-4F95-4C84-84D3-486835C8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E36162-A522-4CE0-817F-F339046618DB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737B9C-D62A-411F-8E08-DEB18EFC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3" Type="http://schemas.openxmlformats.org/officeDocument/2006/relationships/hyperlink" Target="http://images.yandex.ru/yandsearch?source=wiz&amp;text=%D1%88%D0%B2%D0%B5%D0%B4%D1%81%D0%BA%D0%B8%D0%B9%20%D1%81%D1%82%D0%BE%D0%BB&amp;noreask=1&amp;pos=15&amp;rpt=simage&amp;lr=65&amp;uinfo=sw-991-sh-583-fw-766-fh-448-pd-1&amp;img_url=http://t2.ftcdn.net/jpg/00/03/25/23/110_F_3252336_vog4noCDEFlde2umffYZ5xLMNtPvnB.jpg" TargetMode="External"/><Relationship Id="rId7" Type="http://schemas.openxmlformats.org/officeDocument/2006/relationships/hyperlink" Target="http://images.yandex.ru/yandsearch?text=%D0%BD%D0%B0%D1%80%D0%BE%D0%B4%D0%BD%D1%8B%D0%B9%20%D1%88%D0%B2%D0%B5%D0%B4%D1%81%D0%BA%D0%B8%D0%B9%20%D0%BA%D0%BE%D1%81%D1%82%D1%8E%D0%BC&amp;pos=16&amp;uinfo=sw-991-sh-583-fw-766-fh-448-pd-1&amp;rpt=simage&amp;img_url=http://img1.liveinternet.ru/images/attach/c/3/76/958/76958133_3035399_77166E.jpg" TargetMode="External"/><Relationship Id="rId12" Type="http://schemas.openxmlformats.org/officeDocument/2006/relationships/hyperlink" Target="http://images.yandex.ru/yandsearch?text=%D0%9D%D0%B8%D0%BB%D1%8C%D1%81%20%D1%85%D0%BE%D0%BB%D1%8C%D0%B3%D0%B5%D1%80%D1%81%D0%BE%D0%BD&amp;pos=0&amp;uinfo=sw-991-sh-583-fw-766-fh-448-pd-1&amp;rpt=simage&amp;img_url=http://www.free-lancers.net/posted_files/766A4878DF86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://images.yandex.ru/yandsearch?text=%D0%BD%D0%B0%D1%80%D0%BE%D0%B4%D0%BD%D1%8B%D0%B9%20%D1%88%D0%B2%D0%B5%D0%B4%D1%81%D0%BA%D0%B8%D0%B9%20%D0%BA%D0%BE%D1%81%D1%82%D1%8E%D0%BC&amp;pos=2&amp;uinfo=sw-991-sh-583-fw-766-fh-448-pd-1&amp;rpt=simage&amp;img_url=http://img0.liveinternet.ru/images/attach/c/3/76/958/76958128_3035399_gift1ang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images.yandex.ru/yandsearch?p=2&amp;text=%D0%BA%D0%B0%D1%80%D0%BB%D1%81%D0%BE%D0%BD&amp;img_url=http://lib.rus.ec/i/40/110940/i_001.png&amp;pos=82&amp;uinfo=sw-991-sh-583-fw-766-fh-448-pd-1&amp;rpt=s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1&amp;text=%D0%B8%D1%81%D1%82%D0%BE%D1%80%D0%B8%D1%8F%20%D0%BA%D0%B0%D1%80%D1%82%D0%BE%D1%84%D0%B5%D0%BB%D1%8F%20%D0%B2%20%D0%A8%D0%B2%D0%B5%D1%86%D0%B8%D0%B8&amp;pos=32&amp;uinfo=sw-991-sh-583-fw-766-fh-448-pd-1&amp;rpt=simage&amp;img_url=http://img1.liveinternet.ru/images/attach/c/7/97/20/97020591_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A1%D1%82%D0%BE%D0%BA%D0%B3%D0%BE%D0%BB%D1%8C%D0%BC&amp;pos=4&amp;uinfo=sw-991-sh-583-fw-766-fh-448-pd-1&amp;rpt=simage&amp;img_url=http://www.knowledgerush.com/wiki_image/thumb/e/ee/400px-View_over_Stockholm_large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A1%D1%82%D0%BE%D0%BA%D0%B3%D0%BE%D0%BB%D1%8C%D0%BC&amp;pos=7&amp;uinfo=sw-991-sh-583-fw-766-fh-448-pd-1&amp;rpt=simage&amp;img_url=http://24.c5.6d.storage.ngs.ru/2558e2646ac4d2f9fc04e83eb91be89e/df0f9f694155d1cf78d34a436c_376_376_resiz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Шведы – народ житейский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79914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svadba66.ru/content/photo/23700/23628/201201/258211/258211l.jpg?t=132766449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2757">
            <a:off x="155575" y="1216025"/>
            <a:ext cx="27241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img0.liveinternet.ru/images/attach/c/3/76/958/76958128_3035399_gift1an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365625"/>
            <a:ext cx="1835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img1.liveinternet.ru/images/attach/c/3/76/958/76958133_3035399_77166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5846">
            <a:off x="6249988" y="1203325"/>
            <a:ext cx="2724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http://im8-tub-ru.yandex.net/i?id=157634135-63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1216025"/>
            <a:ext cx="2736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4365625"/>
            <a:ext cx="2400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http://www.soccer.ru/images/upload/595e82888d23(2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67038" y="4365625"/>
            <a:ext cx="31178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1788" y="4518025"/>
            <a:ext cx="2400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Памятник картофелю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://img1.liveinternet.ru/images/attach/c/7/97/20/9702059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78486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708400" y="274638"/>
            <a:ext cx="49784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     премия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620713"/>
            <a:ext cx="47339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5908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Корабль Васа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810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/>
              <a:t>тигры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836613"/>
            <a:ext cx="8713788" cy="5727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549275"/>
            <a:ext cx="8353425" cy="5576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5888"/>
            <a:ext cx="9144000" cy="6010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 Black" panose="020B0A04020102020204" pitchFamily="34" charset="0"/>
              </a:rPr>
              <a:t>ПРАВДА ЭТО ИЛИ НЕТ???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ДА или нет?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2133600"/>
            <a:ext cx="43370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загадки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33600"/>
            <a:ext cx="5715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Привет от Карлсона!!!!</a:t>
            </a: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0706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76250"/>
            <a:ext cx="8497888" cy="5649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СТОКГОЛЬМ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http://www.monstras.lt/uploads/posts/2011-12/day_12/thumbs/monstras.lt_13236579902074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328738"/>
            <a:ext cx="8569325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8496300" cy="5761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404813"/>
            <a:ext cx="8353425" cy="5721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7993063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http://100dorog.ru/upload/contents/678/karnan.jpg</a:t>
            </a:r>
            <a:endParaRPr lang="ru-RU" smtClean="0"/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286000" y="2690813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http://s3-eu-west-1.amazonaws.com/youroute-media/system/photos/images/000/002/282/5ef093377538149e5e825b5c0d4748a64bf63f64_show.jpg</a:t>
            </a:r>
            <a:endParaRPr lang="ru-RU">
              <a:latin typeface="Calibri" pitchFamily="34" charset="0"/>
            </a:endParaRP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 rot="373352">
            <a:off x="5192713" y="3011488"/>
            <a:ext cx="3297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http://www.skripalev.ru/images/wood/wood2.jpg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351338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>шведы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99878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663950"/>
            <a:ext cx="4027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2388" y="260350"/>
            <a:ext cx="50053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Стокгольм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aviabilety.airego.ru/blog/wp-content/uploads/2011/07/1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01775"/>
            <a:ext cx="75612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7719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Башня Чёрнан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280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81359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7038"/>
            <a:ext cx="81375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Arial Black" pitchFamily="34" charset="0"/>
              </a:rPr>
              <a:t>Шведская стенка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31938"/>
            <a:ext cx="30384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31938"/>
            <a:ext cx="382111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 Black" pitchFamily="34" charset="0"/>
              </a:rPr>
              <a:t>                      Пётр </a:t>
            </a:r>
            <a:r>
              <a:rPr lang="en-US" b="1" smtClean="0">
                <a:latin typeface="Arial Black" pitchFamily="34" charset="0"/>
              </a:rPr>
              <a:t>I</a:t>
            </a:r>
            <a:r>
              <a:rPr lang="ru-RU" b="1" smtClean="0">
                <a:latin typeface="Arial Black" pitchFamily="34" charset="0"/>
              </a:rPr>
              <a:t> 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latin typeface="Arial Black" pitchFamily="34" charset="0"/>
              </a:rPr>
              <a:t>ЮНАС  АЛЬСТРЕМ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628775"/>
            <a:ext cx="31384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08275"/>
            <a:ext cx="31162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00000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37</Words>
  <Application>Microsoft Office PowerPoint</Application>
  <PresentationFormat>Экран (4:3)</PresentationFormat>
  <Paragraphs>19</Paragraphs>
  <Slides>23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Arial Black</vt:lpstr>
      <vt:lpstr>Тема Office</vt:lpstr>
      <vt:lpstr>Шведы – народ житейский</vt:lpstr>
      <vt:lpstr>СТОКГОЛЬМ</vt:lpstr>
      <vt:lpstr>шведы</vt:lpstr>
      <vt:lpstr>Стокгольм</vt:lpstr>
      <vt:lpstr>Башня Чёрнан</vt:lpstr>
      <vt:lpstr>Слайд 6</vt:lpstr>
      <vt:lpstr>Слайд 7</vt:lpstr>
      <vt:lpstr>Шведская стенка</vt:lpstr>
      <vt:lpstr>                      Пётр I  </vt:lpstr>
      <vt:lpstr>Памятник картофелю</vt:lpstr>
      <vt:lpstr>     премия</vt:lpstr>
      <vt:lpstr>Корабль Васа</vt:lpstr>
      <vt:lpstr>тигры</vt:lpstr>
      <vt:lpstr>Слайд 14</vt:lpstr>
      <vt:lpstr>Слайд 15</vt:lpstr>
      <vt:lpstr>ПРАВДА ЭТО ИЛИ НЕТ???</vt:lpstr>
      <vt:lpstr>загадки</vt:lpstr>
      <vt:lpstr>Привет от Карлсона!!!!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2013-09-21T03:48:55Z</dcterms:created>
  <dcterms:modified xsi:type="dcterms:W3CDTF">2014-01-14T19:28:02Z</dcterms:modified>
</cp:coreProperties>
</file>