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60" r:id="rId4"/>
    <p:sldId id="261" r:id="rId5"/>
    <p:sldId id="259" r:id="rId6"/>
    <p:sldId id="262" r:id="rId7"/>
    <p:sldId id="263" r:id="rId8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588" autoAdjust="0"/>
    <p:restoredTop sz="94624" autoAdjust="0"/>
  </p:normalViewPr>
  <p:slideViewPr>
    <p:cSldViewPr>
      <p:cViewPr varScale="1">
        <p:scale>
          <a:sx n="76" d="100"/>
          <a:sy n="76" d="100"/>
        </p:scale>
        <p:origin x="-108" y="-23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12/28/2013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12/28/2013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12/28/2013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12/28/2013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12/28/2013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12/28/2013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12/28/2013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12/28/2013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12/28/2013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12/28/2013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12/28/2013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12/28/2013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7.xml"/><Relationship Id="rId1" Type="http://schemas.openxmlformats.org/officeDocument/2006/relationships/video" Target="file:///H:\&#1087;&#1088;&#1077;&#1079;&#1077;&#1085;&#1090;&#1072;&#1094;&#1080;&#1103;%201\&#1086;&#1076;&#1072;%20&#1082;%20&#1047;&#1077;&#1084;&#1083;&#1077;%20HD%20(&#1088;&#1077;&#1082;&#1086;&#1084;&#1077;&#1085;&#1076;&#1091;&#1102;%20&#1088;&#1072;&#1079;&#1074;&#1077;&#1088;&#1085;&#1091;&#1090;&#1100;%20&#1074;&#1086;%20&#1074;&#1077;&#1089;&#1100;%20&#1101;&#1082;&#1088;&#1072;&#1085;).avi" TargetMode="Externa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H:\&#1087;&#1088;&#1077;&#1079;&#1077;&#1085;&#1090;&#1072;&#1094;&#1080;&#1103;%201\&#1052;&#1072;&#1081;&#1082;&#1083;%20&#1085;&#1072;&#1088;&#1077;&#1079;2.avi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ода к Земле HD (рекомендую развернуть во весь экран)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6563946" y="5410200"/>
            <a:ext cx="2580054" cy="1447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680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100000"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Baikal_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simniy-baikal-forum-kharkov-com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map(1)(1).jpg"/>
          <p:cNvPicPr>
            <a:picLocks noChangeAspect="1"/>
          </p:cNvPicPr>
          <p:nvPr/>
        </p:nvPicPr>
        <p:blipFill>
          <a:blip r:embed="rId2"/>
          <a:srcRect t="4444" b="538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838200" y="0"/>
            <a:ext cx="7772400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                         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     Озеро Байкал называют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голубой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чашей Сибири.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Это самое глубок…   озеро в мире.</a:t>
            </a:r>
            <a:r>
              <a:rPr kumimoji="0" lang="ru-RU" sz="2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 нём очень чист…   и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вкусн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…   вода.                 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Образец: чаша ( какая? )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голубая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Рисунок 3" descr="101880367_large_5177462_large_16_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880" y="1981200"/>
            <a:ext cx="8763000" cy="4648200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sp>
        <p:nvSpPr>
          <p:cNvPr id="5" name="TextBox 4"/>
          <p:cNvSpPr txBox="1"/>
          <p:nvPr/>
        </p:nvSpPr>
        <p:spPr>
          <a:xfrm>
            <a:off x="3126662" y="731520"/>
            <a:ext cx="5004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err="1" smtClean="0">
                <a:solidFill>
                  <a:srgbClr val="FF0000"/>
                </a:solidFill>
              </a:rPr>
              <a:t>ое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589520" y="731520"/>
            <a:ext cx="4908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err="1" smtClean="0">
                <a:solidFill>
                  <a:srgbClr val="FF0000"/>
                </a:solidFill>
              </a:rPr>
              <a:t>ая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551320" y="1097280"/>
            <a:ext cx="4908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err="1" smtClean="0">
                <a:solidFill>
                  <a:srgbClr val="FF0000"/>
                </a:solidFill>
              </a:rPr>
              <a:t>ая</a:t>
            </a:r>
            <a:endParaRPr lang="ru-RU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300931643_a332a4f31a7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Майкл нарез2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306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10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225</TotalTime>
  <Words>40</Words>
  <PresentationFormat>Экран (4:3)</PresentationFormat>
  <Paragraphs>7</Paragraphs>
  <Slides>7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Office Theme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home</cp:lastModifiedBy>
  <cp:revision>23</cp:revision>
  <dcterms:created xsi:type="dcterms:W3CDTF">2013-12-08T18:18:43Z</dcterms:created>
  <dcterms:modified xsi:type="dcterms:W3CDTF">2013-12-28T04:21:00Z</dcterms:modified>
</cp:coreProperties>
</file>