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5A0EED3-44CE-4F21-93A3-1D375019B10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D02B398-511C-4D29-825C-B5EB365E54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i="1" dirty="0" smtClean="0"/>
              <a:t>Wir gehen einkaufen</a:t>
            </a:r>
            <a:endParaRPr lang="ru-RU" b="1" i="1" dirty="0"/>
          </a:p>
        </p:txBody>
      </p:sp>
      <p:pic>
        <p:nvPicPr>
          <p:cNvPr id="6" name="Содержимое 5" descr="05-large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997276" y="1600200"/>
            <a:ext cx="6387448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 err="1" smtClean="0"/>
              <a:t>Welche</a:t>
            </a:r>
            <a:r>
              <a:rPr lang="en-US" sz="4800" b="1" i="1" dirty="0" smtClean="0"/>
              <a:t>  </a:t>
            </a:r>
            <a:r>
              <a:rPr lang="en-US" sz="4800" b="1" i="1" dirty="0" err="1" smtClean="0"/>
              <a:t>Antwort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passt</a:t>
            </a:r>
            <a:r>
              <a:rPr lang="en-US" sz="4800" b="1" i="1" dirty="0" smtClean="0"/>
              <a:t>: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1…..</a:t>
            </a:r>
            <a:r>
              <a:rPr lang="en-US" dirty="0" err="1" smtClean="0"/>
              <a:t>Sie</a:t>
            </a:r>
            <a:r>
              <a:rPr lang="en-US" dirty="0" smtClean="0"/>
              <a:t>  </a:t>
            </a:r>
            <a:r>
              <a:rPr lang="en-US" dirty="0" err="1" smtClean="0"/>
              <a:t>mir</a:t>
            </a:r>
            <a:r>
              <a:rPr lang="en-US" dirty="0" smtClean="0"/>
              <a:t>  </a:t>
            </a:r>
            <a:r>
              <a:rPr lang="en-US" dirty="0" err="1" smtClean="0"/>
              <a:t>helfen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A)</a:t>
            </a:r>
            <a:r>
              <a:rPr lang="en-US" dirty="0" err="1" smtClean="0"/>
              <a:t>kann</a:t>
            </a:r>
            <a:r>
              <a:rPr lang="en-US" dirty="0" smtClean="0"/>
              <a:t>  B) k</a:t>
            </a:r>
            <a:r>
              <a:rPr lang="de-DE" dirty="0" err="1" smtClean="0"/>
              <a:t>önnen</a:t>
            </a:r>
            <a:r>
              <a:rPr lang="de-DE" dirty="0" smtClean="0"/>
              <a:t>  C</a:t>
            </a:r>
            <a:r>
              <a:rPr lang="en-US" dirty="0" smtClean="0"/>
              <a:t>) </a:t>
            </a:r>
            <a:r>
              <a:rPr lang="de-DE" dirty="0" smtClean="0"/>
              <a:t>kannst</a:t>
            </a:r>
          </a:p>
          <a:p>
            <a:r>
              <a:rPr lang="de-DE" dirty="0" smtClean="0"/>
              <a:t>2.Du…neue Hefte kaufen.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 </a:t>
            </a:r>
            <a:r>
              <a:rPr lang="de-DE" dirty="0" smtClean="0"/>
              <a:t>sollst  B</a:t>
            </a:r>
            <a:r>
              <a:rPr lang="en-US" dirty="0" smtClean="0"/>
              <a:t>) </a:t>
            </a:r>
            <a:r>
              <a:rPr lang="de-DE" dirty="0" smtClean="0"/>
              <a:t>soll  C</a:t>
            </a:r>
            <a:r>
              <a:rPr lang="en-US" dirty="0" smtClean="0"/>
              <a:t>) </a:t>
            </a:r>
            <a:r>
              <a:rPr lang="de-DE" dirty="0" smtClean="0"/>
              <a:t>sollt</a:t>
            </a:r>
          </a:p>
          <a:p>
            <a:r>
              <a:rPr lang="de-DE" dirty="0" smtClean="0"/>
              <a:t>3</a:t>
            </a:r>
            <a:r>
              <a:rPr lang="en-US" dirty="0" smtClean="0"/>
              <a:t>) </a:t>
            </a:r>
            <a:r>
              <a:rPr lang="en-US" dirty="0" err="1" smtClean="0"/>
              <a:t>Ich</a:t>
            </a:r>
            <a:r>
              <a:rPr lang="en-US" dirty="0" smtClean="0"/>
              <a:t>… Deutsch  </a:t>
            </a:r>
            <a:r>
              <a:rPr lang="en-US" dirty="0" err="1" smtClean="0"/>
              <a:t>lernen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 </a:t>
            </a:r>
            <a:r>
              <a:rPr lang="de-DE" dirty="0" smtClean="0"/>
              <a:t>möchtest  B</a:t>
            </a:r>
            <a:r>
              <a:rPr lang="en-US" dirty="0" smtClean="0"/>
              <a:t>) </a:t>
            </a:r>
            <a:r>
              <a:rPr lang="de-DE" dirty="0" smtClean="0"/>
              <a:t>möchtet C</a:t>
            </a:r>
            <a:r>
              <a:rPr lang="en-US" dirty="0" smtClean="0"/>
              <a:t>) </a:t>
            </a:r>
            <a:r>
              <a:rPr lang="de-DE" dirty="0" smtClean="0"/>
              <a:t>möchte</a:t>
            </a:r>
          </a:p>
          <a:p>
            <a:r>
              <a:rPr lang="de-DE" dirty="0" smtClean="0"/>
              <a:t>4.Er … diese Filzstifte.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 </a:t>
            </a:r>
            <a:r>
              <a:rPr lang="de-DE" dirty="0" smtClean="0"/>
              <a:t>mögen B</a:t>
            </a:r>
            <a:r>
              <a:rPr lang="en-US" dirty="0" smtClean="0"/>
              <a:t>) </a:t>
            </a:r>
            <a:r>
              <a:rPr lang="en-US" dirty="0" err="1" smtClean="0"/>
              <a:t>mag</a:t>
            </a:r>
            <a:r>
              <a:rPr lang="en-US" dirty="0" smtClean="0"/>
              <a:t>  C) </a:t>
            </a:r>
            <a:r>
              <a:rPr lang="de-DE" dirty="0" smtClean="0"/>
              <a:t>mögt</a:t>
            </a:r>
            <a:r>
              <a:rPr lang="en-US" dirty="0" smtClean="0"/>
              <a:t> </a:t>
            </a:r>
          </a:p>
          <a:p>
            <a:r>
              <a:rPr lang="en-US" dirty="0" smtClean="0"/>
              <a:t>5.Wir …20 </a:t>
            </a:r>
            <a:r>
              <a:rPr lang="en-US" dirty="0" err="1" smtClean="0"/>
              <a:t>Bleistifte</a:t>
            </a:r>
            <a:r>
              <a:rPr lang="en-US" dirty="0" smtClean="0"/>
              <a:t>  </a:t>
            </a:r>
            <a:r>
              <a:rPr lang="en-US" dirty="0" err="1" smtClean="0"/>
              <a:t>auch</a:t>
            </a:r>
            <a:r>
              <a:rPr lang="en-US" dirty="0" smtClean="0"/>
              <a:t>  </a:t>
            </a:r>
            <a:r>
              <a:rPr lang="en-US" dirty="0" err="1" smtClean="0"/>
              <a:t>holen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A) muss B</a:t>
            </a:r>
            <a:r>
              <a:rPr lang="ru-RU" dirty="0" smtClean="0"/>
              <a:t>) </a:t>
            </a:r>
            <a:r>
              <a:rPr lang="de-DE" dirty="0" smtClean="0"/>
              <a:t>müsst  C</a:t>
            </a:r>
            <a:r>
              <a:rPr lang="en-US" dirty="0" smtClean="0"/>
              <a:t>)m</a:t>
            </a:r>
            <a:r>
              <a:rPr lang="de-DE" dirty="0" err="1" smtClean="0"/>
              <a:t>üssen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i="1" dirty="0" smtClean="0"/>
              <a:t>Welche  Antwort passt</a:t>
            </a:r>
            <a:r>
              <a:rPr lang="en-US" b="1" i="1" dirty="0" smtClean="0"/>
              <a:t>: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6.Ihr… 3 Radiergummis bringen.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 </a:t>
            </a:r>
            <a:r>
              <a:rPr lang="en-US" dirty="0" err="1" smtClean="0"/>
              <a:t>sollt</a:t>
            </a:r>
            <a:r>
              <a:rPr lang="en-US" dirty="0" smtClean="0"/>
              <a:t> B</a:t>
            </a:r>
            <a:r>
              <a:rPr lang="ru-RU" dirty="0" smtClean="0"/>
              <a:t>)</a:t>
            </a:r>
            <a:r>
              <a:rPr lang="de-DE" dirty="0" smtClean="0"/>
              <a:t> soll C</a:t>
            </a:r>
            <a:r>
              <a:rPr lang="en-US" dirty="0" smtClean="0"/>
              <a:t>) </a:t>
            </a:r>
            <a:r>
              <a:rPr lang="en-US" dirty="0" err="1" smtClean="0"/>
              <a:t>sollen</a:t>
            </a:r>
            <a:endParaRPr lang="en-US" dirty="0" smtClean="0"/>
          </a:p>
          <a:p>
            <a:r>
              <a:rPr lang="en-US" dirty="0" smtClean="0"/>
              <a:t>7….</a:t>
            </a:r>
            <a:r>
              <a:rPr lang="en-US" dirty="0" err="1" smtClean="0"/>
              <a:t>ich</a:t>
            </a:r>
            <a:r>
              <a:rPr lang="en-US" dirty="0" smtClean="0"/>
              <a:t>  </a:t>
            </a:r>
            <a:r>
              <a:rPr lang="de-DE" dirty="0" smtClean="0"/>
              <a:t>viele Ansichtskarten haben?</a:t>
            </a:r>
          </a:p>
          <a:p>
            <a:r>
              <a:rPr lang="de-DE" dirty="0" smtClean="0"/>
              <a:t>A</a:t>
            </a:r>
            <a:r>
              <a:rPr lang="ru-RU" dirty="0" smtClean="0"/>
              <a:t>) </a:t>
            </a:r>
            <a:r>
              <a:rPr lang="de-DE" dirty="0" smtClean="0"/>
              <a:t>Könnt B</a:t>
            </a:r>
            <a:r>
              <a:rPr lang="en-US" dirty="0" smtClean="0"/>
              <a:t>) </a:t>
            </a:r>
            <a:r>
              <a:rPr lang="de-DE" dirty="0" smtClean="0"/>
              <a:t>können C</a:t>
            </a:r>
            <a:r>
              <a:rPr lang="en-US" dirty="0" smtClean="0"/>
              <a:t>) </a:t>
            </a:r>
            <a:r>
              <a:rPr lang="de-DE" dirty="0" smtClean="0"/>
              <a:t>kann</a:t>
            </a:r>
          </a:p>
          <a:p>
            <a:r>
              <a:rPr lang="de-DE" dirty="0" smtClean="0"/>
              <a:t>8.Sie braucht 2 Hemden….sie auch Kulis nehmen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A) </a:t>
            </a:r>
            <a:r>
              <a:rPr lang="de-DE" dirty="0" smtClean="0"/>
              <a:t>muss B</a:t>
            </a:r>
            <a:r>
              <a:rPr lang="en-US" dirty="0" smtClean="0"/>
              <a:t>) </a:t>
            </a:r>
            <a:r>
              <a:rPr lang="de-DE" dirty="0" smtClean="0"/>
              <a:t>müssen C</a:t>
            </a:r>
            <a:r>
              <a:rPr lang="en-US" dirty="0" smtClean="0"/>
              <a:t>) </a:t>
            </a:r>
            <a:r>
              <a:rPr lang="de-DE" dirty="0" smtClean="0"/>
              <a:t>müsst</a:t>
            </a:r>
          </a:p>
          <a:p>
            <a:r>
              <a:rPr lang="de-DE" dirty="0" smtClean="0"/>
              <a:t>9.Sie…diese  Hose. Was  kostet sie</a:t>
            </a:r>
            <a:r>
              <a:rPr lang="en-US" dirty="0" smtClean="0"/>
              <a:t>?</a:t>
            </a:r>
          </a:p>
          <a:p>
            <a:r>
              <a:rPr lang="en-US" dirty="0" smtClean="0"/>
              <a:t>A) </a:t>
            </a:r>
            <a:r>
              <a:rPr lang="de-DE" dirty="0" smtClean="0"/>
              <a:t>mag B</a:t>
            </a:r>
            <a:r>
              <a:rPr lang="en-US" dirty="0" smtClean="0"/>
              <a:t>) </a:t>
            </a:r>
            <a:r>
              <a:rPr lang="de-DE" dirty="0" smtClean="0"/>
              <a:t>mögt C</a:t>
            </a:r>
            <a:r>
              <a:rPr lang="en-US" dirty="0" smtClean="0"/>
              <a:t>) m</a:t>
            </a:r>
            <a:r>
              <a:rPr lang="de-DE" dirty="0" err="1" smtClean="0"/>
              <a:t>ögen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b="0" i="1" dirty="0" smtClean="0"/>
              <a:t>Die Antworte</a:t>
            </a:r>
            <a:r>
              <a:rPr lang="en-US" sz="4000" b="0" i="1" dirty="0" smtClean="0"/>
              <a:t>:</a:t>
            </a:r>
            <a:endParaRPr lang="ru-RU" sz="4000" b="0" i="1" dirty="0"/>
          </a:p>
        </p:txBody>
      </p:sp>
      <p:pic>
        <p:nvPicPr>
          <p:cNvPr id="7" name="Рисунок 6" descr="230_900_900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de-DE" sz="3200" dirty="0" smtClean="0"/>
              <a:t>1 B   5C    9 A,C</a:t>
            </a:r>
          </a:p>
          <a:p>
            <a:r>
              <a:rPr lang="de-DE" sz="3200" dirty="0" smtClean="0"/>
              <a:t>2A    6A</a:t>
            </a:r>
          </a:p>
          <a:p>
            <a:r>
              <a:rPr lang="de-DE" sz="3200" dirty="0" smtClean="0"/>
              <a:t>3C    7C</a:t>
            </a:r>
          </a:p>
          <a:p>
            <a:r>
              <a:rPr lang="de-DE" sz="3200" dirty="0" smtClean="0"/>
              <a:t>4B    8A</a:t>
            </a:r>
          </a:p>
          <a:p>
            <a:endParaRPr lang="de-DE" sz="32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i="1" dirty="0" smtClean="0"/>
              <a:t>Stellt  die  Personalpronomen  in Dativ</a:t>
            </a:r>
            <a:r>
              <a:rPr lang="en-US" b="1" i="1" dirty="0" smtClean="0"/>
              <a:t>:</a:t>
            </a:r>
            <a:endParaRPr lang="ru-RU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</a:t>
            </a:r>
            <a:r>
              <a:rPr lang="de-DE" dirty="0" smtClean="0"/>
              <a:t>Kommst du mit  </a:t>
            </a:r>
            <a:r>
              <a:rPr lang="en-US" dirty="0" smtClean="0"/>
              <a:t>(</a:t>
            </a:r>
            <a:r>
              <a:rPr lang="de-DE" dirty="0" smtClean="0"/>
              <a:t>ich)  heute einkaufen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2. M</a:t>
            </a:r>
            <a:r>
              <a:rPr lang="de-DE" dirty="0" err="1" smtClean="0"/>
              <a:t>arta</a:t>
            </a:r>
            <a:r>
              <a:rPr lang="de-DE" dirty="0" smtClean="0"/>
              <a:t>  hat  eine Freundin  in Hannover. Sie schreibt </a:t>
            </a:r>
            <a:r>
              <a:rPr lang="en-US" dirty="0" smtClean="0"/>
              <a:t> (s</a:t>
            </a:r>
            <a:r>
              <a:rPr lang="de-DE" dirty="0" err="1" smtClean="0"/>
              <a:t>ie</a:t>
            </a:r>
            <a:r>
              <a:rPr lang="de-DE" dirty="0" smtClean="0"/>
              <a:t> </a:t>
            </a:r>
            <a:r>
              <a:rPr lang="en-US" dirty="0" smtClean="0"/>
              <a:t>) oft  </a:t>
            </a:r>
            <a:r>
              <a:rPr lang="en-US" dirty="0" err="1" smtClean="0"/>
              <a:t>Ansichtskarten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3.A</a:t>
            </a:r>
            <a:r>
              <a:rPr lang="de-DE" dirty="0" err="1" smtClean="0"/>
              <a:t>dam</a:t>
            </a:r>
            <a:r>
              <a:rPr lang="de-DE" dirty="0" smtClean="0"/>
              <a:t> ist  12 heute. Ihre Großeltern geben </a:t>
            </a:r>
            <a:r>
              <a:rPr lang="en-US" dirty="0" smtClean="0"/>
              <a:t>(</a:t>
            </a:r>
            <a:r>
              <a:rPr lang="en-US" dirty="0" err="1" smtClean="0"/>
              <a:t>er</a:t>
            </a:r>
            <a:r>
              <a:rPr lang="en-US" dirty="0" smtClean="0"/>
              <a:t>)  </a:t>
            </a:r>
            <a:r>
              <a:rPr lang="de-DE" dirty="0" smtClean="0"/>
              <a:t>ein Fahrrad.</a:t>
            </a:r>
          </a:p>
          <a:p>
            <a:r>
              <a:rPr lang="de-DE" dirty="0" smtClean="0"/>
              <a:t>4.Die Mutter sagt</a:t>
            </a:r>
            <a:r>
              <a:rPr lang="en-US" dirty="0" smtClean="0"/>
              <a:t>: “ </a:t>
            </a:r>
            <a:r>
              <a:rPr lang="en-US" dirty="0" err="1" smtClean="0"/>
              <a:t>Elke</a:t>
            </a:r>
            <a:r>
              <a:rPr lang="en-US" dirty="0" smtClean="0"/>
              <a:t>, </a:t>
            </a:r>
            <a:r>
              <a:rPr lang="en-US" dirty="0" err="1" smtClean="0"/>
              <a:t>ich</a:t>
            </a:r>
            <a:r>
              <a:rPr lang="en-US" dirty="0" smtClean="0"/>
              <a:t>  </a:t>
            </a:r>
            <a:r>
              <a:rPr lang="en-US" dirty="0" err="1" smtClean="0"/>
              <a:t>gebe</a:t>
            </a:r>
            <a:r>
              <a:rPr lang="en-US" dirty="0" smtClean="0"/>
              <a:t> (</a:t>
            </a:r>
            <a:r>
              <a:rPr lang="de-DE" dirty="0" smtClean="0"/>
              <a:t>du</a:t>
            </a:r>
            <a:r>
              <a:rPr lang="en-US" dirty="0" smtClean="0"/>
              <a:t>) 20 Euro, du  </a:t>
            </a:r>
            <a:r>
              <a:rPr lang="en-US" dirty="0" err="1" smtClean="0"/>
              <a:t>sollst</a:t>
            </a:r>
            <a:r>
              <a:rPr lang="en-US" dirty="0" smtClean="0"/>
              <a:t>  die Hose  </a:t>
            </a:r>
            <a:r>
              <a:rPr lang="en-US" dirty="0" err="1" smtClean="0"/>
              <a:t>kaufen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5.</a:t>
            </a:r>
            <a:r>
              <a:rPr lang="de-DE" dirty="0" smtClean="0"/>
              <a:t>Meine Großmutter  wohnt weit, aber sie schickt  </a:t>
            </a:r>
            <a:r>
              <a:rPr lang="en-US" dirty="0" smtClean="0"/>
              <a:t>(</a:t>
            </a:r>
            <a:r>
              <a:rPr lang="de-DE" dirty="0" smtClean="0"/>
              <a:t>wir</a:t>
            </a:r>
            <a:r>
              <a:rPr lang="en-US" dirty="0" smtClean="0"/>
              <a:t>) </a:t>
            </a:r>
            <a:r>
              <a:rPr lang="en-US" dirty="0" err="1" smtClean="0"/>
              <a:t>Schulsachen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6.Wie  </a:t>
            </a:r>
            <a:r>
              <a:rPr lang="en-US" dirty="0" err="1" smtClean="0"/>
              <a:t>geht’s</a:t>
            </a:r>
            <a:r>
              <a:rPr lang="en-US" dirty="0" smtClean="0"/>
              <a:t>  </a:t>
            </a:r>
            <a:r>
              <a:rPr lang="ru-RU" dirty="0" smtClean="0"/>
              <a:t>(</a:t>
            </a:r>
            <a:r>
              <a:rPr lang="de-DE" dirty="0" smtClean="0"/>
              <a:t>Sie</a:t>
            </a:r>
            <a:r>
              <a:rPr lang="en-US" dirty="0" smtClean="0"/>
              <a:t>)?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i="1" dirty="0" smtClean="0"/>
              <a:t>Die </a:t>
            </a:r>
            <a:r>
              <a:rPr lang="en-US" sz="4000" b="0" i="1" dirty="0" err="1" smtClean="0"/>
              <a:t>Antworte</a:t>
            </a:r>
            <a:r>
              <a:rPr lang="en-US" sz="4000" b="0" i="1" dirty="0" smtClean="0"/>
              <a:t>:</a:t>
            </a:r>
            <a:endParaRPr lang="ru-RU" sz="4000" b="0" i="1" dirty="0"/>
          </a:p>
        </p:txBody>
      </p:sp>
      <p:pic>
        <p:nvPicPr>
          <p:cNvPr id="7" name="Рисунок 6" descr="695097_stationery.gif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 l="16250" r="16250"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1 </a:t>
            </a:r>
            <a:r>
              <a:rPr lang="de-DE" sz="3600" dirty="0" smtClean="0"/>
              <a:t>mir                        4 ihr</a:t>
            </a:r>
          </a:p>
          <a:p>
            <a:r>
              <a:rPr lang="de-DE" sz="3600" dirty="0" smtClean="0"/>
              <a:t>2 ihm                         5 dir</a:t>
            </a:r>
          </a:p>
          <a:p>
            <a:r>
              <a:rPr lang="de-DE" sz="3600" smtClean="0"/>
              <a:t>3 uns                        </a:t>
            </a:r>
            <a:r>
              <a:rPr lang="de-DE" sz="3600" dirty="0" smtClean="0"/>
              <a:t>6 Ihnen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i="1" dirty="0" smtClean="0"/>
              <a:t>Was könnt ihr auch sagen</a:t>
            </a:r>
            <a:r>
              <a:rPr lang="en-US" b="1" i="1" dirty="0" smtClean="0"/>
              <a:t>?</a:t>
            </a:r>
            <a:endParaRPr lang="ru-RU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Ich</a:t>
            </a:r>
            <a:r>
              <a:rPr lang="en-US" dirty="0" smtClean="0"/>
              <a:t>  </a:t>
            </a:r>
            <a:r>
              <a:rPr lang="en-US" dirty="0" err="1" smtClean="0"/>
              <a:t>nehme</a:t>
            </a:r>
            <a:r>
              <a:rPr lang="en-US" dirty="0" smtClean="0"/>
              <a:t>  </a:t>
            </a:r>
            <a:r>
              <a:rPr lang="en-US" dirty="0" err="1" smtClean="0"/>
              <a:t>einen</a:t>
            </a:r>
            <a:r>
              <a:rPr lang="en-US" dirty="0" smtClean="0"/>
              <a:t>  </a:t>
            </a:r>
            <a:r>
              <a:rPr lang="en-US" dirty="0" err="1" smtClean="0"/>
              <a:t>Kuli</a:t>
            </a:r>
            <a:r>
              <a:rPr lang="en-US" dirty="0" smtClean="0"/>
              <a:t>.</a:t>
            </a:r>
          </a:p>
          <a:p>
            <a:r>
              <a:rPr lang="en-US" dirty="0" smtClean="0"/>
              <a:t>A</a:t>
            </a:r>
            <a:r>
              <a:rPr lang="ru-RU" dirty="0" smtClean="0"/>
              <a:t>)</a:t>
            </a:r>
            <a:r>
              <a:rPr lang="de-DE" dirty="0" smtClean="0"/>
              <a:t> Einen Kuli, bitte.</a:t>
            </a:r>
          </a:p>
          <a:p>
            <a:r>
              <a:rPr lang="de-DE" dirty="0" smtClean="0"/>
              <a:t>B</a:t>
            </a:r>
            <a:r>
              <a:rPr lang="en-US" dirty="0" smtClean="0"/>
              <a:t>) </a:t>
            </a: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dirty="0" err="1" smtClean="0"/>
              <a:t>brauche</a:t>
            </a:r>
            <a:r>
              <a:rPr lang="en-US" dirty="0" smtClean="0"/>
              <a:t>  </a:t>
            </a:r>
            <a:r>
              <a:rPr lang="en-US" dirty="0" err="1" smtClean="0"/>
              <a:t>einen</a:t>
            </a:r>
            <a:r>
              <a:rPr lang="en-US" dirty="0" smtClean="0"/>
              <a:t> </a:t>
            </a:r>
            <a:r>
              <a:rPr lang="en-US" dirty="0" err="1" smtClean="0"/>
              <a:t>Kuli</a:t>
            </a:r>
            <a:r>
              <a:rPr lang="en-US" dirty="0" smtClean="0"/>
              <a:t>.</a:t>
            </a:r>
          </a:p>
          <a:p>
            <a:r>
              <a:rPr lang="en-US" dirty="0" smtClean="0"/>
              <a:t>C</a:t>
            </a:r>
            <a:r>
              <a:rPr lang="ru-RU" dirty="0" smtClean="0"/>
              <a:t>) </a:t>
            </a:r>
            <a:r>
              <a:rPr lang="de-DE" dirty="0" smtClean="0"/>
              <a:t>Ich kaufe einen Kuli.</a:t>
            </a:r>
          </a:p>
          <a:p>
            <a:r>
              <a:rPr lang="de-DE" dirty="0" smtClean="0"/>
              <a:t>2.Was möchten Sie</a:t>
            </a:r>
            <a:r>
              <a:rPr lang="en-US" dirty="0" smtClean="0"/>
              <a:t>?</a:t>
            </a:r>
          </a:p>
          <a:p>
            <a:r>
              <a:rPr lang="en-US" dirty="0" smtClean="0"/>
              <a:t>A) </a:t>
            </a:r>
            <a:r>
              <a:rPr lang="de-DE" dirty="0" smtClean="0"/>
              <a:t>Bitte schön</a:t>
            </a:r>
            <a:r>
              <a:rPr lang="en-US" dirty="0" smtClean="0"/>
              <a:t>?</a:t>
            </a:r>
          </a:p>
          <a:p>
            <a:r>
              <a:rPr lang="en-US" dirty="0" smtClean="0"/>
              <a:t>B) </a:t>
            </a:r>
            <a:r>
              <a:rPr lang="de-DE" dirty="0" smtClean="0"/>
              <a:t>Was bekommen Sie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C) </a:t>
            </a:r>
            <a:r>
              <a:rPr lang="de-DE" dirty="0" smtClean="0"/>
              <a:t>Was verkaufen Sie</a:t>
            </a:r>
            <a:r>
              <a:rPr lang="en-US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Was </a:t>
            </a:r>
            <a:r>
              <a:rPr lang="de-DE" b="1" i="1" dirty="0" smtClean="0"/>
              <a:t>könnt ihr auch sagen</a:t>
            </a:r>
            <a:r>
              <a:rPr lang="en-US" b="1" i="1" dirty="0" smtClean="0"/>
              <a:t>?</a:t>
            </a:r>
            <a:endParaRPr lang="ru-RU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3. Das kostet 8 Euro.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 </a:t>
            </a:r>
            <a:r>
              <a:rPr lang="de-DE" dirty="0" smtClean="0"/>
              <a:t>Ich habe 8 Euro.</a:t>
            </a:r>
          </a:p>
          <a:p>
            <a:r>
              <a:rPr lang="de-DE" dirty="0" smtClean="0"/>
              <a:t>B</a:t>
            </a:r>
            <a:r>
              <a:rPr lang="en-US" dirty="0" smtClean="0"/>
              <a:t>) </a:t>
            </a:r>
            <a:r>
              <a:rPr lang="de-DE" dirty="0" smtClean="0"/>
              <a:t>Ich bezahle 8 Euro.</a:t>
            </a:r>
          </a:p>
          <a:p>
            <a:r>
              <a:rPr lang="de-DE" dirty="0" smtClean="0"/>
              <a:t>C</a:t>
            </a:r>
            <a:r>
              <a:rPr lang="en-US" dirty="0" smtClean="0"/>
              <a:t>) </a:t>
            </a:r>
            <a:r>
              <a:rPr lang="de-DE" dirty="0" smtClean="0"/>
              <a:t>Das macht 8 Euro.</a:t>
            </a:r>
          </a:p>
          <a:p>
            <a:r>
              <a:rPr lang="de-DE" dirty="0" smtClean="0"/>
              <a:t>4.Vielen Dank.</a:t>
            </a:r>
          </a:p>
          <a:p>
            <a:r>
              <a:rPr lang="de-DE" dirty="0" smtClean="0"/>
              <a:t>A</a:t>
            </a:r>
            <a:r>
              <a:rPr lang="en-US" dirty="0" smtClean="0"/>
              <a:t>)</a:t>
            </a:r>
            <a:r>
              <a:rPr lang="de-DE" dirty="0" smtClean="0"/>
              <a:t> Danke.</a:t>
            </a:r>
          </a:p>
          <a:p>
            <a:r>
              <a:rPr lang="de-DE" dirty="0" smtClean="0"/>
              <a:t>B</a:t>
            </a:r>
            <a:r>
              <a:rPr lang="en-US" dirty="0" smtClean="0"/>
              <a:t>) </a:t>
            </a:r>
            <a:r>
              <a:rPr lang="de-DE" dirty="0" smtClean="0"/>
              <a:t>Bitte schön.</a:t>
            </a:r>
          </a:p>
          <a:p>
            <a:r>
              <a:rPr lang="de-DE" dirty="0" smtClean="0"/>
              <a:t>C</a:t>
            </a:r>
            <a:r>
              <a:rPr lang="en-US" dirty="0" smtClean="0"/>
              <a:t>) D</a:t>
            </a:r>
            <a:r>
              <a:rPr lang="de-DE" dirty="0" smtClean="0"/>
              <a:t>anke schön.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20072" y="1196752"/>
            <a:ext cx="3429000" cy="2057400"/>
          </a:xfrm>
        </p:spPr>
        <p:txBody>
          <a:bodyPr>
            <a:normAutofit/>
          </a:bodyPr>
          <a:lstStyle/>
          <a:p>
            <a:r>
              <a:rPr lang="de-DE" sz="4000" b="0" i="1" dirty="0" smtClean="0"/>
              <a:t>Die Antworte</a:t>
            </a:r>
            <a:r>
              <a:rPr lang="en-US" sz="4000" b="0" i="1" dirty="0" smtClean="0"/>
              <a:t>:</a:t>
            </a:r>
            <a:endParaRPr lang="ru-RU" sz="4000" b="0" i="1" dirty="0"/>
          </a:p>
        </p:txBody>
      </p:sp>
      <p:pic>
        <p:nvPicPr>
          <p:cNvPr id="7" name="Рисунок 6" descr="yT3PUDtMTIFFMCB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endParaRPr lang="de-DE" sz="2000" dirty="0" smtClean="0"/>
          </a:p>
          <a:p>
            <a:pPr marL="342900" indent="-342900"/>
            <a:r>
              <a:rPr lang="de-DE" sz="2000" dirty="0" smtClean="0"/>
              <a:t>1 Ich nehme einen Kuli.  </a:t>
            </a:r>
          </a:p>
          <a:p>
            <a:pPr marL="342900" indent="-342900"/>
            <a:r>
              <a:rPr lang="de-DE" sz="2000" dirty="0" smtClean="0"/>
              <a:t>2 Bitte schön</a:t>
            </a:r>
            <a:r>
              <a:rPr lang="en-US" sz="2000" dirty="0" smtClean="0"/>
              <a:t>?</a:t>
            </a:r>
            <a:r>
              <a:rPr lang="de-DE" sz="2000" dirty="0" smtClean="0"/>
              <a:t>     </a:t>
            </a:r>
            <a:endParaRPr lang="en-US" sz="2000" dirty="0" smtClean="0"/>
          </a:p>
          <a:p>
            <a:pPr marL="342900" indent="-342900"/>
            <a:r>
              <a:rPr lang="de-DE" sz="2000" dirty="0" smtClean="0"/>
              <a:t>3 Das macht 8 Euro.</a:t>
            </a:r>
          </a:p>
          <a:p>
            <a:pPr marL="342900" indent="-342900"/>
            <a:r>
              <a:rPr lang="de-DE" sz="2000" smtClean="0"/>
              <a:t>4 Danke </a:t>
            </a:r>
            <a:r>
              <a:rPr lang="de-DE" sz="2000" dirty="0" smtClean="0"/>
              <a:t>schön.</a:t>
            </a:r>
          </a:p>
          <a:p>
            <a:pPr marL="342900" indent="-342900">
              <a:buAutoNum type="arabicPlain" startAt="3"/>
            </a:pPr>
            <a:endParaRPr lang="ru-RU" dirty="0" smtClean="0"/>
          </a:p>
          <a:p>
            <a:pPr marL="342900" indent="-342900"/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331</TotalTime>
  <Words>399</Words>
  <Application>Microsoft Office PowerPoint</Application>
  <PresentationFormat>Экран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Wir gehen einkaufen</vt:lpstr>
      <vt:lpstr>Welche  Antwort passt:</vt:lpstr>
      <vt:lpstr>Welche  Antwort passt:</vt:lpstr>
      <vt:lpstr>Die Antworte:</vt:lpstr>
      <vt:lpstr>Stellt  die  Personalpronomen  in Dativ:</vt:lpstr>
      <vt:lpstr>Die Antworte:</vt:lpstr>
      <vt:lpstr>Was könnt ihr auch sagen?</vt:lpstr>
      <vt:lpstr>Was könnt ihr auch sagen?</vt:lpstr>
      <vt:lpstr>Die Antworte: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 gehen einkaufen</dc:title>
  <dc:creator>Мент</dc:creator>
  <cp:lastModifiedBy>Roman</cp:lastModifiedBy>
  <cp:revision>32</cp:revision>
  <dcterms:created xsi:type="dcterms:W3CDTF">2012-02-06T12:12:06Z</dcterms:created>
  <dcterms:modified xsi:type="dcterms:W3CDTF">2014-02-24T20:41:34Z</dcterms:modified>
</cp:coreProperties>
</file>