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9" r:id="rId2"/>
    <p:sldId id="257" r:id="rId3"/>
    <p:sldId id="279" r:id="rId4"/>
    <p:sldId id="258" r:id="rId5"/>
    <p:sldId id="280" r:id="rId6"/>
    <p:sldId id="260" r:id="rId7"/>
    <p:sldId id="281" r:id="rId8"/>
    <p:sldId id="261" r:id="rId9"/>
    <p:sldId id="282" r:id="rId10"/>
    <p:sldId id="262" r:id="rId11"/>
    <p:sldId id="283" r:id="rId12"/>
    <p:sldId id="263" r:id="rId13"/>
    <p:sldId id="284" r:id="rId14"/>
    <p:sldId id="264" r:id="rId15"/>
    <p:sldId id="285" r:id="rId16"/>
    <p:sldId id="265" r:id="rId17"/>
    <p:sldId id="286" r:id="rId18"/>
    <p:sldId id="266" r:id="rId19"/>
    <p:sldId id="287" r:id="rId20"/>
    <p:sldId id="267" r:id="rId21"/>
    <p:sldId id="288" r:id="rId22"/>
    <p:sldId id="268" r:id="rId23"/>
    <p:sldId id="289" r:id="rId24"/>
    <p:sldId id="269" r:id="rId25"/>
    <p:sldId id="290" r:id="rId26"/>
    <p:sldId id="270" r:id="rId27"/>
    <p:sldId id="291" r:id="rId28"/>
    <p:sldId id="271" r:id="rId29"/>
    <p:sldId id="292" r:id="rId30"/>
    <p:sldId id="272" r:id="rId31"/>
    <p:sldId id="293" r:id="rId32"/>
    <p:sldId id="273" r:id="rId33"/>
    <p:sldId id="294" r:id="rId34"/>
    <p:sldId id="274" r:id="rId35"/>
    <p:sldId id="295" r:id="rId36"/>
    <p:sldId id="275" r:id="rId37"/>
    <p:sldId id="297" r:id="rId38"/>
    <p:sldId id="276" r:id="rId39"/>
    <p:sldId id="296" r:id="rId40"/>
    <p:sldId id="277" r:id="rId41"/>
    <p:sldId id="298" r:id="rId42"/>
    <p:sldId id="278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40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5D860-960D-49B1-A1C3-AB3B862CBFFE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C09C9-E143-4192-9158-F326DE74B3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3969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00034" y="1500174"/>
            <a:ext cx="8501122" cy="2100277"/>
          </a:xfrm>
        </p:spPr>
        <p:txBody>
          <a:bodyPr>
            <a:normAutofit fontScale="90000"/>
          </a:bodyPr>
          <a:lstStyle/>
          <a:p>
            <a:r>
              <a:rPr lang="de-DE" b="1" dirty="0" smtClean="0">
                <a:ln w="315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Times New Roman" pitchFamily="18" charset="0"/>
              </a:rPr>
              <a:t>Das </a:t>
            </a:r>
            <a:r>
              <a:rPr lang="en-US" b="1" dirty="0" smtClean="0">
                <a:ln w="315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Times New Roman" pitchFamily="18" charset="0"/>
              </a:rPr>
              <a:t>Q</a:t>
            </a:r>
            <a:r>
              <a:rPr lang="de-DE" b="1" dirty="0" err="1" smtClean="0">
                <a:ln w="315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Times New Roman" pitchFamily="18" charset="0"/>
              </a:rPr>
              <a:t>uiz</a:t>
            </a:r>
            <a:r>
              <a:rPr lang="de-DE" b="1" dirty="0" smtClean="0">
                <a:ln w="315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Times New Roman" pitchFamily="18" charset="0"/>
              </a:rPr>
              <a:t/>
            </a:r>
            <a:br>
              <a:rPr lang="de-DE" b="1" dirty="0" smtClean="0">
                <a:ln w="315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Times New Roman" pitchFamily="18" charset="0"/>
              </a:rPr>
            </a:br>
            <a:r>
              <a:rPr lang="ru-RU" b="1" dirty="0" smtClean="0">
                <a:ln w="315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de-DE" b="1" dirty="0" smtClean="0">
                <a:ln w="315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Times New Roman" pitchFamily="18" charset="0"/>
              </a:rPr>
              <a:t>Meine kleine Heimat ist </a:t>
            </a:r>
            <a:r>
              <a:rPr lang="de-DE" b="1" dirty="0" err="1" smtClean="0">
                <a:ln w="315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Times New Roman" pitchFamily="18" charset="0"/>
              </a:rPr>
              <a:t>Rostower</a:t>
            </a:r>
            <a:r>
              <a:rPr lang="de-DE" b="1" dirty="0" smtClean="0">
                <a:ln w="315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Times New Roman" pitchFamily="18" charset="0"/>
              </a:rPr>
              <a:t> Gebiet</a:t>
            </a:r>
            <a:r>
              <a:rPr lang="ru-RU" b="1" dirty="0" smtClean="0">
                <a:ln w="315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de-DE" b="1" dirty="0" smtClean="0">
                <a:ln w="31550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Times New Roman" pitchFamily="18" charset="0"/>
              </a:rPr>
              <a:t>.</a:t>
            </a:r>
            <a:endParaRPr lang="ru-RU" b="1" dirty="0">
              <a:ln w="31550" cmpd="sng">
                <a:solidFill>
                  <a:schemeClr val="bg1">
                    <a:lumMod val="9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214810" y="3929066"/>
            <a:ext cx="4143404" cy="1500198"/>
          </a:xfrm>
        </p:spPr>
        <p:txBody>
          <a:bodyPr>
            <a:normAutofit/>
          </a:bodyPr>
          <a:lstStyle/>
          <a:p>
            <a:pPr algn="r"/>
            <a:r>
              <a:rPr lang="de-DE" sz="2400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latin typeface="Arial Rounded MT Bold" pitchFamily="34" charset="0"/>
              </a:rPr>
              <a:t>Melnik Zoya,</a:t>
            </a:r>
          </a:p>
          <a:p>
            <a:pPr algn="r"/>
            <a:r>
              <a:rPr lang="de-DE" sz="2400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latin typeface="Arial Rounded MT Bold" pitchFamily="34" charset="0"/>
              </a:rPr>
              <a:t>Deutschle</a:t>
            </a:r>
            <a:r>
              <a:rPr lang="de-DE" sz="2400" dirty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latin typeface="Arial Rounded MT Bold" pitchFamily="34" charset="0"/>
              </a:rPr>
              <a:t>h</a:t>
            </a:r>
            <a:r>
              <a:rPr lang="de-DE" sz="2400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latin typeface="Arial Rounded MT Bold" pitchFamily="34" charset="0"/>
              </a:rPr>
              <a:t>rerin</a:t>
            </a:r>
            <a:endParaRPr lang="ru-RU" sz="2400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84901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988840"/>
            <a:ext cx="6923112" cy="4281339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5. Nennen Sie die Namen der berühmte Kosaken. Wodurch sind sie bekannt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33892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de-DE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5.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Das sind vor allem </a:t>
            </a:r>
            <a:r>
              <a:rPr lang="de-DE" sz="3600" b="1" u="sng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Ermak</a:t>
            </a:r>
            <a:r>
              <a:rPr lang="de-DE" sz="36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(</a:t>
            </a:r>
            <a:r>
              <a:rPr lang="de-DE" sz="3600" b="1" u="sng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Timofeewitsch</a:t>
            </a:r>
            <a:r>
              <a:rPr lang="de-DE" sz="36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)</a:t>
            </a:r>
            <a:r>
              <a:rPr lang="de-DE" sz="3600" b="1" i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, der die Grenze Russlands nach Osten </a:t>
            </a:r>
            <a:r>
              <a:rPr lang="de-DE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verbreitete,  </a:t>
            </a:r>
            <a:r>
              <a:rPr lang="de-DE" sz="36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Stepan Rasin und </a:t>
            </a:r>
            <a:r>
              <a:rPr lang="de-DE" sz="3600" b="1" u="sng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Jemeljan</a:t>
            </a:r>
            <a:r>
              <a:rPr lang="de-DE" sz="36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3600" b="1" u="sng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Pugatschow</a:t>
            </a:r>
            <a:r>
              <a:rPr lang="de-DE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,  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die als </a:t>
            </a:r>
            <a:r>
              <a:rPr lang="de-DE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Führer 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der Bauernkriege in die Geschichte eingegangen sind , </a:t>
            </a:r>
            <a:r>
              <a:rPr lang="de-DE" sz="36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Ataman Platow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, der gegen die </a:t>
            </a:r>
            <a:r>
              <a:rPr lang="de-DE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französischen 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Truppen tapfer </a:t>
            </a:r>
            <a:r>
              <a:rPr lang="de-DE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kämpfte. </a:t>
            </a:r>
            <a:endParaRPr lang="ru-RU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74154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844824"/>
            <a:ext cx="6923112" cy="4353347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. Wie heißt der kleine Ort 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unweit von Rostow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, wo Puschkin war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64188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6.</a:t>
            </a:r>
            <a:r>
              <a:rPr lang="de-DE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Es ist </a:t>
            </a:r>
            <a:r>
              <a:rPr lang="de-DE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bekannt , dass Puschkin in unserem Gebiet nicht weit von Rostow war . Dieser kleine Ort </a:t>
            </a:r>
            <a:r>
              <a:rPr lang="de-DE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heißt </a:t>
            </a:r>
            <a:r>
              <a:rPr lang="de-DE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«</a:t>
            </a:r>
            <a:r>
              <a:rPr lang="de-DE" sz="4000" b="1" u="sng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Aksai</a:t>
            </a:r>
            <a:r>
              <a:rPr lang="ru-RU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»</a:t>
            </a:r>
            <a:r>
              <a:rPr lang="de-DE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. Das war im Jahre 1829 .</a:t>
            </a:r>
            <a:endParaRPr lang="ru-RU" sz="40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08968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988840"/>
            <a:ext cx="7139136" cy="3993307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7. Wie erstreckt sich das </a:t>
            </a:r>
            <a:r>
              <a:rPr lang="de-DE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Rostower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Gebiet vom Norden nach dem Süden und vom Westen nach dem Osten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38611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7.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Das Gebiet erstreckt sich vom Norden nach dem Süden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auf 470 km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und vom Westen nach dem Osten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auf 455 km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. </a:t>
            </a: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52211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8. Ist das </a:t>
            </a:r>
            <a:r>
              <a:rPr lang="de-DE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Rostower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Gebiet an Wäldern reich</a:t>
            </a: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11688029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4348" y="178592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8.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Nein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,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die Wälder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nehmen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nur 40 %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des Territoriums ein .</a:t>
            </a: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88470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276872"/>
            <a:ext cx="7499176" cy="406531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. Welche Tiere leben im </a:t>
            </a:r>
            <a:r>
              <a:rPr lang="de-DE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Rostower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Gebiet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03955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99392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77281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9.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Hier leben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Wildschweine , 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Edelhirsche,  Elche, Hasen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, 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Füchse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, 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Wölfe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und viele 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Vögel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. </a:t>
            </a: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82067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436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>
              <a:buNone/>
            </a:pPr>
            <a:endParaRPr lang="ru-RU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1. Wo liegt das </a:t>
            </a:r>
            <a:r>
              <a:rPr lang="de-DE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Rostower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  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Gebiet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89731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060848"/>
            <a:ext cx="8229600" cy="4525963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. Nennen Sie Pflanzen, die im </a:t>
            </a:r>
            <a:r>
              <a:rPr lang="de-DE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Rostower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Gebiet wachsen</a:t>
            </a:r>
            <a:r>
              <a:rPr lang="de-DE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.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45835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40358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10.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Besonders verbreitet sind hier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Eichen , Kiefern , Birken , Weiden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. Auf den Wiesen kann man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das Federgras , den 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Feldthymian</a:t>
            </a:r>
            <a:r>
              <a:rPr lang="ru-RU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,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die Strohblume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sehen. </a:t>
            </a: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07734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4202" y="2132856"/>
            <a:ext cx="7427168" cy="4137323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11.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Warum nennt man unserem Fluss 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der stille Don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»?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64440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700808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11.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Die 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Strömung</a:t>
            </a:r>
            <a:r>
              <a:rPr lang="ru-RU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des Flusses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ist kaum zu sehen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, so 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langsam und ruhig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sie ist,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daher kommt der Name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ru-RU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«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der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Stille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Don</a:t>
            </a:r>
            <a:r>
              <a:rPr lang="ru-RU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»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. </a:t>
            </a: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34545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1460"/>
            <a:ext cx="9890853" cy="7418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060848"/>
            <a:ext cx="7355160" cy="4281339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12. Wie heißt der größte Fisch im Fluss Don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41401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12.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Der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größte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Fisch ist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der 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Hausen (die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Beluga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). 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Dieser Fisch kann von 33 bis 200 kg schwer sein .</a:t>
            </a: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69299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6892" y="-13568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844824"/>
            <a:ext cx="7787208" cy="4353347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13.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Warum nennt man die Stadt Rostow das 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Tor zum Kaukasus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»?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19535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7281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13.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Alle Luft</a:t>
            </a:r>
            <a:r>
              <a:rPr lang="ru-RU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-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Bahn</a:t>
            </a:r>
            <a:r>
              <a:rPr lang="ru-RU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-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Chausseewege gehen durch Rostow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.</a:t>
            </a: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10472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2060848"/>
            <a:ext cx="7427168" cy="4209331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14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. Wo werden die </a:t>
            </a:r>
            <a:r>
              <a:rPr lang="de-DE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Folklorenfeste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des </a:t>
            </a:r>
            <a:r>
              <a:rPr lang="de-DE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Donliedes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durchgeführt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26134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40358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14.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Jeden letzten Sonntag vom April bis zum September werden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in </a:t>
            </a:r>
            <a:r>
              <a:rPr lang="de-DE" sz="4400" b="1" u="sng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Starotscherkasskaja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seit dem Jahre 1984 die Feste des </a:t>
            </a:r>
            <a:r>
              <a:rPr lang="de-DE" sz="4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Donliedes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durchgeführt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.</a:t>
            </a: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83486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80322" cy="7335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98884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1.Das </a:t>
            </a:r>
            <a:r>
              <a:rPr lang="de-DE" sz="44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Rostower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Gebiet </a:t>
            </a:r>
            <a:r>
              <a:rPr lang="ru-RU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liegt 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im Süden unseres Landes.</a:t>
            </a:r>
            <a:endParaRPr lang="ru-RU" sz="4400" b="1" u="sng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07681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2060848"/>
            <a:ext cx="6923112" cy="4137323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15. Wo befindet sich das Museum der Geschichte des </a:t>
            </a:r>
            <a:r>
              <a:rPr lang="de-DE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Donkosakentums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28493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4348" y="178592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15.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In der Nowotscherkassk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befindet sich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das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Museum der Geschichte des </a:t>
            </a:r>
            <a:r>
              <a:rPr lang="de-DE" sz="44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Donkosakentums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.</a:t>
            </a: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marL="0" indent="0" algn="ctr">
              <a:buNone/>
            </a:pP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32131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6190" y="1916832"/>
            <a:ext cx="7643192" cy="3921299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16. Von wem wurde Nowotscherkassk gegründet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63602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00808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16.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Die Stadt Nowotscherkassk wurde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von Ataman </a:t>
            </a:r>
            <a:r>
              <a:rPr lang="de-DE" sz="4400" b="1" u="sng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Platov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gegründet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. </a:t>
            </a: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37370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2132856"/>
            <a:ext cx="7283152" cy="4209331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17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. Nennen Sie ein wichtiger Großhafen im Süden Russlands</a:t>
            </a:r>
            <a:r>
              <a:rPr lang="de-DE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.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55268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00808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17.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Heutzutage ist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Taganrog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ein wichtiger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Großhafen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im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Süden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Russlands .</a:t>
            </a: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62874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0186" y="1670682"/>
            <a:ext cx="7715200" cy="406531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18. Der </a:t>
            </a:r>
            <a:r>
              <a:rPr lang="de-DE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Lebenslauf welches weltweit bekanntes Schriftsteller mit 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der Stadt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Taganrog </a:t>
            </a:r>
            <a:r>
              <a:rPr lang="de-DE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verbunden ist?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0469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" y="-22324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4482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18.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ie Stadt Taganrog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wurde dank ihrem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großen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Sohn – dem Schriftsteller  </a:t>
            </a:r>
            <a:r>
              <a:rPr lang="de-DE" sz="4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A.P. Tschechow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weltbekannt .</a:t>
            </a: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marL="0" indent="0" algn="ctr">
              <a:buNone/>
            </a:pP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65308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988840"/>
            <a:ext cx="7715200" cy="4209331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19. Nennen Sie die älteste Stadt im </a:t>
            </a:r>
            <a:r>
              <a:rPr lang="de-DE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Rostower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Gebiet</a:t>
            </a:r>
            <a:r>
              <a:rPr lang="de-DE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.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16487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00808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19. </a:t>
            </a:r>
            <a:r>
              <a:rPr lang="de-DE" sz="4400" b="1" u="sng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Asow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ist die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älteste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Stadt am Don , sie ist schon 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über  </a:t>
            </a:r>
            <a:r>
              <a:rPr lang="de-DE" sz="4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900 Jahre alt . </a:t>
            </a: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44269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4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8662" y="1785926"/>
            <a:ext cx="6786610" cy="4353347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2. 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Wie entstand das </a:t>
            </a:r>
            <a:r>
              <a:rPr lang="de-DE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Donkosakentum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und als es waren die Donkosaken bekannt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96227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916832"/>
            <a:ext cx="7931224" cy="4209331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20. Nennen Sie mindestens zehn Städte des </a:t>
            </a:r>
            <a:r>
              <a:rPr lang="de-DE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Rostower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Gebietes</a:t>
            </a:r>
            <a:r>
              <a:rPr lang="de-DE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.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59991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4348" y="178592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20.Diese Städte sind  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Rostow, Nowotscherkassk, Wolgodonsk, </a:t>
            </a:r>
            <a:r>
              <a:rPr lang="de-DE" sz="4400" b="1" u="sng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Millerowo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, </a:t>
            </a:r>
            <a:r>
              <a:rPr lang="de-DE" sz="4400" b="1" u="sng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Salsk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, Taganrog, </a:t>
            </a:r>
            <a:r>
              <a:rPr lang="de-DE" sz="4400" b="1" u="sng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Asow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, Schachty, </a:t>
            </a:r>
            <a:r>
              <a:rPr lang="de-DE" sz="4400" b="1" u="sng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Belaja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4400" b="1" u="sng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Kalitwa</a:t>
            </a:r>
            <a:r>
              <a:rPr lang="de-DE" sz="44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, </a:t>
            </a:r>
            <a:r>
              <a:rPr lang="de-DE" sz="4400" b="1" u="sng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Swerewo</a:t>
            </a:r>
            <a:r>
              <a:rPr lang="de-DE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.</a:t>
            </a: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45294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2976" y="2071678"/>
            <a:ext cx="7571184" cy="4209331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de-DE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Danke für die </a:t>
            </a:r>
            <a:r>
              <a:rPr lang="de-DE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Aufmerksamkeit</a:t>
            </a:r>
            <a:r>
              <a:rPr lang="de-DE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!</a:t>
            </a:r>
            <a:endParaRPr lang="de-DE" sz="4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73163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55679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itchFamily="34" charset="0"/>
              </a:rPr>
              <a:t>2. 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itchFamily="34" charset="0"/>
              </a:rPr>
              <a:t>Bis zum 17 . Jahrhundert </a:t>
            </a:r>
            <a:r>
              <a:rPr lang="de-DE" sz="36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itchFamily="34" charset="0"/>
              </a:rPr>
              <a:t>flohen  die Bauern vom Zentralrussland in die freien Gebiete des russischen </a:t>
            </a:r>
            <a:r>
              <a:rPr lang="de-DE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itchFamily="34" charset="0"/>
              </a:rPr>
              <a:t>Südens 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itchFamily="34" charset="0"/>
              </a:rPr>
              <a:t>. So entstand das </a:t>
            </a:r>
            <a:r>
              <a:rPr lang="de-DE" sz="36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itchFamily="34" charset="0"/>
              </a:rPr>
              <a:t>Donkosakentun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itchFamily="34" charset="0"/>
              </a:rPr>
              <a:t> – die Einheit der </a:t>
            </a:r>
            <a:r>
              <a:rPr lang="de-DE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itchFamily="34" charset="0"/>
              </a:rPr>
              <a:t>flüchtigen 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itchFamily="34" charset="0"/>
              </a:rPr>
              <a:t>Bauern . Die Donkosaken waren bekannt </a:t>
            </a:r>
            <a:r>
              <a:rPr lang="de-DE" sz="36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itchFamily="34" charset="0"/>
              </a:rPr>
              <a:t>als geschickte und tapfere Krieger 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itchFamily="34" charset="0"/>
              </a:rPr>
              <a:t>. </a:t>
            </a:r>
            <a:endParaRPr lang="ru-RU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0508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4290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57290" y="1928802"/>
            <a:ext cx="6995120" cy="4641379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3. Woher kam der </a:t>
            </a:r>
            <a:r>
              <a:rPr lang="de-DE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N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ame 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Don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»?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44514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3. 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Die </a:t>
            </a:r>
            <a:r>
              <a:rPr lang="de-DE" sz="36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Donsteppen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wurden von verschiedenen </a:t>
            </a:r>
            <a:r>
              <a:rPr lang="de-DE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Nomadenstämmen 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und </a:t>
            </a:r>
            <a:r>
              <a:rPr lang="de-DE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Völkern 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bewohnt . Unter ihnen waren Alanen . Als </a:t>
            </a:r>
            <a:r>
              <a:rPr lang="de-DE" sz="36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die Alanen 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einen </a:t>
            </a:r>
            <a:r>
              <a:rPr lang="de-DE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großen 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Fluss gesehen hatten , </a:t>
            </a:r>
            <a:r>
              <a:rPr lang="de-DE" sz="36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riefen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sie : « </a:t>
            </a:r>
            <a:r>
              <a:rPr lang="de-DE" sz="36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O , Don </a:t>
            </a:r>
            <a:r>
              <a:rPr lang="de-DE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!</a:t>
            </a:r>
            <a:r>
              <a:rPr lang="ru-RU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».</a:t>
            </a:r>
            <a:r>
              <a:rPr lang="en-US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Das bedeutete </a:t>
            </a:r>
            <a:r>
              <a:rPr lang="de-DE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«Wasser</a:t>
            </a:r>
            <a:r>
              <a:rPr lang="ru-RU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»</a:t>
            </a:r>
            <a:r>
              <a:rPr lang="de-DE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</a:t>
            </a:r>
            <a:r>
              <a:rPr lang="de-DE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in ihrer Sprache .</a:t>
            </a:r>
            <a:endParaRPr lang="ru-RU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704507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916832"/>
            <a:ext cx="6995120" cy="4137323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4.</a:t>
            </a:r>
            <a:r>
              <a:rPr lang="de-DE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Rounded MT Bold" pitchFamily="34" charset="0"/>
              </a:rPr>
              <a:t> Wie  nennt man heute die Versammlung der Kosaken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89443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Родители\Desktop\д4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75573" cy="74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4.</a:t>
            </a:r>
            <a:r>
              <a:rPr lang="de-DE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 Alle Probleme besprachen die Kosaken zusammen und setzten sich unbedingt in einen Kreis . Darum nennt man heute die Versammlung der Kosaken </a:t>
            </a:r>
            <a:r>
              <a:rPr lang="de-DE" sz="40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den Kreis </a:t>
            </a:r>
            <a:r>
              <a:rPr lang="de-DE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Rounded MT Bold" pitchFamily="34" charset="0"/>
              </a:rPr>
              <a:t>.</a:t>
            </a:r>
            <a:endParaRPr lang="ru-RU" sz="40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05574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504</TotalTime>
  <Words>717</Words>
  <Application>Microsoft Office PowerPoint</Application>
  <PresentationFormat>Экран (4:3)</PresentationFormat>
  <Paragraphs>45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Das Quiz «Meine kleine Heimat ist Rostower Gebiet».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Родители</dc:creator>
  <cp:lastModifiedBy>Roman</cp:lastModifiedBy>
  <cp:revision>91</cp:revision>
  <dcterms:created xsi:type="dcterms:W3CDTF">2013-12-16T15:40:52Z</dcterms:created>
  <dcterms:modified xsi:type="dcterms:W3CDTF">2014-02-16T17:17:53Z</dcterms:modified>
</cp:coreProperties>
</file>