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77" r:id="rId3"/>
    <p:sldId id="257" r:id="rId4"/>
    <p:sldId id="271" r:id="rId5"/>
    <p:sldId id="259" r:id="rId6"/>
    <p:sldId id="260" r:id="rId7"/>
    <p:sldId id="266" r:id="rId8"/>
    <p:sldId id="258" r:id="rId9"/>
    <p:sldId id="261" r:id="rId10"/>
    <p:sldId id="262" r:id="rId11"/>
    <p:sldId id="263" r:id="rId12"/>
    <p:sldId id="267" r:id="rId13"/>
    <p:sldId id="280" r:id="rId14"/>
    <p:sldId id="264" r:id="rId15"/>
    <p:sldId id="279" r:id="rId16"/>
    <p:sldId id="268" r:id="rId17"/>
    <p:sldId id="276" r:id="rId18"/>
    <p:sldId id="270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16976-BD19-4AD1-944F-86E739537CD5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B143E-19D4-4B9B-8F35-C408DF2837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8972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B143E-19D4-4B9B-8F35-C408DF2837AC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3656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B143E-19D4-4B9B-8F35-C408DF2837AC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2262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77DA-D3EF-4C8F-9B2D-76CABC254DD7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B2846-BE49-423E-A3C6-AA744E27B9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77DA-D3EF-4C8F-9B2D-76CABC254DD7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B2846-BE49-423E-A3C6-AA744E27B9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77DA-D3EF-4C8F-9B2D-76CABC254DD7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B2846-BE49-423E-A3C6-AA744E27B9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77DA-D3EF-4C8F-9B2D-76CABC254DD7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B2846-BE49-423E-A3C6-AA744E27B9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77DA-D3EF-4C8F-9B2D-76CABC254DD7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B2846-BE49-423E-A3C6-AA744E27B9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77DA-D3EF-4C8F-9B2D-76CABC254DD7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B2846-BE49-423E-A3C6-AA744E27B9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77DA-D3EF-4C8F-9B2D-76CABC254DD7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B2846-BE49-423E-A3C6-AA744E27B91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77DA-D3EF-4C8F-9B2D-76CABC254DD7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B2846-BE49-423E-A3C6-AA744E27B9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77DA-D3EF-4C8F-9B2D-76CABC254DD7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B2846-BE49-423E-A3C6-AA744E27B9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77DA-D3EF-4C8F-9B2D-76CABC254DD7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B2846-BE49-423E-A3C6-AA744E27B91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77DA-D3EF-4C8F-9B2D-76CABC254DD7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B2846-BE49-423E-A3C6-AA744E27B9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32377DA-D3EF-4C8F-9B2D-76CABC254DD7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6DB2846-BE49-423E-A3C6-AA744E27B9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944215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latin typeface="+mn-lt"/>
                <a:cs typeface="Times New Roman" pitchFamily="18" charset="0"/>
              </a:rPr>
              <a:t>Классный час</a:t>
            </a:r>
            <a:endParaRPr lang="ru-RU" sz="5400" dirty="0">
              <a:latin typeface="+mn-lt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645024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cs typeface="Times New Roman" pitchFamily="18" charset="0"/>
              </a:rPr>
              <a:t>«Память о солдате»</a:t>
            </a:r>
          </a:p>
          <a:p>
            <a:pPr algn="ctr"/>
            <a:endParaRPr lang="ru-RU" sz="4800" dirty="0">
              <a:solidFill>
                <a:srgbClr val="C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68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4704"/>
            <a:ext cx="7626424" cy="864096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+mn-lt"/>
              </a:rPr>
              <a:t>Груз 200</a:t>
            </a:r>
            <a:endParaRPr lang="ru-RU" sz="4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122" name="Picture 2" descr="C:\Users\Солодовникова\Desktop\телефон\Фото15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15" t="8338" r="10804"/>
          <a:stretch/>
        </p:blipFill>
        <p:spPr bwMode="auto">
          <a:xfrm>
            <a:off x="459386" y="1916797"/>
            <a:ext cx="451232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Солодовникова\Desktop\телефон\Фото15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785"/>
          <a:stretch/>
        </p:blipFill>
        <p:spPr bwMode="auto">
          <a:xfrm>
            <a:off x="5276390" y="1628731"/>
            <a:ext cx="3169741" cy="439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3717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4704"/>
            <a:ext cx="6781800" cy="864096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latin typeface="+mn-lt"/>
              </a:rPr>
              <a:t>Награды</a:t>
            </a:r>
            <a:r>
              <a:rPr lang="ru-RU" sz="48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4800" dirty="0" smtClean="0">
                <a:solidFill>
                  <a:srgbClr val="C00000"/>
                </a:solidFill>
                <a:latin typeface="+mn-lt"/>
              </a:rPr>
              <a:t>посмертно</a:t>
            </a:r>
            <a:endParaRPr lang="ru-RU" sz="48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6146" name="Picture 2" descr="C:\Users\Солодовникова\Desktop\телефон\Фото149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02" t="4167" r="4343"/>
          <a:stretch/>
        </p:blipFill>
        <p:spPr bwMode="auto">
          <a:xfrm>
            <a:off x="368214" y="2060848"/>
            <a:ext cx="4081718" cy="318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Солодовникова\Desktop\телефон\Фото15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63049"/>
            <a:ext cx="2998649" cy="399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17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692696"/>
            <a:ext cx="6781800" cy="72008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latin typeface="+mn-lt"/>
              </a:rPr>
              <a:t>Улица Василия Лёвина</a:t>
            </a:r>
            <a:endParaRPr lang="ru-RU" sz="48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334" y="1412776"/>
            <a:ext cx="3256578" cy="4355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333152"/>
            <a:ext cx="4590420" cy="3434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6172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3612" y="1628800"/>
            <a:ext cx="3097213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28800"/>
            <a:ext cx="3187700" cy="410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3612" y="349275"/>
            <a:ext cx="6889750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96045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692696"/>
            <a:ext cx="6781800" cy="792088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latin typeface="+mn-lt"/>
              </a:rPr>
              <a:t>Память о солдате</a:t>
            </a:r>
            <a:endParaRPr lang="ru-RU" sz="48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7171" name="Picture 3" descr="C:\Users\Солодовникова\Desktop\телефон\Фото15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38790"/>
            <a:ext cx="5784643" cy="433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7709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620688"/>
            <a:ext cx="6781800" cy="864096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latin typeface="+mn-lt"/>
              </a:rPr>
              <a:t>В память о героях </a:t>
            </a:r>
            <a:endParaRPr lang="ru-RU" sz="48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078" y="1988840"/>
            <a:ext cx="2864383" cy="3819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9985" y="1988840"/>
            <a:ext cx="2864383" cy="3819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2891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620688"/>
            <a:ext cx="6781800" cy="864096"/>
          </a:xfrm>
        </p:spPr>
        <p:txBody>
          <a:bodyPr>
            <a:noAutofit/>
          </a:bodyPr>
          <a:lstStyle/>
          <a:p>
            <a:pPr algn="ctr"/>
            <a:r>
              <a:rPr lang="ru-RU" sz="4800" dirty="0">
                <a:solidFill>
                  <a:srgbClr val="C00000"/>
                </a:solidFill>
                <a:latin typeface="+mn-lt"/>
              </a:rPr>
              <a:t>В</a:t>
            </a:r>
            <a:r>
              <a:rPr lang="ru-RU" sz="4800" dirty="0" smtClean="0">
                <a:solidFill>
                  <a:srgbClr val="C00000"/>
                </a:solidFill>
                <a:latin typeface="+mn-lt"/>
              </a:rPr>
              <a:t> память о героях </a:t>
            </a:r>
            <a:endParaRPr lang="ru-RU" sz="48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027" name="Picture 3" descr="E:\(49) 10 ноября 2009г. Митинг, посвящённый открытию мемориальной доски\DSC075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164848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(49) 10 ноября 2009г. Митинг, посвящённый открытию мемориальной доски\DSC074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3" y="1682807"/>
            <a:ext cx="3956274" cy="296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420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40960" cy="936104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latin typeface="+mn-lt"/>
              </a:rPr>
              <a:t>Памятник -десантникам</a:t>
            </a:r>
            <a:endParaRPr lang="ru-RU" sz="48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12971"/>
            <a:ext cx="3423270" cy="4562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4841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916832"/>
            <a:ext cx="7560840" cy="1152128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+mn-lt"/>
              </a:rPr>
              <a:t>«Героями не рождаются, героями становятся»</a:t>
            </a:r>
            <a:endParaRPr lang="ru-RU" sz="4800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3717032"/>
            <a:ext cx="7488832" cy="215036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«Достаточно мгновения, чтобы стать героем,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Но необходима целая жизнь,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Чтобы стать достойным человеком…»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09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48680"/>
            <a:ext cx="6781800" cy="648072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latin typeface="+mn-lt"/>
              </a:rPr>
              <a:t>Источники  информации</a:t>
            </a:r>
            <a:endParaRPr lang="ru-RU" sz="4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484784"/>
            <a:ext cx="712879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•Семейный </a:t>
            </a:r>
            <a:r>
              <a:rPr lang="ru-RU" sz="2400" dirty="0"/>
              <a:t>архив (фотографии, письма, награды, </a:t>
            </a:r>
            <a:r>
              <a:rPr lang="ru-RU" sz="2400" dirty="0" smtClean="0"/>
              <a:t>статья из газеты «Волжская новь»)</a:t>
            </a:r>
          </a:p>
          <a:p>
            <a:r>
              <a:rPr lang="ru-RU" sz="2400" dirty="0" smtClean="0"/>
              <a:t>•Консульский </a:t>
            </a:r>
            <a:r>
              <a:rPr lang="ru-RU" sz="2400" dirty="0"/>
              <a:t>отдел посольства СССР в </a:t>
            </a:r>
            <a:r>
              <a:rPr lang="ru-RU" sz="2400" dirty="0" smtClean="0"/>
              <a:t>ДРА</a:t>
            </a:r>
          </a:p>
          <a:p>
            <a:r>
              <a:rPr lang="ru-RU" sz="2400" dirty="0" smtClean="0"/>
              <a:t>•Архивный </a:t>
            </a:r>
            <a:r>
              <a:rPr lang="ru-RU" sz="2400" dirty="0"/>
              <a:t>отдел Волжского района Самарской </a:t>
            </a:r>
            <a:r>
              <a:rPr lang="ru-RU" sz="2400" dirty="0" smtClean="0"/>
              <a:t>области</a:t>
            </a:r>
            <a:endParaRPr lang="ru-RU" sz="2400" dirty="0"/>
          </a:p>
          <a:p>
            <a:r>
              <a:rPr lang="ru-RU" sz="2400" dirty="0" smtClean="0"/>
              <a:t>• Волжский РВК  </a:t>
            </a:r>
            <a:r>
              <a:rPr lang="ru-RU" sz="2400" dirty="0"/>
              <a:t>Куйбышевской </a:t>
            </a:r>
            <a:r>
              <a:rPr lang="ru-RU" sz="2400" dirty="0" smtClean="0"/>
              <a:t>области</a:t>
            </a:r>
          </a:p>
          <a:p>
            <a:endParaRPr lang="ru-RU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«Книга </a:t>
            </a:r>
            <a:r>
              <a:rPr lang="ru-RU" sz="2400" dirty="0"/>
              <a:t>ПАМЯТИ о советских воинах, погибших в Афганистане</a:t>
            </a:r>
            <a:r>
              <a:rPr lang="ru-RU" sz="2400" dirty="0" smtClean="0"/>
              <a:t>». Москва, 1995 год.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«</a:t>
            </a:r>
            <a:r>
              <a:rPr lang="ru-RU" sz="2400" dirty="0"/>
              <a:t>Помяни их, земля родная», книга о Куйбышевских ребятах, не вернувшихся с Афганской </a:t>
            </a:r>
            <a:r>
              <a:rPr lang="ru-RU" sz="2400" dirty="0" smtClean="0"/>
              <a:t>войны. Москва, 1995 год.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204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48680"/>
            <a:ext cx="6978352" cy="792088"/>
          </a:xfrm>
        </p:spPr>
        <p:txBody>
          <a:bodyPr>
            <a:noAutofit/>
          </a:bodyPr>
          <a:lstStyle/>
          <a:p>
            <a:pPr algn="ctr"/>
            <a:r>
              <a:rPr lang="ru-RU" sz="4800" dirty="0">
                <a:solidFill>
                  <a:srgbClr val="002060"/>
                </a:solidFill>
                <a:latin typeface="+mn-lt"/>
              </a:rPr>
              <a:t>Посвящается</a:t>
            </a:r>
            <a:endParaRPr lang="ru-RU" sz="4800" dirty="0">
              <a:latin typeface="+mn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8871" y="1612674"/>
            <a:ext cx="5889292" cy="4048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0424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340768"/>
            <a:ext cx="7694240" cy="1728192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latin typeface="+mn-lt"/>
              </a:rPr>
              <a:t>Воин-интернационалист</a:t>
            </a:r>
            <a:br>
              <a:rPr lang="ru-RU" sz="4800" dirty="0" smtClean="0">
                <a:latin typeface="+mn-lt"/>
              </a:rPr>
            </a:br>
            <a:r>
              <a:rPr lang="ru-RU" sz="4800" dirty="0" smtClean="0">
                <a:latin typeface="+mn-lt"/>
              </a:rPr>
              <a:t> в Афганистане</a:t>
            </a:r>
            <a:endParaRPr lang="ru-RU" sz="4800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2000" y="3284984"/>
            <a:ext cx="6858000" cy="258241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</a:rPr>
              <a:t>Василий Левин, орденоносец </a:t>
            </a:r>
          </a:p>
          <a:p>
            <a:pPr algn="ctr"/>
            <a:r>
              <a:rPr lang="ru-RU" sz="4400" dirty="0" smtClean="0">
                <a:solidFill>
                  <a:srgbClr val="C00000"/>
                </a:solidFill>
              </a:rPr>
              <a:t>«Красной Звезды» посмертно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4972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5096" y="260648"/>
            <a:ext cx="6781800" cy="273630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+mn-lt"/>
              </a:rPr>
              <a:t>16 августа  </a:t>
            </a:r>
            <a:r>
              <a:rPr lang="ru-RU" sz="4000" dirty="0" smtClean="0">
                <a:solidFill>
                  <a:srgbClr val="C00000"/>
                </a:solidFill>
                <a:latin typeface="+mn-lt"/>
              </a:rPr>
              <a:t>1963г </a:t>
            </a:r>
            <a:r>
              <a:rPr lang="ru-RU" sz="4000" dirty="0" smtClean="0">
                <a:latin typeface="+mn-lt"/>
              </a:rPr>
              <a:t>-</a:t>
            </a:r>
            <a:r>
              <a:rPr lang="ru-RU" sz="3200" dirty="0" smtClean="0">
                <a:latin typeface="+mn-lt"/>
              </a:rPr>
              <a:t>  8 июля   </a:t>
            </a:r>
            <a:r>
              <a:rPr lang="ru-RU" sz="4000" dirty="0" smtClean="0">
                <a:latin typeface="+mn-lt"/>
              </a:rPr>
              <a:t>1984г</a:t>
            </a:r>
            <a:br>
              <a:rPr lang="ru-RU" sz="40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пос.  </a:t>
            </a:r>
            <a:r>
              <a:rPr lang="ru-RU" sz="3600" dirty="0" err="1" smtClean="0">
                <a:solidFill>
                  <a:srgbClr val="C00000"/>
                </a:solidFill>
                <a:latin typeface="+mn-lt"/>
              </a:rPr>
              <a:t>Чёрновский</a:t>
            </a:r>
            <a:r>
              <a:rPr lang="ru-RU" sz="3600" dirty="0" smtClean="0">
                <a:solidFill>
                  <a:srgbClr val="C00000"/>
                </a:solidFill>
                <a:latin typeface="+mn-lt"/>
              </a:rPr>
              <a:t>                  </a:t>
            </a:r>
            <a:r>
              <a:rPr lang="ru-RU" sz="3600" dirty="0" smtClean="0">
                <a:solidFill>
                  <a:schemeClr val="tx1"/>
                </a:solidFill>
                <a:latin typeface="+mn-lt"/>
              </a:rPr>
              <a:t>ДРА</a:t>
            </a:r>
            <a:r>
              <a:rPr lang="ru-RU" sz="4000" dirty="0" smtClean="0">
                <a:latin typeface="+mn-lt"/>
              </a:rPr>
              <a:t/>
            </a:r>
            <a:br>
              <a:rPr lang="ru-RU" sz="4000" dirty="0" smtClean="0">
                <a:latin typeface="+mn-lt"/>
              </a:rPr>
            </a:br>
            <a:r>
              <a:rPr lang="ru-RU" sz="4000" dirty="0" smtClean="0">
                <a:latin typeface="+mn-lt"/>
              </a:rPr>
              <a:t/>
            </a:r>
            <a:br>
              <a:rPr lang="ru-RU" sz="4000" dirty="0" smtClean="0">
                <a:latin typeface="+mn-lt"/>
              </a:rPr>
            </a:br>
            <a:endParaRPr lang="ru-RU" sz="40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060848"/>
            <a:ext cx="2952328" cy="393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5074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08912" cy="792088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0070C0"/>
                </a:solidFill>
                <a:latin typeface="+mn-lt"/>
              </a:rPr>
              <a:t>Детство и отрочество</a:t>
            </a:r>
            <a:endParaRPr lang="ru-RU" sz="48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2050" name="Picture 2" descr="C:\Users\Солодовникова\Desktop\телефон\Фото14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350" y="1268760"/>
            <a:ext cx="2376265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Солодовникова\Desktop\телефон\Фото14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3" y="1484784"/>
            <a:ext cx="2520280" cy="336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Солодовникова\Desktop\телефон\Фото151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647" r="2720" b="7456"/>
          <a:stretch/>
        </p:blipFill>
        <p:spPr bwMode="auto">
          <a:xfrm>
            <a:off x="2681468" y="3717032"/>
            <a:ext cx="340270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869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4704"/>
            <a:ext cx="6781800" cy="864096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latin typeface="+mn-lt"/>
              </a:rPr>
              <a:t>Любовь к природе</a:t>
            </a:r>
            <a:endParaRPr lang="ru-RU" sz="48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074" name="Picture 2" descr="C:\Users\Солодовникова\Desktop\телефон\Фото149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15" t="4313"/>
          <a:stretch/>
        </p:blipFill>
        <p:spPr bwMode="auto">
          <a:xfrm>
            <a:off x="4572000" y="2852602"/>
            <a:ext cx="4310607" cy="318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Солодовникова\Desktop\телефон\Фото15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65"/>
          <a:stretch/>
        </p:blipFill>
        <p:spPr bwMode="auto">
          <a:xfrm>
            <a:off x="268837" y="1844824"/>
            <a:ext cx="4077267" cy="295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758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6716216" cy="1512168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70C0"/>
                </a:solidFill>
                <a:latin typeface="+mn-lt"/>
              </a:rPr>
              <a:t>Афганская война</a:t>
            </a:r>
            <a:br>
              <a:rPr lang="ru-RU" sz="4800" dirty="0" smtClean="0">
                <a:solidFill>
                  <a:srgbClr val="0070C0"/>
                </a:solidFill>
                <a:latin typeface="+mn-lt"/>
              </a:rPr>
            </a:br>
            <a:r>
              <a:rPr lang="ru-RU" sz="4800" dirty="0" smtClean="0">
                <a:solidFill>
                  <a:srgbClr val="0070C0"/>
                </a:solidFill>
                <a:latin typeface="+mn-lt"/>
              </a:rPr>
              <a:t>1979г -1989г</a:t>
            </a:r>
            <a:endParaRPr lang="ru-RU" sz="48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026" name="Picture 2" descr="C:\Users\Солодовникова\Desktop\1_8484235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3406775" cy="252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Солодовникова\Desktop\iCA4TJR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9182" y="1167581"/>
            <a:ext cx="3416869" cy="227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Солодовникова\Desktop\iCALX603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9182" y="3623972"/>
            <a:ext cx="3401170" cy="230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520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олодовникова\Desktop\телефон\Фото14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58775"/>
            <a:ext cx="221424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олодовникова\Desktop\телефон\Фото14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98481"/>
            <a:ext cx="3830555" cy="287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Солодовникова\Desktop\телефон\Фото14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73016"/>
            <a:ext cx="3104193" cy="232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69821" y="476672"/>
            <a:ext cx="46985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0070C0"/>
                </a:solidFill>
              </a:rPr>
              <a:t>1982г - 1984г</a:t>
            </a:r>
            <a:endParaRPr lang="ru-RU" sz="4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43096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48680"/>
            <a:ext cx="7914456" cy="72008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+mn-lt"/>
              </a:rPr>
              <a:t>Войсковая часть   № 51884</a:t>
            </a:r>
            <a:endParaRPr lang="ru-RU" sz="48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098" name="Picture 2" descr="C:\Users\Солодовникова\Desktop\телефон\Фото15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699351"/>
            <a:ext cx="3258362" cy="434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773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380</TotalTime>
  <Words>166</Words>
  <Application>Microsoft Office PowerPoint</Application>
  <PresentationFormat>Экран (4:3)</PresentationFormat>
  <Paragraphs>33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NewsPrint</vt:lpstr>
      <vt:lpstr>Классный час</vt:lpstr>
      <vt:lpstr>Посвящается</vt:lpstr>
      <vt:lpstr>Воин-интернационалист  в Афганистане</vt:lpstr>
      <vt:lpstr>16 августа  1963г -  8 июля   1984г  пос.  Чёрновский                  ДРА  </vt:lpstr>
      <vt:lpstr>Детство и отрочество</vt:lpstr>
      <vt:lpstr>Любовь к природе</vt:lpstr>
      <vt:lpstr>Афганская война 1979г -1989г</vt:lpstr>
      <vt:lpstr>Слайд 8</vt:lpstr>
      <vt:lpstr>Войсковая часть   № 51884</vt:lpstr>
      <vt:lpstr>Груз 200</vt:lpstr>
      <vt:lpstr>Награды посмертно</vt:lpstr>
      <vt:lpstr>Улица Василия Лёвина</vt:lpstr>
      <vt:lpstr>Слайд 13</vt:lpstr>
      <vt:lpstr>Память о солдате</vt:lpstr>
      <vt:lpstr>В память о героях </vt:lpstr>
      <vt:lpstr>В память о героях </vt:lpstr>
      <vt:lpstr>Памятник -десантникам</vt:lpstr>
      <vt:lpstr>«Героями не рождаются, героями становятся»</vt:lpstr>
      <vt:lpstr>Источники  информации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</dc:title>
  <dc:creator>Солодовникова</dc:creator>
  <cp:lastModifiedBy>Администрация</cp:lastModifiedBy>
  <cp:revision>43</cp:revision>
  <dcterms:created xsi:type="dcterms:W3CDTF">2012-11-10T19:49:19Z</dcterms:created>
  <dcterms:modified xsi:type="dcterms:W3CDTF">2014-05-27T11:39:00Z</dcterms:modified>
</cp:coreProperties>
</file>