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88B43-08C3-4BDB-92D9-A46063E5A2F9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4637-A30E-4E31-B508-3620947D7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88B43-08C3-4BDB-92D9-A46063E5A2F9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4637-A30E-4E31-B508-3620947D7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88B43-08C3-4BDB-92D9-A46063E5A2F9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4637-A30E-4E31-B508-3620947D7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88B43-08C3-4BDB-92D9-A46063E5A2F9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4637-A30E-4E31-B508-3620947D7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88B43-08C3-4BDB-92D9-A46063E5A2F9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4637-A30E-4E31-B508-3620947D7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88B43-08C3-4BDB-92D9-A46063E5A2F9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4637-A30E-4E31-B508-3620947D7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88B43-08C3-4BDB-92D9-A46063E5A2F9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4637-A30E-4E31-B508-3620947D7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88B43-08C3-4BDB-92D9-A46063E5A2F9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4637-A30E-4E31-B508-3620947D7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88B43-08C3-4BDB-92D9-A46063E5A2F9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4637-A30E-4E31-B508-3620947D7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88B43-08C3-4BDB-92D9-A46063E5A2F9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4637-A30E-4E31-B508-3620947D7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88B43-08C3-4BDB-92D9-A46063E5A2F9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E4637-A30E-4E31-B508-3620947D7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88B43-08C3-4BDB-92D9-A46063E5A2F9}" type="datetimeFigureOut">
              <a:rPr lang="ru-RU" smtClean="0"/>
              <a:pPr/>
              <a:t>17.12.2013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E4637-A30E-4E31-B508-3620947D74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5.jpeg"/><Relationship Id="rId12" Type="http://schemas.openxmlformats.org/officeDocument/2006/relationships/image" Target="../media/image30.png"/><Relationship Id="rId2" Type="http://schemas.openxmlformats.org/officeDocument/2006/relationships/audio" Target="file:///E:\&#1052;&#1099;%20&#1087;&#1077;&#1090;&#1077;&#1088;&#1073;&#1091;&#1088;&#1078;&#1094;&#1099;\&#1076;&#1083;&#1103;%20&#1057;&#1072;&#1083;&#1086;&#1074;&#1086;&#1081;%20&#1057;.&#1042;\&#1076;&#1077;&#1090;&#1089;&#1082;&#1072;&#1103;%20&#1096;&#1086;&#1091;-&#1075;&#1088;&#1091;&#1087;&#1087;&#1072;%20&#1057;&#1072;&#1084;&#1072;&#1085;&#1090;&#1072;%20-%20&#1043;&#1086;&#1088;&#1086;&#1076;%20&#1090;&#1074;&#1086;&#1081;%20&#1080;%20&#1084;&#1086;&#1081;.mp3" TargetMode="External"/><Relationship Id="rId1" Type="http://schemas.openxmlformats.org/officeDocument/2006/relationships/audio" Target="file:///E:\&#1052;&#1099;%20&#1087;&#1077;&#1090;&#1077;&#1088;&#1073;&#1091;&#1088;&#1078;&#1094;&#1099;\&#1076;&#1083;&#1103;%20&#1057;&#1072;&#1083;&#1086;&#1074;&#1086;&#1081;%20&#1057;.&#1042;\&#1055;&#1077;&#1090;&#1088;%20&#1048;&#1083;&#1100;&#1080;&#1095;%20&#1063;&#1072;&#1081;&#1082;&#1086;&#1074;&#1089;&#1082;&#1080;&#1081;%20-%20&#1042;&#1072;&#1083;&#1100;&#1089;%20&#1062;&#1074;&#1077;&#1090;&#1086;&#1074;%20(&#1080;&#1079;%20&#1073;&#1072;&#1083;&#1077;&#1090;&#1072;%20&#1065;&#1077;&#1083;&#1082;&#1091;&#1085;&#1095;&#1080;&#1082;).mp3" TargetMode="Externa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F:\&#1060;&#1077;&#1089;&#1090;&#1080;&#1074;&#1072;&#1083;&#1100;%20&#1086;&#1090;&#1082;&#1088;&#1099;&#1090;&#1099;&#1081;%20&#1091;&#1088;&#1086;&#1082;\&#1050;&#1083;&#1072;&#1089;&#1089;&#1085;&#1099;&#1081;%20&#1095;&#1072;&#1089;%20&#1052;&#1099;%20&#1087;&#1077;&#1090;&#1077;&#1088;&#1073;&#1091;&#1088;&#1078;&#1094;&#1099;\&#1076;&#1077;&#1090;&#1089;&#1082;&#1072;&#1103;%20&#1096;&#1086;&#1091;-&#1075;&#1088;&#1091;&#1087;&#1087;&#1072;%20&#1057;&#1072;&#1084;&#1072;&#1085;&#1090;&#1072;%20-%20&#1043;&#1086;&#1088;&#1086;&#1076;%20&#1090;&#1074;&#1086;&#1081;%20&#1080;%20&#1084;&#1086;&#1081;.mp3" TargetMode="External"/><Relationship Id="rId1" Type="http://schemas.openxmlformats.org/officeDocument/2006/relationships/audio" Target="file:///F:\&#1060;&#1077;&#1089;&#1090;&#1080;&#1074;&#1072;&#1083;&#1100;%20&#1086;&#1090;&#1082;&#1088;&#1099;&#1090;&#1099;&#1081;%20&#1091;&#1088;&#1086;&#1082;\&#1050;&#1083;&#1072;&#1089;&#1089;&#1085;&#1099;&#1081;%20&#1095;&#1072;&#1089;%20&#1052;&#1099;%20&#1087;&#1077;&#1090;&#1077;&#1088;&#1073;&#1091;&#1088;&#1078;&#1094;&#1099;\&#1063;&#1072;&#1081;&#1082;&#1086;&#1074;&#1089;&#1082;&#1080;&#1081;.wav" TargetMode="Externa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85720" y="1500174"/>
            <a:ext cx="885828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Мы петербуржцы!</a:t>
            </a:r>
            <a:endParaRPr lang="ru-RU" sz="96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3571868" y="2285992"/>
            <a:ext cx="2357454" cy="228601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Mistral" pitchFamily="66" charset="0"/>
              </a:rPr>
              <a:t>Город-это люди</a:t>
            </a:r>
            <a:endParaRPr lang="ru-RU" sz="4800" dirty="0">
              <a:latin typeface="Mistral" pitchFamily="66" charset="0"/>
            </a:endParaRPr>
          </a:p>
        </p:txBody>
      </p:sp>
      <p:pic>
        <p:nvPicPr>
          <p:cNvPr id="6" name="Рисунок 5" descr="Пет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1142984"/>
            <a:ext cx="1857388" cy="2000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Пушки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3" y="3786190"/>
            <a:ext cx="1857388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Екатерин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6" y="3714752"/>
            <a:ext cx="2009776" cy="24574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Ломоносов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4744" y="4500570"/>
            <a:ext cx="2071702" cy="23574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Чайковский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9388" y="1857364"/>
            <a:ext cx="1971676" cy="24955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Лермонтов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86380" y="642918"/>
            <a:ext cx="1952625" cy="23431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Ленин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0100" y="2357430"/>
            <a:ext cx="1857373" cy="2071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Матвиенко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72330" y="4429132"/>
            <a:ext cx="2071670" cy="1857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Полтавченко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7158" y="285728"/>
            <a:ext cx="1857388" cy="2071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Путин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28992" y="571480"/>
            <a:ext cx="2071702" cy="18573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0" y="0"/>
            <a:ext cx="2357454" cy="228601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Mistral" pitchFamily="66" charset="0"/>
              </a:rPr>
              <a:t>Город-это события</a:t>
            </a:r>
            <a:endParaRPr lang="ru-RU" sz="4000" dirty="0">
              <a:latin typeface="Mistral" pitchFamily="66" charset="0"/>
            </a:endParaRPr>
          </a:p>
        </p:txBody>
      </p:sp>
      <p:pic>
        <p:nvPicPr>
          <p:cNvPr id="19" name="Рисунок 18" descr="основание Петербурга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928670"/>
            <a:ext cx="6120000" cy="43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" name="Рисунок 19" descr="северная война.jpg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928670"/>
            <a:ext cx="6120000" cy="43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1" name="Рисунок 20" descr="штурм зимнего.jpg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2643174" y="928670"/>
            <a:ext cx="6120000" cy="43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2" name="Рисунок 21" descr="наводнение.jpg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2643174" y="928670"/>
            <a:ext cx="6120000" cy="43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3" name="Рисунок 22" descr="строительство петербурга.jpg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2643174" y="928670"/>
            <a:ext cx="6120000" cy="43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5" name="Рисунок 24" descr="блокада2.jpg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2714612" y="928670"/>
            <a:ext cx="6120000" cy="43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6" name="Рисунок 25" descr="блокада3.jpg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2714612" y="1000108"/>
            <a:ext cx="6120000" cy="43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8" name="Рисунок 27" descr="main_победа.jpeg"/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2571736" y="1071546"/>
            <a:ext cx="6120000" cy="43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9" name="Рисунок 28" descr="03469004.jpg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2643174" y="1000108"/>
            <a:ext cx="6120000" cy="43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" name="Рисунок 29" descr="0_84494_109a6d98_XL.jpg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2643174" y="1000108"/>
            <a:ext cx="6120000" cy="432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3643306" y="2285992"/>
            <a:ext cx="2357454" cy="228601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Mistral" pitchFamily="66" charset="0"/>
              </a:rPr>
              <a:t>Город-это архитектура</a:t>
            </a:r>
            <a:endParaRPr lang="ru-RU" sz="4000" dirty="0">
              <a:latin typeface="Mistral" pitchFamily="66" charset="0"/>
            </a:endParaRPr>
          </a:p>
        </p:txBody>
      </p:sp>
      <p:pic>
        <p:nvPicPr>
          <p:cNvPr id="3" name="Рисунок 2" descr="петропавловк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0"/>
            <a:ext cx="3071865" cy="24288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0_9ec2b_f5738a80_X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15074" y="785794"/>
            <a:ext cx="2633181" cy="23574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eff4dc9e-a9ec-473a-a2a9-fa851beebb49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8004" y="3786190"/>
            <a:ext cx="2975996" cy="24991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kamera_kazan_sobor_01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28057" y="569177"/>
            <a:ext cx="2809881" cy="17168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завод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57885" y="2786058"/>
            <a:ext cx="3286116" cy="1438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65341_ns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4282" y="4643446"/>
            <a:ext cx="4286280" cy="2000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метро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7158" y="2357430"/>
            <a:ext cx="3357566" cy="25003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vitebsk_v_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71868" y="4572008"/>
            <a:ext cx="3143272" cy="2071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Петр Ильич Чайковский - Вальс Цветов (из балета Щелкунчик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/>
          <a:stretch>
            <a:fillRect/>
          </a:stretch>
        </p:blipFill>
        <p:spPr>
          <a:xfrm>
            <a:off x="214282" y="6357958"/>
            <a:ext cx="304800" cy="304800"/>
          </a:xfrm>
          <a:prstGeom prst="rect">
            <a:avLst/>
          </a:prstGeom>
        </p:spPr>
      </p:pic>
      <p:pic>
        <p:nvPicPr>
          <p:cNvPr id="13" name="детская шоу-группа Саманта - Город твой и мой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3"/>
          <a:stretch>
            <a:fillRect/>
          </a:stretch>
        </p:blipFill>
        <p:spPr>
          <a:xfrm flipH="1"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9252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30080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85720" y="1500174"/>
            <a:ext cx="885828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Мы петербуржцы!</a:t>
            </a:r>
            <a:endParaRPr lang="ru-RU" sz="96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6" name="Чайковский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0" y="6357934"/>
            <a:ext cx="500066" cy="500066"/>
          </a:xfrm>
          <a:prstGeom prst="rect">
            <a:avLst/>
          </a:prstGeom>
        </p:spPr>
      </p:pic>
      <p:pic>
        <p:nvPicPr>
          <p:cNvPr id="7" name="детская шоу-группа Саманта - Город твой и мой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 flipH="1">
            <a:off x="8643958" y="6357958"/>
            <a:ext cx="500042" cy="5000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6432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3008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12</Words>
  <Application>Microsoft Office PowerPoint</Application>
  <PresentationFormat>Экран (4:3)</PresentationFormat>
  <Paragraphs>5</Paragraphs>
  <Slides>5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SCOOL176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Irina Fomenko</dc:creator>
  <cp:lastModifiedBy>Irina Fomenko</cp:lastModifiedBy>
  <cp:revision>37</cp:revision>
  <dcterms:created xsi:type="dcterms:W3CDTF">2013-11-27T08:37:59Z</dcterms:created>
  <dcterms:modified xsi:type="dcterms:W3CDTF">2013-12-17T05:58:54Z</dcterms:modified>
</cp:coreProperties>
</file>