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59" r:id="rId3"/>
    <p:sldId id="262" r:id="rId4"/>
    <p:sldId id="269" r:id="rId5"/>
    <p:sldId id="257" r:id="rId6"/>
    <p:sldId id="275" r:id="rId7"/>
    <p:sldId id="256" r:id="rId8"/>
    <p:sldId id="274" r:id="rId9"/>
    <p:sldId id="263" r:id="rId10"/>
    <p:sldId id="268" r:id="rId11"/>
    <p:sldId id="260" r:id="rId12"/>
    <p:sldId id="270" r:id="rId13"/>
    <p:sldId id="276" r:id="rId14"/>
    <p:sldId id="261" r:id="rId15"/>
    <p:sldId id="277" r:id="rId16"/>
    <p:sldId id="267" r:id="rId17"/>
    <p:sldId id="265" r:id="rId18"/>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8000"/>
    <a:srgbClr val="FF3300"/>
    <a:srgbClr val="FFCC99"/>
    <a:srgbClr val="CCFFFF"/>
    <a:srgbClr val="33CCFF"/>
    <a:srgbClr val="FFFF66"/>
    <a:srgbClr val="66FF33"/>
    <a:srgbClr val="FF6699"/>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7" autoAdjust="0"/>
    <p:restoredTop sz="94673" autoAdjust="0"/>
  </p:normalViewPr>
  <p:slideViewPr>
    <p:cSldViewPr>
      <p:cViewPr>
        <p:scale>
          <a:sx n="78" d="100"/>
          <a:sy n="78" d="100"/>
        </p:scale>
        <p:origin x="-22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emf"/><Relationship Id="rId7" Type="http://schemas.openxmlformats.org/officeDocument/2006/relationships/image" Target="../media/image11.emf"/><Relationship Id="rId2" Type="http://schemas.openxmlformats.org/officeDocument/2006/relationships/image" Target="../media/image6.emf"/><Relationship Id="rId1" Type="http://schemas.openxmlformats.org/officeDocument/2006/relationships/image" Target="../media/image5.emf"/><Relationship Id="rId6" Type="http://schemas.openxmlformats.org/officeDocument/2006/relationships/image" Target="../media/image10.emf"/><Relationship Id="rId5" Type="http://schemas.openxmlformats.org/officeDocument/2006/relationships/image" Target="../media/image9.emf"/><Relationship Id="rId4" Type="http://schemas.openxmlformats.org/officeDocument/2006/relationships/image" Target="../media/image8.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p:cNvSpPr>
            <a:spLocks noGrp="1" noChangeArrowheads="1"/>
          </p:cNvSpPr>
          <p:nvPr>
            <p:ph type="sldNum" sz="quarter" idx="12"/>
          </p:nvPr>
        </p:nvSpPr>
        <p:spPr>
          <a:ln/>
        </p:spPr>
        <p:txBody>
          <a:bodyPr/>
          <a:lstStyle>
            <a:lvl1pPr>
              <a:defRPr/>
            </a:lvl1pPr>
          </a:lstStyle>
          <a:p>
            <a:pPr>
              <a:defRPr/>
            </a:pPr>
            <a:fld id="{5FE998AE-9195-4A71-812E-F0E08ACCC89D}" type="slidenum">
              <a:rPr lang="ru-RU" altLang="ru-RU"/>
              <a:pPr>
                <a:defRPr/>
              </a:pPr>
              <a:t>‹#›</a:t>
            </a:fld>
            <a:endParaRPr lang="ru-RU" alt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p:cNvSpPr>
            <a:spLocks noGrp="1" noChangeArrowheads="1"/>
          </p:cNvSpPr>
          <p:nvPr>
            <p:ph type="sldNum" sz="quarter" idx="12"/>
          </p:nvPr>
        </p:nvSpPr>
        <p:spPr>
          <a:ln/>
        </p:spPr>
        <p:txBody>
          <a:bodyPr/>
          <a:lstStyle>
            <a:lvl1pPr>
              <a:defRPr/>
            </a:lvl1pPr>
          </a:lstStyle>
          <a:p>
            <a:pPr>
              <a:defRPr/>
            </a:pPr>
            <a:fld id="{5152D142-7E58-4B95-AC1B-8ECA56984B78}" type="slidenum">
              <a:rPr lang="ru-RU" altLang="ru-RU"/>
              <a:pPr>
                <a:defRPr/>
              </a:pPr>
              <a:t>‹#›</a:t>
            </a:fld>
            <a:endParaRPr lang="ru-RU" alt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p:cNvSpPr>
            <a:spLocks noGrp="1" noChangeArrowheads="1"/>
          </p:cNvSpPr>
          <p:nvPr>
            <p:ph type="sldNum" sz="quarter" idx="12"/>
          </p:nvPr>
        </p:nvSpPr>
        <p:spPr>
          <a:ln/>
        </p:spPr>
        <p:txBody>
          <a:bodyPr/>
          <a:lstStyle>
            <a:lvl1pPr>
              <a:defRPr/>
            </a:lvl1pPr>
          </a:lstStyle>
          <a:p>
            <a:pPr>
              <a:defRPr/>
            </a:pPr>
            <a:fld id="{9AD09B42-62E2-4045-80F3-60CB0C7C39A9}" type="slidenum">
              <a:rPr lang="ru-RU" altLang="ru-RU"/>
              <a:pPr>
                <a:defRPr/>
              </a:pPr>
              <a:t>‹#›</a:t>
            </a:fld>
            <a:endParaRPr lang="ru-RU" alt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p:cNvSpPr>
            <a:spLocks noGrp="1" noChangeArrowheads="1"/>
          </p:cNvSpPr>
          <p:nvPr>
            <p:ph type="sldNum" sz="quarter" idx="12"/>
          </p:nvPr>
        </p:nvSpPr>
        <p:spPr>
          <a:ln/>
        </p:spPr>
        <p:txBody>
          <a:bodyPr/>
          <a:lstStyle>
            <a:lvl1pPr>
              <a:defRPr/>
            </a:lvl1pPr>
          </a:lstStyle>
          <a:p>
            <a:pPr>
              <a:defRPr/>
            </a:pPr>
            <a:fld id="{7DA7BE32-59D1-4619-8842-7851C4F16FC3}" type="slidenum">
              <a:rPr lang="ru-RU" altLang="ru-RU"/>
              <a:pPr>
                <a:defRPr/>
              </a:pPr>
              <a:t>‹#›</a:t>
            </a:fld>
            <a:endParaRPr lang="ru-RU" alt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p:cNvSpPr>
            <a:spLocks noGrp="1" noChangeArrowheads="1"/>
          </p:cNvSpPr>
          <p:nvPr>
            <p:ph type="sldNum" sz="quarter" idx="12"/>
          </p:nvPr>
        </p:nvSpPr>
        <p:spPr>
          <a:ln/>
        </p:spPr>
        <p:txBody>
          <a:bodyPr/>
          <a:lstStyle>
            <a:lvl1pPr>
              <a:defRPr/>
            </a:lvl1pPr>
          </a:lstStyle>
          <a:p>
            <a:pPr>
              <a:defRPr/>
            </a:pPr>
            <a:fld id="{1CCD0F8B-F574-4599-B3B5-A8ED65B302FF}" type="slidenum">
              <a:rPr lang="ru-RU" altLang="ru-RU"/>
              <a:pPr>
                <a:defRPr/>
              </a:pPr>
              <a:t>‹#›</a:t>
            </a:fld>
            <a:endParaRPr lang="ru-RU" alt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6"/>
          <p:cNvSpPr>
            <a:spLocks noGrp="1" noChangeArrowheads="1"/>
          </p:cNvSpPr>
          <p:nvPr>
            <p:ph type="sldNum" sz="quarter" idx="12"/>
          </p:nvPr>
        </p:nvSpPr>
        <p:spPr>
          <a:ln/>
        </p:spPr>
        <p:txBody>
          <a:bodyPr/>
          <a:lstStyle>
            <a:lvl1pPr>
              <a:defRPr/>
            </a:lvl1pPr>
          </a:lstStyle>
          <a:p>
            <a:pPr>
              <a:defRPr/>
            </a:pPr>
            <a:fld id="{8A50324B-6098-4CA2-B296-C2E52ABC7B0A}" type="slidenum">
              <a:rPr lang="ru-RU" altLang="ru-RU"/>
              <a:pPr>
                <a:defRPr/>
              </a:pPr>
              <a:t>‹#›</a:t>
            </a:fld>
            <a:endParaRPr lang="ru-RU" alt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9" name="Rectangle 6"/>
          <p:cNvSpPr>
            <a:spLocks noGrp="1" noChangeArrowheads="1"/>
          </p:cNvSpPr>
          <p:nvPr>
            <p:ph type="sldNum" sz="quarter" idx="12"/>
          </p:nvPr>
        </p:nvSpPr>
        <p:spPr>
          <a:ln/>
        </p:spPr>
        <p:txBody>
          <a:bodyPr/>
          <a:lstStyle>
            <a:lvl1pPr>
              <a:defRPr/>
            </a:lvl1pPr>
          </a:lstStyle>
          <a:p>
            <a:pPr>
              <a:defRPr/>
            </a:pPr>
            <a:fld id="{F32E84BE-0AB1-4B5B-87FB-779D36EAB42F}" type="slidenum">
              <a:rPr lang="ru-RU" altLang="ru-RU"/>
              <a:pPr>
                <a:defRPr/>
              </a:pPr>
              <a:t>‹#›</a:t>
            </a:fld>
            <a:endParaRPr lang="ru-RU" alt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5" name="Rectangle 6"/>
          <p:cNvSpPr>
            <a:spLocks noGrp="1" noChangeArrowheads="1"/>
          </p:cNvSpPr>
          <p:nvPr>
            <p:ph type="sldNum" sz="quarter" idx="12"/>
          </p:nvPr>
        </p:nvSpPr>
        <p:spPr>
          <a:ln/>
        </p:spPr>
        <p:txBody>
          <a:bodyPr/>
          <a:lstStyle>
            <a:lvl1pPr>
              <a:defRPr/>
            </a:lvl1pPr>
          </a:lstStyle>
          <a:p>
            <a:pPr>
              <a:defRPr/>
            </a:pPr>
            <a:fld id="{08ED9FA2-F214-418C-8373-1C81922D83F8}" type="slidenum">
              <a:rPr lang="ru-RU" altLang="ru-RU"/>
              <a:pPr>
                <a:defRPr/>
              </a:pPr>
              <a:t>‹#›</a:t>
            </a:fld>
            <a:endParaRPr lang="ru-RU" alt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4" name="Rectangle 6"/>
          <p:cNvSpPr>
            <a:spLocks noGrp="1" noChangeArrowheads="1"/>
          </p:cNvSpPr>
          <p:nvPr>
            <p:ph type="sldNum" sz="quarter" idx="12"/>
          </p:nvPr>
        </p:nvSpPr>
        <p:spPr>
          <a:ln/>
        </p:spPr>
        <p:txBody>
          <a:bodyPr/>
          <a:lstStyle>
            <a:lvl1pPr>
              <a:defRPr/>
            </a:lvl1pPr>
          </a:lstStyle>
          <a:p>
            <a:pPr>
              <a:defRPr/>
            </a:pPr>
            <a:fld id="{109D6477-EC79-4A3D-B52D-77ECD3076AA6}" type="slidenum">
              <a:rPr lang="ru-RU" altLang="ru-RU"/>
              <a:pPr>
                <a:defRPr/>
              </a:pPr>
              <a:t>‹#›</a:t>
            </a:fld>
            <a:endParaRPr lang="ru-RU" alt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6"/>
          <p:cNvSpPr>
            <a:spLocks noGrp="1" noChangeArrowheads="1"/>
          </p:cNvSpPr>
          <p:nvPr>
            <p:ph type="sldNum" sz="quarter" idx="12"/>
          </p:nvPr>
        </p:nvSpPr>
        <p:spPr>
          <a:ln/>
        </p:spPr>
        <p:txBody>
          <a:bodyPr/>
          <a:lstStyle>
            <a:lvl1pPr>
              <a:defRPr/>
            </a:lvl1pPr>
          </a:lstStyle>
          <a:p>
            <a:pPr>
              <a:defRPr/>
            </a:pPr>
            <a:fld id="{6945CED2-4BED-4CB1-99C9-E21C1C7A2474}" type="slidenum">
              <a:rPr lang="ru-RU" altLang="ru-RU"/>
              <a:pPr>
                <a:defRPr/>
              </a:pPr>
              <a:t>‹#›</a:t>
            </a:fld>
            <a:endParaRPr lang="ru-RU" alt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6"/>
          <p:cNvSpPr>
            <a:spLocks noGrp="1" noChangeArrowheads="1"/>
          </p:cNvSpPr>
          <p:nvPr>
            <p:ph type="sldNum" sz="quarter" idx="12"/>
          </p:nvPr>
        </p:nvSpPr>
        <p:spPr>
          <a:ln/>
        </p:spPr>
        <p:txBody>
          <a:bodyPr/>
          <a:lstStyle>
            <a:lvl1pPr>
              <a:defRPr/>
            </a:lvl1pPr>
          </a:lstStyle>
          <a:p>
            <a:pPr>
              <a:defRPr/>
            </a:pPr>
            <a:fld id="{F9244979-69AE-46A7-8F70-6DB621F3BF9F}" type="slidenum">
              <a:rPr lang="ru-RU" altLang="ru-RU"/>
              <a:pPr>
                <a:defRPr/>
              </a:pPr>
              <a:t>‹#›</a:t>
            </a:fld>
            <a:endParaRPr lang="ru-RU" alt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33CCCC"/>
            </a:gs>
            <a:gs pos="100000">
              <a:srgbClr val="CCFFFF"/>
            </a:gs>
          </a:gsLst>
          <a:path path="rect">
            <a:fillToRect r="100000" b="100000"/>
          </a:path>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vl1pPr>
          </a:lstStyle>
          <a:p>
            <a:pPr>
              <a:defRPr/>
            </a:pPr>
            <a:endParaRPr lang="ru-RU" alt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ru-RU" alt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a:defRPr/>
            </a:pPr>
            <a:fld id="{5792FF8E-C6AB-46E9-BE6C-6289BAB65778}"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 Id="rId9"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ctrTitle"/>
          </p:nvPr>
        </p:nvSpPr>
        <p:spPr>
          <a:xfrm>
            <a:off x="395288" y="-242888"/>
            <a:ext cx="8351837" cy="3529013"/>
          </a:xfrm>
        </p:spPr>
        <p:txBody>
          <a:bodyPr/>
          <a:lstStyle/>
          <a:p>
            <a:r>
              <a:rPr lang="ru-RU" altLang="ru-RU" sz="3600" b="1" i="1" smtClean="0">
                <a:solidFill>
                  <a:srgbClr val="C00000"/>
                </a:solidFill>
                <a:latin typeface="Times New Roman" pitchFamily="18" charset="0"/>
                <a:cs typeface="Times New Roman" pitchFamily="18" charset="0"/>
              </a:rPr>
              <a:t>Презентация по теме</a:t>
            </a:r>
            <a:br>
              <a:rPr lang="ru-RU" altLang="ru-RU" sz="3600" b="1" i="1" smtClean="0">
                <a:solidFill>
                  <a:srgbClr val="C00000"/>
                </a:solidFill>
                <a:latin typeface="Times New Roman" pitchFamily="18" charset="0"/>
                <a:cs typeface="Times New Roman" pitchFamily="18" charset="0"/>
              </a:rPr>
            </a:br>
            <a:r>
              <a:rPr lang="ru-RU" altLang="ru-RU" sz="3600" b="1" i="1" smtClean="0">
                <a:solidFill>
                  <a:srgbClr val="C00000"/>
                </a:solidFill>
                <a:latin typeface="Times New Roman" pitchFamily="18" charset="0"/>
                <a:cs typeface="Times New Roman" pitchFamily="18" charset="0"/>
              </a:rPr>
              <a:t>«Вводные слова, словосочетания, </a:t>
            </a:r>
            <a:r>
              <a:rPr lang="ru-RU" altLang="ru-RU" sz="3200" b="1" i="1" smtClean="0">
                <a:solidFill>
                  <a:srgbClr val="C00000"/>
                </a:solidFill>
                <a:latin typeface="Times New Roman" pitchFamily="18" charset="0"/>
                <a:cs typeface="Times New Roman" pitchFamily="18" charset="0"/>
              </a:rPr>
              <a:t>предложения и знаки препинания при них»</a:t>
            </a:r>
            <a:endParaRPr lang="ru-RU" altLang="ru-RU" sz="3600" b="1" i="1" smtClean="0">
              <a:solidFill>
                <a:srgbClr val="C00000"/>
              </a:solidFill>
              <a:latin typeface="Times New Roman" pitchFamily="18" charset="0"/>
              <a:cs typeface="Times New Roman" pitchFamily="18" charset="0"/>
            </a:endParaRPr>
          </a:p>
        </p:txBody>
      </p:sp>
      <p:sp>
        <p:nvSpPr>
          <p:cNvPr id="2051" name="Подзаголовок 2"/>
          <p:cNvSpPr>
            <a:spLocks noGrp="1"/>
          </p:cNvSpPr>
          <p:nvPr>
            <p:ph type="subTitle" idx="1"/>
          </p:nvPr>
        </p:nvSpPr>
        <p:spPr>
          <a:xfrm>
            <a:off x="2771775" y="5805488"/>
            <a:ext cx="3711575" cy="792162"/>
          </a:xfrm>
        </p:spPr>
        <p:txBody>
          <a:bodyPr/>
          <a:lstStyle/>
          <a:p>
            <a:pPr>
              <a:defRPr/>
            </a:pPr>
            <a:r>
              <a:rPr lang="ru-RU" altLang="ru-RU" sz="2400" b="1" dirty="0" smtClean="0">
                <a:solidFill>
                  <a:schemeClr val="accent6">
                    <a:lumMod val="75000"/>
                  </a:schemeClr>
                </a:solidFill>
              </a:rPr>
              <a:t>Русский язык</a:t>
            </a:r>
          </a:p>
          <a:p>
            <a:pPr>
              <a:defRPr/>
            </a:pPr>
            <a:r>
              <a:rPr lang="ru-RU" altLang="ru-RU" sz="2400" b="1" dirty="0" smtClean="0">
                <a:solidFill>
                  <a:schemeClr val="accent6">
                    <a:lumMod val="75000"/>
                  </a:schemeClr>
                </a:solidFill>
              </a:rPr>
              <a:t>11 класс</a:t>
            </a:r>
          </a:p>
        </p:txBody>
      </p:sp>
      <p:pic>
        <p:nvPicPr>
          <p:cNvPr id="2052" name="Picture 4" descr="C:\Users\Teacher400\Desktop\1383bd0758cb919900deeb93c2ac0f1a.JPG"/>
          <p:cNvPicPr>
            <a:picLocks noChangeAspect="1" noChangeArrowheads="1"/>
          </p:cNvPicPr>
          <p:nvPr/>
        </p:nvPicPr>
        <p:blipFill>
          <a:blip r:embed="rId2" cstate="print"/>
          <a:srcRect/>
          <a:stretch>
            <a:fillRect/>
          </a:stretch>
        </p:blipFill>
        <p:spPr bwMode="auto">
          <a:xfrm>
            <a:off x="3059832" y="2636912"/>
            <a:ext cx="3073400" cy="26670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1000"/>
                                        <p:tgtEl>
                                          <p:spTgt spid="3074"/>
                                        </p:tgtEl>
                                      </p:cBhvr>
                                    </p:animEffect>
                                    <p:anim calcmode="lin" valueType="num">
                                      <p:cBhvr>
                                        <p:cTn id="8" dur="1000" fill="hold"/>
                                        <p:tgtEl>
                                          <p:spTgt spid="3074"/>
                                        </p:tgtEl>
                                        <p:attrNameLst>
                                          <p:attrName>ppt_x</p:attrName>
                                        </p:attrNameLst>
                                      </p:cBhvr>
                                      <p:tavLst>
                                        <p:tav tm="0">
                                          <p:val>
                                            <p:strVal val="#ppt_x"/>
                                          </p:val>
                                        </p:tav>
                                        <p:tav tm="100000">
                                          <p:val>
                                            <p:strVal val="#ppt_x"/>
                                          </p:val>
                                        </p:tav>
                                      </p:tavLst>
                                    </p:anim>
                                    <p:anim calcmode="lin" valueType="num">
                                      <p:cBhvr>
                                        <p:cTn id="9" dur="1000" fill="hold"/>
                                        <p:tgtEl>
                                          <p:spTgt spid="307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2051">
                                            <p:txEl>
                                              <p:pRg st="0" end="0"/>
                                            </p:txEl>
                                          </p:spTgt>
                                        </p:tgtEl>
                                        <p:attrNameLst>
                                          <p:attrName>style.visibility</p:attrName>
                                        </p:attrNameLst>
                                      </p:cBhvr>
                                      <p:to>
                                        <p:strVal val="visible"/>
                                      </p:to>
                                    </p:set>
                                    <p:animEffect transition="in" filter="fade">
                                      <p:cBhvr>
                                        <p:cTn id="14" dur="1000"/>
                                        <p:tgtEl>
                                          <p:spTgt spid="2051">
                                            <p:txEl>
                                              <p:pRg st="0" end="0"/>
                                            </p:txEl>
                                          </p:spTgt>
                                        </p:tgtEl>
                                      </p:cBhvr>
                                    </p:animEffect>
                                    <p:anim calcmode="lin" valueType="num">
                                      <p:cBhvr>
                                        <p:cTn id="15" dur="1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051">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051">
                                            <p:txEl>
                                              <p:pRg st="1" end="1"/>
                                            </p:txEl>
                                          </p:spTgt>
                                        </p:tgtEl>
                                        <p:attrNameLst>
                                          <p:attrName>style.visibility</p:attrName>
                                        </p:attrNameLst>
                                      </p:cBhvr>
                                      <p:to>
                                        <p:strVal val="visible"/>
                                      </p:to>
                                    </p:set>
                                    <p:animEffect transition="in" filter="fade">
                                      <p:cBhvr>
                                        <p:cTn id="19" dur="1000"/>
                                        <p:tgtEl>
                                          <p:spTgt spid="2051">
                                            <p:txEl>
                                              <p:pRg st="1" end="1"/>
                                            </p:txEl>
                                          </p:spTgt>
                                        </p:tgtEl>
                                      </p:cBhvr>
                                    </p:animEffect>
                                    <p:anim calcmode="lin" valueType="num">
                                      <p:cBhvr>
                                        <p:cTn id="20" dur="1000" fill="hold"/>
                                        <p:tgtEl>
                                          <p:spTgt spid="2051">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205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Заголовок 1"/>
          <p:cNvSpPr>
            <a:spLocks noGrp="1"/>
          </p:cNvSpPr>
          <p:nvPr>
            <p:ph type="ctrTitle"/>
          </p:nvPr>
        </p:nvSpPr>
        <p:spPr>
          <a:xfrm>
            <a:off x="1331913" y="692150"/>
            <a:ext cx="7343775" cy="1223963"/>
          </a:xfrm>
        </p:spPr>
        <p:txBody>
          <a:bodyPr/>
          <a:lstStyle/>
          <a:p>
            <a:r>
              <a:rPr lang="ru-RU" altLang="ru-RU" sz="2400" b="1" u="sng" smtClean="0">
                <a:latin typeface="Times New Roman" pitchFamily="18" charset="0"/>
                <a:cs typeface="Times New Roman" pitchFamily="18" charset="0"/>
              </a:rPr>
              <a:t/>
            </a:r>
            <a:br>
              <a:rPr lang="ru-RU" altLang="ru-RU" sz="2400" b="1" u="sng" smtClean="0">
                <a:latin typeface="Times New Roman" pitchFamily="18" charset="0"/>
                <a:cs typeface="Times New Roman" pitchFamily="18" charset="0"/>
              </a:rPr>
            </a:br>
            <a:r>
              <a:rPr lang="ru-RU" altLang="ru-RU" sz="2400" b="1" u="sng" smtClean="0">
                <a:latin typeface="Times New Roman" pitchFamily="18" charset="0"/>
                <a:cs typeface="Times New Roman" pitchFamily="18" charset="0"/>
              </a:rPr>
              <a:t/>
            </a:r>
            <a:br>
              <a:rPr lang="ru-RU" altLang="ru-RU" sz="2400" b="1" u="sng" smtClean="0">
                <a:latin typeface="Times New Roman" pitchFamily="18" charset="0"/>
                <a:cs typeface="Times New Roman" pitchFamily="18" charset="0"/>
              </a:rPr>
            </a:br>
            <a:r>
              <a:rPr lang="ru-RU" altLang="ru-RU" sz="2400" b="1" u="sng" smtClean="0">
                <a:latin typeface="Times New Roman" pitchFamily="18" charset="0"/>
                <a:cs typeface="Times New Roman" pitchFamily="18" charset="0"/>
              </a:rPr>
              <a:t/>
            </a:r>
            <a:br>
              <a:rPr lang="ru-RU" altLang="ru-RU" sz="2400" b="1" u="sng" smtClean="0">
                <a:latin typeface="Times New Roman" pitchFamily="18" charset="0"/>
                <a:cs typeface="Times New Roman" pitchFamily="18" charset="0"/>
              </a:rPr>
            </a:br>
            <a:r>
              <a:rPr lang="ru-RU" altLang="ru-RU" sz="2400" b="1" smtClean="0">
                <a:solidFill>
                  <a:srgbClr val="C00000"/>
                </a:solidFill>
                <a:latin typeface="Times New Roman" pitchFamily="18" charset="0"/>
                <a:cs typeface="Times New Roman" pitchFamily="18" charset="0"/>
              </a:rPr>
              <a:t>НЕ ЯВЛЯЮТСЯ ВВОДНЫМИ СЛОВА И СОЧЕТАНИЯ СЛОВ</a:t>
            </a:r>
            <a:r>
              <a:rPr lang="ru-RU" altLang="ru-RU" smtClean="0">
                <a:solidFill>
                  <a:srgbClr val="C00000"/>
                </a:solidFill>
              </a:rPr>
              <a:t/>
            </a:r>
            <a:br>
              <a:rPr lang="ru-RU" altLang="ru-RU" smtClean="0">
                <a:solidFill>
                  <a:srgbClr val="C00000"/>
                </a:solidFill>
              </a:rPr>
            </a:br>
            <a:r>
              <a:rPr lang="ru-RU" altLang="ru-RU" b="1" smtClean="0">
                <a:solidFill>
                  <a:srgbClr val="FF3300"/>
                </a:solidFill>
              </a:rPr>
              <a:t> </a:t>
            </a:r>
            <a:r>
              <a:rPr lang="ru-RU" altLang="ru-RU" smtClean="0">
                <a:solidFill>
                  <a:srgbClr val="FF3300"/>
                </a:solidFill>
              </a:rPr>
              <a:t/>
            </a:r>
            <a:br>
              <a:rPr lang="ru-RU" altLang="ru-RU" smtClean="0">
                <a:solidFill>
                  <a:srgbClr val="FF3300"/>
                </a:solidFill>
              </a:rPr>
            </a:br>
            <a:endParaRPr lang="ru-RU" altLang="ru-RU" smtClean="0">
              <a:solidFill>
                <a:srgbClr val="FF3300"/>
              </a:solidFill>
            </a:endParaRPr>
          </a:p>
        </p:txBody>
      </p:sp>
      <p:graphicFrame>
        <p:nvGraphicFramePr>
          <p:cNvPr id="4" name="Таблица 3"/>
          <p:cNvGraphicFramePr>
            <a:graphicFrameLocks noGrp="1"/>
          </p:cNvGraphicFramePr>
          <p:nvPr/>
        </p:nvGraphicFramePr>
        <p:xfrm>
          <a:off x="468313" y="1844675"/>
          <a:ext cx="8424862" cy="5047488"/>
        </p:xfrm>
        <a:graphic>
          <a:graphicData uri="http://schemas.openxmlformats.org/drawingml/2006/table">
            <a:tbl>
              <a:tblPr/>
              <a:tblGrid>
                <a:gridCol w="3001962"/>
                <a:gridCol w="2794000"/>
                <a:gridCol w="2628900"/>
              </a:tblGrid>
              <a:tr h="4895850">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a:t>
                      </a: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БУДТО,</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ВЕДЬ,</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ea typeface="Calibri" pitchFamily="34" charset="0"/>
                          <a:cs typeface="Calibri" pitchFamily="34" charset="0"/>
                        </a:rPr>
                        <a:t>  КАК РАЗ,</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ЯКОБЫ,</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ОБЯЗАТЕЛЬНО,</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СЛОВНО,</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ВДРУГ,</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ВОТ,</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В КОНЕЧНОМ СЧЁТЕ,</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ИМЕННО,</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НЕБОСЬ,</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ПО ПОСТАНОВЛЕНИЮ,</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ПРИМЕРНО,</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a:t>
                      </a: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КАК БУДТО,</a:t>
                      </a:r>
                      <a:b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b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ДАЖЕ,</a:t>
                      </a:r>
                      <a:b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b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ПРОСТО,</a:t>
                      </a:r>
                      <a:b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b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ПОЭТОМУ,</a:t>
                      </a:r>
                      <a:b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b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ПРИЧЁМ,</a:t>
                      </a:r>
                      <a:b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b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АВОСЬ,</a:t>
                      </a:r>
                      <a:b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b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ВДОБАВОК,</a:t>
                      </a:r>
                      <a:b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b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ВСЁ-ТАКИ,</a:t>
                      </a:r>
                      <a:b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b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К ТОМУ ЖЕ,</a:t>
                      </a:r>
                      <a:b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b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ПО ПРЕДЛОЖЕНИЮ,</a:t>
                      </a:r>
                      <a:b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b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ПОЧТИ,</a:t>
                      </a:r>
                      <a:b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b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ТЕМ НЕ МЕНЕЕ,</a:t>
                      </a:r>
                      <a:b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b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ВРЯД ЛИ,</a:t>
                      </a:r>
                      <a:b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b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КАК БЫ,</a:t>
                      </a:r>
                      <a:b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b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a:t>
                      </a: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ОБЫЧНО,</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ПРИТОМ,</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ea typeface="Calibri" pitchFamily="34" charset="0"/>
                          <a:cs typeface="Calibri" pitchFamily="34" charset="0"/>
                        </a:rPr>
                        <a:t>  БУКВАЛЬНО,</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В ДОВЕРШЕНИЕ,</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ЕДВА ЛИ,</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ИСКЛЮЧИТЕЛЬНО,</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МЕЖДУ ТЕМ,</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ПО РЕШЕНИЮ,</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ПРИБЛИЗИТЕЛЬНО,</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РЕШИТЕЛЬНО,</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СКОРЕЕ ВСЕГО,</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ТОЛЬКО,</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b="1" i="0" u="none" strike="noStrike" cap="none" normalizeH="0" baseline="0" smtClean="0">
                          <a:ln>
                            <a:noFill/>
                          </a:ln>
                          <a:solidFill>
                            <a:srgbClr val="002060"/>
                          </a:solidFill>
                          <a:effectLst/>
                          <a:latin typeface="Times New Roman" pitchFamily="18" charset="0"/>
                          <a:cs typeface="Times New Roman" pitchFamily="18" charset="0"/>
                        </a:rPr>
                        <a:t>  ПРАКТИЧЕСКИ</a:t>
                      </a:r>
                      <a:endParaRPr kumimoji="0" lang="ru-RU" altLang="ru-RU" sz="1800" b="0" i="0" u="none" strike="noStrike" cap="none" normalizeH="0" baseline="0" smtClean="0">
                        <a:ln>
                          <a:noFill/>
                        </a:ln>
                        <a:solidFill>
                          <a:srgbClr val="002060"/>
                        </a:solidFill>
                        <a:effectLst/>
                        <a:latin typeface="Calibri" pitchFamily="34" charset="0"/>
                        <a:ea typeface="Calibri" pitchFamily="34"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diamond(in)">
                                      <p:cBhvr>
                                        <p:cTn id="7" dur="2000"/>
                                        <p:tgtEl>
                                          <p:spTgt spid="112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7" name="Rectangle 5"/>
          <p:cNvSpPr>
            <a:spLocks noChangeArrowheads="1"/>
          </p:cNvSpPr>
          <p:nvPr/>
        </p:nvSpPr>
        <p:spPr bwMode="auto">
          <a:xfrm>
            <a:off x="468313" y="631825"/>
            <a:ext cx="8280400" cy="3232150"/>
          </a:xfrm>
          <a:prstGeom prst="rect">
            <a:avLst/>
          </a:prstGeom>
          <a:noFill/>
          <a:ln w="9525">
            <a:noFill/>
            <a:miter lim="800000"/>
            <a:headEnd/>
            <a:tailEnd/>
          </a:ln>
        </p:spPr>
        <p:txBody>
          <a:bodyPr anchor="ctr">
            <a:spAutoFit/>
          </a:bodyPr>
          <a:lstStyle/>
          <a:p>
            <a:pPr algn="ctr"/>
            <a:r>
              <a:rPr lang="ru-RU" altLang="ru-RU" sz="2800" b="1">
                <a:solidFill>
                  <a:srgbClr val="C00000"/>
                </a:solidFill>
              </a:rPr>
              <a:t>ЗАДАНИЕ </a:t>
            </a:r>
          </a:p>
          <a:p>
            <a:pPr algn="ctr"/>
            <a:endParaRPr lang="ru-RU" altLang="ru-RU" sz="2800"/>
          </a:p>
          <a:p>
            <a:pPr algn="just"/>
            <a:r>
              <a:rPr lang="ru-RU" altLang="ru-RU" sz="2400" b="1">
                <a:solidFill>
                  <a:srgbClr val="0070C0"/>
                </a:solidFill>
              </a:rPr>
              <a:t>   - </a:t>
            </a:r>
            <a:r>
              <a:rPr lang="ru-RU" altLang="ru-RU" sz="2400" b="1" i="1">
                <a:solidFill>
                  <a:srgbClr val="2C2CB2"/>
                </a:solidFill>
              </a:rPr>
              <a:t>Замените вводные слова близкими по значению вводными предложениями. Запишите, расставляя </a:t>
            </a:r>
          </a:p>
          <a:p>
            <a:pPr algn="just"/>
            <a:r>
              <a:rPr lang="ru-RU" altLang="ru-RU" sz="2400" b="1" i="1">
                <a:solidFill>
                  <a:srgbClr val="2C2CB2"/>
                </a:solidFill>
              </a:rPr>
              <a:t>знаки препинания.</a:t>
            </a:r>
          </a:p>
          <a:p>
            <a:pPr algn="ctr"/>
            <a:endParaRPr lang="ru-RU" altLang="ru-RU" sz="2400" b="1" i="1">
              <a:solidFill>
                <a:srgbClr val="2C2CB2"/>
              </a:solidFill>
            </a:endParaRPr>
          </a:p>
          <a:p>
            <a:pPr algn="ctr"/>
            <a:endParaRPr lang="ru-RU" altLang="ru-RU" sz="2400" i="1">
              <a:solidFill>
                <a:srgbClr val="2C2CB2"/>
              </a:solidFill>
            </a:endParaRPr>
          </a:p>
          <a:p>
            <a:pPr algn="ctr" eaLnBrk="0" hangingPunct="0"/>
            <a:endParaRPr lang="ru-RU" altLang="ru-RU" sz="2800"/>
          </a:p>
        </p:txBody>
      </p:sp>
      <p:sp>
        <p:nvSpPr>
          <p:cNvPr id="8198" name="Rectangle 6"/>
          <p:cNvSpPr>
            <a:spLocks noChangeArrowheads="1"/>
          </p:cNvSpPr>
          <p:nvPr/>
        </p:nvSpPr>
        <p:spPr bwMode="auto">
          <a:xfrm>
            <a:off x="323850" y="3068638"/>
            <a:ext cx="8820150" cy="2041525"/>
          </a:xfrm>
          <a:prstGeom prst="rect">
            <a:avLst/>
          </a:prstGeom>
          <a:noFill/>
          <a:ln w="9525">
            <a:noFill/>
            <a:miter lim="800000"/>
            <a:headEnd/>
            <a:tailEnd/>
          </a:ln>
        </p:spPr>
        <p:txBody>
          <a:bodyPr>
            <a:spAutoFit/>
          </a:bodyPr>
          <a:lstStyle/>
          <a:p>
            <a:pPr marL="342900" indent="-342900">
              <a:buFontTx/>
              <a:buAutoNum type="arabicPeriod"/>
            </a:pPr>
            <a:r>
              <a:rPr lang="ru-RU" altLang="ru-RU" sz="3200" b="1"/>
              <a:t> Дождь казалось не только не утихает,                                 </a:t>
            </a:r>
          </a:p>
          <a:p>
            <a:pPr marL="342900" indent="-342900"/>
            <a:r>
              <a:rPr lang="ru-RU" altLang="ru-RU" sz="3200" b="1"/>
              <a:t>    но ещё больше усиливается. </a:t>
            </a:r>
          </a:p>
          <a:p>
            <a:pPr marL="342900" indent="-342900"/>
            <a:r>
              <a:rPr lang="ru-RU" altLang="ru-RU" sz="3200" b="1"/>
              <a:t>2. Пожар в лесу по словам очевидцев </a:t>
            </a:r>
          </a:p>
          <a:p>
            <a:pPr marL="342900" indent="-342900"/>
            <a:r>
              <a:rPr lang="ru-RU" altLang="ru-RU" sz="3200" b="1"/>
              <a:t>    страшное зрелище.</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8197"/>
                                        </p:tgtEl>
                                        <p:attrNameLst>
                                          <p:attrName>style.visibility</p:attrName>
                                        </p:attrNameLst>
                                      </p:cBhvr>
                                      <p:to>
                                        <p:strVal val="visible"/>
                                      </p:to>
                                    </p:set>
                                    <p:anim calcmode="lin" valueType="num">
                                      <p:cBhvr>
                                        <p:cTn id="7" dur="1000" fill="hold"/>
                                        <p:tgtEl>
                                          <p:spTgt spid="8197"/>
                                        </p:tgtEl>
                                        <p:attrNameLst>
                                          <p:attrName>ppt_w</p:attrName>
                                        </p:attrNameLst>
                                      </p:cBhvr>
                                      <p:tavLst>
                                        <p:tav tm="0">
                                          <p:val>
                                            <p:fltVal val="0"/>
                                          </p:val>
                                        </p:tav>
                                        <p:tav tm="100000">
                                          <p:val>
                                            <p:strVal val="#ppt_w"/>
                                          </p:val>
                                        </p:tav>
                                      </p:tavLst>
                                    </p:anim>
                                    <p:anim calcmode="lin" valueType="num">
                                      <p:cBhvr>
                                        <p:cTn id="8" dur="1000" fill="hold"/>
                                        <p:tgtEl>
                                          <p:spTgt spid="8197"/>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9" presetClass="entr" presetSubtype="0" fill="hold" grpId="0" nodeType="clickEffect">
                                  <p:stCondLst>
                                    <p:cond delay="0"/>
                                  </p:stCondLst>
                                  <p:childTnLst>
                                    <p:set>
                                      <p:cBhvr>
                                        <p:cTn id="12" dur="1" fill="hold">
                                          <p:stCondLst>
                                            <p:cond delay="0"/>
                                          </p:stCondLst>
                                        </p:cTn>
                                        <p:tgtEl>
                                          <p:spTgt spid="8198"/>
                                        </p:tgtEl>
                                        <p:attrNameLst>
                                          <p:attrName>style.visibility</p:attrName>
                                        </p:attrNameLst>
                                      </p:cBhvr>
                                      <p:to>
                                        <p:strVal val="visible"/>
                                      </p:to>
                                    </p:set>
                                    <p:anim calcmode="lin" valueType="num">
                                      <p:cBhvr>
                                        <p:cTn id="13" dur="1000" fill="hold"/>
                                        <p:tgtEl>
                                          <p:spTgt spid="8198"/>
                                        </p:tgtEl>
                                        <p:attrNameLst>
                                          <p:attrName>ppt_x</p:attrName>
                                        </p:attrNameLst>
                                      </p:cBhvr>
                                      <p:tavLst>
                                        <p:tav tm="0">
                                          <p:val>
                                            <p:strVal val="#ppt_x-.2"/>
                                          </p:val>
                                        </p:tav>
                                        <p:tav tm="100000">
                                          <p:val>
                                            <p:strVal val="#ppt_x"/>
                                          </p:val>
                                        </p:tav>
                                      </p:tavLst>
                                    </p:anim>
                                    <p:anim calcmode="lin" valueType="num">
                                      <p:cBhvr>
                                        <p:cTn id="14" dur="1000" fill="hold"/>
                                        <p:tgtEl>
                                          <p:spTgt spid="8198"/>
                                        </p:tgtEl>
                                        <p:attrNameLst>
                                          <p:attrName>ppt_y</p:attrName>
                                        </p:attrNameLst>
                                      </p:cBhvr>
                                      <p:tavLst>
                                        <p:tav tm="0">
                                          <p:val>
                                            <p:strVal val="#ppt_y"/>
                                          </p:val>
                                        </p:tav>
                                        <p:tav tm="100000">
                                          <p:val>
                                            <p:strVal val="#ppt_y"/>
                                          </p:val>
                                        </p:tav>
                                      </p:tavLst>
                                    </p:anim>
                                    <p:animEffect transition="in" filter="wipe(right)" prLst="gradientSize: 0.1">
                                      <p:cBhvr>
                                        <p:cTn id="15" dur="1000"/>
                                        <p:tgtEl>
                                          <p:spTgt spid="81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p:bldP spid="819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39750" y="476250"/>
            <a:ext cx="7993063" cy="5905500"/>
          </a:xfrm>
        </p:spPr>
        <p:txBody>
          <a:bodyPr/>
          <a:lstStyle/>
          <a:p>
            <a:pPr marL="457200" indent="-457200">
              <a:buFontTx/>
              <a:buChar char="-"/>
              <a:defRPr/>
            </a:pPr>
            <a:r>
              <a:rPr lang="ru-RU" b="1" i="1" dirty="0" smtClean="0">
                <a:solidFill>
                  <a:srgbClr val="C00000"/>
                </a:solidFill>
                <a:latin typeface="Times New Roman" panose="02020603050405020304" pitchFamily="18" charset="0"/>
                <a:cs typeface="Times New Roman" panose="02020603050405020304" pitchFamily="18" charset="0"/>
              </a:rPr>
              <a:t>Расставьте знаки препинания</a:t>
            </a:r>
            <a:endParaRPr lang="ru-RU" b="1" i="1" dirty="0">
              <a:solidFill>
                <a:srgbClr val="C00000"/>
              </a:solidFill>
              <a:latin typeface="Times New Roman" panose="02020603050405020304" pitchFamily="18" charset="0"/>
              <a:cs typeface="Times New Roman" panose="02020603050405020304" pitchFamily="18" charset="0"/>
            </a:endParaRPr>
          </a:p>
          <a:p>
            <a:pPr algn="l">
              <a:defRPr/>
            </a:pPr>
            <a:r>
              <a:rPr lang="ru-RU" b="1" dirty="0" smtClean="0">
                <a:latin typeface="Times New Roman" panose="02020603050405020304" pitchFamily="18" charset="0"/>
                <a:cs typeface="Times New Roman" panose="02020603050405020304" pitchFamily="18" charset="0"/>
              </a:rPr>
              <a:t>   </a:t>
            </a:r>
            <a:r>
              <a:rPr lang="ru-RU" b="1" dirty="0" smtClean="0">
                <a:solidFill>
                  <a:schemeClr val="accent6">
                    <a:lumMod val="75000"/>
                  </a:schemeClr>
                </a:solidFill>
                <a:latin typeface="Times New Roman" panose="02020603050405020304" pitchFamily="18" charset="0"/>
                <a:cs typeface="Times New Roman" panose="02020603050405020304" pitchFamily="18" charset="0"/>
              </a:rPr>
              <a:t>Правы те которые говорят что одни люди заполняют книгами жизнь а другие только стеллажи. Но вместе в тем пустота в душе пожалуй часто является следствием пустоты на домашних полках если не отсутствие их вообще или чтения пустых книг. Естественно каждый человек определяет свой круг чтения однако нельзя читать только детективы или приключенческую литературу. </a:t>
            </a:r>
            <a:r>
              <a:rPr lang="ru-RU" dirty="0" smtClean="0">
                <a:solidFill>
                  <a:schemeClr val="accent6">
                    <a:lumMod val="75000"/>
                  </a:schemeClr>
                </a:solidFill>
                <a:latin typeface="Times New Roman" panose="02020603050405020304" pitchFamily="18" charset="0"/>
                <a:cs typeface="Times New Roman" panose="02020603050405020304" pitchFamily="18" charset="0"/>
              </a:rPr>
              <a:t>/По </a:t>
            </a:r>
            <a:r>
              <a:rPr lang="ru-RU" dirty="0" err="1" smtClean="0">
                <a:solidFill>
                  <a:schemeClr val="accent6">
                    <a:lumMod val="75000"/>
                  </a:schemeClr>
                </a:solidFill>
                <a:latin typeface="Times New Roman" panose="02020603050405020304" pitchFamily="18" charset="0"/>
                <a:cs typeface="Times New Roman" panose="02020603050405020304" pitchFamily="18" charset="0"/>
              </a:rPr>
              <a:t>С.Бэлзе</a:t>
            </a:r>
            <a:r>
              <a:rPr lang="ru-RU" dirty="0" smtClean="0">
                <a:solidFill>
                  <a:schemeClr val="accent6">
                    <a:lumMod val="75000"/>
                  </a:schemeClr>
                </a:solidFill>
                <a:latin typeface="Times New Roman" panose="02020603050405020304" pitchFamily="18" charset="0"/>
                <a:cs typeface="Times New Roman" panose="02020603050405020304" pitchFamily="18" charset="0"/>
              </a:rPr>
              <a:t>./</a:t>
            </a:r>
            <a:endParaRPr lang="ru-RU" dirty="0">
              <a:solidFill>
                <a:schemeClr val="accent6">
                  <a:lumMod val="75000"/>
                </a:schemeClr>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p:cNvSpPr>
            <a:spLocks noGrp="1"/>
          </p:cNvSpPr>
          <p:nvPr>
            <p:ph type="ctrTitle"/>
          </p:nvPr>
        </p:nvSpPr>
        <p:spPr>
          <a:xfrm>
            <a:off x="2124075" y="404813"/>
            <a:ext cx="6259513" cy="1470025"/>
          </a:xfrm>
        </p:spPr>
        <p:txBody>
          <a:bodyPr/>
          <a:lstStyle/>
          <a:p>
            <a:r>
              <a:rPr lang="ru-RU" altLang="ru-RU" sz="3600" b="1" smtClean="0">
                <a:solidFill>
                  <a:srgbClr val="C00000"/>
                </a:solidFill>
                <a:latin typeface="Times New Roman" pitchFamily="18" charset="0"/>
                <a:cs typeface="Times New Roman" pitchFamily="18" charset="0"/>
              </a:rPr>
              <a:t>Вопросы и задания </a:t>
            </a:r>
            <a:br>
              <a:rPr lang="ru-RU" altLang="ru-RU" sz="3600" b="1" smtClean="0">
                <a:solidFill>
                  <a:srgbClr val="C00000"/>
                </a:solidFill>
                <a:latin typeface="Times New Roman" pitchFamily="18" charset="0"/>
                <a:cs typeface="Times New Roman" pitchFamily="18" charset="0"/>
              </a:rPr>
            </a:br>
            <a:r>
              <a:rPr lang="ru-RU" altLang="ru-RU" sz="3600" b="1" smtClean="0">
                <a:solidFill>
                  <a:srgbClr val="C00000"/>
                </a:solidFill>
                <a:latin typeface="Times New Roman" pitchFamily="18" charset="0"/>
                <a:cs typeface="Times New Roman" pitchFamily="18" charset="0"/>
              </a:rPr>
              <a:t>для подведения итогов урока</a:t>
            </a:r>
          </a:p>
        </p:txBody>
      </p:sp>
      <p:sp>
        <p:nvSpPr>
          <p:cNvPr id="14339" name="Подзаголовок 2"/>
          <p:cNvSpPr>
            <a:spLocks noGrp="1"/>
          </p:cNvSpPr>
          <p:nvPr>
            <p:ph type="subTitle" idx="1"/>
          </p:nvPr>
        </p:nvSpPr>
        <p:spPr>
          <a:xfrm>
            <a:off x="395288" y="1844675"/>
            <a:ext cx="8353425" cy="4679950"/>
          </a:xfrm>
        </p:spPr>
        <p:txBody>
          <a:bodyPr/>
          <a:lstStyle/>
          <a:p>
            <a:pPr marL="514350" indent="-514350" algn="l">
              <a:buFontTx/>
              <a:buAutoNum type="arabicPeriod"/>
            </a:pPr>
            <a:r>
              <a:rPr lang="ru-RU" altLang="ru-RU" sz="2800" b="1" smtClean="0">
                <a:latin typeface="Times New Roman" pitchFamily="18" charset="0"/>
                <a:cs typeface="Times New Roman" pitchFamily="18" charset="0"/>
              </a:rPr>
              <a:t>Дайте определение вводных слов, словосочетаний и предложений.</a:t>
            </a:r>
          </a:p>
          <a:p>
            <a:pPr marL="514350" indent="-514350" algn="l">
              <a:buFontTx/>
              <a:buAutoNum type="arabicPeriod"/>
            </a:pPr>
            <a:r>
              <a:rPr lang="ru-RU" altLang="ru-RU" sz="2800" b="1" smtClean="0">
                <a:latin typeface="Times New Roman" pitchFamily="18" charset="0"/>
                <a:cs typeface="Times New Roman" pitchFamily="18" charset="0"/>
              </a:rPr>
              <a:t>Назовите группы вводных конструкций.</a:t>
            </a:r>
          </a:p>
          <a:p>
            <a:pPr marL="514350" indent="-514350" algn="l">
              <a:buFontTx/>
              <a:buAutoNum type="arabicPeriod"/>
            </a:pPr>
            <a:r>
              <a:rPr lang="ru-RU" altLang="ru-RU" sz="2800" b="1" smtClean="0">
                <a:latin typeface="Times New Roman" pitchFamily="18" charset="0"/>
                <a:cs typeface="Times New Roman" pitchFamily="18" charset="0"/>
              </a:rPr>
              <a:t>Каковы отличительные особенности вводных конструкций?</a:t>
            </a:r>
          </a:p>
          <a:p>
            <a:pPr marL="514350" indent="-514350" algn="l">
              <a:buFontTx/>
              <a:buAutoNum type="arabicPeriod"/>
            </a:pPr>
            <a:r>
              <a:rPr lang="ru-RU" altLang="ru-RU" sz="2800" b="1" smtClean="0">
                <a:latin typeface="Times New Roman" pitchFamily="18" charset="0"/>
                <a:cs typeface="Times New Roman" pitchFamily="18" charset="0"/>
              </a:rPr>
              <a:t>Какое место в предложении они могут занимать?</a:t>
            </a:r>
          </a:p>
          <a:p>
            <a:pPr marL="514350" indent="-514350" algn="l">
              <a:buFontTx/>
              <a:buAutoNum type="arabicPeriod"/>
            </a:pPr>
            <a:r>
              <a:rPr lang="ru-RU" altLang="ru-RU" sz="2800" b="1" smtClean="0">
                <a:latin typeface="Times New Roman" pitchFamily="18" charset="0"/>
                <a:cs typeface="Times New Roman" pitchFamily="18" charset="0"/>
              </a:rPr>
              <a:t>К чему относятся?</a:t>
            </a:r>
          </a:p>
          <a:p>
            <a:pPr marL="514350" indent="-514350" algn="l">
              <a:buFontTx/>
              <a:buAutoNum type="arabicPeriod"/>
            </a:pPr>
            <a:r>
              <a:rPr lang="ru-RU" altLang="ru-RU" sz="2800" b="1" smtClean="0">
                <a:latin typeface="Times New Roman" pitchFamily="18" charset="0"/>
                <a:cs typeface="Times New Roman" pitchFamily="18" charset="0"/>
              </a:rPr>
              <a:t>Какими знаками препинания выделяются?</a:t>
            </a:r>
          </a:p>
        </p:txBody>
      </p:sp>
      <p:pic>
        <p:nvPicPr>
          <p:cNvPr id="4" name="Picture 15" descr="C:\Users\Teacher400\Desktop\x_fd3df054.jpg"/>
          <p:cNvPicPr>
            <a:picLocks noChangeAspect="1" noChangeArrowheads="1"/>
          </p:cNvPicPr>
          <p:nvPr/>
        </p:nvPicPr>
        <p:blipFill>
          <a:blip r:embed="rId2" cstate="email"/>
          <a:srcRect/>
          <a:stretch>
            <a:fillRect/>
          </a:stretch>
        </p:blipFill>
        <p:spPr bwMode="auto">
          <a:xfrm>
            <a:off x="395536" y="332656"/>
            <a:ext cx="1583072" cy="1368152"/>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barn(inVertical)">
                                      <p:cBhvr>
                                        <p:cTn id="7" dur="500"/>
                                        <p:tgtEl>
                                          <p:spTgt spid="1433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4339">
                                            <p:txEl>
                                              <p:pRg st="0" end="0"/>
                                            </p:txEl>
                                          </p:spTgt>
                                        </p:tgtEl>
                                        <p:attrNameLst>
                                          <p:attrName>style.visibility</p:attrName>
                                        </p:attrNameLst>
                                      </p:cBhvr>
                                      <p:to>
                                        <p:strVal val="visible"/>
                                      </p:to>
                                    </p:set>
                                    <p:animEffect transition="in" filter="circle(in)">
                                      <p:cBhvr>
                                        <p:cTn id="12" dur="2000"/>
                                        <p:tgtEl>
                                          <p:spTgt spid="1433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14339">
                                            <p:txEl>
                                              <p:pRg st="1" end="1"/>
                                            </p:txEl>
                                          </p:spTgt>
                                        </p:tgtEl>
                                        <p:attrNameLst>
                                          <p:attrName>style.visibility</p:attrName>
                                        </p:attrNameLst>
                                      </p:cBhvr>
                                      <p:to>
                                        <p:strVal val="visible"/>
                                      </p:to>
                                    </p:set>
                                    <p:animEffect transition="in" filter="circle(in)">
                                      <p:cBhvr>
                                        <p:cTn id="17" dur="2000"/>
                                        <p:tgtEl>
                                          <p:spTgt spid="1433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14339">
                                            <p:txEl>
                                              <p:pRg st="2" end="2"/>
                                            </p:txEl>
                                          </p:spTgt>
                                        </p:tgtEl>
                                        <p:attrNameLst>
                                          <p:attrName>style.visibility</p:attrName>
                                        </p:attrNameLst>
                                      </p:cBhvr>
                                      <p:to>
                                        <p:strVal val="visible"/>
                                      </p:to>
                                    </p:set>
                                    <p:animEffect transition="in" filter="circle(in)">
                                      <p:cBhvr>
                                        <p:cTn id="22" dur="2000"/>
                                        <p:tgtEl>
                                          <p:spTgt spid="1433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14339">
                                            <p:txEl>
                                              <p:pRg st="3" end="3"/>
                                            </p:txEl>
                                          </p:spTgt>
                                        </p:tgtEl>
                                        <p:attrNameLst>
                                          <p:attrName>style.visibility</p:attrName>
                                        </p:attrNameLst>
                                      </p:cBhvr>
                                      <p:to>
                                        <p:strVal val="visible"/>
                                      </p:to>
                                    </p:set>
                                    <p:animEffect transition="in" filter="circle(in)">
                                      <p:cBhvr>
                                        <p:cTn id="27" dur="2000"/>
                                        <p:tgtEl>
                                          <p:spTgt spid="1433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14339">
                                            <p:txEl>
                                              <p:pRg st="4" end="4"/>
                                            </p:txEl>
                                          </p:spTgt>
                                        </p:tgtEl>
                                        <p:attrNameLst>
                                          <p:attrName>style.visibility</p:attrName>
                                        </p:attrNameLst>
                                      </p:cBhvr>
                                      <p:to>
                                        <p:strVal val="visible"/>
                                      </p:to>
                                    </p:set>
                                    <p:animEffect transition="in" filter="circle(in)">
                                      <p:cBhvr>
                                        <p:cTn id="32" dur="2000"/>
                                        <p:tgtEl>
                                          <p:spTgt spid="1433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14339">
                                            <p:txEl>
                                              <p:pRg st="5" end="5"/>
                                            </p:txEl>
                                          </p:spTgt>
                                        </p:tgtEl>
                                        <p:attrNameLst>
                                          <p:attrName>style.visibility</p:attrName>
                                        </p:attrNameLst>
                                      </p:cBhvr>
                                      <p:to>
                                        <p:strVal val="visible"/>
                                      </p:to>
                                    </p:set>
                                    <p:animEffect transition="in" filter="circle(in)">
                                      <p:cBhvr>
                                        <p:cTn id="37" dur="2000"/>
                                        <p:tgtEl>
                                          <p:spTgt spid="143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20" name="Rectangle 4"/>
          <p:cNvSpPr>
            <a:spLocks noChangeArrowheads="1"/>
          </p:cNvSpPr>
          <p:nvPr/>
        </p:nvSpPr>
        <p:spPr bwMode="auto">
          <a:xfrm>
            <a:off x="1404938" y="390525"/>
            <a:ext cx="6243637" cy="763588"/>
          </a:xfrm>
          <a:prstGeom prst="rect">
            <a:avLst/>
          </a:prstGeom>
          <a:noFill/>
          <a:ln w="9525">
            <a:noFill/>
            <a:miter lim="800000"/>
            <a:headEnd/>
            <a:tailEnd/>
          </a:ln>
        </p:spPr>
        <p:txBody>
          <a:bodyPr wrap="none" anchor="ctr">
            <a:spAutoFit/>
          </a:bodyPr>
          <a:lstStyle/>
          <a:p>
            <a:pPr indent="228600"/>
            <a:r>
              <a:rPr lang="ru-RU" altLang="ru-RU" sz="2600" b="1">
                <a:solidFill>
                  <a:srgbClr val="C00000"/>
                </a:solidFill>
                <a:cs typeface="Times New Roman" pitchFamily="18" charset="0"/>
              </a:rPr>
              <a:t>КЛЮЧИ ДЛЯ ПРОВЕРКИ ЗАДАНИЯ</a:t>
            </a:r>
            <a:endParaRPr lang="ru-RU" altLang="ru-RU" sz="1100">
              <a:solidFill>
                <a:srgbClr val="C00000"/>
              </a:solidFill>
            </a:endParaRPr>
          </a:p>
          <a:p>
            <a:pPr indent="228600" eaLnBrk="0" hangingPunct="0"/>
            <a:endParaRPr lang="ru-RU" altLang="ru-RU"/>
          </a:p>
        </p:txBody>
      </p:sp>
      <p:graphicFrame>
        <p:nvGraphicFramePr>
          <p:cNvPr id="9246" name="Group 30"/>
          <p:cNvGraphicFramePr>
            <a:graphicFrameLocks noGrp="1"/>
          </p:cNvGraphicFramePr>
          <p:nvPr/>
        </p:nvGraphicFramePr>
        <p:xfrm>
          <a:off x="1404938" y="1154113"/>
          <a:ext cx="6172200" cy="2168525"/>
        </p:xfrm>
        <a:graphic>
          <a:graphicData uri="http://schemas.openxmlformats.org/drawingml/2006/table">
            <a:tbl>
              <a:tblPr/>
              <a:tblGrid>
                <a:gridCol w="3086100"/>
                <a:gridCol w="3086100"/>
              </a:tblGrid>
              <a:tr h="488950">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600" b="1" i="0" u="none" strike="noStrike" cap="none" normalizeH="0" baseline="0" smtClean="0">
                          <a:ln>
                            <a:noFill/>
                          </a:ln>
                          <a:solidFill>
                            <a:schemeClr val="tx1"/>
                          </a:solidFill>
                          <a:effectLst/>
                          <a:latin typeface="Times New Roman" pitchFamily="18" charset="0"/>
                          <a:cs typeface="Times New Roman" pitchFamily="18" charset="0"/>
                        </a:rPr>
                        <a:t>1 вариант</a:t>
                      </a:r>
                      <a:endParaRPr kumimoji="0" lang="ru-RU" altLang="ru-RU"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600" b="1" i="0" u="none" strike="noStrike" cap="none" normalizeH="0" baseline="0" smtClean="0">
                          <a:ln>
                            <a:noFill/>
                          </a:ln>
                          <a:solidFill>
                            <a:schemeClr val="tx1"/>
                          </a:solidFill>
                          <a:effectLst/>
                          <a:latin typeface="Times New Roman" pitchFamily="18" charset="0"/>
                          <a:cs typeface="Times New Roman" pitchFamily="18" charset="0"/>
                        </a:rPr>
                        <a:t>2 вариант</a:t>
                      </a:r>
                      <a:endParaRPr kumimoji="0" lang="ru-RU" altLang="ru-RU"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79575">
                <a:tc>
                  <a:txBody>
                    <a:bodyPr/>
                    <a:lstStyle>
                      <a:lvl1pPr>
                        <a:spcBef>
                          <a:spcPct val="20000"/>
                        </a:spcBef>
                        <a:tabLst>
                          <a:tab pos="781050" algn="l"/>
                        </a:tabLst>
                        <a:defRPr sz="2800">
                          <a:solidFill>
                            <a:schemeClr val="tx1"/>
                          </a:solidFill>
                          <a:latin typeface="Arial" charset="0"/>
                        </a:defRPr>
                      </a:lvl1pPr>
                      <a:lvl2pPr>
                        <a:spcBef>
                          <a:spcPct val="20000"/>
                        </a:spcBef>
                        <a:tabLst>
                          <a:tab pos="781050" algn="l"/>
                        </a:tabLst>
                        <a:defRPr sz="2400">
                          <a:solidFill>
                            <a:schemeClr val="tx1"/>
                          </a:solidFill>
                          <a:latin typeface="Arial" charset="0"/>
                        </a:defRPr>
                      </a:lvl2pPr>
                      <a:lvl3pPr>
                        <a:spcBef>
                          <a:spcPct val="20000"/>
                        </a:spcBef>
                        <a:tabLst>
                          <a:tab pos="781050" algn="l"/>
                        </a:tabLst>
                        <a:defRPr sz="2000">
                          <a:solidFill>
                            <a:schemeClr val="tx1"/>
                          </a:solidFill>
                          <a:latin typeface="Arial" charset="0"/>
                        </a:defRPr>
                      </a:lvl3pPr>
                      <a:lvl4pPr>
                        <a:spcBef>
                          <a:spcPct val="20000"/>
                        </a:spcBef>
                        <a:tabLst>
                          <a:tab pos="781050" algn="l"/>
                        </a:tabLst>
                        <a:defRPr>
                          <a:solidFill>
                            <a:schemeClr val="tx1"/>
                          </a:solidFill>
                          <a:latin typeface="Arial" charset="0"/>
                        </a:defRPr>
                      </a:lvl4pPr>
                      <a:lvl5pPr>
                        <a:spcBef>
                          <a:spcPct val="20000"/>
                        </a:spcBef>
                        <a:tabLst>
                          <a:tab pos="781050" algn="l"/>
                        </a:tabLst>
                        <a:defRPr>
                          <a:solidFill>
                            <a:schemeClr val="tx1"/>
                          </a:solidFill>
                          <a:latin typeface="Arial" charset="0"/>
                        </a:defRPr>
                      </a:lvl5pPr>
                      <a:lvl6pPr fontAlgn="base">
                        <a:spcBef>
                          <a:spcPct val="20000"/>
                        </a:spcBef>
                        <a:spcAft>
                          <a:spcPct val="0"/>
                        </a:spcAft>
                        <a:tabLst>
                          <a:tab pos="781050" algn="l"/>
                        </a:tabLst>
                        <a:defRPr>
                          <a:solidFill>
                            <a:schemeClr val="tx1"/>
                          </a:solidFill>
                          <a:latin typeface="Arial" charset="0"/>
                        </a:defRPr>
                      </a:lvl6pPr>
                      <a:lvl7pPr fontAlgn="base">
                        <a:spcBef>
                          <a:spcPct val="20000"/>
                        </a:spcBef>
                        <a:spcAft>
                          <a:spcPct val="0"/>
                        </a:spcAft>
                        <a:tabLst>
                          <a:tab pos="781050" algn="l"/>
                        </a:tabLst>
                        <a:defRPr>
                          <a:solidFill>
                            <a:schemeClr val="tx1"/>
                          </a:solidFill>
                          <a:latin typeface="Arial" charset="0"/>
                        </a:defRPr>
                      </a:lvl7pPr>
                      <a:lvl8pPr fontAlgn="base">
                        <a:spcBef>
                          <a:spcPct val="20000"/>
                        </a:spcBef>
                        <a:spcAft>
                          <a:spcPct val="0"/>
                        </a:spcAft>
                        <a:tabLst>
                          <a:tab pos="781050" algn="l"/>
                        </a:tabLst>
                        <a:defRPr>
                          <a:solidFill>
                            <a:schemeClr val="tx1"/>
                          </a:solidFill>
                          <a:latin typeface="Arial" charset="0"/>
                        </a:defRPr>
                      </a:lvl8pPr>
                      <a:lvl9pPr fontAlgn="base">
                        <a:spcBef>
                          <a:spcPct val="20000"/>
                        </a:spcBef>
                        <a:spcAft>
                          <a:spcPct val="0"/>
                        </a:spcAft>
                        <a:tabLst>
                          <a:tab pos="781050" algn="l"/>
                        </a:tabLs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AutoNum type="arabicPeriod"/>
                        <a:tabLst>
                          <a:tab pos="781050" algn="l"/>
                        </a:tabLst>
                      </a:pPr>
                      <a:r>
                        <a:rPr kumimoji="0" lang="ru-RU" altLang="ru-RU" sz="2600" b="1" i="0" u="none" strike="noStrike" cap="none" normalizeH="0" baseline="0" smtClean="0">
                          <a:ln>
                            <a:noFill/>
                          </a:ln>
                          <a:solidFill>
                            <a:schemeClr val="tx1"/>
                          </a:solidFill>
                          <a:effectLst/>
                          <a:latin typeface="Times New Roman" pitchFamily="18" charset="0"/>
                          <a:cs typeface="Times New Roman" pitchFamily="18" charset="0"/>
                        </a:rPr>
                        <a:t>  1/ 2/ 3/ 4/ 5/ 6/</a:t>
                      </a:r>
                      <a:endParaRPr kumimoji="0" lang="ru-RU" altLang="ru-RU" sz="1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tab pos="781050" algn="l"/>
                        </a:tabLst>
                      </a:pPr>
                      <a:r>
                        <a:rPr kumimoji="0" lang="ru-RU" altLang="ru-RU" sz="2600" b="1" i="0" u="none" strike="noStrike" cap="none" normalizeH="0" baseline="0" smtClean="0">
                          <a:ln>
                            <a:noFill/>
                          </a:ln>
                          <a:solidFill>
                            <a:schemeClr val="tx1"/>
                          </a:solidFill>
                          <a:effectLst/>
                          <a:latin typeface="Times New Roman" pitchFamily="18" charset="0"/>
                          <a:cs typeface="Times New Roman" pitchFamily="18" charset="0"/>
                        </a:rPr>
                        <a:t>  1/ 2/ 3/</a:t>
                      </a:r>
                      <a:endParaRPr kumimoji="0" lang="ru-RU" altLang="ru-RU" sz="1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tab pos="781050" algn="l"/>
                        </a:tabLst>
                      </a:pPr>
                      <a:r>
                        <a:rPr kumimoji="0" lang="ru-RU" altLang="ru-RU" sz="2600" b="1" i="0" u="none" strike="noStrike" cap="none" normalizeH="0" baseline="0" smtClean="0">
                          <a:ln>
                            <a:noFill/>
                          </a:ln>
                          <a:solidFill>
                            <a:schemeClr val="tx1"/>
                          </a:solidFill>
                          <a:effectLst/>
                          <a:latin typeface="Times New Roman" pitchFamily="18" charset="0"/>
                          <a:cs typeface="Times New Roman" pitchFamily="18" charset="0"/>
                        </a:rPr>
                        <a:t>  1/ 2/ </a:t>
                      </a:r>
                      <a:endParaRPr kumimoji="0" lang="ru-RU" altLang="ru-RU" sz="1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tab pos="781050" algn="l"/>
                        </a:tabLst>
                      </a:pPr>
                      <a:r>
                        <a:rPr kumimoji="0" lang="ru-RU" altLang="ru-RU" sz="2600" b="1" i="0" u="none" strike="noStrike" cap="none" normalizeH="0" baseline="0" smtClean="0">
                          <a:ln>
                            <a:noFill/>
                          </a:ln>
                          <a:solidFill>
                            <a:schemeClr val="tx1"/>
                          </a:solidFill>
                          <a:effectLst/>
                          <a:latin typeface="Times New Roman" pitchFamily="18" charset="0"/>
                          <a:cs typeface="Times New Roman" pitchFamily="18" charset="0"/>
                        </a:rPr>
                        <a:t>  1/ 2/ 3/ 4/</a:t>
                      </a:r>
                      <a:endParaRPr kumimoji="0" lang="ru-RU" altLang="ru-RU"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704850" algn="l"/>
                        </a:tabLst>
                        <a:defRPr sz="2800">
                          <a:solidFill>
                            <a:schemeClr val="tx1"/>
                          </a:solidFill>
                          <a:latin typeface="Arial" charset="0"/>
                        </a:defRPr>
                      </a:lvl1pPr>
                      <a:lvl2pPr>
                        <a:spcBef>
                          <a:spcPct val="20000"/>
                        </a:spcBef>
                        <a:tabLst>
                          <a:tab pos="704850" algn="l"/>
                        </a:tabLst>
                        <a:defRPr sz="2400">
                          <a:solidFill>
                            <a:schemeClr val="tx1"/>
                          </a:solidFill>
                          <a:latin typeface="Arial" charset="0"/>
                        </a:defRPr>
                      </a:lvl2pPr>
                      <a:lvl3pPr>
                        <a:spcBef>
                          <a:spcPct val="20000"/>
                        </a:spcBef>
                        <a:tabLst>
                          <a:tab pos="704850" algn="l"/>
                        </a:tabLst>
                        <a:defRPr sz="2000">
                          <a:solidFill>
                            <a:schemeClr val="tx1"/>
                          </a:solidFill>
                          <a:latin typeface="Arial" charset="0"/>
                        </a:defRPr>
                      </a:lvl3pPr>
                      <a:lvl4pPr>
                        <a:spcBef>
                          <a:spcPct val="20000"/>
                        </a:spcBef>
                        <a:tabLst>
                          <a:tab pos="704850" algn="l"/>
                        </a:tabLst>
                        <a:defRPr>
                          <a:solidFill>
                            <a:schemeClr val="tx1"/>
                          </a:solidFill>
                          <a:latin typeface="Arial" charset="0"/>
                        </a:defRPr>
                      </a:lvl4pPr>
                      <a:lvl5pPr>
                        <a:spcBef>
                          <a:spcPct val="20000"/>
                        </a:spcBef>
                        <a:tabLst>
                          <a:tab pos="704850" algn="l"/>
                        </a:tabLst>
                        <a:defRPr>
                          <a:solidFill>
                            <a:schemeClr val="tx1"/>
                          </a:solidFill>
                          <a:latin typeface="Arial" charset="0"/>
                        </a:defRPr>
                      </a:lvl5pPr>
                      <a:lvl6pPr fontAlgn="base">
                        <a:spcBef>
                          <a:spcPct val="20000"/>
                        </a:spcBef>
                        <a:spcAft>
                          <a:spcPct val="0"/>
                        </a:spcAft>
                        <a:tabLst>
                          <a:tab pos="704850" algn="l"/>
                        </a:tabLst>
                        <a:defRPr>
                          <a:solidFill>
                            <a:schemeClr val="tx1"/>
                          </a:solidFill>
                          <a:latin typeface="Arial" charset="0"/>
                        </a:defRPr>
                      </a:lvl6pPr>
                      <a:lvl7pPr fontAlgn="base">
                        <a:spcBef>
                          <a:spcPct val="20000"/>
                        </a:spcBef>
                        <a:spcAft>
                          <a:spcPct val="0"/>
                        </a:spcAft>
                        <a:tabLst>
                          <a:tab pos="704850" algn="l"/>
                        </a:tabLst>
                        <a:defRPr>
                          <a:solidFill>
                            <a:schemeClr val="tx1"/>
                          </a:solidFill>
                          <a:latin typeface="Arial" charset="0"/>
                        </a:defRPr>
                      </a:lvl7pPr>
                      <a:lvl8pPr fontAlgn="base">
                        <a:spcBef>
                          <a:spcPct val="20000"/>
                        </a:spcBef>
                        <a:spcAft>
                          <a:spcPct val="0"/>
                        </a:spcAft>
                        <a:tabLst>
                          <a:tab pos="704850" algn="l"/>
                        </a:tabLst>
                        <a:defRPr>
                          <a:solidFill>
                            <a:schemeClr val="tx1"/>
                          </a:solidFill>
                          <a:latin typeface="Arial" charset="0"/>
                        </a:defRPr>
                      </a:lvl8pPr>
                      <a:lvl9pPr fontAlgn="base">
                        <a:spcBef>
                          <a:spcPct val="20000"/>
                        </a:spcBef>
                        <a:spcAft>
                          <a:spcPct val="0"/>
                        </a:spcAft>
                        <a:tabLst>
                          <a:tab pos="704850" algn="l"/>
                        </a:tabLs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AutoNum type="arabicPeriod"/>
                        <a:tabLst>
                          <a:tab pos="704850" algn="l"/>
                        </a:tabLst>
                      </a:pPr>
                      <a:r>
                        <a:rPr kumimoji="0" lang="ru-RU" altLang="ru-RU" sz="2600" b="1" i="0" u="none" strike="noStrike" cap="none" normalizeH="0" baseline="0" smtClean="0">
                          <a:ln>
                            <a:noFill/>
                          </a:ln>
                          <a:solidFill>
                            <a:schemeClr val="tx1"/>
                          </a:solidFill>
                          <a:effectLst/>
                          <a:latin typeface="Times New Roman" pitchFamily="18" charset="0"/>
                          <a:cs typeface="Times New Roman" pitchFamily="18" charset="0"/>
                        </a:rPr>
                        <a:t>  4/ 5/ 6/ 7/</a:t>
                      </a:r>
                      <a:endParaRPr kumimoji="0" lang="ru-RU" altLang="ru-RU" sz="1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tab pos="704850" algn="l"/>
                        </a:tabLst>
                      </a:pPr>
                      <a:r>
                        <a:rPr kumimoji="0" lang="ru-RU" altLang="ru-RU" sz="2600" b="1" i="0" u="none" strike="noStrike" cap="none" normalizeH="0" baseline="0" smtClean="0">
                          <a:ln>
                            <a:noFill/>
                          </a:ln>
                          <a:solidFill>
                            <a:schemeClr val="tx1"/>
                          </a:solidFill>
                          <a:effectLst/>
                          <a:latin typeface="Times New Roman" pitchFamily="18" charset="0"/>
                          <a:cs typeface="Times New Roman" pitchFamily="18" charset="0"/>
                        </a:rPr>
                        <a:t>  3/ 4/</a:t>
                      </a:r>
                      <a:endParaRPr kumimoji="0" lang="ru-RU" altLang="ru-RU" sz="1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tab pos="704850" algn="l"/>
                        </a:tabLst>
                      </a:pPr>
                      <a:r>
                        <a:rPr kumimoji="0" lang="ru-RU" altLang="ru-RU" sz="2600" b="1" i="0" u="none" strike="noStrike" cap="none" normalizeH="0" baseline="0" smtClean="0">
                          <a:ln>
                            <a:noFill/>
                          </a:ln>
                          <a:solidFill>
                            <a:schemeClr val="tx1"/>
                          </a:solidFill>
                          <a:effectLst/>
                          <a:latin typeface="Times New Roman" pitchFamily="18" charset="0"/>
                          <a:cs typeface="Times New Roman" pitchFamily="18" charset="0"/>
                        </a:rPr>
                        <a:t>   –</a:t>
                      </a:r>
                      <a:endParaRPr kumimoji="0" lang="ru-RU" altLang="ru-RU" sz="1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tab pos="704850" algn="l"/>
                        </a:tabLst>
                      </a:pPr>
                      <a:r>
                        <a:rPr kumimoji="0" lang="ru-RU" altLang="ru-RU" sz="2600" b="1" i="0" u="none" strike="noStrike" cap="none" normalizeH="0" baseline="0" smtClean="0">
                          <a:ln>
                            <a:noFill/>
                          </a:ln>
                          <a:solidFill>
                            <a:schemeClr val="tx1"/>
                          </a:solidFill>
                          <a:effectLst/>
                          <a:latin typeface="Times New Roman" pitchFamily="18" charset="0"/>
                          <a:cs typeface="Times New Roman" pitchFamily="18" charset="0"/>
                        </a:rPr>
                        <a:t>  1/ 2/ 3/ 4/</a:t>
                      </a:r>
                      <a:endParaRPr kumimoji="0" lang="ru-RU" altLang="ru-RU"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9247" name="Rectangle 31"/>
          <p:cNvSpPr>
            <a:spLocks noChangeArrowheads="1"/>
          </p:cNvSpPr>
          <p:nvPr/>
        </p:nvSpPr>
        <p:spPr bwMode="auto">
          <a:xfrm>
            <a:off x="1403350" y="3357563"/>
            <a:ext cx="5849938" cy="3144837"/>
          </a:xfrm>
          <a:prstGeom prst="rect">
            <a:avLst/>
          </a:prstGeom>
          <a:noFill/>
          <a:ln w="9525">
            <a:noFill/>
            <a:miter lim="800000"/>
            <a:headEnd/>
            <a:tailEnd/>
          </a:ln>
        </p:spPr>
        <p:txBody>
          <a:bodyPr wrap="none" anchor="ctr">
            <a:spAutoFit/>
          </a:bodyPr>
          <a:lstStyle/>
          <a:p>
            <a:pPr indent="228600">
              <a:tabLst>
                <a:tab pos="3429000" algn="ctr"/>
              </a:tabLst>
            </a:pPr>
            <a:r>
              <a:rPr lang="ru-RU" altLang="ru-RU" sz="2600" b="1" u="sng">
                <a:cs typeface="Times New Roman" pitchFamily="18" charset="0"/>
              </a:rPr>
              <a:t>Выставление оценки:</a:t>
            </a:r>
            <a:endParaRPr lang="ru-RU" altLang="ru-RU" sz="1100"/>
          </a:p>
          <a:p>
            <a:pPr indent="228600" eaLnBrk="0" hangingPunct="0">
              <a:tabLst>
                <a:tab pos="3429000" algn="ctr"/>
              </a:tabLst>
            </a:pPr>
            <a:r>
              <a:rPr lang="ru-RU" altLang="ru-RU" sz="2600" b="1">
                <a:solidFill>
                  <a:srgbClr val="FF0000"/>
                </a:solidFill>
                <a:cs typeface="Times New Roman" pitchFamily="18" charset="0"/>
              </a:rPr>
              <a:t>«5» - </a:t>
            </a:r>
            <a:r>
              <a:rPr lang="ru-RU" altLang="ru-RU" sz="2600" b="1">
                <a:cs typeface="Times New Roman" pitchFamily="18" charset="0"/>
              </a:rPr>
              <a:t>за 4 правильно выполненных </a:t>
            </a:r>
            <a:endParaRPr lang="ru-RU" altLang="ru-RU" sz="1100"/>
          </a:p>
          <a:p>
            <a:pPr indent="228600" eaLnBrk="0" hangingPunct="0">
              <a:tabLst>
                <a:tab pos="3429000" algn="ctr"/>
              </a:tabLst>
            </a:pPr>
            <a:r>
              <a:rPr lang="ru-RU" altLang="ru-RU" sz="2600" b="1">
                <a:cs typeface="Times New Roman" pitchFamily="18" charset="0"/>
              </a:rPr>
              <a:t>                 задания</a:t>
            </a:r>
            <a:endParaRPr lang="ru-RU" altLang="ru-RU" sz="1100"/>
          </a:p>
          <a:p>
            <a:pPr indent="228600" eaLnBrk="0" hangingPunct="0">
              <a:tabLst>
                <a:tab pos="3429000" algn="ctr"/>
              </a:tabLst>
            </a:pPr>
            <a:r>
              <a:rPr lang="ru-RU" altLang="ru-RU" sz="2600" b="1">
                <a:solidFill>
                  <a:srgbClr val="FF0000"/>
                </a:solidFill>
                <a:cs typeface="Times New Roman" pitchFamily="18" charset="0"/>
              </a:rPr>
              <a:t>«4» - </a:t>
            </a:r>
            <a:r>
              <a:rPr lang="ru-RU" altLang="ru-RU" sz="2600" b="1">
                <a:cs typeface="Times New Roman" pitchFamily="18" charset="0"/>
              </a:rPr>
              <a:t>за 3 правильно выполненных</a:t>
            </a:r>
            <a:endParaRPr lang="ru-RU" altLang="ru-RU" sz="1100"/>
          </a:p>
          <a:p>
            <a:pPr indent="228600" eaLnBrk="0" hangingPunct="0">
              <a:tabLst>
                <a:tab pos="3429000" algn="ctr"/>
              </a:tabLst>
            </a:pPr>
            <a:r>
              <a:rPr lang="ru-RU" altLang="ru-RU" sz="2600" b="1">
                <a:cs typeface="Times New Roman" pitchFamily="18" charset="0"/>
              </a:rPr>
              <a:t>                 задания	</a:t>
            </a:r>
            <a:endParaRPr lang="ru-RU" altLang="ru-RU" sz="1100"/>
          </a:p>
          <a:p>
            <a:pPr indent="228600" eaLnBrk="0" hangingPunct="0">
              <a:tabLst>
                <a:tab pos="3429000" algn="ctr"/>
              </a:tabLst>
            </a:pPr>
            <a:r>
              <a:rPr lang="ru-RU" altLang="ru-RU" sz="2600" b="1">
                <a:solidFill>
                  <a:srgbClr val="FF0000"/>
                </a:solidFill>
                <a:cs typeface="Times New Roman" pitchFamily="18" charset="0"/>
              </a:rPr>
              <a:t>«3» - </a:t>
            </a:r>
            <a:r>
              <a:rPr lang="ru-RU" altLang="ru-RU" sz="2600" b="1">
                <a:cs typeface="Times New Roman" pitchFamily="18" charset="0"/>
              </a:rPr>
              <a:t>за 2 правильно выполненных </a:t>
            </a:r>
            <a:endParaRPr lang="ru-RU" altLang="ru-RU" sz="1100"/>
          </a:p>
          <a:p>
            <a:pPr indent="228600" eaLnBrk="0" hangingPunct="0">
              <a:tabLst>
                <a:tab pos="3429000" algn="ctr"/>
              </a:tabLst>
            </a:pPr>
            <a:r>
              <a:rPr lang="ru-RU" altLang="ru-RU" sz="2600" b="1">
                <a:cs typeface="Times New Roman" pitchFamily="18" charset="0"/>
              </a:rPr>
              <a:t>                 задания</a:t>
            </a:r>
            <a:endParaRPr lang="ru-RU" altLang="ru-RU" sz="1100"/>
          </a:p>
          <a:p>
            <a:pPr indent="228600" eaLnBrk="0" hangingPunct="0">
              <a:tabLst>
                <a:tab pos="3429000" algn="ctr"/>
              </a:tabLst>
            </a:pPr>
            <a:endParaRPr lang="ru-RU" altLang="ru-RU"/>
          </a:p>
        </p:txBody>
      </p:sp>
      <p:pic>
        <p:nvPicPr>
          <p:cNvPr id="15375" name="Picture 15" descr="C:\Users\Teacher400\Desktop\x_fd3df054.jpg"/>
          <p:cNvPicPr>
            <a:picLocks noChangeAspect="1" noChangeArrowheads="1"/>
          </p:cNvPicPr>
          <p:nvPr/>
        </p:nvPicPr>
        <p:blipFill>
          <a:blip r:embed="rId2" cstate="email"/>
          <a:srcRect/>
          <a:stretch>
            <a:fillRect/>
          </a:stretch>
        </p:blipFill>
        <p:spPr bwMode="auto">
          <a:xfrm>
            <a:off x="7452320" y="5301208"/>
            <a:ext cx="1583072" cy="1368152"/>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220"/>
                                        </p:tgtEl>
                                        <p:attrNameLst>
                                          <p:attrName>style.visibility</p:attrName>
                                        </p:attrNameLst>
                                      </p:cBhvr>
                                      <p:to>
                                        <p:strVal val="visible"/>
                                      </p:to>
                                    </p:set>
                                    <p:animEffect transition="in" filter="wipe(down)">
                                      <p:cBhvr>
                                        <p:cTn id="7" dur="500"/>
                                        <p:tgtEl>
                                          <p:spTgt spid="92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9246"/>
                                        </p:tgtEl>
                                        <p:attrNameLst>
                                          <p:attrName>style.visibility</p:attrName>
                                        </p:attrNameLst>
                                      </p:cBhvr>
                                      <p:to>
                                        <p:strVal val="visible"/>
                                      </p:to>
                                    </p:set>
                                    <p:animEffect transition="in" filter="diamond(in)">
                                      <p:cBhvr>
                                        <p:cTn id="12" dur="2000"/>
                                        <p:tgtEl>
                                          <p:spTgt spid="924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32" fill="hold" nodeType="clickEffect">
                                  <p:stCondLst>
                                    <p:cond delay="0"/>
                                  </p:stCondLst>
                                  <p:childTnLst>
                                    <p:set>
                                      <p:cBhvr>
                                        <p:cTn id="16" dur="1" fill="hold">
                                          <p:stCondLst>
                                            <p:cond delay="0"/>
                                          </p:stCondLst>
                                        </p:cTn>
                                        <p:tgtEl>
                                          <p:spTgt spid="9247">
                                            <p:txEl>
                                              <p:pRg st="0" end="0"/>
                                            </p:txEl>
                                          </p:spTgt>
                                        </p:tgtEl>
                                        <p:attrNameLst>
                                          <p:attrName>style.visibility</p:attrName>
                                        </p:attrNameLst>
                                      </p:cBhvr>
                                      <p:to>
                                        <p:strVal val="visible"/>
                                      </p:to>
                                    </p:set>
                                    <p:animEffect transition="in" filter="diamond(out)">
                                      <p:cBhvr>
                                        <p:cTn id="17" dur="2000"/>
                                        <p:tgtEl>
                                          <p:spTgt spid="9247">
                                            <p:txEl>
                                              <p:pRg st="0" end="0"/>
                                            </p:txEl>
                                          </p:spTgt>
                                        </p:tgtEl>
                                      </p:cBhvr>
                                    </p:animEffect>
                                  </p:childTnLst>
                                </p:cTn>
                              </p:par>
                              <p:par>
                                <p:cTn id="18" presetID="8" presetClass="entr" presetSubtype="32" fill="hold" nodeType="withEffect">
                                  <p:stCondLst>
                                    <p:cond delay="0"/>
                                  </p:stCondLst>
                                  <p:childTnLst>
                                    <p:set>
                                      <p:cBhvr>
                                        <p:cTn id="19" dur="1" fill="hold">
                                          <p:stCondLst>
                                            <p:cond delay="0"/>
                                          </p:stCondLst>
                                        </p:cTn>
                                        <p:tgtEl>
                                          <p:spTgt spid="9247">
                                            <p:txEl>
                                              <p:pRg st="1" end="1"/>
                                            </p:txEl>
                                          </p:spTgt>
                                        </p:tgtEl>
                                        <p:attrNameLst>
                                          <p:attrName>style.visibility</p:attrName>
                                        </p:attrNameLst>
                                      </p:cBhvr>
                                      <p:to>
                                        <p:strVal val="visible"/>
                                      </p:to>
                                    </p:set>
                                    <p:animEffect transition="in" filter="diamond(out)">
                                      <p:cBhvr>
                                        <p:cTn id="20" dur="2000"/>
                                        <p:tgtEl>
                                          <p:spTgt spid="9247">
                                            <p:txEl>
                                              <p:pRg st="1" end="1"/>
                                            </p:txEl>
                                          </p:spTgt>
                                        </p:tgtEl>
                                      </p:cBhvr>
                                    </p:animEffect>
                                  </p:childTnLst>
                                </p:cTn>
                              </p:par>
                              <p:par>
                                <p:cTn id="21" presetID="8" presetClass="entr" presetSubtype="32" fill="hold" nodeType="withEffect">
                                  <p:stCondLst>
                                    <p:cond delay="0"/>
                                  </p:stCondLst>
                                  <p:childTnLst>
                                    <p:set>
                                      <p:cBhvr>
                                        <p:cTn id="22" dur="1" fill="hold">
                                          <p:stCondLst>
                                            <p:cond delay="0"/>
                                          </p:stCondLst>
                                        </p:cTn>
                                        <p:tgtEl>
                                          <p:spTgt spid="9247">
                                            <p:txEl>
                                              <p:pRg st="2" end="2"/>
                                            </p:txEl>
                                          </p:spTgt>
                                        </p:tgtEl>
                                        <p:attrNameLst>
                                          <p:attrName>style.visibility</p:attrName>
                                        </p:attrNameLst>
                                      </p:cBhvr>
                                      <p:to>
                                        <p:strVal val="visible"/>
                                      </p:to>
                                    </p:set>
                                    <p:animEffect transition="in" filter="diamond(out)">
                                      <p:cBhvr>
                                        <p:cTn id="23" dur="2000"/>
                                        <p:tgtEl>
                                          <p:spTgt spid="9247">
                                            <p:txEl>
                                              <p:pRg st="2" end="2"/>
                                            </p:txEl>
                                          </p:spTgt>
                                        </p:tgtEl>
                                      </p:cBhvr>
                                    </p:animEffect>
                                  </p:childTnLst>
                                </p:cTn>
                              </p:par>
                              <p:par>
                                <p:cTn id="24" presetID="8" presetClass="entr" presetSubtype="32" fill="hold" nodeType="withEffect">
                                  <p:stCondLst>
                                    <p:cond delay="0"/>
                                  </p:stCondLst>
                                  <p:childTnLst>
                                    <p:set>
                                      <p:cBhvr>
                                        <p:cTn id="25" dur="1" fill="hold">
                                          <p:stCondLst>
                                            <p:cond delay="0"/>
                                          </p:stCondLst>
                                        </p:cTn>
                                        <p:tgtEl>
                                          <p:spTgt spid="9247">
                                            <p:txEl>
                                              <p:pRg st="3" end="3"/>
                                            </p:txEl>
                                          </p:spTgt>
                                        </p:tgtEl>
                                        <p:attrNameLst>
                                          <p:attrName>style.visibility</p:attrName>
                                        </p:attrNameLst>
                                      </p:cBhvr>
                                      <p:to>
                                        <p:strVal val="visible"/>
                                      </p:to>
                                    </p:set>
                                    <p:animEffect transition="in" filter="diamond(out)">
                                      <p:cBhvr>
                                        <p:cTn id="26" dur="2000"/>
                                        <p:tgtEl>
                                          <p:spTgt spid="9247">
                                            <p:txEl>
                                              <p:pRg st="3" end="3"/>
                                            </p:txEl>
                                          </p:spTgt>
                                        </p:tgtEl>
                                      </p:cBhvr>
                                    </p:animEffect>
                                  </p:childTnLst>
                                </p:cTn>
                              </p:par>
                              <p:par>
                                <p:cTn id="27" presetID="8" presetClass="entr" presetSubtype="32" fill="hold" nodeType="withEffect">
                                  <p:stCondLst>
                                    <p:cond delay="0"/>
                                  </p:stCondLst>
                                  <p:childTnLst>
                                    <p:set>
                                      <p:cBhvr>
                                        <p:cTn id="28" dur="1" fill="hold">
                                          <p:stCondLst>
                                            <p:cond delay="0"/>
                                          </p:stCondLst>
                                        </p:cTn>
                                        <p:tgtEl>
                                          <p:spTgt spid="9247">
                                            <p:txEl>
                                              <p:pRg st="4" end="4"/>
                                            </p:txEl>
                                          </p:spTgt>
                                        </p:tgtEl>
                                        <p:attrNameLst>
                                          <p:attrName>style.visibility</p:attrName>
                                        </p:attrNameLst>
                                      </p:cBhvr>
                                      <p:to>
                                        <p:strVal val="visible"/>
                                      </p:to>
                                    </p:set>
                                    <p:animEffect transition="in" filter="diamond(out)">
                                      <p:cBhvr>
                                        <p:cTn id="29" dur="2000"/>
                                        <p:tgtEl>
                                          <p:spTgt spid="9247">
                                            <p:txEl>
                                              <p:pRg st="4" end="4"/>
                                            </p:txEl>
                                          </p:spTgt>
                                        </p:tgtEl>
                                      </p:cBhvr>
                                    </p:animEffect>
                                  </p:childTnLst>
                                </p:cTn>
                              </p:par>
                              <p:par>
                                <p:cTn id="30" presetID="8" presetClass="entr" presetSubtype="32" fill="hold" nodeType="withEffect">
                                  <p:stCondLst>
                                    <p:cond delay="0"/>
                                  </p:stCondLst>
                                  <p:childTnLst>
                                    <p:set>
                                      <p:cBhvr>
                                        <p:cTn id="31" dur="1" fill="hold">
                                          <p:stCondLst>
                                            <p:cond delay="0"/>
                                          </p:stCondLst>
                                        </p:cTn>
                                        <p:tgtEl>
                                          <p:spTgt spid="9247">
                                            <p:txEl>
                                              <p:pRg st="5" end="5"/>
                                            </p:txEl>
                                          </p:spTgt>
                                        </p:tgtEl>
                                        <p:attrNameLst>
                                          <p:attrName>style.visibility</p:attrName>
                                        </p:attrNameLst>
                                      </p:cBhvr>
                                      <p:to>
                                        <p:strVal val="visible"/>
                                      </p:to>
                                    </p:set>
                                    <p:animEffect transition="in" filter="diamond(out)">
                                      <p:cBhvr>
                                        <p:cTn id="32" dur="2000"/>
                                        <p:tgtEl>
                                          <p:spTgt spid="9247">
                                            <p:txEl>
                                              <p:pRg st="5" end="5"/>
                                            </p:txEl>
                                          </p:spTgt>
                                        </p:tgtEl>
                                      </p:cBhvr>
                                    </p:animEffect>
                                  </p:childTnLst>
                                </p:cTn>
                              </p:par>
                              <p:par>
                                <p:cTn id="33" presetID="8" presetClass="entr" presetSubtype="32" fill="hold" nodeType="withEffect">
                                  <p:stCondLst>
                                    <p:cond delay="0"/>
                                  </p:stCondLst>
                                  <p:childTnLst>
                                    <p:set>
                                      <p:cBhvr>
                                        <p:cTn id="34" dur="1" fill="hold">
                                          <p:stCondLst>
                                            <p:cond delay="0"/>
                                          </p:stCondLst>
                                        </p:cTn>
                                        <p:tgtEl>
                                          <p:spTgt spid="9247">
                                            <p:txEl>
                                              <p:pRg st="6" end="6"/>
                                            </p:txEl>
                                          </p:spTgt>
                                        </p:tgtEl>
                                        <p:attrNameLst>
                                          <p:attrName>style.visibility</p:attrName>
                                        </p:attrNameLst>
                                      </p:cBhvr>
                                      <p:to>
                                        <p:strVal val="visible"/>
                                      </p:to>
                                    </p:set>
                                    <p:animEffect transition="in" filter="diamond(out)">
                                      <p:cBhvr>
                                        <p:cTn id="35" dur="2000"/>
                                        <p:tgtEl>
                                          <p:spTgt spid="92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Заголовок 1"/>
          <p:cNvSpPr>
            <a:spLocks noGrp="1"/>
          </p:cNvSpPr>
          <p:nvPr>
            <p:ph type="ctrTitle"/>
          </p:nvPr>
        </p:nvSpPr>
        <p:spPr>
          <a:xfrm>
            <a:off x="684213" y="260350"/>
            <a:ext cx="7772400" cy="1470025"/>
          </a:xfrm>
        </p:spPr>
        <p:txBody>
          <a:bodyPr/>
          <a:lstStyle/>
          <a:p>
            <a:r>
              <a:rPr lang="ru-RU" altLang="ru-RU" sz="4000" b="1" i="1" smtClean="0">
                <a:solidFill>
                  <a:srgbClr val="C00000"/>
                </a:solidFill>
                <a:latin typeface="Times New Roman" pitchFamily="18" charset="0"/>
                <a:cs typeface="Times New Roman" pitchFamily="18" charset="0"/>
              </a:rPr>
              <a:t>РЕФЛЕКСИЯ</a:t>
            </a:r>
          </a:p>
        </p:txBody>
      </p:sp>
      <p:sp>
        <p:nvSpPr>
          <p:cNvPr id="17411" name="Подзаголовок 2"/>
          <p:cNvSpPr>
            <a:spLocks noGrp="1"/>
          </p:cNvSpPr>
          <p:nvPr>
            <p:ph type="subTitle" idx="1"/>
          </p:nvPr>
        </p:nvSpPr>
        <p:spPr>
          <a:xfrm>
            <a:off x="468313" y="2060575"/>
            <a:ext cx="8064500" cy="4392613"/>
          </a:xfrm>
        </p:spPr>
        <p:txBody>
          <a:bodyPr/>
          <a:lstStyle/>
          <a:p>
            <a:pPr marL="514350" indent="-514350" algn="l">
              <a:buFontTx/>
              <a:buAutoNum type="arabicPeriod"/>
            </a:pPr>
            <a:r>
              <a:rPr lang="ru-RU" altLang="ru-RU" b="1" smtClean="0">
                <a:solidFill>
                  <a:srgbClr val="008000"/>
                </a:solidFill>
                <a:latin typeface="Times New Roman" pitchFamily="18" charset="0"/>
                <a:cs typeface="Times New Roman" pitchFamily="18" charset="0"/>
              </a:rPr>
              <a:t>Теперь я буду знать, что…</a:t>
            </a:r>
          </a:p>
          <a:p>
            <a:pPr marL="514350" indent="-514350" algn="l">
              <a:buFontTx/>
              <a:buAutoNum type="arabicPeriod"/>
            </a:pPr>
            <a:r>
              <a:rPr lang="ru-RU" altLang="ru-RU" b="1" smtClean="0">
                <a:solidFill>
                  <a:srgbClr val="008000"/>
                </a:solidFill>
                <a:latin typeface="Times New Roman" pitchFamily="18" charset="0"/>
                <a:cs typeface="Times New Roman" pitchFamily="18" charset="0"/>
              </a:rPr>
              <a:t>Я рад(-а), что …</a:t>
            </a:r>
          </a:p>
          <a:p>
            <a:pPr marL="514350" indent="-514350" algn="l">
              <a:buFontTx/>
              <a:buAutoNum type="arabicPeriod"/>
            </a:pPr>
            <a:endParaRPr lang="ru-RU" altLang="ru-RU" b="1" smtClean="0">
              <a:solidFill>
                <a:srgbClr val="008000"/>
              </a:solidFill>
              <a:latin typeface="Times New Roman" pitchFamily="18" charset="0"/>
              <a:cs typeface="Times New Roman" pitchFamily="18" charset="0"/>
            </a:endParaRPr>
          </a:p>
        </p:txBody>
      </p:sp>
      <p:pic>
        <p:nvPicPr>
          <p:cNvPr id="17412" name="Picture 4" descr="C:\Users\Teacher400\Desktop\18afe65bbfd9359aaf035d3cd3918cfe.jpg"/>
          <p:cNvPicPr>
            <a:picLocks noChangeAspect="1" noChangeArrowheads="1"/>
          </p:cNvPicPr>
          <p:nvPr/>
        </p:nvPicPr>
        <p:blipFill>
          <a:blip r:embed="rId2" cstate="email"/>
          <a:srcRect/>
          <a:stretch>
            <a:fillRect/>
          </a:stretch>
        </p:blipFill>
        <p:spPr bwMode="auto">
          <a:xfrm>
            <a:off x="3131840" y="3501008"/>
            <a:ext cx="2448786" cy="2769121"/>
          </a:xfrm>
          <a:prstGeom prst="roundRect">
            <a:avLst>
              <a:gd name="adj" fmla="val 6871"/>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blinds(horizontal)">
                                      <p:cBhvr>
                                        <p:cTn id="7" dur="500"/>
                                        <p:tgtEl>
                                          <p:spTgt spid="174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5" presetClass="entr" presetSubtype="0" fill="hold" nodeType="clickEffect">
                                  <p:stCondLst>
                                    <p:cond delay="0"/>
                                  </p:stCondLst>
                                  <p:childTnLst>
                                    <p:set>
                                      <p:cBhvr>
                                        <p:cTn id="11" dur="1" fill="hold">
                                          <p:stCondLst>
                                            <p:cond delay="0"/>
                                          </p:stCondLst>
                                        </p:cTn>
                                        <p:tgtEl>
                                          <p:spTgt spid="17411">
                                            <p:txEl>
                                              <p:pRg st="0" end="0"/>
                                            </p:txEl>
                                          </p:spTgt>
                                        </p:tgtEl>
                                        <p:attrNameLst>
                                          <p:attrName>style.visibility</p:attrName>
                                        </p:attrNameLst>
                                      </p:cBhvr>
                                      <p:to>
                                        <p:strVal val="visible"/>
                                      </p:to>
                                    </p:set>
                                    <p:anim calcmode="lin" valueType="num">
                                      <p:cBhvr>
                                        <p:cTn id="12" dur="500" decel="50000" fill="hold">
                                          <p:stCondLst>
                                            <p:cond delay="0"/>
                                          </p:stCondLst>
                                        </p:cTn>
                                        <p:tgtEl>
                                          <p:spTgt spid="17411">
                                            <p:txEl>
                                              <p:pRg st="0" end="0"/>
                                            </p:txEl>
                                          </p:spTgt>
                                        </p:tgtEl>
                                        <p:attrNameLst>
                                          <p:attrName>style.rotation</p:attrName>
                                        </p:attrNameLst>
                                      </p:cBhvr>
                                      <p:tavLst>
                                        <p:tav tm="0">
                                          <p:val>
                                            <p:fltVal val="-90"/>
                                          </p:val>
                                        </p:tav>
                                        <p:tav tm="100000">
                                          <p:val>
                                            <p:fltVal val="0"/>
                                          </p:val>
                                        </p:tav>
                                      </p:tavLst>
                                    </p:anim>
                                    <p:anim calcmode="lin" valueType="num">
                                      <p:cBhvr>
                                        <p:cTn id="13" dur="500" decel="50000" fill="hold">
                                          <p:stCondLst>
                                            <p:cond delay="0"/>
                                          </p:stCondLst>
                                        </p:cTn>
                                        <p:tgtEl>
                                          <p:spTgt spid="17411">
                                            <p:txEl>
                                              <p:pRg st="0" end="0"/>
                                            </p:txEl>
                                          </p:spTgt>
                                        </p:tgtEl>
                                        <p:attrNameLst>
                                          <p:attrName>ppt_w</p:attrName>
                                        </p:attrNameLst>
                                      </p:cBhvr>
                                      <p:tavLst>
                                        <p:tav tm="0">
                                          <p:val>
                                            <p:strVal val="#ppt_w"/>
                                          </p:val>
                                        </p:tav>
                                        <p:tav tm="100000">
                                          <p:val>
                                            <p:strVal val="#ppt_w*.05"/>
                                          </p:val>
                                        </p:tav>
                                      </p:tavLst>
                                    </p:anim>
                                    <p:anim calcmode="lin" valueType="num">
                                      <p:cBhvr>
                                        <p:cTn id="14" dur="500" accel="50000" fill="hold">
                                          <p:stCondLst>
                                            <p:cond delay="500"/>
                                          </p:stCondLst>
                                        </p:cTn>
                                        <p:tgtEl>
                                          <p:spTgt spid="17411">
                                            <p:txEl>
                                              <p:pRg st="0" end="0"/>
                                            </p:txEl>
                                          </p:spTgt>
                                        </p:tgtEl>
                                        <p:attrNameLst>
                                          <p:attrName>ppt_w</p:attrName>
                                        </p:attrNameLst>
                                      </p:cBhvr>
                                      <p:tavLst>
                                        <p:tav tm="0">
                                          <p:val>
                                            <p:strVal val="#ppt_w*.05"/>
                                          </p:val>
                                        </p:tav>
                                        <p:tav tm="100000">
                                          <p:val>
                                            <p:strVal val="#ppt_w"/>
                                          </p:val>
                                        </p:tav>
                                      </p:tavLst>
                                    </p:anim>
                                    <p:anim calcmode="lin" valueType="num">
                                      <p:cBhvr>
                                        <p:cTn id="15" dur="1000" fill="hold"/>
                                        <p:tgtEl>
                                          <p:spTgt spid="17411">
                                            <p:txEl>
                                              <p:pRg st="0" end="0"/>
                                            </p:txEl>
                                          </p:spTgt>
                                        </p:tgtEl>
                                        <p:attrNameLst>
                                          <p:attrName>ppt_h</p:attrName>
                                        </p:attrNameLst>
                                      </p:cBhvr>
                                      <p:tavLst>
                                        <p:tav tm="0">
                                          <p:val>
                                            <p:strVal val="#ppt_h"/>
                                          </p:val>
                                        </p:tav>
                                        <p:tav tm="100000">
                                          <p:val>
                                            <p:strVal val="#ppt_h"/>
                                          </p:val>
                                        </p:tav>
                                      </p:tavLst>
                                    </p:anim>
                                    <p:anim calcmode="lin" valueType="num">
                                      <p:cBhvr>
                                        <p:cTn id="16" dur="500" decel="50000" fill="hold">
                                          <p:stCondLst>
                                            <p:cond delay="0"/>
                                          </p:stCondLst>
                                        </p:cTn>
                                        <p:tgtEl>
                                          <p:spTgt spid="17411">
                                            <p:txEl>
                                              <p:pRg st="0" end="0"/>
                                            </p:txEl>
                                          </p:spTgt>
                                        </p:tgtEl>
                                        <p:attrNameLst>
                                          <p:attrName>ppt_x</p:attrName>
                                        </p:attrNameLst>
                                      </p:cBhvr>
                                      <p:tavLst>
                                        <p:tav tm="0">
                                          <p:val>
                                            <p:strVal val="#ppt_x+.4"/>
                                          </p:val>
                                        </p:tav>
                                        <p:tav tm="100000">
                                          <p:val>
                                            <p:strVal val="#ppt_x"/>
                                          </p:val>
                                        </p:tav>
                                      </p:tavLst>
                                    </p:anim>
                                    <p:anim calcmode="lin" valueType="num">
                                      <p:cBhvr>
                                        <p:cTn id="17" dur="500" decel="50000" fill="hold">
                                          <p:stCondLst>
                                            <p:cond delay="0"/>
                                          </p:stCondLst>
                                        </p:cTn>
                                        <p:tgtEl>
                                          <p:spTgt spid="17411">
                                            <p:txEl>
                                              <p:pRg st="0" end="0"/>
                                            </p:txEl>
                                          </p:spTgt>
                                        </p:tgtEl>
                                        <p:attrNameLst>
                                          <p:attrName>ppt_y</p:attrName>
                                        </p:attrNameLst>
                                      </p:cBhvr>
                                      <p:tavLst>
                                        <p:tav tm="0">
                                          <p:val>
                                            <p:strVal val="#ppt_y-.2"/>
                                          </p:val>
                                        </p:tav>
                                        <p:tav tm="100000">
                                          <p:val>
                                            <p:strVal val="#ppt_y+.1"/>
                                          </p:val>
                                        </p:tav>
                                      </p:tavLst>
                                    </p:anim>
                                    <p:anim calcmode="lin" valueType="num">
                                      <p:cBhvr>
                                        <p:cTn id="18" dur="500" accel="50000" fill="hold">
                                          <p:stCondLst>
                                            <p:cond delay="500"/>
                                          </p:stCondLst>
                                        </p:cTn>
                                        <p:tgtEl>
                                          <p:spTgt spid="17411">
                                            <p:txEl>
                                              <p:pRg st="0" end="0"/>
                                            </p:txEl>
                                          </p:spTgt>
                                        </p:tgtEl>
                                        <p:attrNameLst>
                                          <p:attrName>ppt_y</p:attrName>
                                        </p:attrNameLst>
                                      </p:cBhvr>
                                      <p:tavLst>
                                        <p:tav tm="0">
                                          <p:val>
                                            <p:strVal val="#ppt_y+.1"/>
                                          </p:val>
                                        </p:tav>
                                        <p:tav tm="100000">
                                          <p:val>
                                            <p:strVal val="#ppt_y"/>
                                          </p:val>
                                        </p:tav>
                                      </p:tavLst>
                                    </p:anim>
                                    <p:animEffect transition="in" filter="fade">
                                      <p:cBhvr>
                                        <p:cTn id="19" dur="1000" decel="50000">
                                          <p:stCondLst>
                                            <p:cond delay="0"/>
                                          </p:stCondLst>
                                        </p:cTn>
                                        <p:tgtEl>
                                          <p:spTgt spid="17411">
                                            <p:txEl>
                                              <p:pRg st="0" end="0"/>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5" presetClass="entr" presetSubtype="0" fill="hold" nodeType="clickEffect">
                                  <p:stCondLst>
                                    <p:cond delay="0"/>
                                  </p:stCondLst>
                                  <p:childTnLst>
                                    <p:set>
                                      <p:cBhvr>
                                        <p:cTn id="23" dur="1" fill="hold">
                                          <p:stCondLst>
                                            <p:cond delay="0"/>
                                          </p:stCondLst>
                                        </p:cTn>
                                        <p:tgtEl>
                                          <p:spTgt spid="17411">
                                            <p:txEl>
                                              <p:pRg st="1" end="1"/>
                                            </p:txEl>
                                          </p:spTgt>
                                        </p:tgtEl>
                                        <p:attrNameLst>
                                          <p:attrName>style.visibility</p:attrName>
                                        </p:attrNameLst>
                                      </p:cBhvr>
                                      <p:to>
                                        <p:strVal val="visible"/>
                                      </p:to>
                                    </p:set>
                                    <p:anim calcmode="lin" valueType="num">
                                      <p:cBhvr>
                                        <p:cTn id="24" dur="500" decel="50000" fill="hold">
                                          <p:stCondLst>
                                            <p:cond delay="0"/>
                                          </p:stCondLst>
                                        </p:cTn>
                                        <p:tgtEl>
                                          <p:spTgt spid="17411">
                                            <p:txEl>
                                              <p:pRg st="1" end="1"/>
                                            </p:txEl>
                                          </p:spTgt>
                                        </p:tgtEl>
                                        <p:attrNameLst>
                                          <p:attrName>style.rotation</p:attrName>
                                        </p:attrNameLst>
                                      </p:cBhvr>
                                      <p:tavLst>
                                        <p:tav tm="0">
                                          <p:val>
                                            <p:fltVal val="-90"/>
                                          </p:val>
                                        </p:tav>
                                        <p:tav tm="100000">
                                          <p:val>
                                            <p:fltVal val="0"/>
                                          </p:val>
                                        </p:tav>
                                      </p:tavLst>
                                    </p:anim>
                                    <p:anim calcmode="lin" valueType="num">
                                      <p:cBhvr>
                                        <p:cTn id="25" dur="500" decel="50000" fill="hold">
                                          <p:stCondLst>
                                            <p:cond delay="0"/>
                                          </p:stCondLst>
                                        </p:cTn>
                                        <p:tgtEl>
                                          <p:spTgt spid="17411">
                                            <p:txEl>
                                              <p:pRg st="1" end="1"/>
                                            </p:txEl>
                                          </p:spTgt>
                                        </p:tgtEl>
                                        <p:attrNameLst>
                                          <p:attrName>ppt_w</p:attrName>
                                        </p:attrNameLst>
                                      </p:cBhvr>
                                      <p:tavLst>
                                        <p:tav tm="0">
                                          <p:val>
                                            <p:strVal val="#ppt_w"/>
                                          </p:val>
                                        </p:tav>
                                        <p:tav tm="100000">
                                          <p:val>
                                            <p:strVal val="#ppt_w*.05"/>
                                          </p:val>
                                        </p:tav>
                                      </p:tavLst>
                                    </p:anim>
                                    <p:anim calcmode="lin" valueType="num">
                                      <p:cBhvr>
                                        <p:cTn id="26" dur="500" accel="50000" fill="hold">
                                          <p:stCondLst>
                                            <p:cond delay="500"/>
                                          </p:stCondLst>
                                        </p:cTn>
                                        <p:tgtEl>
                                          <p:spTgt spid="17411">
                                            <p:txEl>
                                              <p:pRg st="1" end="1"/>
                                            </p:txEl>
                                          </p:spTgt>
                                        </p:tgtEl>
                                        <p:attrNameLst>
                                          <p:attrName>ppt_w</p:attrName>
                                        </p:attrNameLst>
                                      </p:cBhvr>
                                      <p:tavLst>
                                        <p:tav tm="0">
                                          <p:val>
                                            <p:strVal val="#ppt_w*.05"/>
                                          </p:val>
                                        </p:tav>
                                        <p:tav tm="100000">
                                          <p:val>
                                            <p:strVal val="#ppt_w"/>
                                          </p:val>
                                        </p:tav>
                                      </p:tavLst>
                                    </p:anim>
                                    <p:anim calcmode="lin" valueType="num">
                                      <p:cBhvr>
                                        <p:cTn id="27" dur="1000" fill="hold"/>
                                        <p:tgtEl>
                                          <p:spTgt spid="17411">
                                            <p:txEl>
                                              <p:pRg st="1" end="1"/>
                                            </p:txEl>
                                          </p:spTgt>
                                        </p:tgtEl>
                                        <p:attrNameLst>
                                          <p:attrName>ppt_h</p:attrName>
                                        </p:attrNameLst>
                                      </p:cBhvr>
                                      <p:tavLst>
                                        <p:tav tm="0">
                                          <p:val>
                                            <p:strVal val="#ppt_h"/>
                                          </p:val>
                                        </p:tav>
                                        <p:tav tm="100000">
                                          <p:val>
                                            <p:strVal val="#ppt_h"/>
                                          </p:val>
                                        </p:tav>
                                      </p:tavLst>
                                    </p:anim>
                                    <p:anim calcmode="lin" valueType="num">
                                      <p:cBhvr>
                                        <p:cTn id="28" dur="500" decel="50000" fill="hold">
                                          <p:stCondLst>
                                            <p:cond delay="0"/>
                                          </p:stCondLst>
                                        </p:cTn>
                                        <p:tgtEl>
                                          <p:spTgt spid="17411">
                                            <p:txEl>
                                              <p:pRg st="1" end="1"/>
                                            </p:txEl>
                                          </p:spTgt>
                                        </p:tgtEl>
                                        <p:attrNameLst>
                                          <p:attrName>ppt_x</p:attrName>
                                        </p:attrNameLst>
                                      </p:cBhvr>
                                      <p:tavLst>
                                        <p:tav tm="0">
                                          <p:val>
                                            <p:strVal val="#ppt_x+.4"/>
                                          </p:val>
                                        </p:tav>
                                        <p:tav tm="100000">
                                          <p:val>
                                            <p:strVal val="#ppt_x"/>
                                          </p:val>
                                        </p:tav>
                                      </p:tavLst>
                                    </p:anim>
                                    <p:anim calcmode="lin" valueType="num">
                                      <p:cBhvr>
                                        <p:cTn id="29" dur="500" decel="50000" fill="hold">
                                          <p:stCondLst>
                                            <p:cond delay="0"/>
                                          </p:stCondLst>
                                        </p:cTn>
                                        <p:tgtEl>
                                          <p:spTgt spid="17411">
                                            <p:txEl>
                                              <p:pRg st="1" end="1"/>
                                            </p:txEl>
                                          </p:spTgt>
                                        </p:tgtEl>
                                        <p:attrNameLst>
                                          <p:attrName>ppt_y</p:attrName>
                                        </p:attrNameLst>
                                      </p:cBhvr>
                                      <p:tavLst>
                                        <p:tav tm="0">
                                          <p:val>
                                            <p:strVal val="#ppt_y-.2"/>
                                          </p:val>
                                        </p:tav>
                                        <p:tav tm="100000">
                                          <p:val>
                                            <p:strVal val="#ppt_y+.1"/>
                                          </p:val>
                                        </p:tav>
                                      </p:tavLst>
                                    </p:anim>
                                    <p:anim calcmode="lin" valueType="num">
                                      <p:cBhvr>
                                        <p:cTn id="30" dur="500" accel="50000" fill="hold">
                                          <p:stCondLst>
                                            <p:cond delay="500"/>
                                          </p:stCondLst>
                                        </p:cTn>
                                        <p:tgtEl>
                                          <p:spTgt spid="17411">
                                            <p:txEl>
                                              <p:pRg st="1" end="1"/>
                                            </p:txEl>
                                          </p:spTgt>
                                        </p:tgtEl>
                                        <p:attrNameLst>
                                          <p:attrName>ppt_y</p:attrName>
                                        </p:attrNameLst>
                                      </p:cBhvr>
                                      <p:tavLst>
                                        <p:tav tm="0">
                                          <p:val>
                                            <p:strVal val="#ppt_y+.1"/>
                                          </p:val>
                                        </p:tav>
                                        <p:tav tm="100000">
                                          <p:val>
                                            <p:strVal val="#ppt_y"/>
                                          </p:val>
                                        </p:tav>
                                      </p:tavLst>
                                    </p:anim>
                                    <p:animEffect transition="in" filter="fade">
                                      <p:cBhvr>
                                        <p:cTn id="31" dur="1000" decel="50000">
                                          <p:stCondLst>
                                            <p:cond delay="0"/>
                                          </p:stCondLst>
                                        </p:cTn>
                                        <p:tgtEl>
                                          <p:spTgt spid="174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Заголовок 1"/>
          <p:cNvSpPr>
            <a:spLocks noGrp="1"/>
          </p:cNvSpPr>
          <p:nvPr>
            <p:ph type="ctrTitle"/>
          </p:nvPr>
        </p:nvSpPr>
        <p:spPr>
          <a:xfrm>
            <a:off x="684213" y="476250"/>
            <a:ext cx="7772400" cy="1008063"/>
          </a:xfrm>
        </p:spPr>
        <p:txBody>
          <a:bodyPr/>
          <a:lstStyle/>
          <a:p>
            <a:r>
              <a:rPr lang="ru-RU" altLang="ru-RU" sz="3600" b="1" smtClean="0">
                <a:solidFill>
                  <a:srgbClr val="C00000"/>
                </a:solidFill>
                <a:latin typeface="Times New Roman" pitchFamily="18" charset="0"/>
                <a:cs typeface="Times New Roman" pitchFamily="18" charset="0"/>
              </a:rPr>
              <a:t>Библиографические ссылки</a:t>
            </a:r>
          </a:p>
        </p:txBody>
      </p:sp>
      <p:sp>
        <p:nvSpPr>
          <p:cNvPr id="17411" name="Подзаголовок 2"/>
          <p:cNvSpPr>
            <a:spLocks noGrp="1"/>
          </p:cNvSpPr>
          <p:nvPr>
            <p:ph type="subTitle" idx="1"/>
          </p:nvPr>
        </p:nvSpPr>
        <p:spPr>
          <a:xfrm>
            <a:off x="755650" y="1412875"/>
            <a:ext cx="7848600" cy="5111750"/>
          </a:xfrm>
        </p:spPr>
        <p:txBody>
          <a:bodyPr/>
          <a:lstStyle/>
          <a:p>
            <a:r>
              <a:rPr lang="ru-RU" altLang="ru-RU" sz="1400" smtClean="0">
                <a:latin typeface="Times New Roman" pitchFamily="18" charset="0"/>
                <a:cs typeface="Times New Roman" pitchFamily="18" charset="0"/>
              </a:rPr>
              <a:t>1. Ссылка на определенные страницы в монографии:</a:t>
            </a:r>
          </a:p>
          <a:p>
            <a:r>
              <a:rPr lang="ru-RU" altLang="ru-RU" sz="1400" b="1" smtClean="0">
                <a:latin typeface="Times New Roman" pitchFamily="18" charset="0"/>
                <a:cs typeface="Times New Roman" pitchFamily="18" charset="0"/>
              </a:rPr>
              <a:t>А.В.Владимирова. Русский язык. Орфография и пунктуация в алгоритмах. Практические задания, упражнения, тесты. М.: Эксмо, 2007. – С. 266-275.</a:t>
            </a:r>
          </a:p>
          <a:p>
            <a:r>
              <a:rPr lang="ru-RU" altLang="ru-RU" sz="1400" b="1" smtClean="0">
                <a:latin typeface="Times New Roman" pitchFamily="18" charset="0"/>
                <a:cs typeface="Times New Roman" pitchFamily="18" charset="0"/>
              </a:rPr>
              <a:t> </a:t>
            </a:r>
          </a:p>
          <a:p>
            <a:r>
              <a:rPr lang="ru-RU" altLang="ru-RU" sz="1400" smtClean="0">
                <a:latin typeface="Times New Roman" pitchFamily="18" charset="0"/>
                <a:cs typeface="Times New Roman" pitchFamily="18" charset="0"/>
              </a:rPr>
              <a:t>2. Ссылка на определенные страницы в монографии:</a:t>
            </a:r>
          </a:p>
          <a:p>
            <a:r>
              <a:rPr lang="ru-RU" altLang="ru-RU" sz="1400" b="1" smtClean="0">
                <a:latin typeface="Times New Roman" pitchFamily="18" charset="0"/>
                <a:cs typeface="Times New Roman" pitchFamily="18" charset="0"/>
              </a:rPr>
              <a:t>Г.А.Богданова. Русский язык без репетитора. Часть 2. Пунктуация. М.: Классикс стиль, 2006. – С. 95-105.</a:t>
            </a:r>
          </a:p>
          <a:p>
            <a:r>
              <a:rPr lang="ru-RU" altLang="ru-RU" sz="1400" b="1" smtClean="0">
                <a:latin typeface="Times New Roman" pitchFamily="18" charset="0"/>
                <a:cs typeface="Times New Roman" pitchFamily="18" charset="0"/>
              </a:rPr>
              <a:t> </a:t>
            </a:r>
          </a:p>
          <a:p>
            <a:r>
              <a:rPr lang="ru-RU" altLang="ru-RU" sz="1400" smtClean="0">
                <a:latin typeface="Times New Roman" pitchFamily="18" charset="0"/>
                <a:cs typeface="Times New Roman" pitchFamily="18" charset="0"/>
              </a:rPr>
              <a:t>3. Ссылка на определенные страницы в монографии:</a:t>
            </a:r>
          </a:p>
          <a:p>
            <a:r>
              <a:rPr lang="ru-RU" altLang="ru-RU" sz="1400" b="1" smtClean="0">
                <a:latin typeface="Times New Roman" pitchFamily="18" charset="0"/>
                <a:cs typeface="Times New Roman" pitchFamily="18" charset="0"/>
              </a:rPr>
              <a:t>В.В.Лебедев. Технология развития образовательной деятельности учителя. Учебное пособие. М.: Академия, 2007. – С. 109-125.</a:t>
            </a:r>
          </a:p>
          <a:p>
            <a:r>
              <a:rPr lang="ru-RU" altLang="ru-RU" sz="1400" b="1" smtClean="0">
                <a:latin typeface="Times New Roman" pitchFamily="18" charset="0"/>
                <a:cs typeface="Times New Roman" pitchFamily="18" charset="0"/>
              </a:rPr>
              <a:t> </a:t>
            </a:r>
          </a:p>
          <a:p>
            <a:r>
              <a:rPr lang="ru-RU" altLang="ru-RU" sz="1400" smtClean="0">
                <a:latin typeface="Times New Roman" pitchFamily="18" charset="0"/>
                <a:cs typeface="Times New Roman" pitchFamily="18" charset="0"/>
              </a:rPr>
              <a:t>4. Ссылка на определенные страницы в монографии:</a:t>
            </a:r>
          </a:p>
          <a:p>
            <a:r>
              <a:rPr lang="ru-RU" altLang="ru-RU" sz="1400" b="1" smtClean="0">
                <a:latin typeface="Times New Roman" pitchFamily="18" charset="0"/>
                <a:cs typeface="Times New Roman" pitchFamily="18" charset="0"/>
              </a:rPr>
              <a:t>Д.Э.Розенталь. «Пишите, пожалуйста, правильно!» Пособие по русскому языку. М.: Издательство «Астра», 1996. – С. 116-127.</a:t>
            </a:r>
          </a:p>
          <a:p>
            <a:r>
              <a:rPr lang="ru-RU" altLang="ru-RU" sz="1400" b="1" smtClean="0">
                <a:latin typeface="Times New Roman" pitchFamily="18" charset="0"/>
                <a:cs typeface="Times New Roman" pitchFamily="18" charset="0"/>
              </a:rPr>
              <a:t> </a:t>
            </a:r>
          </a:p>
          <a:p>
            <a:r>
              <a:rPr lang="ru-RU" altLang="ru-RU" sz="1400" smtClean="0">
                <a:latin typeface="Times New Roman" pitchFamily="18" charset="0"/>
                <a:cs typeface="Times New Roman" pitchFamily="18" charset="0"/>
              </a:rPr>
              <a:t>5. Ссылка на определенные страницы в учебнике:</a:t>
            </a:r>
          </a:p>
          <a:p>
            <a:r>
              <a:rPr lang="ru-RU" altLang="ru-RU" sz="1400" b="1" smtClean="0">
                <a:latin typeface="Times New Roman" pitchFamily="18" charset="0"/>
                <a:cs typeface="Times New Roman" pitchFamily="18" charset="0"/>
              </a:rPr>
              <a:t>С.Г.Бархударов, С.Е.Крючков и др. Русский язык. Учебник для 8 класса общеобразовательных учреждений. М.: Просвещение, 2005. – С. 163-175.</a:t>
            </a:r>
          </a:p>
          <a:p>
            <a:r>
              <a:rPr lang="ru-RU" altLang="ru-RU" sz="1400" b="1" smtClean="0">
                <a:latin typeface="Times New Roman" pitchFamily="18" charset="0"/>
                <a:cs typeface="Times New Roman" pitchFamily="18" charset="0"/>
              </a:rPr>
              <a:t> </a:t>
            </a:r>
          </a:p>
          <a:p>
            <a:r>
              <a:rPr lang="ru-RU" altLang="ru-RU" sz="1400" b="1" smtClean="0">
                <a:latin typeface="Times New Roman" pitchFamily="18" charset="0"/>
                <a:cs typeface="Times New Roman" pitchFamily="18" charset="0"/>
              </a:rPr>
              <a:t> </a:t>
            </a:r>
          </a:p>
          <a:p>
            <a:endParaRPr lang="ru-RU" altLang="ru-RU"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4" descr="15940c0b70b49391c702b12fef1a0617"/>
          <p:cNvPicPr>
            <a:picLocks noChangeAspect="1" noChangeArrowheads="1" noCrop="1"/>
          </p:cNvPicPr>
          <p:nvPr/>
        </p:nvPicPr>
        <p:blipFill>
          <a:blip r:embed="rId2"/>
          <a:srcRect/>
          <a:stretch>
            <a:fillRect/>
          </a:stretch>
        </p:blipFill>
        <p:spPr bwMode="auto">
          <a:xfrm rot="1160714">
            <a:off x="3979863" y="1773238"/>
            <a:ext cx="5057775" cy="5184775"/>
          </a:xfrm>
          <a:prstGeom prst="rect">
            <a:avLst/>
          </a:prstGeom>
          <a:noFill/>
          <a:ln w="9525">
            <a:noFill/>
            <a:miter lim="800000"/>
            <a:headEnd/>
            <a:tailEnd/>
          </a:ln>
        </p:spPr>
      </p:pic>
      <p:sp>
        <p:nvSpPr>
          <p:cNvPr id="18435" name="Text Box 5"/>
          <p:cNvSpPr txBox="1">
            <a:spLocks noChangeArrowheads="1"/>
          </p:cNvSpPr>
          <p:nvPr/>
        </p:nvSpPr>
        <p:spPr bwMode="auto">
          <a:xfrm rot="-736376">
            <a:off x="-612775" y="333375"/>
            <a:ext cx="8424863" cy="2286000"/>
          </a:xfrm>
          <a:prstGeom prst="rect">
            <a:avLst/>
          </a:prstGeom>
          <a:noFill/>
          <a:ln w="9525">
            <a:noFill/>
            <a:miter lim="800000"/>
            <a:headEnd/>
            <a:tailEnd/>
          </a:ln>
        </p:spPr>
        <p:txBody>
          <a:bodyPr>
            <a:spAutoFit/>
          </a:bodyPr>
          <a:lstStyle/>
          <a:p>
            <a:pPr algn="ctr">
              <a:spcBef>
                <a:spcPct val="50000"/>
              </a:spcBef>
            </a:pPr>
            <a:r>
              <a:rPr lang="ru-RU" altLang="ru-RU" sz="7200" b="1" i="1">
                <a:solidFill>
                  <a:schemeClr val="accent2"/>
                </a:solidFill>
                <a:latin typeface="Georgia" pitchFamily="18" charset="0"/>
              </a:rPr>
              <a:t>Удачи во всех начинаниях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3" name="Rectangle 5"/>
          <p:cNvSpPr>
            <a:spLocks noChangeArrowheads="1"/>
          </p:cNvSpPr>
          <p:nvPr/>
        </p:nvSpPr>
        <p:spPr bwMode="auto">
          <a:xfrm>
            <a:off x="539750" y="995363"/>
            <a:ext cx="8170863" cy="5262562"/>
          </a:xfrm>
          <a:prstGeom prst="rect">
            <a:avLst/>
          </a:prstGeom>
          <a:noFill/>
          <a:ln>
            <a:noFill/>
          </a:ln>
          <a:effectLst/>
          <a:extLst/>
        </p:spPr>
        <p:txBody>
          <a:bodyPr anchor="ct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marL="0" indent="0" algn="ctr">
              <a:defRPr/>
            </a:pPr>
            <a:r>
              <a:rPr lang="ru-RU" altLang="ru-RU" sz="2800" b="1" u="sng" dirty="0" smtClean="0">
                <a:solidFill>
                  <a:srgbClr val="C00000"/>
                </a:solidFill>
                <a:latin typeface="Times New Roman" panose="02020603050405020304" pitchFamily="18" charset="0"/>
                <a:cs typeface="Times New Roman" panose="02020603050405020304" pitchFamily="18" charset="0"/>
              </a:rPr>
              <a:t>ЗАДАНИЕ</a:t>
            </a:r>
          </a:p>
          <a:p>
            <a:pPr marL="0" indent="0" algn="ctr">
              <a:defRPr/>
            </a:pPr>
            <a:endParaRPr lang="ru-RU" altLang="ru-RU" sz="2800" b="1" u="sng" dirty="0" smtClean="0">
              <a:solidFill>
                <a:srgbClr val="00B050"/>
              </a:solidFill>
              <a:latin typeface="Times New Roman" panose="02020603050405020304" pitchFamily="18" charset="0"/>
              <a:cs typeface="Times New Roman" panose="02020603050405020304" pitchFamily="18" charset="0"/>
            </a:endParaRPr>
          </a:p>
          <a:p>
            <a:pPr>
              <a:buFontTx/>
              <a:buAutoNum type="arabicPeriod"/>
              <a:defRPr/>
            </a:pPr>
            <a:r>
              <a:rPr lang="ru-RU" altLang="ru-RU" sz="2800" b="1" dirty="0" smtClean="0"/>
              <a:t>Между прочим, Пушкин вообще не любил читать стихи перед большой публикой.</a:t>
            </a:r>
            <a:endParaRPr lang="ru-RU" altLang="ru-RU" sz="2800" dirty="0" smtClean="0"/>
          </a:p>
          <a:p>
            <a:pPr>
              <a:buFontTx/>
              <a:buAutoNum type="arabicPeriod"/>
              <a:defRPr/>
            </a:pPr>
            <a:r>
              <a:rPr lang="ru-RU" altLang="ru-RU" sz="2800" b="1" dirty="0" smtClean="0"/>
              <a:t> Во-первых, вежливость – это проявление уважения.</a:t>
            </a:r>
            <a:endParaRPr lang="ru-RU" altLang="ru-RU" sz="2800" dirty="0" smtClean="0"/>
          </a:p>
          <a:p>
            <a:pPr>
              <a:buFontTx/>
              <a:buAutoNum type="arabicPeriod"/>
              <a:defRPr/>
            </a:pPr>
            <a:r>
              <a:rPr lang="ru-RU" altLang="ru-RU" sz="2800" b="1" dirty="0" smtClean="0"/>
              <a:t>Правда, его опасения пока не оправдались.</a:t>
            </a:r>
            <a:endParaRPr lang="ru-RU" altLang="ru-RU" sz="2800" dirty="0" smtClean="0"/>
          </a:p>
          <a:p>
            <a:pPr>
              <a:buFontTx/>
              <a:buAutoNum type="arabicPeriod"/>
              <a:defRPr/>
            </a:pPr>
            <a:r>
              <a:rPr lang="ru-RU" altLang="ru-RU" sz="2800" b="1" dirty="0" smtClean="0"/>
              <a:t>Струсил ты, признайся, когда молодцы мои накинули тебе веревку на шею? (П.) </a:t>
            </a:r>
            <a:endParaRPr lang="ru-RU" altLang="ru-RU" sz="2800" dirty="0" smtClean="0"/>
          </a:p>
          <a:p>
            <a:pPr>
              <a:buFontTx/>
              <a:buAutoNum type="arabicPeriod"/>
              <a:defRPr/>
            </a:pPr>
            <a:r>
              <a:rPr lang="ru-RU" altLang="ru-RU" sz="2800" b="1" dirty="0" smtClean="0"/>
              <a:t>Итак, она звалась Татьяной. (П.)</a:t>
            </a:r>
            <a:endParaRPr lang="ru-RU" altLang="ru-RU" sz="2800" dirty="0" smtClean="0"/>
          </a:p>
          <a:p>
            <a:pPr eaLnBrk="0" hangingPunct="0">
              <a:buFontTx/>
              <a:buAutoNum type="arabicPeriod"/>
              <a:defRPr/>
            </a:pPr>
            <a:endParaRPr lang="ru-RU" altLang="ru-RU" sz="28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nodeType="clickEffect">
                                  <p:stCondLst>
                                    <p:cond delay="0"/>
                                  </p:stCondLst>
                                  <p:childTnLst>
                                    <p:set>
                                      <p:cBhvr>
                                        <p:cTn id="6" dur="1" fill="hold">
                                          <p:stCondLst>
                                            <p:cond delay="0"/>
                                          </p:stCondLst>
                                        </p:cTn>
                                        <p:tgtEl>
                                          <p:spTgt spid="7173">
                                            <p:txEl>
                                              <p:pRg st="0" end="0"/>
                                            </p:txEl>
                                          </p:spTgt>
                                        </p:tgtEl>
                                        <p:attrNameLst>
                                          <p:attrName>style.visibility</p:attrName>
                                        </p:attrNameLst>
                                      </p:cBhvr>
                                      <p:to>
                                        <p:strVal val="visible"/>
                                      </p:to>
                                    </p:set>
                                    <p:animEffect transition="in" filter="plus(in)">
                                      <p:cBhvr>
                                        <p:cTn id="7" dur="2000"/>
                                        <p:tgtEl>
                                          <p:spTgt spid="717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5" presetClass="entr" presetSubtype="0" fill="hold" nodeType="clickEffect">
                                  <p:stCondLst>
                                    <p:cond delay="0"/>
                                  </p:stCondLst>
                                  <p:childTnLst>
                                    <p:set>
                                      <p:cBhvr>
                                        <p:cTn id="11" dur="1" fill="hold">
                                          <p:stCondLst>
                                            <p:cond delay="0"/>
                                          </p:stCondLst>
                                        </p:cTn>
                                        <p:tgtEl>
                                          <p:spTgt spid="7173">
                                            <p:txEl>
                                              <p:pRg st="2" end="2"/>
                                            </p:txEl>
                                          </p:spTgt>
                                        </p:tgtEl>
                                        <p:attrNameLst>
                                          <p:attrName>style.visibility</p:attrName>
                                        </p:attrNameLst>
                                      </p:cBhvr>
                                      <p:to>
                                        <p:strVal val="visible"/>
                                      </p:to>
                                    </p:set>
                                    <p:anim calcmode="lin" valueType="num">
                                      <p:cBhvr>
                                        <p:cTn id="12" dur="1000" fill="hold"/>
                                        <p:tgtEl>
                                          <p:spTgt spid="7173">
                                            <p:txEl>
                                              <p:pRg st="2" end="2"/>
                                            </p:txEl>
                                          </p:spTgt>
                                        </p:tgtEl>
                                        <p:attrNameLst>
                                          <p:attrName>ppt_w</p:attrName>
                                        </p:attrNameLst>
                                      </p:cBhvr>
                                      <p:tavLst>
                                        <p:tav tm="0">
                                          <p:val>
                                            <p:strVal val="#ppt_w*0.70"/>
                                          </p:val>
                                        </p:tav>
                                        <p:tav tm="100000">
                                          <p:val>
                                            <p:strVal val="#ppt_w"/>
                                          </p:val>
                                        </p:tav>
                                      </p:tavLst>
                                    </p:anim>
                                    <p:anim calcmode="lin" valueType="num">
                                      <p:cBhvr>
                                        <p:cTn id="13" dur="1000" fill="hold"/>
                                        <p:tgtEl>
                                          <p:spTgt spid="7173">
                                            <p:txEl>
                                              <p:pRg st="2" end="2"/>
                                            </p:txEl>
                                          </p:spTgt>
                                        </p:tgtEl>
                                        <p:attrNameLst>
                                          <p:attrName>ppt_h</p:attrName>
                                        </p:attrNameLst>
                                      </p:cBhvr>
                                      <p:tavLst>
                                        <p:tav tm="0">
                                          <p:val>
                                            <p:strVal val="#ppt_h"/>
                                          </p:val>
                                        </p:tav>
                                        <p:tav tm="100000">
                                          <p:val>
                                            <p:strVal val="#ppt_h"/>
                                          </p:val>
                                        </p:tav>
                                      </p:tavLst>
                                    </p:anim>
                                    <p:animEffect transition="in" filter="fade">
                                      <p:cBhvr>
                                        <p:cTn id="14" dur="1000"/>
                                        <p:tgtEl>
                                          <p:spTgt spid="7173">
                                            <p:txEl>
                                              <p:pRg st="2" end="2"/>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5" presetClass="entr" presetSubtype="0" fill="hold" nodeType="clickEffect">
                                  <p:stCondLst>
                                    <p:cond delay="0"/>
                                  </p:stCondLst>
                                  <p:childTnLst>
                                    <p:set>
                                      <p:cBhvr>
                                        <p:cTn id="18" dur="1" fill="hold">
                                          <p:stCondLst>
                                            <p:cond delay="0"/>
                                          </p:stCondLst>
                                        </p:cTn>
                                        <p:tgtEl>
                                          <p:spTgt spid="7173">
                                            <p:txEl>
                                              <p:pRg st="3" end="3"/>
                                            </p:txEl>
                                          </p:spTgt>
                                        </p:tgtEl>
                                        <p:attrNameLst>
                                          <p:attrName>style.visibility</p:attrName>
                                        </p:attrNameLst>
                                      </p:cBhvr>
                                      <p:to>
                                        <p:strVal val="visible"/>
                                      </p:to>
                                    </p:set>
                                    <p:anim calcmode="lin" valueType="num">
                                      <p:cBhvr>
                                        <p:cTn id="19" dur="1000" fill="hold"/>
                                        <p:tgtEl>
                                          <p:spTgt spid="7173">
                                            <p:txEl>
                                              <p:pRg st="3" end="3"/>
                                            </p:txEl>
                                          </p:spTgt>
                                        </p:tgtEl>
                                        <p:attrNameLst>
                                          <p:attrName>ppt_w</p:attrName>
                                        </p:attrNameLst>
                                      </p:cBhvr>
                                      <p:tavLst>
                                        <p:tav tm="0">
                                          <p:val>
                                            <p:strVal val="#ppt_w*0.70"/>
                                          </p:val>
                                        </p:tav>
                                        <p:tav tm="100000">
                                          <p:val>
                                            <p:strVal val="#ppt_w"/>
                                          </p:val>
                                        </p:tav>
                                      </p:tavLst>
                                    </p:anim>
                                    <p:anim calcmode="lin" valueType="num">
                                      <p:cBhvr>
                                        <p:cTn id="20" dur="1000" fill="hold"/>
                                        <p:tgtEl>
                                          <p:spTgt spid="7173">
                                            <p:txEl>
                                              <p:pRg st="3" end="3"/>
                                            </p:txEl>
                                          </p:spTgt>
                                        </p:tgtEl>
                                        <p:attrNameLst>
                                          <p:attrName>ppt_h</p:attrName>
                                        </p:attrNameLst>
                                      </p:cBhvr>
                                      <p:tavLst>
                                        <p:tav tm="0">
                                          <p:val>
                                            <p:strVal val="#ppt_h"/>
                                          </p:val>
                                        </p:tav>
                                        <p:tav tm="100000">
                                          <p:val>
                                            <p:strVal val="#ppt_h"/>
                                          </p:val>
                                        </p:tav>
                                      </p:tavLst>
                                    </p:anim>
                                    <p:animEffect transition="in" filter="fade">
                                      <p:cBhvr>
                                        <p:cTn id="21" dur="1000"/>
                                        <p:tgtEl>
                                          <p:spTgt spid="7173">
                                            <p:txEl>
                                              <p:pRg st="3" end="3"/>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5" presetClass="entr" presetSubtype="0" fill="hold" nodeType="clickEffect">
                                  <p:stCondLst>
                                    <p:cond delay="0"/>
                                  </p:stCondLst>
                                  <p:childTnLst>
                                    <p:set>
                                      <p:cBhvr>
                                        <p:cTn id="25" dur="1" fill="hold">
                                          <p:stCondLst>
                                            <p:cond delay="0"/>
                                          </p:stCondLst>
                                        </p:cTn>
                                        <p:tgtEl>
                                          <p:spTgt spid="7173">
                                            <p:txEl>
                                              <p:pRg st="4" end="4"/>
                                            </p:txEl>
                                          </p:spTgt>
                                        </p:tgtEl>
                                        <p:attrNameLst>
                                          <p:attrName>style.visibility</p:attrName>
                                        </p:attrNameLst>
                                      </p:cBhvr>
                                      <p:to>
                                        <p:strVal val="visible"/>
                                      </p:to>
                                    </p:set>
                                    <p:anim calcmode="lin" valueType="num">
                                      <p:cBhvr>
                                        <p:cTn id="26" dur="1000" fill="hold"/>
                                        <p:tgtEl>
                                          <p:spTgt spid="7173">
                                            <p:txEl>
                                              <p:pRg st="4" end="4"/>
                                            </p:txEl>
                                          </p:spTgt>
                                        </p:tgtEl>
                                        <p:attrNameLst>
                                          <p:attrName>ppt_w</p:attrName>
                                        </p:attrNameLst>
                                      </p:cBhvr>
                                      <p:tavLst>
                                        <p:tav tm="0">
                                          <p:val>
                                            <p:strVal val="#ppt_w*0.70"/>
                                          </p:val>
                                        </p:tav>
                                        <p:tav tm="100000">
                                          <p:val>
                                            <p:strVal val="#ppt_w"/>
                                          </p:val>
                                        </p:tav>
                                      </p:tavLst>
                                    </p:anim>
                                    <p:anim calcmode="lin" valueType="num">
                                      <p:cBhvr>
                                        <p:cTn id="27" dur="1000" fill="hold"/>
                                        <p:tgtEl>
                                          <p:spTgt spid="7173">
                                            <p:txEl>
                                              <p:pRg st="4" end="4"/>
                                            </p:txEl>
                                          </p:spTgt>
                                        </p:tgtEl>
                                        <p:attrNameLst>
                                          <p:attrName>ppt_h</p:attrName>
                                        </p:attrNameLst>
                                      </p:cBhvr>
                                      <p:tavLst>
                                        <p:tav tm="0">
                                          <p:val>
                                            <p:strVal val="#ppt_h"/>
                                          </p:val>
                                        </p:tav>
                                        <p:tav tm="100000">
                                          <p:val>
                                            <p:strVal val="#ppt_h"/>
                                          </p:val>
                                        </p:tav>
                                      </p:tavLst>
                                    </p:anim>
                                    <p:animEffect transition="in" filter="fade">
                                      <p:cBhvr>
                                        <p:cTn id="28" dur="1000"/>
                                        <p:tgtEl>
                                          <p:spTgt spid="7173">
                                            <p:txEl>
                                              <p:pRg st="4" end="4"/>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5" presetClass="entr" presetSubtype="0" fill="hold" nodeType="clickEffect">
                                  <p:stCondLst>
                                    <p:cond delay="0"/>
                                  </p:stCondLst>
                                  <p:childTnLst>
                                    <p:set>
                                      <p:cBhvr>
                                        <p:cTn id="32" dur="1" fill="hold">
                                          <p:stCondLst>
                                            <p:cond delay="0"/>
                                          </p:stCondLst>
                                        </p:cTn>
                                        <p:tgtEl>
                                          <p:spTgt spid="7173">
                                            <p:txEl>
                                              <p:pRg st="5" end="5"/>
                                            </p:txEl>
                                          </p:spTgt>
                                        </p:tgtEl>
                                        <p:attrNameLst>
                                          <p:attrName>style.visibility</p:attrName>
                                        </p:attrNameLst>
                                      </p:cBhvr>
                                      <p:to>
                                        <p:strVal val="visible"/>
                                      </p:to>
                                    </p:set>
                                    <p:anim calcmode="lin" valueType="num">
                                      <p:cBhvr>
                                        <p:cTn id="33" dur="1000" fill="hold"/>
                                        <p:tgtEl>
                                          <p:spTgt spid="7173">
                                            <p:txEl>
                                              <p:pRg st="5" end="5"/>
                                            </p:txEl>
                                          </p:spTgt>
                                        </p:tgtEl>
                                        <p:attrNameLst>
                                          <p:attrName>ppt_w</p:attrName>
                                        </p:attrNameLst>
                                      </p:cBhvr>
                                      <p:tavLst>
                                        <p:tav tm="0">
                                          <p:val>
                                            <p:strVal val="#ppt_w*0.70"/>
                                          </p:val>
                                        </p:tav>
                                        <p:tav tm="100000">
                                          <p:val>
                                            <p:strVal val="#ppt_w"/>
                                          </p:val>
                                        </p:tav>
                                      </p:tavLst>
                                    </p:anim>
                                    <p:anim calcmode="lin" valueType="num">
                                      <p:cBhvr>
                                        <p:cTn id="34" dur="1000" fill="hold"/>
                                        <p:tgtEl>
                                          <p:spTgt spid="7173">
                                            <p:txEl>
                                              <p:pRg st="5" end="5"/>
                                            </p:txEl>
                                          </p:spTgt>
                                        </p:tgtEl>
                                        <p:attrNameLst>
                                          <p:attrName>ppt_h</p:attrName>
                                        </p:attrNameLst>
                                      </p:cBhvr>
                                      <p:tavLst>
                                        <p:tav tm="0">
                                          <p:val>
                                            <p:strVal val="#ppt_h"/>
                                          </p:val>
                                        </p:tav>
                                        <p:tav tm="100000">
                                          <p:val>
                                            <p:strVal val="#ppt_h"/>
                                          </p:val>
                                        </p:tav>
                                      </p:tavLst>
                                    </p:anim>
                                    <p:animEffect transition="in" filter="fade">
                                      <p:cBhvr>
                                        <p:cTn id="35" dur="1000"/>
                                        <p:tgtEl>
                                          <p:spTgt spid="7173">
                                            <p:txEl>
                                              <p:pRg st="5" end="5"/>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55" presetClass="entr" presetSubtype="0" fill="hold" nodeType="clickEffect">
                                  <p:stCondLst>
                                    <p:cond delay="0"/>
                                  </p:stCondLst>
                                  <p:childTnLst>
                                    <p:set>
                                      <p:cBhvr>
                                        <p:cTn id="39" dur="1" fill="hold">
                                          <p:stCondLst>
                                            <p:cond delay="0"/>
                                          </p:stCondLst>
                                        </p:cTn>
                                        <p:tgtEl>
                                          <p:spTgt spid="7173">
                                            <p:txEl>
                                              <p:pRg st="6" end="6"/>
                                            </p:txEl>
                                          </p:spTgt>
                                        </p:tgtEl>
                                        <p:attrNameLst>
                                          <p:attrName>style.visibility</p:attrName>
                                        </p:attrNameLst>
                                      </p:cBhvr>
                                      <p:to>
                                        <p:strVal val="visible"/>
                                      </p:to>
                                    </p:set>
                                    <p:anim calcmode="lin" valueType="num">
                                      <p:cBhvr>
                                        <p:cTn id="40" dur="1000" fill="hold"/>
                                        <p:tgtEl>
                                          <p:spTgt spid="7173">
                                            <p:txEl>
                                              <p:pRg st="6" end="6"/>
                                            </p:txEl>
                                          </p:spTgt>
                                        </p:tgtEl>
                                        <p:attrNameLst>
                                          <p:attrName>ppt_w</p:attrName>
                                        </p:attrNameLst>
                                      </p:cBhvr>
                                      <p:tavLst>
                                        <p:tav tm="0">
                                          <p:val>
                                            <p:strVal val="#ppt_w*0.70"/>
                                          </p:val>
                                        </p:tav>
                                        <p:tav tm="100000">
                                          <p:val>
                                            <p:strVal val="#ppt_w"/>
                                          </p:val>
                                        </p:tav>
                                      </p:tavLst>
                                    </p:anim>
                                    <p:anim calcmode="lin" valueType="num">
                                      <p:cBhvr>
                                        <p:cTn id="41" dur="1000" fill="hold"/>
                                        <p:tgtEl>
                                          <p:spTgt spid="7173">
                                            <p:txEl>
                                              <p:pRg st="6" end="6"/>
                                            </p:txEl>
                                          </p:spTgt>
                                        </p:tgtEl>
                                        <p:attrNameLst>
                                          <p:attrName>ppt_h</p:attrName>
                                        </p:attrNameLst>
                                      </p:cBhvr>
                                      <p:tavLst>
                                        <p:tav tm="0">
                                          <p:val>
                                            <p:strVal val="#ppt_h"/>
                                          </p:val>
                                        </p:tav>
                                        <p:tav tm="100000">
                                          <p:val>
                                            <p:strVal val="#ppt_h"/>
                                          </p:val>
                                        </p:tav>
                                      </p:tavLst>
                                    </p:anim>
                                    <p:animEffect transition="in" filter="fade">
                                      <p:cBhvr>
                                        <p:cTn id="42" dur="1000"/>
                                        <p:tgtEl>
                                          <p:spTgt spid="717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WordArt 5" descr="Бумажный пакет"/>
          <p:cNvSpPr>
            <a:spLocks noChangeArrowheads="1" noChangeShapeType="1" noTextEdit="1"/>
          </p:cNvSpPr>
          <p:nvPr/>
        </p:nvSpPr>
        <p:spPr bwMode="auto">
          <a:xfrm>
            <a:off x="468313" y="981075"/>
            <a:ext cx="8351837" cy="4895850"/>
          </a:xfrm>
          <a:prstGeom prst="rect">
            <a:avLst/>
          </a:prstGeom>
        </p:spPr>
        <p:txBody>
          <a:bodyPr wrap="none" fromWordArt="1">
            <a:prstTxWarp prst="textInflate">
              <a:avLst>
                <a:gd name="adj" fmla="val 0"/>
              </a:avLst>
            </a:prstTxWarp>
          </a:bodyPr>
          <a:lstStyle/>
          <a:p>
            <a:pPr algn="ctr">
              <a:defRPr/>
            </a:pPr>
            <a:r>
              <a:rPr lang="ru-RU" sz="3600" i="1" kern="10" spc="720" dirty="0">
                <a:ln w="9525">
                  <a:solidFill>
                    <a:schemeClr val="tx1"/>
                  </a:solidFill>
                  <a:round/>
                  <a:headEnd/>
                  <a:tailEnd/>
                </a:ln>
                <a:solidFill>
                  <a:srgbClr val="C00000"/>
                </a:solidFill>
                <a:latin typeface="Arial"/>
                <a:cs typeface="Arial"/>
              </a:rPr>
              <a:t>ТЕМА:</a:t>
            </a:r>
            <a:r>
              <a:rPr lang="ru-RU" sz="3600" i="1" kern="10" spc="720" dirty="0">
                <a:ln w="9525">
                  <a:solidFill>
                    <a:schemeClr val="tx1"/>
                  </a:solidFill>
                  <a:round/>
                  <a:headEnd/>
                  <a:tailEnd/>
                </a:ln>
                <a:blipFill dpi="0" rotWithShape="0">
                  <a:blip r:embed="rId2"/>
                  <a:srcRect/>
                  <a:tile tx="0" ty="0" sx="100000" sy="100000" flip="none" algn="tl"/>
                </a:blipFill>
                <a:latin typeface="Arial"/>
                <a:cs typeface="Arial"/>
              </a:rPr>
              <a:t> ВВОДНЫЕ СЛОВА,</a:t>
            </a:r>
          </a:p>
          <a:p>
            <a:pPr algn="ctr">
              <a:defRPr/>
            </a:pPr>
            <a:r>
              <a:rPr lang="ru-RU" sz="3600" i="1" kern="10" spc="720" dirty="0">
                <a:ln w="9525">
                  <a:solidFill>
                    <a:schemeClr val="tx1"/>
                  </a:solidFill>
                  <a:round/>
                  <a:headEnd/>
                  <a:tailEnd/>
                </a:ln>
                <a:blipFill dpi="0" rotWithShape="0">
                  <a:blip r:embed="rId2"/>
                  <a:srcRect/>
                  <a:tile tx="0" ty="0" sx="100000" sy="100000" flip="none" algn="tl"/>
                </a:blipFill>
                <a:latin typeface="Arial"/>
                <a:cs typeface="Arial"/>
              </a:rPr>
              <a:t>СЛОВОСОЧЕТАНИЯ,</a:t>
            </a:r>
          </a:p>
          <a:p>
            <a:pPr algn="ctr">
              <a:defRPr/>
            </a:pPr>
            <a:r>
              <a:rPr lang="ru-RU" sz="3600" i="1" kern="10" spc="720" dirty="0">
                <a:ln w="9525">
                  <a:solidFill>
                    <a:schemeClr val="tx1"/>
                  </a:solidFill>
                  <a:round/>
                  <a:headEnd/>
                  <a:tailEnd/>
                </a:ln>
                <a:blipFill dpi="0" rotWithShape="0">
                  <a:blip r:embed="rId2"/>
                  <a:srcRect/>
                  <a:tile tx="0" ty="0" sx="100000" sy="100000" flip="none" algn="tl"/>
                </a:blipFill>
                <a:latin typeface="Arial"/>
                <a:cs typeface="Arial"/>
              </a:rPr>
              <a:t> ПРЕДЛОЖЕНИЯ И ЗНАКИ</a:t>
            </a:r>
          </a:p>
          <a:p>
            <a:pPr algn="ctr">
              <a:defRPr/>
            </a:pPr>
            <a:r>
              <a:rPr lang="ru-RU" sz="3600" i="1" kern="10" spc="720" dirty="0">
                <a:ln w="9525">
                  <a:solidFill>
                    <a:schemeClr val="tx1"/>
                  </a:solidFill>
                  <a:round/>
                  <a:headEnd/>
                  <a:tailEnd/>
                </a:ln>
                <a:blipFill dpi="0" rotWithShape="0">
                  <a:blip r:embed="rId2"/>
                  <a:srcRect/>
                  <a:tile tx="0" ty="0" sx="100000" sy="100000" flip="none" algn="tl"/>
                </a:blipFill>
                <a:latin typeface="Arial"/>
                <a:cs typeface="Arial"/>
              </a:rPr>
              <a:t> ПРЕПИНАНИЯ ПРИ НИХ</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098">
                                            <p:txEl>
                                              <p:pRg st="0" end="0"/>
                                            </p:txEl>
                                          </p:spTgt>
                                        </p:tgtEl>
                                        <p:attrNameLst>
                                          <p:attrName>style.visibility</p:attrName>
                                        </p:attrNameLst>
                                      </p:cBhvr>
                                      <p:to>
                                        <p:strVal val="visible"/>
                                      </p:to>
                                    </p:set>
                                    <p:animEffect transition="in" filter="barn(inVertical)">
                                      <p:cBhvr>
                                        <p:cTn id="7" dur="500"/>
                                        <p:tgtEl>
                                          <p:spTgt spid="4098">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4098">
                                            <p:txEl>
                                              <p:pRg st="1" end="1"/>
                                            </p:txEl>
                                          </p:spTgt>
                                        </p:tgtEl>
                                        <p:attrNameLst>
                                          <p:attrName>style.visibility</p:attrName>
                                        </p:attrNameLst>
                                      </p:cBhvr>
                                      <p:to>
                                        <p:strVal val="visible"/>
                                      </p:to>
                                    </p:set>
                                    <p:animEffect transition="in" filter="barn(inVertical)">
                                      <p:cBhvr>
                                        <p:cTn id="10" dur="500"/>
                                        <p:tgtEl>
                                          <p:spTgt spid="4098">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4098">
                                            <p:txEl>
                                              <p:pRg st="2" end="2"/>
                                            </p:txEl>
                                          </p:spTgt>
                                        </p:tgtEl>
                                        <p:attrNameLst>
                                          <p:attrName>style.visibility</p:attrName>
                                        </p:attrNameLst>
                                      </p:cBhvr>
                                      <p:to>
                                        <p:strVal val="visible"/>
                                      </p:to>
                                    </p:set>
                                    <p:animEffect transition="in" filter="barn(inVertical)">
                                      <p:cBhvr>
                                        <p:cTn id="13" dur="500"/>
                                        <p:tgtEl>
                                          <p:spTgt spid="4098">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4098">
                                            <p:txEl>
                                              <p:pRg st="3" end="3"/>
                                            </p:txEl>
                                          </p:spTgt>
                                        </p:tgtEl>
                                        <p:attrNameLst>
                                          <p:attrName>style.visibility</p:attrName>
                                        </p:attrNameLst>
                                      </p:cBhvr>
                                      <p:to>
                                        <p:strVal val="visible"/>
                                      </p:to>
                                    </p:set>
                                    <p:animEffect transition="in" filter="barn(inVertical)">
                                      <p:cBhvr>
                                        <p:cTn id="16" dur="500"/>
                                        <p:tgtEl>
                                          <p:spTgt spid="409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8313" y="333375"/>
            <a:ext cx="8280400" cy="5754688"/>
          </a:xfrm>
          <a:prstGeom prst="rect">
            <a:avLst/>
          </a:prstGeom>
        </p:spPr>
        <p:txBody>
          <a:bodyPr>
            <a:spAutoFit/>
          </a:bodyPr>
          <a:lstStyle/>
          <a:p>
            <a:pPr algn="ctr">
              <a:defRPr/>
            </a:pPr>
            <a:endParaRPr lang="ru-RU" sz="4000" b="1" i="1" dirty="0">
              <a:solidFill>
                <a:srgbClr val="C00000"/>
              </a:solidFill>
              <a:latin typeface="Times New Roman" panose="02020603050405020304" pitchFamily="18" charset="0"/>
              <a:cs typeface="Times New Roman" panose="02020603050405020304" pitchFamily="18" charset="0"/>
            </a:endParaRPr>
          </a:p>
          <a:p>
            <a:pPr algn="ctr">
              <a:defRPr/>
            </a:pPr>
            <a:r>
              <a:rPr lang="ru-RU" sz="4000" b="1" i="1" dirty="0">
                <a:solidFill>
                  <a:srgbClr val="C00000"/>
                </a:solidFill>
                <a:latin typeface="Times New Roman" panose="02020603050405020304" pitchFamily="18" charset="0"/>
                <a:cs typeface="Times New Roman" panose="02020603050405020304" pitchFamily="18" charset="0"/>
              </a:rPr>
              <a:t>ЦЕЛИ:</a:t>
            </a:r>
          </a:p>
          <a:p>
            <a:pPr algn="ctr">
              <a:defRPr/>
            </a:pPr>
            <a:endParaRPr lang="ru-RU" sz="3200" b="1" i="1" dirty="0">
              <a:solidFill>
                <a:srgbClr val="C00000"/>
              </a:solidFill>
              <a:latin typeface="Times New Roman" panose="02020603050405020304" pitchFamily="18" charset="0"/>
              <a:cs typeface="Times New Roman" panose="02020603050405020304" pitchFamily="18" charset="0"/>
            </a:endParaRPr>
          </a:p>
          <a:p>
            <a:pPr algn="ctr">
              <a:defRPr/>
            </a:pPr>
            <a:endParaRPr lang="ru-RU" sz="3200" b="1" i="1" dirty="0">
              <a:solidFill>
                <a:srgbClr val="C00000"/>
              </a:solidFill>
              <a:latin typeface="Times New Roman" panose="02020603050405020304" pitchFamily="18" charset="0"/>
              <a:cs typeface="Times New Roman" panose="02020603050405020304" pitchFamily="18" charset="0"/>
            </a:endParaRPr>
          </a:p>
          <a:p>
            <a:pPr marL="514350" indent="-514350">
              <a:buFontTx/>
              <a:buAutoNum type="arabicParenR"/>
              <a:defRPr/>
            </a:pPr>
            <a:r>
              <a:rPr lang="ru-RU" sz="3200" b="1" dirty="0">
                <a:latin typeface="Times New Roman" panose="02020603050405020304" pitchFamily="18" charset="0"/>
                <a:cs typeface="Times New Roman" panose="02020603050405020304" pitchFamily="18" charset="0"/>
              </a:rPr>
              <a:t>продолжим усвоение понятия «вводные</a:t>
            </a:r>
          </a:p>
          <a:p>
            <a:pPr>
              <a:defRPr/>
            </a:pPr>
            <a:r>
              <a:rPr lang="ru-RU" sz="3200" b="1" dirty="0">
                <a:latin typeface="Times New Roman" panose="02020603050405020304" pitchFamily="18" charset="0"/>
                <a:cs typeface="Times New Roman" panose="02020603050405020304" pitchFamily="18" charset="0"/>
              </a:rPr>
              <a:t>     слова, словосочетания, предложения»,</a:t>
            </a:r>
          </a:p>
          <a:p>
            <a:pPr>
              <a:defRPr/>
            </a:pPr>
            <a:r>
              <a:rPr lang="ru-RU" sz="3200" b="1" dirty="0">
                <a:latin typeface="Times New Roman" panose="02020603050405020304" pitchFamily="18" charset="0"/>
                <a:cs typeface="Times New Roman" panose="02020603050405020304" pitchFamily="18" charset="0"/>
              </a:rPr>
              <a:t>2) обратим внимание на пунктуацию при </a:t>
            </a:r>
          </a:p>
          <a:p>
            <a:pPr>
              <a:defRPr/>
            </a:pPr>
            <a:r>
              <a:rPr lang="ru-RU" sz="3200" b="1" dirty="0">
                <a:latin typeface="Times New Roman" panose="02020603050405020304" pitchFamily="18" charset="0"/>
                <a:cs typeface="Times New Roman" panose="02020603050405020304" pitchFamily="18" charset="0"/>
              </a:rPr>
              <a:t>    вводных конструкциях,</a:t>
            </a:r>
          </a:p>
          <a:p>
            <a:pPr>
              <a:defRPr/>
            </a:pPr>
            <a:r>
              <a:rPr lang="ru-RU" sz="3200" b="1" dirty="0">
                <a:latin typeface="Times New Roman" panose="02020603050405020304" pitchFamily="18" charset="0"/>
                <a:cs typeface="Times New Roman" panose="02020603050405020304" pitchFamily="18" charset="0"/>
              </a:rPr>
              <a:t>3) будем отрабатывать умение </a:t>
            </a:r>
          </a:p>
          <a:p>
            <a:pPr>
              <a:defRPr/>
            </a:pPr>
            <a:r>
              <a:rPr lang="ru-RU" sz="3200" b="1" dirty="0">
                <a:latin typeface="Times New Roman" panose="02020603050405020304" pitchFamily="18" charset="0"/>
                <a:cs typeface="Times New Roman" panose="02020603050405020304" pitchFamily="18" charset="0"/>
              </a:rPr>
              <a:t>    использовать вводные конструкции в </a:t>
            </a:r>
          </a:p>
          <a:p>
            <a:pPr>
              <a:defRPr/>
            </a:pPr>
            <a:r>
              <a:rPr lang="ru-RU" sz="3200" b="1" dirty="0">
                <a:latin typeface="Times New Roman" panose="02020603050405020304" pitchFamily="18" charset="0"/>
                <a:cs typeface="Times New Roman" panose="02020603050405020304" pitchFamily="18" charset="0"/>
              </a:rPr>
              <a:t>    предложении.</a:t>
            </a:r>
          </a:p>
        </p:txBody>
      </p:sp>
      <p:pic>
        <p:nvPicPr>
          <p:cNvPr id="5123" name="Picture 3" descr="C:\Users\Teacher400\Desktop\SOVA_0.png"/>
          <p:cNvPicPr>
            <a:picLocks noChangeAspect="1" noChangeArrowheads="1"/>
          </p:cNvPicPr>
          <p:nvPr/>
        </p:nvPicPr>
        <p:blipFill>
          <a:blip r:embed="rId2" cstate="email"/>
          <a:srcRect/>
          <a:stretch>
            <a:fillRect/>
          </a:stretch>
        </p:blipFill>
        <p:spPr bwMode="auto">
          <a:xfrm>
            <a:off x="1116013" y="333375"/>
            <a:ext cx="2136775" cy="21320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barn(inVertical)">
                                      <p:cBhvr>
                                        <p:cTn id="7" dur="500"/>
                                        <p:tgtEl>
                                          <p:spTgt spid="2">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fade">
                                      <p:cBhvr>
                                        <p:cTn id="12" dur="1000"/>
                                        <p:tgtEl>
                                          <p:spTgt spid="2">
                                            <p:txEl>
                                              <p:pRg st="4" end="4"/>
                                            </p:txEl>
                                          </p:spTgt>
                                        </p:tgtEl>
                                      </p:cBhvr>
                                    </p:animEffect>
                                    <p:anim calcmode="lin" valueType="num">
                                      <p:cBhvr>
                                        <p:cTn id="13"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4" end="4"/>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Effect transition="in" filter="fade">
                                      <p:cBhvr>
                                        <p:cTn id="17" dur="1000"/>
                                        <p:tgtEl>
                                          <p:spTgt spid="2">
                                            <p:txEl>
                                              <p:pRg st="5" end="5"/>
                                            </p:txEl>
                                          </p:spTgt>
                                        </p:tgtEl>
                                      </p:cBhvr>
                                    </p:animEffect>
                                    <p:anim calcmode="lin" valueType="num">
                                      <p:cBhvr>
                                        <p:cTn id="18"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6" end="6"/>
                                            </p:txEl>
                                          </p:spTgt>
                                        </p:tgtEl>
                                        <p:attrNameLst>
                                          <p:attrName>style.visibility</p:attrName>
                                        </p:attrNameLst>
                                      </p:cBhvr>
                                      <p:to>
                                        <p:strVal val="visible"/>
                                      </p:to>
                                    </p:set>
                                    <p:animEffect transition="in" filter="fade">
                                      <p:cBhvr>
                                        <p:cTn id="24" dur="1000"/>
                                        <p:tgtEl>
                                          <p:spTgt spid="2">
                                            <p:txEl>
                                              <p:pRg st="6" end="6"/>
                                            </p:txEl>
                                          </p:spTgt>
                                        </p:tgtEl>
                                      </p:cBhvr>
                                    </p:animEffect>
                                    <p:anim calcmode="lin" valueType="num">
                                      <p:cBhvr>
                                        <p:cTn id="25"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6" end="6"/>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animEffect transition="in" filter="fade">
                                      <p:cBhvr>
                                        <p:cTn id="29" dur="1000"/>
                                        <p:tgtEl>
                                          <p:spTgt spid="2">
                                            <p:txEl>
                                              <p:pRg st="7" end="7"/>
                                            </p:txEl>
                                          </p:spTgt>
                                        </p:tgtEl>
                                      </p:cBhvr>
                                    </p:animEffect>
                                    <p:anim calcmode="lin" valueType="num">
                                      <p:cBhvr>
                                        <p:cTn id="30"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42" presetClass="entr" presetSubtype="0" fill="hold" nodeType="clickEffect">
                                  <p:stCondLst>
                                    <p:cond delay="0"/>
                                  </p:stCondLst>
                                  <p:childTnLst>
                                    <p:set>
                                      <p:cBhvr>
                                        <p:cTn id="35" dur="1" fill="hold">
                                          <p:stCondLst>
                                            <p:cond delay="0"/>
                                          </p:stCondLst>
                                        </p:cTn>
                                        <p:tgtEl>
                                          <p:spTgt spid="2">
                                            <p:txEl>
                                              <p:pRg st="8" end="8"/>
                                            </p:txEl>
                                          </p:spTgt>
                                        </p:tgtEl>
                                        <p:attrNameLst>
                                          <p:attrName>style.visibility</p:attrName>
                                        </p:attrNameLst>
                                      </p:cBhvr>
                                      <p:to>
                                        <p:strVal val="visible"/>
                                      </p:to>
                                    </p:set>
                                    <p:animEffect transition="in" filter="fade">
                                      <p:cBhvr>
                                        <p:cTn id="36" dur="1000"/>
                                        <p:tgtEl>
                                          <p:spTgt spid="2">
                                            <p:txEl>
                                              <p:pRg st="8" end="8"/>
                                            </p:txEl>
                                          </p:spTgt>
                                        </p:tgtEl>
                                      </p:cBhvr>
                                    </p:animEffect>
                                    <p:anim calcmode="lin" valueType="num">
                                      <p:cBhvr>
                                        <p:cTn id="37"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38" dur="1000" fill="hold"/>
                                        <p:tgtEl>
                                          <p:spTgt spid="2">
                                            <p:txEl>
                                              <p:pRg st="8" end="8"/>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2">
                                            <p:txEl>
                                              <p:pRg st="9" end="9"/>
                                            </p:txEl>
                                          </p:spTgt>
                                        </p:tgtEl>
                                        <p:attrNameLst>
                                          <p:attrName>style.visibility</p:attrName>
                                        </p:attrNameLst>
                                      </p:cBhvr>
                                      <p:to>
                                        <p:strVal val="visible"/>
                                      </p:to>
                                    </p:set>
                                    <p:animEffect transition="in" filter="fade">
                                      <p:cBhvr>
                                        <p:cTn id="41" dur="1000"/>
                                        <p:tgtEl>
                                          <p:spTgt spid="2">
                                            <p:txEl>
                                              <p:pRg st="9" end="9"/>
                                            </p:txEl>
                                          </p:spTgt>
                                        </p:tgtEl>
                                      </p:cBhvr>
                                    </p:animEffect>
                                    <p:anim calcmode="lin" valueType="num">
                                      <p:cBhvr>
                                        <p:cTn id="42"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43" dur="1000" fill="hold"/>
                                        <p:tgtEl>
                                          <p:spTgt spid="2">
                                            <p:txEl>
                                              <p:pRg st="9" end="9"/>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2">
                                            <p:txEl>
                                              <p:pRg st="10" end="10"/>
                                            </p:txEl>
                                          </p:spTgt>
                                        </p:tgtEl>
                                        <p:attrNameLst>
                                          <p:attrName>style.visibility</p:attrName>
                                        </p:attrNameLst>
                                      </p:cBhvr>
                                      <p:to>
                                        <p:strVal val="visible"/>
                                      </p:to>
                                    </p:set>
                                    <p:animEffect transition="in" filter="fade">
                                      <p:cBhvr>
                                        <p:cTn id="46" dur="1000"/>
                                        <p:tgtEl>
                                          <p:spTgt spid="2">
                                            <p:txEl>
                                              <p:pRg st="10" end="10"/>
                                            </p:txEl>
                                          </p:spTgt>
                                        </p:tgtEl>
                                      </p:cBhvr>
                                    </p:animEffect>
                                    <p:anim calcmode="lin" valueType="num">
                                      <p:cBhvr>
                                        <p:cTn id="47"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48" dur="1000" fill="hold"/>
                                        <p:tgtEl>
                                          <p:spTgt spid="2">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WordArt 5"/>
          <p:cNvSpPr>
            <a:spLocks noChangeArrowheads="1" noChangeShapeType="1" noTextEdit="1"/>
          </p:cNvSpPr>
          <p:nvPr/>
        </p:nvSpPr>
        <p:spPr bwMode="auto">
          <a:xfrm>
            <a:off x="779463" y="1989138"/>
            <a:ext cx="7561262" cy="2089150"/>
          </a:xfrm>
          <a:prstGeom prst="rect">
            <a:avLst/>
          </a:prstGeom>
        </p:spPr>
        <p:txBody>
          <a:bodyPr wrap="none" fromWordArt="1">
            <a:prstTxWarp prst="textPlain">
              <a:avLst>
                <a:gd name="adj" fmla="val 50000"/>
              </a:avLst>
            </a:prstTxWarp>
          </a:bodyPr>
          <a:lstStyle/>
          <a:p>
            <a:pPr algn="ctr"/>
            <a:r>
              <a:rPr lang="ru-RU"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rPr>
              <a:t>Карта - схема</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diamond(in)">
                                      <p:cBhvr>
                                        <p:cTn id="7" dur="20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
          <p:cNvPicPr>
            <a:picLocks noChangeAspect="1" noChangeArrowheads="1"/>
          </p:cNvPicPr>
          <p:nvPr/>
        </p:nvPicPr>
        <p:blipFill>
          <a:blip r:embed="rId2"/>
          <a:srcRect/>
          <a:stretch>
            <a:fillRect/>
          </a:stretch>
        </p:blipFill>
        <p:spPr bwMode="auto">
          <a:xfrm>
            <a:off x="-212725" y="908050"/>
            <a:ext cx="9283700" cy="48974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2" name="Object 4"/>
          <p:cNvGraphicFramePr>
            <a:graphicFrameLocks noChangeAspect="1"/>
          </p:cNvGraphicFramePr>
          <p:nvPr/>
        </p:nvGraphicFramePr>
        <p:xfrm>
          <a:off x="3563938" y="2636838"/>
          <a:ext cx="2032000" cy="1085850"/>
        </p:xfrm>
        <a:graphic>
          <a:graphicData uri="http://schemas.openxmlformats.org/presentationml/2006/ole">
            <p:oleObj spid="_x0000_s8194" name="Visio" r:id="rId3" imgW="2768203" imgH="1479232" progId="Visio.Drawing.11">
              <p:embed/>
            </p:oleObj>
          </a:graphicData>
        </a:graphic>
      </p:graphicFrame>
      <p:grpSp>
        <p:nvGrpSpPr>
          <p:cNvPr id="2" name="Group 49"/>
          <p:cNvGrpSpPr>
            <a:grpSpLocks/>
          </p:cNvGrpSpPr>
          <p:nvPr/>
        </p:nvGrpSpPr>
        <p:grpSpPr bwMode="auto">
          <a:xfrm>
            <a:off x="4500563" y="476250"/>
            <a:ext cx="4427537" cy="3667125"/>
            <a:chOff x="2835" y="300"/>
            <a:chExt cx="2789" cy="2310"/>
          </a:xfrm>
        </p:grpSpPr>
        <p:graphicFrame>
          <p:nvGraphicFramePr>
            <p:cNvPr id="8211" name="Object 19"/>
            <p:cNvGraphicFramePr>
              <a:graphicFrameLocks noChangeAspect="1"/>
            </p:cNvGraphicFramePr>
            <p:nvPr/>
          </p:nvGraphicFramePr>
          <p:xfrm>
            <a:off x="2835" y="300"/>
            <a:ext cx="2789" cy="2310"/>
          </p:xfrm>
          <a:graphic>
            <a:graphicData uri="http://schemas.openxmlformats.org/presentationml/2006/ole">
              <p:oleObj spid="_x0000_s8211" name="Visio" r:id="rId4" imgW="4850844" imgH="4648676" progId="Visio.Drawing.11">
                <p:embed/>
              </p:oleObj>
            </a:graphicData>
          </a:graphic>
        </p:graphicFrame>
        <p:sp>
          <p:nvSpPr>
            <p:cNvPr id="8212" name="Line 20"/>
            <p:cNvSpPr>
              <a:spLocks noChangeShapeType="1"/>
            </p:cNvSpPr>
            <p:nvPr/>
          </p:nvSpPr>
          <p:spPr bwMode="auto">
            <a:xfrm flipH="1">
              <a:off x="2880" y="1344"/>
              <a:ext cx="0" cy="317"/>
            </a:xfrm>
            <a:prstGeom prst="line">
              <a:avLst/>
            </a:prstGeom>
            <a:noFill/>
            <a:ln w="28575">
              <a:solidFill>
                <a:schemeClr val="tx1"/>
              </a:solidFill>
              <a:prstDash val="dash"/>
              <a:round/>
              <a:headEnd type="triangle" w="med" len="med"/>
              <a:tailEnd/>
            </a:ln>
          </p:spPr>
          <p:txBody>
            <a:bodyPr/>
            <a:lstStyle/>
            <a:p>
              <a:endParaRPr lang="ru-RU"/>
            </a:p>
          </p:txBody>
        </p:sp>
      </p:grpSp>
      <p:grpSp>
        <p:nvGrpSpPr>
          <p:cNvPr id="3" name="Group 52"/>
          <p:cNvGrpSpPr>
            <a:grpSpLocks/>
          </p:cNvGrpSpPr>
          <p:nvPr/>
        </p:nvGrpSpPr>
        <p:grpSpPr bwMode="auto">
          <a:xfrm>
            <a:off x="1979613" y="3573463"/>
            <a:ext cx="3960812" cy="3095625"/>
            <a:chOff x="1247" y="2251"/>
            <a:chExt cx="2495" cy="1950"/>
          </a:xfrm>
        </p:grpSpPr>
        <p:graphicFrame>
          <p:nvGraphicFramePr>
            <p:cNvPr id="8209" name="Object 28"/>
            <p:cNvGraphicFramePr>
              <a:graphicFrameLocks noChangeAspect="1"/>
            </p:cNvGraphicFramePr>
            <p:nvPr/>
          </p:nvGraphicFramePr>
          <p:xfrm>
            <a:off x="1247" y="3358"/>
            <a:ext cx="2495" cy="843"/>
          </p:xfrm>
          <a:graphic>
            <a:graphicData uri="http://schemas.openxmlformats.org/presentationml/2006/ole">
              <p:oleObj spid="_x0000_s8209" name="Visio" r:id="rId5" imgW="2588181" imgH="965835" progId="Visio.Drawing.11">
                <p:embed/>
              </p:oleObj>
            </a:graphicData>
          </a:graphic>
        </p:graphicFrame>
        <p:sp>
          <p:nvSpPr>
            <p:cNvPr id="8210" name="Line 29"/>
            <p:cNvSpPr>
              <a:spLocks noChangeShapeType="1"/>
            </p:cNvSpPr>
            <p:nvPr/>
          </p:nvSpPr>
          <p:spPr bwMode="auto">
            <a:xfrm flipV="1">
              <a:off x="1290" y="2251"/>
              <a:ext cx="1182" cy="1807"/>
            </a:xfrm>
            <a:prstGeom prst="line">
              <a:avLst/>
            </a:prstGeom>
            <a:noFill/>
            <a:ln w="28575">
              <a:solidFill>
                <a:srgbClr val="009900"/>
              </a:solidFill>
              <a:prstDash val="dash"/>
              <a:round/>
              <a:headEnd type="triangle" w="med" len="med"/>
              <a:tailEnd/>
            </a:ln>
          </p:spPr>
          <p:txBody>
            <a:bodyPr/>
            <a:lstStyle/>
            <a:p>
              <a:endParaRPr lang="ru-RU"/>
            </a:p>
          </p:txBody>
        </p:sp>
      </p:grpSp>
      <p:grpSp>
        <p:nvGrpSpPr>
          <p:cNvPr id="4" name="Group 53"/>
          <p:cNvGrpSpPr>
            <a:grpSpLocks/>
          </p:cNvGrpSpPr>
          <p:nvPr/>
        </p:nvGrpSpPr>
        <p:grpSpPr bwMode="auto">
          <a:xfrm>
            <a:off x="4211638" y="3716338"/>
            <a:ext cx="4679950" cy="1971675"/>
            <a:chOff x="2653" y="2341"/>
            <a:chExt cx="2948" cy="1242"/>
          </a:xfrm>
        </p:grpSpPr>
        <p:graphicFrame>
          <p:nvGraphicFramePr>
            <p:cNvPr id="8207" name="Object 31"/>
            <p:cNvGraphicFramePr>
              <a:graphicFrameLocks noChangeAspect="1"/>
            </p:cNvGraphicFramePr>
            <p:nvPr/>
          </p:nvGraphicFramePr>
          <p:xfrm>
            <a:off x="2653" y="2659"/>
            <a:ext cx="2948" cy="924"/>
          </p:xfrm>
          <a:graphic>
            <a:graphicData uri="http://schemas.openxmlformats.org/presentationml/2006/ole">
              <p:oleObj spid="_x0000_s8207" name="Visio" r:id="rId6" imgW="3551158" imgH="1112996" progId="Visio.Drawing.11">
                <p:embed/>
              </p:oleObj>
            </a:graphicData>
          </a:graphic>
        </p:graphicFrame>
        <p:sp>
          <p:nvSpPr>
            <p:cNvPr id="8208" name="Line 32"/>
            <p:cNvSpPr>
              <a:spLocks noChangeShapeType="1"/>
            </p:cNvSpPr>
            <p:nvPr/>
          </p:nvSpPr>
          <p:spPr bwMode="auto">
            <a:xfrm flipH="1">
              <a:off x="2699" y="2341"/>
              <a:ext cx="136" cy="908"/>
            </a:xfrm>
            <a:prstGeom prst="line">
              <a:avLst/>
            </a:prstGeom>
            <a:noFill/>
            <a:ln w="28575">
              <a:solidFill>
                <a:srgbClr val="FF3300"/>
              </a:solidFill>
              <a:prstDash val="dash"/>
              <a:round/>
              <a:headEnd/>
              <a:tailEnd type="triangle" w="med" len="med"/>
            </a:ln>
          </p:spPr>
          <p:txBody>
            <a:bodyPr/>
            <a:lstStyle/>
            <a:p>
              <a:endParaRPr lang="ru-RU"/>
            </a:p>
          </p:txBody>
        </p:sp>
      </p:grpSp>
      <p:grpSp>
        <p:nvGrpSpPr>
          <p:cNvPr id="5" name="Group 51"/>
          <p:cNvGrpSpPr>
            <a:grpSpLocks/>
          </p:cNvGrpSpPr>
          <p:nvPr/>
        </p:nvGrpSpPr>
        <p:grpSpPr bwMode="auto">
          <a:xfrm>
            <a:off x="34925" y="3357563"/>
            <a:ext cx="3600450" cy="1933575"/>
            <a:chOff x="22" y="2115"/>
            <a:chExt cx="2268" cy="1218"/>
          </a:xfrm>
        </p:grpSpPr>
        <p:graphicFrame>
          <p:nvGraphicFramePr>
            <p:cNvPr id="8205" name="Object 39"/>
            <p:cNvGraphicFramePr>
              <a:graphicFrameLocks noChangeAspect="1"/>
            </p:cNvGraphicFramePr>
            <p:nvPr/>
          </p:nvGraphicFramePr>
          <p:xfrm>
            <a:off x="22" y="2464"/>
            <a:ext cx="1928" cy="869"/>
          </p:xfrm>
          <a:graphic>
            <a:graphicData uri="http://schemas.openxmlformats.org/presentationml/2006/ole">
              <p:oleObj spid="_x0000_s8205" name="Visio" r:id="rId7" imgW="2471261" imgH="1115139" progId="Visio.Drawing.11">
                <p:embed/>
              </p:oleObj>
            </a:graphicData>
          </a:graphic>
        </p:graphicFrame>
        <p:sp>
          <p:nvSpPr>
            <p:cNvPr id="8206" name="Line 40"/>
            <p:cNvSpPr>
              <a:spLocks noChangeShapeType="1"/>
            </p:cNvSpPr>
            <p:nvPr/>
          </p:nvSpPr>
          <p:spPr bwMode="auto">
            <a:xfrm flipH="1">
              <a:off x="1927" y="2115"/>
              <a:ext cx="363" cy="589"/>
            </a:xfrm>
            <a:prstGeom prst="line">
              <a:avLst/>
            </a:prstGeom>
            <a:noFill/>
            <a:ln w="28575">
              <a:solidFill>
                <a:srgbClr val="560074"/>
              </a:solidFill>
              <a:prstDash val="dash"/>
              <a:round/>
              <a:headEnd/>
              <a:tailEnd type="triangle" w="med" len="med"/>
            </a:ln>
          </p:spPr>
          <p:txBody>
            <a:bodyPr/>
            <a:lstStyle/>
            <a:p>
              <a:endParaRPr lang="ru-RU"/>
            </a:p>
          </p:txBody>
        </p:sp>
      </p:grpSp>
      <p:grpSp>
        <p:nvGrpSpPr>
          <p:cNvPr id="6" name="Group 44"/>
          <p:cNvGrpSpPr>
            <a:grpSpLocks/>
          </p:cNvGrpSpPr>
          <p:nvPr/>
        </p:nvGrpSpPr>
        <p:grpSpPr bwMode="auto">
          <a:xfrm>
            <a:off x="0" y="125413"/>
            <a:ext cx="3887788" cy="3375025"/>
            <a:chOff x="0" y="79"/>
            <a:chExt cx="2449" cy="2126"/>
          </a:xfrm>
        </p:grpSpPr>
        <p:graphicFrame>
          <p:nvGraphicFramePr>
            <p:cNvPr id="8203" name="Object 42"/>
            <p:cNvGraphicFramePr>
              <a:graphicFrameLocks noChangeAspect="1"/>
            </p:cNvGraphicFramePr>
            <p:nvPr/>
          </p:nvGraphicFramePr>
          <p:xfrm>
            <a:off x="0" y="79"/>
            <a:ext cx="2449" cy="2126"/>
          </p:xfrm>
          <a:graphic>
            <a:graphicData uri="http://schemas.openxmlformats.org/presentationml/2006/ole">
              <p:oleObj spid="_x0000_s8203" name="Visio" r:id="rId8" imgW="3390424" imgH="2942749" progId="Visio.Drawing.11">
                <p:embed/>
              </p:oleObj>
            </a:graphicData>
          </a:graphic>
        </p:graphicFrame>
        <p:sp>
          <p:nvSpPr>
            <p:cNvPr id="8204" name="Line 43"/>
            <p:cNvSpPr>
              <a:spLocks noChangeShapeType="1"/>
            </p:cNvSpPr>
            <p:nvPr/>
          </p:nvSpPr>
          <p:spPr bwMode="auto">
            <a:xfrm flipH="1" flipV="1">
              <a:off x="2245" y="1661"/>
              <a:ext cx="91" cy="181"/>
            </a:xfrm>
            <a:prstGeom prst="line">
              <a:avLst/>
            </a:prstGeom>
            <a:noFill/>
            <a:ln w="28575">
              <a:solidFill>
                <a:srgbClr val="9E5F58"/>
              </a:solidFill>
              <a:prstDash val="dash"/>
              <a:round/>
              <a:headEnd/>
              <a:tailEnd type="triangle" w="med" len="med"/>
            </a:ln>
          </p:spPr>
          <p:txBody>
            <a:bodyPr/>
            <a:lstStyle/>
            <a:p>
              <a:endParaRPr lang="ru-RU"/>
            </a:p>
          </p:txBody>
        </p:sp>
      </p:grpSp>
      <p:grpSp>
        <p:nvGrpSpPr>
          <p:cNvPr id="7" name="Group 50"/>
          <p:cNvGrpSpPr>
            <a:grpSpLocks/>
          </p:cNvGrpSpPr>
          <p:nvPr/>
        </p:nvGrpSpPr>
        <p:grpSpPr bwMode="auto">
          <a:xfrm>
            <a:off x="3995738" y="174625"/>
            <a:ext cx="3455987" cy="2533650"/>
            <a:chOff x="2517" y="110"/>
            <a:chExt cx="2177" cy="1596"/>
          </a:xfrm>
        </p:grpSpPr>
        <p:graphicFrame>
          <p:nvGraphicFramePr>
            <p:cNvPr id="8201" name="Object 45"/>
            <p:cNvGraphicFramePr>
              <a:graphicFrameLocks noChangeAspect="1"/>
            </p:cNvGraphicFramePr>
            <p:nvPr/>
          </p:nvGraphicFramePr>
          <p:xfrm>
            <a:off x="2517" y="110"/>
            <a:ext cx="2177" cy="735"/>
          </p:xfrm>
          <a:graphic>
            <a:graphicData uri="http://schemas.openxmlformats.org/presentationml/2006/ole">
              <p:oleObj spid="_x0000_s8201" name="Visio" r:id="rId9" imgW="3119199" imgH="1052036" progId="Visio.Drawing.11">
                <p:embed/>
              </p:oleObj>
            </a:graphicData>
          </a:graphic>
        </p:graphicFrame>
        <p:sp>
          <p:nvSpPr>
            <p:cNvPr id="8202" name="Line 46"/>
            <p:cNvSpPr>
              <a:spLocks noChangeShapeType="1"/>
            </p:cNvSpPr>
            <p:nvPr/>
          </p:nvSpPr>
          <p:spPr bwMode="auto">
            <a:xfrm flipH="1" flipV="1">
              <a:off x="2562" y="845"/>
              <a:ext cx="0" cy="861"/>
            </a:xfrm>
            <a:prstGeom prst="line">
              <a:avLst/>
            </a:prstGeom>
            <a:noFill/>
            <a:ln w="28575">
              <a:solidFill>
                <a:srgbClr val="2929A3"/>
              </a:solidFill>
              <a:prstDash val="dash"/>
              <a:round/>
              <a:headEnd/>
              <a:tailEnd type="triangle" w="med" len="med"/>
            </a:ln>
          </p:spPr>
          <p:txBody>
            <a:bodyPr/>
            <a:lstStyle/>
            <a:p>
              <a:endParaRPr lang="ru-RU"/>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anim calcmode="lin" valueType="num">
                                      <p:cBhvr>
                                        <p:cTn id="7" dur="1000" fill="hold"/>
                                        <p:tgtEl>
                                          <p:spTgt spid="2052"/>
                                        </p:tgtEl>
                                        <p:attrNameLst>
                                          <p:attrName>ppt_x</p:attrName>
                                        </p:attrNameLst>
                                      </p:cBhvr>
                                      <p:tavLst>
                                        <p:tav tm="0">
                                          <p:val>
                                            <p:strVal val="#ppt_x-.2"/>
                                          </p:val>
                                        </p:tav>
                                        <p:tav tm="100000">
                                          <p:val>
                                            <p:strVal val="#ppt_x"/>
                                          </p:val>
                                        </p:tav>
                                      </p:tavLst>
                                    </p:anim>
                                    <p:anim calcmode="lin" valueType="num">
                                      <p:cBhvr>
                                        <p:cTn id="8" dur="1000" fill="hold"/>
                                        <p:tgtEl>
                                          <p:spTgt spid="205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05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1000" fill="hold"/>
                                        <p:tgtEl>
                                          <p:spTgt spid="7"/>
                                        </p:tgtEl>
                                        <p:attrNameLst>
                                          <p:attrName>ppt_x</p:attrName>
                                        </p:attrNameLst>
                                      </p:cBhvr>
                                      <p:tavLst>
                                        <p:tav tm="0">
                                          <p:val>
                                            <p:strVal val="#ppt_x"/>
                                          </p:val>
                                        </p:tav>
                                        <p:tav tm="100000">
                                          <p:val>
                                            <p:strVal val="#ppt_x"/>
                                          </p:val>
                                        </p:tav>
                                      </p:tavLst>
                                    </p:anim>
                                    <p:anim calcmode="lin" valueType="num">
                                      <p:cBhvr additive="base">
                                        <p:cTn id="15"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5" presetClass="entr" presetSubtype="10"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checkerboard(across)">
                                      <p:cBhvr>
                                        <p:cTn id="20" dur="1000"/>
                                        <p:tgtEl>
                                          <p:spTgt spid="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0" presetClass="entr" presetSubtype="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800" decel="100000"/>
                                        <p:tgtEl>
                                          <p:spTgt spid="4"/>
                                        </p:tgtEl>
                                      </p:cBhvr>
                                    </p:animEffect>
                                    <p:anim calcmode="lin" valueType="num">
                                      <p:cBhvr>
                                        <p:cTn id="26" dur="800" decel="100000" fill="hold"/>
                                        <p:tgtEl>
                                          <p:spTgt spid="4"/>
                                        </p:tgtEl>
                                        <p:attrNameLst>
                                          <p:attrName>style.rotation</p:attrName>
                                        </p:attrNameLst>
                                      </p:cBhvr>
                                      <p:tavLst>
                                        <p:tav tm="0">
                                          <p:val>
                                            <p:fltVal val="-90"/>
                                          </p:val>
                                        </p:tav>
                                        <p:tav tm="100000">
                                          <p:val>
                                            <p:fltVal val="0"/>
                                          </p:val>
                                        </p:tav>
                                      </p:tavLst>
                                    </p:anim>
                                    <p:anim calcmode="lin" valueType="num">
                                      <p:cBhvr>
                                        <p:cTn id="27" dur="800" decel="100000" fill="hold"/>
                                        <p:tgtEl>
                                          <p:spTgt spid="4"/>
                                        </p:tgtEl>
                                        <p:attrNameLst>
                                          <p:attrName>ppt_x</p:attrName>
                                        </p:attrNameLst>
                                      </p:cBhvr>
                                      <p:tavLst>
                                        <p:tav tm="0">
                                          <p:val>
                                            <p:strVal val="#ppt_x+0.4"/>
                                          </p:val>
                                        </p:tav>
                                        <p:tav tm="100000">
                                          <p:val>
                                            <p:strVal val="#ppt_x-0.05"/>
                                          </p:val>
                                        </p:tav>
                                      </p:tavLst>
                                    </p:anim>
                                    <p:anim calcmode="lin" valueType="num">
                                      <p:cBhvr>
                                        <p:cTn id="28" dur="800" decel="100000" fill="hold"/>
                                        <p:tgtEl>
                                          <p:spTgt spid="4"/>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15" presetClass="entr" presetSubtype="0" fill="hold" nodeType="clickEffect">
                                  <p:stCondLst>
                                    <p:cond delay="0"/>
                                  </p:stCondLst>
                                  <p:childTnLst>
                                    <p:set>
                                      <p:cBhvr>
                                        <p:cTn id="34" dur="1" fill="hold">
                                          <p:stCondLst>
                                            <p:cond delay="0"/>
                                          </p:stCondLst>
                                        </p:cTn>
                                        <p:tgtEl>
                                          <p:spTgt spid="3"/>
                                        </p:tgtEl>
                                        <p:attrNameLst>
                                          <p:attrName>style.visibility</p:attrName>
                                        </p:attrNameLst>
                                      </p:cBhvr>
                                      <p:to>
                                        <p:strVal val="visible"/>
                                      </p:to>
                                    </p:set>
                                    <p:anim calcmode="lin" valueType="num">
                                      <p:cBhvr>
                                        <p:cTn id="35" dur="1000" fill="hold"/>
                                        <p:tgtEl>
                                          <p:spTgt spid="3"/>
                                        </p:tgtEl>
                                        <p:attrNameLst>
                                          <p:attrName>ppt_w</p:attrName>
                                        </p:attrNameLst>
                                      </p:cBhvr>
                                      <p:tavLst>
                                        <p:tav tm="0">
                                          <p:val>
                                            <p:fltVal val="0"/>
                                          </p:val>
                                        </p:tav>
                                        <p:tav tm="100000">
                                          <p:val>
                                            <p:strVal val="#ppt_w"/>
                                          </p:val>
                                        </p:tav>
                                      </p:tavLst>
                                    </p:anim>
                                    <p:anim calcmode="lin" valueType="num">
                                      <p:cBhvr>
                                        <p:cTn id="36" dur="1000" fill="hold"/>
                                        <p:tgtEl>
                                          <p:spTgt spid="3"/>
                                        </p:tgtEl>
                                        <p:attrNameLst>
                                          <p:attrName>ppt_h</p:attrName>
                                        </p:attrNameLst>
                                      </p:cBhvr>
                                      <p:tavLst>
                                        <p:tav tm="0">
                                          <p:val>
                                            <p:fltVal val="0"/>
                                          </p:val>
                                        </p:tav>
                                        <p:tav tm="100000">
                                          <p:val>
                                            <p:strVal val="#ppt_h"/>
                                          </p:val>
                                        </p:tav>
                                      </p:tavLst>
                                    </p:anim>
                                    <p:anim calcmode="lin" valueType="num">
                                      <p:cBhvr>
                                        <p:cTn id="37" dur="1000" fill="hold"/>
                                        <p:tgtEl>
                                          <p:spTgt spid="3"/>
                                        </p:tgtEl>
                                        <p:attrNameLst>
                                          <p:attrName>ppt_x</p:attrName>
                                        </p:attrNameLst>
                                      </p:cBhvr>
                                      <p:tavLst>
                                        <p:tav tm="0" fmla="#ppt_x+(cos(-2*pi*(1-$))*-#ppt_x-sin(-2*pi*(1-$))*(1-#ppt_y))*(1-$)">
                                          <p:val>
                                            <p:fltVal val="0"/>
                                          </p:val>
                                        </p:tav>
                                        <p:tav tm="100000">
                                          <p:val>
                                            <p:fltVal val="1"/>
                                          </p:val>
                                        </p:tav>
                                      </p:tavLst>
                                    </p:anim>
                                    <p:anim calcmode="lin" valueType="num">
                                      <p:cBhvr>
                                        <p:cTn id="38" dur="1000" fill="hold"/>
                                        <p:tgtEl>
                                          <p:spTgt spid="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8" presetClass="entr" presetSubtype="16" fill="hold" nodeType="click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diamond(in)">
                                      <p:cBhvr>
                                        <p:cTn id="43" dur="1000"/>
                                        <p:tgtEl>
                                          <p:spTgt spid="5"/>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8" presetClass="entr" presetSubtype="32" fill="hold" nodeType="clickEffect">
                                  <p:stCondLst>
                                    <p:cond delay="0"/>
                                  </p:stCondLst>
                                  <p:childTnLst>
                                    <p:set>
                                      <p:cBhvr>
                                        <p:cTn id="47" dur="1" fill="hold">
                                          <p:stCondLst>
                                            <p:cond delay="0"/>
                                          </p:stCondLst>
                                        </p:cTn>
                                        <p:tgtEl>
                                          <p:spTgt spid="6"/>
                                        </p:tgtEl>
                                        <p:attrNameLst>
                                          <p:attrName>style.visibility</p:attrName>
                                        </p:attrNameLst>
                                      </p:cBhvr>
                                      <p:to>
                                        <p:strVal val="visible"/>
                                      </p:to>
                                    </p:set>
                                    <p:animEffect transition="in" filter="diamond(out)">
                                      <p:cBhvr>
                                        <p:cTn id="48"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p:cNvSpPr>
            <a:spLocks noGrp="1"/>
          </p:cNvSpPr>
          <p:nvPr>
            <p:ph type="title"/>
          </p:nvPr>
        </p:nvSpPr>
        <p:spPr/>
        <p:txBody>
          <a:bodyPr/>
          <a:lstStyle/>
          <a:p>
            <a:r>
              <a:rPr lang="ru-RU" altLang="ru-RU" sz="2800" b="1" smtClean="0">
                <a:latin typeface="Times New Roman" pitchFamily="18" charset="0"/>
                <a:cs typeface="Times New Roman" pitchFamily="18" charset="0"/>
              </a:rPr>
              <a:t>Выборочный диктант</a:t>
            </a:r>
          </a:p>
        </p:txBody>
      </p:sp>
      <p:sp>
        <p:nvSpPr>
          <p:cNvPr id="9219" name="Объект 2"/>
          <p:cNvSpPr>
            <a:spLocks noGrp="1"/>
          </p:cNvSpPr>
          <p:nvPr>
            <p:ph idx="1"/>
          </p:nvPr>
        </p:nvSpPr>
        <p:spPr>
          <a:xfrm>
            <a:off x="395288" y="1341438"/>
            <a:ext cx="8424862" cy="5256212"/>
          </a:xfrm>
        </p:spPr>
        <p:txBody>
          <a:bodyPr/>
          <a:lstStyle/>
          <a:p>
            <a:pPr marL="0" indent="0">
              <a:buFontTx/>
              <a:buNone/>
            </a:pPr>
            <a:r>
              <a:rPr lang="ru-RU" altLang="ru-RU" sz="2800" smtClean="0"/>
              <a:t>   </a:t>
            </a:r>
            <a:r>
              <a:rPr lang="ru-RU" altLang="ru-RU" sz="2800" smtClean="0">
                <a:solidFill>
                  <a:srgbClr val="FF0000"/>
                </a:solidFill>
              </a:rPr>
              <a:t>- </a:t>
            </a:r>
            <a:r>
              <a:rPr lang="ru-RU" altLang="ru-RU" sz="2400" b="1" smtClean="0">
                <a:solidFill>
                  <a:srgbClr val="FF0000"/>
                </a:solidFill>
                <a:latin typeface="Times New Roman" pitchFamily="18" charset="0"/>
                <a:cs typeface="Times New Roman" pitchFamily="18" charset="0"/>
              </a:rPr>
              <a:t>Из предложенных </a:t>
            </a:r>
            <a:r>
              <a:rPr lang="ru-RU" altLang="ru-RU" sz="2400" b="1" smtClean="0">
                <a:solidFill>
                  <a:srgbClr val="FF3300"/>
                </a:solidFill>
                <a:latin typeface="Times New Roman" pitchFamily="18" charset="0"/>
                <a:cs typeface="Times New Roman" pitchFamily="18" charset="0"/>
              </a:rPr>
              <a:t>примеров выберите и запишите в тетрадь по 5 слов, словосочетаний, предложений, выражающих уверенность и неуверенность. Постарайтесь их запомнить.</a:t>
            </a:r>
          </a:p>
          <a:p>
            <a:pPr marL="0" indent="0">
              <a:buFontTx/>
              <a:buNone/>
            </a:pPr>
            <a:r>
              <a:rPr lang="ru-RU" altLang="ru-RU" sz="2400" b="1" smtClean="0">
                <a:latin typeface="Times New Roman" pitchFamily="18" charset="0"/>
                <a:cs typeface="Times New Roman" pitchFamily="18" charset="0"/>
              </a:rPr>
              <a:t>       </a:t>
            </a:r>
            <a:r>
              <a:rPr lang="ru-RU" altLang="ru-RU" b="1" i="1" smtClean="0">
                <a:solidFill>
                  <a:srgbClr val="002060"/>
                </a:solidFill>
                <a:latin typeface="Times New Roman" pitchFamily="18" charset="0"/>
                <a:cs typeface="Times New Roman" pitchFamily="18" charset="0"/>
              </a:rPr>
              <a:t>Верно, возможно, должно быть, пожалуй, вероятно, действительно, может быть, безусловно, разумеется, наверное, мне кажется, без сомнения, я считаю, само собой разумеется</a:t>
            </a:r>
            <a:endParaRPr lang="ru-RU" altLang="ru-RU" b="1" smtClean="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circle(in)">
                                      <p:cBhvr>
                                        <p:cTn id="7" dur="2000"/>
                                        <p:tgtEl>
                                          <p:spTgt spid="92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9219">
                                            <p:txEl>
                                              <p:pRg st="1" end="1"/>
                                            </p:txEl>
                                          </p:spTgt>
                                        </p:tgtEl>
                                        <p:attrNameLst>
                                          <p:attrName>style.visibility</p:attrName>
                                        </p:attrNameLst>
                                      </p:cBhvr>
                                      <p:to>
                                        <p:strVal val="visible"/>
                                      </p:to>
                                    </p:set>
                                    <p:animEffect transition="in" filter="fade">
                                      <p:cBhvr>
                                        <p:cTn id="12" dur="1000"/>
                                        <p:tgtEl>
                                          <p:spTgt spid="9219">
                                            <p:txEl>
                                              <p:pRg st="1" end="1"/>
                                            </p:txEl>
                                          </p:spTgt>
                                        </p:tgtEl>
                                      </p:cBhvr>
                                    </p:animEffect>
                                    <p:anim calcmode="lin" valueType="num">
                                      <p:cBhvr>
                                        <p:cTn id="13" dur="1000" fill="hold"/>
                                        <p:tgtEl>
                                          <p:spTgt spid="921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921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8" name="Rectangle 4"/>
          <p:cNvSpPr>
            <a:spLocks noChangeArrowheads="1"/>
          </p:cNvSpPr>
          <p:nvPr/>
        </p:nvSpPr>
        <p:spPr bwMode="auto">
          <a:xfrm>
            <a:off x="298450" y="620713"/>
            <a:ext cx="8410575" cy="1447800"/>
          </a:xfrm>
          <a:prstGeom prst="rect">
            <a:avLst/>
          </a:prstGeom>
          <a:noFill/>
          <a:ln w="9525">
            <a:noFill/>
            <a:miter lim="800000"/>
            <a:headEnd/>
            <a:tailEnd/>
          </a:ln>
        </p:spPr>
        <p:txBody>
          <a:bodyPr wrap="none" anchor="ctr">
            <a:spAutoFit/>
          </a:bodyPr>
          <a:lstStyle/>
          <a:p>
            <a:pPr marL="1081088" indent="-630238" algn="ctr"/>
            <a:r>
              <a:rPr lang="ru-RU" altLang="ru-RU" sz="3600" b="1">
                <a:solidFill>
                  <a:srgbClr val="00B050"/>
                </a:solidFill>
              </a:rPr>
              <a:t>   </a:t>
            </a:r>
            <a:r>
              <a:rPr lang="ru-RU" altLang="ru-RU" sz="4400" b="1">
                <a:solidFill>
                  <a:srgbClr val="C00000"/>
                </a:solidFill>
              </a:rPr>
              <a:t>Найдите лишнее значение</a:t>
            </a:r>
          </a:p>
          <a:p>
            <a:pPr marL="1081088" indent="-630238" algn="ctr"/>
            <a:r>
              <a:rPr lang="ru-RU" altLang="ru-RU" sz="4400" b="1">
                <a:solidFill>
                  <a:srgbClr val="C00000"/>
                </a:solidFill>
              </a:rPr>
              <a:t> вводных конструкций:</a:t>
            </a:r>
          </a:p>
        </p:txBody>
      </p:sp>
      <p:sp>
        <p:nvSpPr>
          <p:cNvPr id="11269" name="Rectangle 5"/>
          <p:cNvSpPr>
            <a:spLocks noChangeArrowheads="1"/>
          </p:cNvSpPr>
          <p:nvPr/>
        </p:nvSpPr>
        <p:spPr bwMode="auto">
          <a:xfrm>
            <a:off x="2051050" y="2565400"/>
            <a:ext cx="7489825" cy="641350"/>
          </a:xfrm>
          <a:prstGeom prst="rect">
            <a:avLst/>
          </a:prstGeom>
          <a:noFill/>
          <a:ln w="9525">
            <a:noFill/>
            <a:miter lim="800000"/>
            <a:headEnd/>
            <a:tailEnd/>
          </a:ln>
        </p:spPr>
        <p:txBody>
          <a:bodyPr>
            <a:spAutoFit/>
          </a:bodyPr>
          <a:lstStyle/>
          <a:p>
            <a:r>
              <a:rPr lang="ru-RU" altLang="ru-RU" sz="3600" b="1">
                <a:solidFill>
                  <a:srgbClr val="3030BE"/>
                </a:solidFill>
              </a:rPr>
              <a:t>а) различные чувства</a:t>
            </a:r>
            <a:endParaRPr lang="ru-RU" altLang="ru-RU" sz="4400" b="1">
              <a:solidFill>
                <a:srgbClr val="3030BE"/>
              </a:solidFill>
            </a:endParaRPr>
          </a:p>
        </p:txBody>
      </p:sp>
      <p:sp>
        <p:nvSpPr>
          <p:cNvPr id="11270" name="Rectangle 6"/>
          <p:cNvSpPr>
            <a:spLocks noChangeArrowheads="1"/>
          </p:cNvSpPr>
          <p:nvPr/>
        </p:nvSpPr>
        <p:spPr bwMode="auto">
          <a:xfrm>
            <a:off x="2051050" y="3213100"/>
            <a:ext cx="7489825" cy="641350"/>
          </a:xfrm>
          <a:prstGeom prst="rect">
            <a:avLst/>
          </a:prstGeom>
          <a:noFill/>
          <a:ln w="9525">
            <a:noFill/>
            <a:miter lim="800000"/>
            <a:headEnd/>
            <a:tailEnd/>
          </a:ln>
        </p:spPr>
        <p:txBody>
          <a:bodyPr>
            <a:spAutoFit/>
          </a:bodyPr>
          <a:lstStyle/>
          <a:p>
            <a:r>
              <a:rPr lang="ru-RU" altLang="ru-RU" sz="3600" b="1">
                <a:solidFill>
                  <a:srgbClr val="3030BE"/>
                </a:solidFill>
              </a:rPr>
              <a:t>б) источник сообщения</a:t>
            </a:r>
          </a:p>
        </p:txBody>
      </p:sp>
      <p:sp>
        <p:nvSpPr>
          <p:cNvPr id="11271" name="Rectangle 7"/>
          <p:cNvSpPr>
            <a:spLocks noChangeArrowheads="1"/>
          </p:cNvSpPr>
          <p:nvPr/>
        </p:nvSpPr>
        <p:spPr bwMode="auto">
          <a:xfrm>
            <a:off x="2124075" y="3860800"/>
            <a:ext cx="7489825" cy="641350"/>
          </a:xfrm>
          <a:prstGeom prst="rect">
            <a:avLst/>
          </a:prstGeom>
          <a:noFill/>
          <a:ln w="9525">
            <a:noFill/>
            <a:miter lim="800000"/>
            <a:headEnd/>
            <a:tailEnd/>
          </a:ln>
        </p:spPr>
        <p:txBody>
          <a:bodyPr>
            <a:spAutoFit/>
          </a:bodyPr>
          <a:lstStyle/>
          <a:p>
            <a:r>
              <a:rPr lang="ru-RU" altLang="ru-RU" sz="3600" b="1">
                <a:solidFill>
                  <a:srgbClr val="3030BE"/>
                </a:solidFill>
              </a:rPr>
              <a:t>в) сравнение</a:t>
            </a:r>
          </a:p>
        </p:txBody>
      </p:sp>
      <p:sp>
        <p:nvSpPr>
          <p:cNvPr id="11272" name="Rectangle 8"/>
          <p:cNvSpPr>
            <a:spLocks noChangeArrowheads="1"/>
          </p:cNvSpPr>
          <p:nvPr/>
        </p:nvSpPr>
        <p:spPr bwMode="auto">
          <a:xfrm>
            <a:off x="2124075" y="4508500"/>
            <a:ext cx="9144000" cy="1200150"/>
          </a:xfrm>
          <a:prstGeom prst="rect">
            <a:avLst/>
          </a:prstGeom>
          <a:noFill/>
          <a:ln w="9525">
            <a:noFill/>
            <a:miter lim="800000"/>
            <a:headEnd/>
            <a:tailEnd/>
          </a:ln>
        </p:spPr>
        <p:txBody>
          <a:bodyPr>
            <a:spAutoFit/>
          </a:bodyPr>
          <a:lstStyle/>
          <a:p>
            <a:r>
              <a:rPr lang="ru-RU" altLang="ru-RU" sz="3600" b="1">
                <a:solidFill>
                  <a:srgbClr val="3030BE"/>
                </a:solidFill>
              </a:rPr>
              <a:t>г) степень достоверности </a:t>
            </a:r>
          </a:p>
          <a:p>
            <a:r>
              <a:rPr lang="ru-RU" altLang="ru-RU" sz="3600" b="1">
                <a:solidFill>
                  <a:srgbClr val="3030BE"/>
                </a:solidFill>
              </a:rPr>
              <a:t>    сообщения</a:t>
            </a:r>
          </a:p>
        </p:txBody>
      </p:sp>
      <p:pic>
        <p:nvPicPr>
          <p:cNvPr id="10247" name="Picture 7" descr="C:\Users\Teacher400\Desktop\wiseowl.png"/>
          <p:cNvPicPr>
            <a:picLocks noChangeAspect="1" noChangeArrowheads="1"/>
          </p:cNvPicPr>
          <p:nvPr/>
        </p:nvPicPr>
        <p:blipFill>
          <a:blip r:embed="rId2"/>
          <a:srcRect/>
          <a:stretch>
            <a:fillRect/>
          </a:stretch>
        </p:blipFill>
        <p:spPr bwMode="auto">
          <a:xfrm>
            <a:off x="250825" y="4041775"/>
            <a:ext cx="1512888" cy="2184400"/>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11268">
                                            <p:txEl>
                                              <p:pRg st="0" end="0"/>
                                            </p:txEl>
                                          </p:spTgt>
                                        </p:tgtEl>
                                        <p:attrNameLst>
                                          <p:attrName>style.visibility</p:attrName>
                                        </p:attrNameLst>
                                      </p:cBhvr>
                                      <p:to>
                                        <p:strVal val="visible"/>
                                      </p:to>
                                    </p:set>
                                    <p:animEffect transition="in" filter="strips(downLeft)">
                                      <p:cBhvr>
                                        <p:cTn id="7" dur="500"/>
                                        <p:tgtEl>
                                          <p:spTgt spid="11268">
                                            <p:txEl>
                                              <p:pRg st="0" end="0"/>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11268">
                                            <p:txEl>
                                              <p:pRg st="1" end="1"/>
                                            </p:txEl>
                                          </p:spTgt>
                                        </p:tgtEl>
                                        <p:attrNameLst>
                                          <p:attrName>style.visibility</p:attrName>
                                        </p:attrNameLst>
                                      </p:cBhvr>
                                      <p:to>
                                        <p:strVal val="visible"/>
                                      </p:to>
                                    </p:set>
                                    <p:animEffect transition="in" filter="strips(downLeft)">
                                      <p:cBhvr>
                                        <p:cTn id="10" dur="500"/>
                                        <p:tgtEl>
                                          <p:spTgt spid="11268">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11269"/>
                                        </p:tgtEl>
                                        <p:attrNameLst>
                                          <p:attrName>style.visibility</p:attrName>
                                        </p:attrNameLst>
                                      </p:cBhvr>
                                      <p:to>
                                        <p:strVal val="visible"/>
                                      </p:to>
                                    </p:set>
                                    <p:animEffect transition="in" filter="checkerboard(across)">
                                      <p:cBhvr>
                                        <p:cTn id="15" dur="500"/>
                                        <p:tgtEl>
                                          <p:spTgt spid="11269"/>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11270"/>
                                        </p:tgtEl>
                                        <p:attrNameLst>
                                          <p:attrName>style.visibility</p:attrName>
                                        </p:attrNameLst>
                                      </p:cBhvr>
                                      <p:to>
                                        <p:strVal val="visible"/>
                                      </p:to>
                                    </p:set>
                                    <p:animEffect transition="in" filter="checkerboard(across)">
                                      <p:cBhvr>
                                        <p:cTn id="18" dur="500"/>
                                        <p:tgtEl>
                                          <p:spTgt spid="11270"/>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11271"/>
                                        </p:tgtEl>
                                        <p:attrNameLst>
                                          <p:attrName>style.visibility</p:attrName>
                                        </p:attrNameLst>
                                      </p:cBhvr>
                                      <p:to>
                                        <p:strVal val="visible"/>
                                      </p:to>
                                    </p:set>
                                    <p:animEffect transition="in" filter="checkerboard(across)">
                                      <p:cBhvr>
                                        <p:cTn id="21" dur="500"/>
                                        <p:tgtEl>
                                          <p:spTgt spid="11271"/>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11272"/>
                                        </p:tgtEl>
                                        <p:attrNameLst>
                                          <p:attrName>style.visibility</p:attrName>
                                        </p:attrNameLst>
                                      </p:cBhvr>
                                      <p:to>
                                        <p:strVal val="visible"/>
                                      </p:to>
                                    </p:set>
                                    <p:animEffect transition="in" filter="checkerboard(across)">
                                      <p:cBhvr>
                                        <p:cTn id="24" dur="500"/>
                                        <p:tgtEl>
                                          <p:spTgt spid="1127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xit" presetSubtype="16" fill="hold" grpId="1" nodeType="clickEffect">
                                  <p:stCondLst>
                                    <p:cond delay="0"/>
                                  </p:stCondLst>
                                  <p:childTnLst>
                                    <p:animEffect transition="out" filter="box(in)">
                                      <p:cBhvr>
                                        <p:cTn id="28" dur="500"/>
                                        <p:tgtEl>
                                          <p:spTgt spid="11271"/>
                                        </p:tgtEl>
                                      </p:cBhvr>
                                    </p:animEffect>
                                    <p:set>
                                      <p:cBhvr>
                                        <p:cTn id="29" dur="1" fill="hold">
                                          <p:stCondLst>
                                            <p:cond delay="499"/>
                                          </p:stCondLst>
                                        </p:cTn>
                                        <p:tgtEl>
                                          <p:spTgt spid="1127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p:bldP spid="11270" grpId="0"/>
      <p:bldP spid="11271" grpId="0"/>
      <p:bldP spid="11271" grpId="1"/>
      <p:bldP spid="11272" grpId="0"/>
    </p:bld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Apex</Template>
  <TotalTime>712</TotalTime>
  <Words>600</Words>
  <Application>Microsoft Office PowerPoint</Application>
  <PresentationFormat>Экран (4:3)</PresentationFormat>
  <Paragraphs>125</Paragraphs>
  <Slides>17</Slides>
  <Notes>0</Notes>
  <HiddenSlides>0</HiddenSlides>
  <MMClips>0</MMClips>
  <ScaleCrop>false</ScaleCrop>
  <HeadingPairs>
    <vt:vector size="8" baseType="variant">
      <vt:variant>
        <vt:lpstr>Использованные шрифты</vt:lpstr>
      </vt:variant>
      <vt:variant>
        <vt:i4>4</vt:i4>
      </vt:variant>
      <vt:variant>
        <vt:lpstr>Тема</vt:lpstr>
      </vt:variant>
      <vt:variant>
        <vt:i4>1</vt:i4>
      </vt:variant>
      <vt:variant>
        <vt:lpstr>Внедренные серверы OLE</vt:lpstr>
      </vt:variant>
      <vt:variant>
        <vt:i4>1</vt:i4>
      </vt:variant>
      <vt:variant>
        <vt:lpstr>Заголовки слайдов</vt:lpstr>
      </vt:variant>
      <vt:variant>
        <vt:i4>17</vt:i4>
      </vt:variant>
    </vt:vector>
  </HeadingPairs>
  <TitlesOfParts>
    <vt:vector size="23" baseType="lpstr">
      <vt:lpstr>Arial</vt:lpstr>
      <vt:lpstr>Calibri</vt:lpstr>
      <vt:lpstr>Times New Roman</vt:lpstr>
      <vt:lpstr>Georgia</vt:lpstr>
      <vt:lpstr>Оформление по умолчанию</vt:lpstr>
      <vt:lpstr>Документ Microsoft Office Visio</vt:lpstr>
      <vt:lpstr>Презентация по теме «Вводные слова, словосочетания, предложения и знаки препинания при них»</vt:lpstr>
      <vt:lpstr>Слайд 2</vt:lpstr>
      <vt:lpstr>Слайд 3</vt:lpstr>
      <vt:lpstr>Слайд 4</vt:lpstr>
      <vt:lpstr>Слайд 5</vt:lpstr>
      <vt:lpstr>Слайд 6</vt:lpstr>
      <vt:lpstr>Слайд 7</vt:lpstr>
      <vt:lpstr>Выборочный диктант</vt:lpstr>
      <vt:lpstr>Слайд 9</vt:lpstr>
      <vt:lpstr>   НЕ ЯВЛЯЮТСЯ ВВОДНЫМИ СЛОВА И СОЧЕТАНИЯ СЛОВ   </vt:lpstr>
      <vt:lpstr>Слайд 11</vt:lpstr>
      <vt:lpstr>Слайд 12</vt:lpstr>
      <vt:lpstr>Вопросы и задания  для подведения итогов урока</vt:lpstr>
      <vt:lpstr>Слайд 14</vt:lpstr>
      <vt:lpstr>РЕФЛЕКСИЯ</vt:lpstr>
      <vt:lpstr>Библиографические ссылки</vt:lpstr>
      <vt:lpstr>Слайд 17</vt:lpstr>
    </vt:vector>
  </TitlesOfParts>
  <Company>co1666</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5020</dc:creator>
  <cp:lastModifiedBy>Tata</cp:lastModifiedBy>
  <cp:revision>51</cp:revision>
  <dcterms:created xsi:type="dcterms:W3CDTF">2002-01-01T04:56:56Z</dcterms:created>
  <dcterms:modified xsi:type="dcterms:W3CDTF">2014-03-07T17:09:02Z</dcterms:modified>
</cp:coreProperties>
</file>