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7" r:id="rId3"/>
    <p:sldId id="265" r:id="rId4"/>
    <p:sldId id="258" r:id="rId5"/>
    <p:sldId id="257" r:id="rId6"/>
    <p:sldId id="262" r:id="rId7"/>
    <p:sldId id="268" r:id="rId8"/>
    <p:sldId id="260" r:id="rId9"/>
    <p:sldId id="259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 autoAdjust="0"/>
    <p:restoredTop sz="94660"/>
  </p:normalViewPr>
  <p:slideViewPr>
    <p:cSldViewPr>
      <p:cViewPr varScale="1">
        <p:scale>
          <a:sx n="86" d="100"/>
          <a:sy n="86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500CD9-6C50-47B5-900E-B5BC14EDA82E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5E7E55-0089-4D8A-8B5B-E6B59A347B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6600"/>
                </a:solidFill>
              </a:rPr>
              <a:t>ЗИМНЯЯ ЭКСКУРСИЯ </a:t>
            </a:r>
            <a:br>
              <a:rPr lang="ru-RU" dirty="0" smtClean="0">
                <a:solidFill>
                  <a:srgbClr val="996600"/>
                </a:solidFill>
              </a:rPr>
            </a:br>
            <a:r>
              <a:rPr lang="ru-RU" dirty="0" smtClean="0">
                <a:solidFill>
                  <a:srgbClr val="996600"/>
                </a:solidFill>
              </a:rPr>
              <a:t>НА ЛУГ</a:t>
            </a:r>
            <a:br>
              <a:rPr lang="ru-RU" dirty="0" smtClean="0">
                <a:solidFill>
                  <a:srgbClr val="996600"/>
                </a:solidFill>
              </a:rPr>
            </a:br>
            <a:r>
              <a:rPr lang="ru-RU" dirty="0" smtClean="0">
                <a:solidFill>
                  <a:srgbClr val="996600"/>
                </a:solidFill>
              </a:rPr>
              <a:t>«Следы на снегу»</a:t>
            </a:r>
            <a:endParaRPr lang="ru-RU" dirty="0">
              <a:solidFill>
                <a:srgbClr val="99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331698"/>
            <a:ext cx="5500726" cy="30262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 smtClean="0"/>
              <a:t>Выполнила учитель начальных классов   МБОУ «Высокомысовская СОШ »</a:t>
            </a:r>
          </a:p>
          <a:p>
            <a:r>
              <a:rPr lang="ru-RU" sz="2400" dirty="0" smtClean="0"/>
              <a:t> Савченко О.Ю.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6600"/>
                </a:solidFill>
              </a:rPr>
              <a:t>Проверь себя</a:t>
            </a:r>
            <a:endParaRPr lang="ru-RU" dirty="0">
              <a:solidFill>
                <a:srgbClr val="99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Этот следок похож на след маленькой собачки. Только этот зверёк держит лапу в комке, крепко сжимая пальцы. </a:t>
            </a:r>
          </a:p>
          <a:p>
            <a:pPr lvl="0"/>
            <a:r>
              <a:rPr lang="ru-RU" dirty="0" smtClean="0"/>
              <a:t>След похож на след снежного комочка, упавшего с высокого дерева. </a:t>
            </a:r>
          </a:p>
          <a:p>
            <a:pPr lvl="0"/>
            <a:r>
              <a:rPr lang="ru-RU" dirty="0" smtClean="0"/>
              <a:t>Почерк этого зверька разобрать легко и просто: она короткими передними лапками обопрется – длинные задние далеко вперед вынесет и широко расставит. От передних лапок след маленький – две точки, а от задних – как от крошечной ручки с тонкими пальчиками. </a:t>
            </a:r>
          </a:p>
          <a:p>
            <a:pPr lvl="0"/>
            <a:r>
              <a:rPr lang="ru-RU" dirty="0" smtClean="0"/>
              <a:t>У этого обитателя луга почерк мелкий. Вылезая из-под снега, она делает петельку и потом бежит прямо. Получаются двоеточия на одинаковом расстоянии. </a:t>
            </a:r>
          </a:p>
          <a:p>
            <a:pPr lvl="0"/>
            <a:r>
              <a:rPr lang="ru-RU" dirty="0" smtClean="0"/>
              <a:t>Данный след определить очень легко: от трех передних пальцев – крестики на снегу, сзади от четвертого – прямая черточка.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</a:t>
            </a:r>
            <a:endParaRPr lang="ru-RU" sz="8000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Савченко\Рабочий стол\картинки 2\3064080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643050"/>
            <a:ext cx="4429156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расота луга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1791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376311" y="1325881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2912368" cy="218553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саша.6F7AA5E8E060414\Рабочий стол\картинки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rgbClr val="996600"/>
                </a:solidFill>
              </a:rPr>
              <a:t>СЕРАЯ ПОЛЁВКА</a:t>
            </a:r>
            <a:endParaRPr lang="ru-RU" dirty="0">
              <a:solidFill>
                <a:srgbClr val="996600"/>
              </a:solidFill>
            </a:endParaRPr>
          </a:p>
        </p:txBody>
      </p:sp>
      <p:pic>
        <p:nvPicPr>
          <p:cNvPr id="4" name="Содержимое 3" descr="http://bio.1september.ru/2004/47/10.gif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6752"/>
            <a:ext cx="55446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o.1september.ru/2004/47/11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1844824"/>
            <a:ext cx="24482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996600"/>
                </a:solidFill>
              </a:rPr>
              <a:t>РЫЖАЯ  ПОЛЁВКА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Роет норы с множеством выходов, гнездовыми камерами, кладовыми. Размножается как летом (до 5 выводков), так и зимой. </a:t>
            </a:r>
            <a:r>
              <a:rPr lang="ru-RU" sz="2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виды полевок.</a:t>
            </a: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Полевка-экономка – крупная – длина тела до 15 см, хвост до половины длины тела.</a:t>
            </a:r>
            <a:b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Темная (пашенная) полевка – длина тела до 14 см.</a:t>
            </a:r>
            <a:endParaRPr lang="ru-RU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bio.1september.ru/2004/47/9.gif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643182"/>
            <a:ext cx="6120680" cy="4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96600"/>
                </a:solidFill>
              </a:rPr>
              <a:t>МЫШЬ  ПОЛЕВАЯ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FFC000"/>
                </a:solidFill>
              </a:rPr>
              <a:t> Хорошо лазает по деревьям. День проводит в просто устроенных норах, дуплах. На зиму делает запасы – до 9 кг семян. В году до пяти выводков.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ышь лесная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14818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o.1september.ru/2004/47/17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071678"/>
            <a:ext cx="43924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левка обыкновенная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285992"/>
            <a:ext cx="28575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Физкульминутка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Вышли мышки как-то раз,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Посмотреть который </a:t>
            </a:r>
            <a:r>
              <a:rPr lang="ru-RU" dirty="0" smtClean="0">
                <a:ea typeface="Calibri"/>
                <a:cs typeface="Times New Roman"/>
              </a:rPr>
              <a:t>час.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Раз, два, три, четыре,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Мышки дёрнули за гири,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Раздаётся страшный звон.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137160" indent="0"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Убежали мышки вон.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1" name="Picture 3" descr="C:\Users\user\Desktop\5338abeb43a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362450" cy="37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9765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996600"/>
                </a:solidFill>
              </a:rPr>
              <a:t>БУРОЗУБКА</a:t>
            </a:r>
            <a:endParaRPr lang="ru-RU" dirty="0">
              <a:solidFill>
                <a:srgbClr val="996600"/>
              </a:solidFill>
            </a:endParaRPr>
          </a:p>
        </p:txBody>
      </p:sp>
      <p:pic>
        <p:nvPicPr>
          <p:cNvPr id="4" name="Содержимое 3" descr="Бурозубка 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80728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o.1september.ru/2004/47/19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980728"/>
            <a:ext cx="43946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io.1september.ru/2004/47/20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149080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996600"/>
                </a:solidFill>
              </a:rPr>
              <a:t>БЕЛКА</a:t>
            </a:r>
            <a:endParaRPr lang="ru-RU" dirty="0">
              <a:solidFill>
                <a:srgbClr val="996600"/>
              </a:solidFill>
            </a:endParaRPr>
          </a:p>
        </p:txBody>
      </p:sp>
      <p:pic>
        <p:nvPicPr>
          <p:cNvPr id="4" name="Содержимое 3" descr="http://bio.1september.ru/2004/47/14.gif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7544" y="980728"/>
            <a:ext cx="813690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427</TotalTime>
  <Words>181</Words>
  <Application>Microsoft Office PowerPoint</Application>
  <PresentationFormat>Экран (4:3)</PresentationFormat>
  <Paragraphs>27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ЗИМНЯЯ ЭКСКУРСИЯ  НА ЛУГ «Следы на снегу»</vt:lpstr>
      <vt:lpstr>Слайд 2</vt:lpstr>
      <vt:lpstr> </vt:lpstr>
      <vt:lpstr>СЕРАЯ ПОЛЁВКА</vt:lpstr>
      <vt:lpstr> РЫЖАЯ  ПОЛЁВКА  Роет норы с множеством выходов, гнездовыми камерами, кладовыми. Размножается как летом (до 5 выводков), так и зимой. Другие виды полевок. Полевка-экономка – крупная – длина тела до 15 см, хвост до половины длины тела. Темная (пашенная) полевка – длина тела до 14 см.</vt:lpstr>
      <vt:lpstr> МЫШЬ  ПОЛЕВАЯ  Хорошо лазает по деревьям. День проводит в просто устроенных норах, дуплах. На зиму делает запасы – до 9 кг семян. В году до пяти выводков. </vt:lpstr>
      <vt:lpstr>Физкульминутка</vt:lpstr>
      <vt:lpstr>БУРОЗУБКА</vt:lpstr>
      <vt:lpstr>БЕЛКА</vt:lpstr>
      <vt:lpstr>Проверь себя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Roman</cp:lastModifiedBy>
  <cp:revision>34</cp:revision>
  <dcterms:created xsi:type="dcterms:W3CDTF">2011-03-18T12:49:24Z</dcterms:created>
  <dcterms:modified xsi:type="dcterms:W3CDTF">2014-02-16T17:01:04Z</dcterms:modified>
</cp:coreProperties>
</file>