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323528" y="332656"/>
            <a:ext cx="8496944" cy="6192688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70ed2b2bea45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7092280" y="5489416"/>
            <a:ext cx="1852344" cy="13685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7E6A-A1F0-4FE8-919F-B576C58B7851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32699-DA55-4F62-A7C1-AD41E3DCD7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1470025"/>
          </a:xfrm>
        </p:spPr>
        <p:txBody>
          <a:bodyPr/>
          <a:lstStyle/>
          <a:p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</a:rPr>
              <a:t>Станция Листопадная</a:t>
            </a:r>
            <a:endParaRPr lang="ru-RU" b="1" i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/>
          <a:lstStyle/>
          <a:p>
            <a:r>
              <a:rPr lang="ru-RU" dirty="0" smtClean="0"/>
              <a:t>Презентацию подготовила учитель начальных классов ГБОУ СОШ №777 </a:t>
            </a:r>
            <a:r>
              <a:rPr lang="ru-RU" dirty="0" err="1" smtClean="0"/>
              <a:t>г.Москвы</a:t>
            </a:r>
            <a:endParaRPr lang="ru-RU" dirty="0" smtClean="0"/>
          </a:p>
          <a:p>
            <a:r>
              <a:rPr lang="ru-RU" dirty="0" err="1" smtClean="0"/>
              <a:t>Ворошилина</a:t>
            </a:r>
            <a:r>
              <a:rPr lang="ru-RU" dirty="0" smtClean="0"/>
              <a:t> В.В.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472608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ru-RU" sz="3100" dirty="0" smtClean="0"/>
              <a:t>Для выполнения работ использованы материалы:</a:t>
            </a:r>
            <a:br>
              <a:rPr lang="ru-RU" sz="3100" dirty="0" smtClean="0"/>
            </a:br>
            <a:r>
              <a:rPr lang="ru-RU" sz="3100" dirty="0" smtClean="0"/>
              <a:t>картон формата А 3</a:t>
            </a:r>
            <a:br>
              <a:rPr lang="ru-RU" sz="3100" dirty="0" smtClean="0"/>
            </a:br>
            <a:r>
              <a:rPr lang="ru-RU" sz="3100" dirty="0" smtClean="0"/>
              <a:t>цветная бумага</a:t>
            </a:r>
            <a:br>
              <a:rPr lang="ru-RU" sz="3100" dirty="0" smtClean="0"/>
            </a:br>
            <a:r>
              <a:rPr lang="ru-RU" sz="3100" dirty="0" smtClean="0"/>
              <a:t>засушенные осенние листочки с различных деревьев</a:t>
            </a:r>
            <a:br>
              <a:rPr lang="ru-RU" sz="3100" dirty="0" smtClean="0"/>
            </a:br>
            <a:r>
              <a:rPr lang="ru-RU" sz="3100" dirty="0" smtClean="0"/>
              <a:t>ножницы</a:t>
            </a:r>
            <a:br>
              <a:rPr lang="ru-RU" sz="3100" dirty="0" smtClean="0"/>
            </a:br>
            <a:r>
              <a:rPr lang="ru-RU" sz="3100" dirty="0" smtClean="0"/>
              <a:t>клей ПВА</a:t>
            </a:r>
            <a:br>
              <a:rPr lang="ru-RU" sz="3100" dirty="0" smtClean="0"/>
            </a:br>
            <a:r>
              <a:rPr lang="ru-RU" sz="3100" dirty="0" smtClean="0"/>
              <a:t>фломастеры</a:t>
            </a:r>
            <a:br>
              <a:rPr lang="ru-RU" sz="31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1 класса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060848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Области и границы.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2132856"/>
            <a:ext cx="212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Области и границы.</a:t>
            </a:r>
            <a:endParaRPr lang="ru-RU" dirty="0"/>
          </a:p>
        </p:txBody>
      </p:sp>
      <p:pic>
        <p:nvPicPr>
          <p:cNvPr id="11" name="Рисунок 10" descr="P101066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716016" y="1700808"/>
            <a:ext cx="3672408" cy="45811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3" name="Рисунок 12" descr="P101062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1560" y="1628800"/>
            <a:ext cx="3744415" cy="46805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2 класса</a:t>
            </a:r>
            <a:endParaRPr lang="ru-RU" dirty="0"/>
          </a:p>
        </p:txBody>
      </p:sp>
      <p:pic>
        <p:nvPicPr>
          <p:cNvPr id="8" name="Рисунок 7" descr="P101062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1560" y="1628800"/>
            <a:ext cx="3600400" cy="47525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Рисунок 8" descr="P101066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1628800"/>
            <a:ext cx="3960440" cy="47525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3 класса</a:t>
            </a:r>
            <a:endParaRPr lang="ru-RU" dirty="0"/>
          </a:p>
        </p:txBody>
      </p:sp>
      <p:pic>
        <p:nvPicPr>
          <p:cNvPr id="3" name="Рисунок 2" descr="P101065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1561" y="1484784"/>
            <a:ext cx="3456384" cy="482453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Рисунок 3" descr="P101066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499992" y="1484784"/>
            <a:ext cx="3628698" cy="489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4 класса</a:t>
            </a:r>
            <a:endParaRPr lang="ru-RU" dirty="0"/>
          </a:p>
        </p:txBody>
      </p:sp>
      <p:pic>
        <p:nvPicPr>
          <p:cNvPr id="5" name="Рисунок 4" descr="P101064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71600" y="1556792"/>
            <a:ext cx="7200800" cy="446449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101066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71600" y="908720"/>
            <a:ext cx="7200800" cy="49685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101066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43608" y="1052736"/>
            <a:ext cx="7056784" cy="482453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Презентация6</Template>
  <TotalTime>95</TotalTime>
  <Words>45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Презентация6</vt:lpstr>
      <vt:lpstr>Станция Листопадная</vt:lpstr>
      <vt:lpstr>Для выполнения работ использованы материалы: картон формата А 3 цветная бумага засушенные осенние листочки с различных деревьев ножницы клей ПВА фломастеры     </vt:lpstr>
      <vt:lpstr>Задание для 1 класса</vt:lpstr>
      <vt:lpstr>Задание для 2 класса</vt:lpstr>
      <vt:lpstr>Задание для 3 класса</vt:lpstr>
      <vt:lpstr>Задание для 4 класса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Станция Листопадная</dc:title>
  <dc:creator>Admin</dc:creator>
  <cp:lastModifiedBy>Roman</cp:lastModifiedBy>
  <cp:revision>12</cp:revision>
  <dcterms:created xsi:type="dcterms:W3CDTF">2013-12-01T12:14:58Z</dcterms:created>
  <dcterms:modified xsi:type="dcterms:W3CDTF">2014-02-26T20:31:33Z</dcterms:modified>
</cp:coreProperties>
</file>