
<file path=[Content_Types].xml><?xml version="1.0" encoding="utf-8"?>
<Types xmlns="http://schemas.openxmlformats.org/package/2006/content-types"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94.xml" ContentType="application/vnd.openxmlformats-officedocument.presentationml.slide+xml"/>
  <Override PartName="/ppt/slides/slide142.xml" ContentType="application/vnd.openxmlformats-officedocument.presentationml.slide+xml"/>
  <Override PartName="/ppt/slides/slide229.xml" ContentType="application/vnd.openxmlformats-officedocument.presentationml.slide+xml"/>
  <Override PartName="/ppt/slides/slide36.xml" ContentType="application/vnd.openxmlformats-officedocument.presentationml.slide+xml"/>
  <Override PartName="/ppt/slides/slide83.xml" ContentType="application/vnd.openxmlformats-officedocument.presentationml.slide+xml"/>
  <Override PartName="/ppt/slides/slide120.xml" ContentType="application/vnd.openxmlformats-officedocument.presentationml.slide+xml"/>
  <Override PartName="/ppt/slides/slide131.xml" ContentType="application/vnd.openxmlformats-officedocument.presentationml.slide+xml"/>
  <Override PartName="/ppt/slides/slide218.xml" ContentType="application/vnd.openxmlformats-officedocument.presentationml.slide+xml"/>
  <Override PartName="/ppt/slides/slide265.xml" ContentType="application/vnd.openxmlformats-officedocument.presentationml.slide+xml"/>
  <Override PartName="/ppt/slides/slide25.xml" ContentType="application/vnd.openxmlformats-officedocument.presentationml.slide+xml"/>
  <Override PartName="/ppt/slides/slide72.xml" ContentType="application/vnd.openxmlformats-officedocument.presentationml.slide+xml"/>
  <Override PartName="/ppt/slides/slide207.xml" ContentType="application/vnd.openxmlformats-officedocument.presentationml.slide+xml"/>
  <Override PartName="/ppt/slides/slide254.xml" ContentType="application/vnd.openxmlformats-officedocument.presentationml.slid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232.xml" ContentType="application/vnd.openxmlformats-officedocument.presentationml.slide+xml"/>
  <Override PartName="/ppt/slides/slide243.xml" ContentType="application/vnd.openxmlformats-officedocument.presentationml.slide+xml"/>
  <Override PartName="/ppt/slideLayouts/slideLayout13.xml" ContentType="application/vnd.openxmlformats-officedocument.presentationml.slideLayout+xml"/>
  <Override PartName="/ppt/slides/slide169.xml" ContentType="application/vnd.openxmlformats-officedocument.presentationml.slide+xml"/>
  <Override PartName="/ppt/slides/slide221.xml" ContentType="application/vnd.openxmlformats-officedocument.presentationml.slide+xml"/>
  <Override PartName="/ppt/tableStyles.xml" ContentType="application/vnd.openxmlformats-officedocument.presentationml.tableStyles+xml"/>
  <Override PartName="/ppt/slides/slide147.xml" ContentType="application/vnd.openxmlformats-officedocument.presentationml.slide+xml"/>
  <Override PartName="/ppt/slides/slide158.xml" ContentType="application/vnd.openxmlformats-officedocument.presentationml.slide+xml"/>
  <Override PartName="/ppt/slides/slide194.xml" ContentType="application/vnd.openxmlformats-officedocument.presentationml.slide+xml"/>
  <Override PartName="/ppt/slides/slide210.xml" ContentType="application/vnd.openxmlformats-officedocument.presentationml.slide+xml"/>
  <Override PartName="/ppt/slides/slide99.xml" ContentType="application/vnd.openxmlformats-officedocument.presentationml.slide+xml"/>
  <Override PartName="/ppt/slides/slide136.xml" ContentType="application/vnd.openxmlformats-officedocument.presentationml.slide+xml"/>
  <Override PartName="/ppt/slides/slide183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slides/slide125.xml" ContentType="application/vnd.openxmlformats-officedocument.presentationml.slide+xml"/>
  <Override PartName="/ppt/slides/slide172.xml" ContentType="application/vnd.openxmlformats-officedocument.presentationml.slide+xml"/>
  <Override PartName="/ppt/slides/slide259.xml" ContentType="application/vnd.openxmlformats-officedocument.presentationml.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66.xml" ContentType="application/vnd.openxmlformats-officedocument.presentationml.slide+xml"/>
  <Override PartName="/ppt/slides/slide103.xml" ContentType="application/vnd.openxmlformats-officedocument.presentationml.slide+xml"/>
  <Override PartName="/ppt/slides/slide114.xml" ContentType="application/vnd.openxmlformats-officedocument.presentationml.slide+xml"/>
  <Override PartName="/ppt/slides/slide150.xml" ContentType="application/vnd.openxmlformats-officedocument.presentationml.slide+xml"/>
  <Override PartName="/ppt/slides/slide161.xml" ContentType="application/vnd.openxmlformats-officedocument.presentationml.slide+xml"/>
  <Override PartName="/ppt/slides/slide2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55.xml" ContentType="application/vnd.openxmlformats-officedocument.presentationml.slide+xml"/>
  <Override PartName="/ppt/slides/slide237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80.xml" ContentType="application/vnd.openxmlformats-officedocument.presentationml.slide+xml"/>
  <Override PartName="/ppt/slides/slide91.xml" ContentType="application/vnd.openxmlformats-officedocument.presentationml.slide+xml"/>
  <Override PartName="/ppt/slides/slide215.xml" ContentType="application/vnd.openxmlformats-officedocument.presentationml.slide+xml"/>
  <Override PartName="/ppt/slides/slide226.xml" ContentType="application/vnd.openxmlformats-officedocument.presentationml.slide+xml"/>
  <Override PartName="/ppt/slides/slide262.xml" ContentType="application/vnd.openxmlformats-officedocument.presentationml.slide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199.xml" ContentType="application/vnd.openxmlformats-officedocument.presentationml.slide+xml"/>
  <Override PartName="/ppt/slides/slide204.xml" ContentType="application/vnd.openxmlformats-officedocument.presentationml.slide+xml"/>
  <Override PartName="/ppt/slides/slide251.xml" ContentType="application/vnd.openxmlformats-officedocument.presentationml.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188.xml" ContentType="application/vnd.openxmlformats-officedocument.presentationml.slide+xml"/>
  <Override PartName="/ppt/slides/slide240.xml" ContentType="application/vnd.openxmlformats-officedocument.presentationml.slide+xml"/>
  <Override PartName="/ppt/slides/slide119.xml" ContentType="application/vnd.openxmlformats-officedocument.presentationml.slide+xml"/>
  <Override PartName="/ppt/slides/slide166.xml" ContentType="application/vnd.openxmlformats-officedocument.presentationml.slide+xml"/>
  <Override PartName="/ppt/slides/slide177.xml" ContentType="application/vnd.openxmlformats-officedocument.presentationml.slide+xml"/>
  <Override PartName="/ppt/slideLayouts/slideLayout10.xml" ContentType="application/vnd.openxmlformats-officedocument.presentationml.slideLayout+xml"/>
  <Override PartName="/ppt/slides/slide108.xml" ContentType="application/vnd.openxmlformats-officedocument.presentationml.slide+xml"/>
  <Override PartName="/ppt/slides/slide155.xml" ContentType="application/vnd.openxmlformats-officedocument.presentationml.slide+xml"/>
  <Override PartName="/ppt/slides/slide49.xml" ContentType="application/vnd.openxmlformats-officedocument.presentationml.slide+xml"/>
  <Override PartName="/ppt/slides/slide96.xml" ContentType="application/vnd.openxmlformats-officedocument.presentationml.slide+xml"/>
  <Override PartName="/ppt/slides/slide144.xml" ContentType="application/vnd.openxmlformats-officedocument.presentationml.slide+xml"/>
  <Override PartName="/ppt/slides/slide191.xml" ContentType="application/vnd.openxmlformats-officedocument.presentationml.slide+xml"/>
  <Override PartName="/ppt/slides/slide38.xml" ContentType="application/vnd.openxmlformats-officedocument.presentationml.slide+xml"/>
  <Override PartName="/ppt/slides/slide85.xml" ContentType="application/vnd.openxmlformats-officedocument.presentationml.slide+xml"/>
  <Override PartName="/ppt/slides/slide122.xml" ContentType="application/vnd.openxmlformats-officedocument.presentationml.slide+xml"/>
  <Override PartName="/ppt/slides/slide133.xml" ContentType="application/vnd.openxmlformats-officedocument.presentationml.slide+xml"/>
  <Override PartName="/ppt/slides/slide180.xml" ContentType="application/vnd.openxmlformats-officedocument.presentationml.slide+xml"/>
  <Override PartName="/ppt/slides/slide267.xml" ContentType="application/vnd.openxmlformats-officedocument.presentationml.slide+xml"/>
  <Override PartName="/ppt/slides/slide27.xml" ContentType="application/vnd.openxmlformats-officedocument.presentationml.slide+xml"/>
  <Override PartName="/ppt/slides/slide74.xml" ContentType="application/vnd.openxmlformats-officedocument.presentationml.slide+xml"/>
  <Override PartName="/ppt/slides/slide111.xml" ContentType="application/vnd.openxmlformats-officedocument.presentationml.slide+xml"/>
  <Override PartName="/ppt/slides/slide209.xml" ContentType="application/vnd.openxmlformats-officedocument.presentationml.slide+xml"/>
  <Override PartName="/ppt/slides/slide256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slides/slide100.xml" ContentType="application/vnd.openxmlformats-officedocument.presentationml.slide+xml"/>
  <Override PartName="/ppt/slides/slide216.xml" ContentType="application/vnd.openxmlformats-officedocument.presentationml.slide+xml"/>
  <Override PartName="/ppt/slides/slide234.xml" ContentType="application/vnd.openxmlformats-officedocument.presentationml.slide+xml"/>
  <Override PartName="/ppt/slides/slide245.xml" ContentType="application/vnd.openxmlformats-officedocument.presentationml.slide+xml"/>
  <Override PartName="/ppt/slides/slide263.xml" ContentType="application/vnd.openxmlformats-officedocument.presentationml.slide+xml"/>
  <Default Extension="wmf" ContentType="image/x-wmf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s/slide189.xml" ContentType="application/vnd.openxmlformats-officedocument.presentationml.slide+xml"/>
  <Override PartName="/ppt/slides/slide205.xml" ContentType="application/vnd.openxmlformats-officedocument.presentationml.slide+xml"/>
  <Override PartName="/ppt/slides/slide223.xml" ContentType="application/vnd.openxmlformats-officedocument.presentationml.slide+xml"/>
  <Override PartName="/ppt/slides/slide241.xml" ContentType="application/vnd.openxmlformats-officedocument.presentationml.slide+xml"/>
  <Override PartName="/ppt/slides/slide252.xml" ContentType="application/vnd.openxmlformats-officedocument.presentationml.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s/slide149.xml" ContentType="application/vnd.openxmlformats-officedocument.presentationml.slide+xml"/>
  <Override PartName="/ppt/slides/slide178.xml" ContentType="application/vnd.openxmlformats-officedocument.presentationml.slide+xml"/>
  <Override PartName="/ppt/slides/slide196.xml" ContentType="application/vnd.openxmlformats-officedocument.presentationml.slide+xml"/>
  <Override PartName="/ppt/slides/slide212.xml" ContentType="application/vnd.openxmlformats-officedocument.presentationml.slide+xml"/>
  <Override PartName="/ppt/slides/slide230.xml" ContentType="application/vnd.openxmlformats-officedocument.presentationml.slide+xml"/>
  <Override PartName="/ppt/slideLayouts/slideLayout11.xml" ContentType="application/vnd.openxmlformats-officedocument.presentationml.slideLayout+xml"/>
  <Override PartName="/ppt/slides/slide138.xml" ContentType="application/vnd.openxmlformats-officedocument.presentationml.slide+xml"/>
  <Override PartName="/ppt/slides/slide167.xml" ContentType="application/vnd.openxmlformats-officedocument.presentationml.slide+xml"/>
  <Override PartName="/ppt/slides/slide185.xml" ContentType="application/vnd.openxmlformats-officedocument.presentationml.slide+xml"/>
  <Override PartName="/ppt/slides/slide201.xml" ContentType="application/vnd.openxmlformats-officedocument.presentationml.slide+xml"/>
  <Override PartName="/ppt/slides/slide79.xml" ContentType="application/vnd.openxmlformats-officedocument.presentationml.slide+xml"/>
  <Override PartName="/ppt/slides/slide109.xml" ContentType="application/vnd.openxmlformats-officedocument.presentationml.slide+xml"/>
  <Override PartName="/ppt/slides/slide127.xml" ContentType="application/vnd.openxmlformats-officedocument.presentationml.slide+xml"/>
  <Override PartName="/ppt/slides/slide145.xml" ContentType="application/vnd.openxmlformats-officedocument.presentationml.slide+xml"/>
  <Override PartName="/ppt/slides/slide156.xml" ContentType="application/vnd.openxmlformats-officedocument.presentationml.slide+xml"/>
  <Override PartName="/ppt/slides/slide174.xml" ContentType="application/vnd.openxmlformats-officedocument.presentationml.slide+xml"/>
  <Override PartName="/ppt/slides/slide192.xml" ContentType="application/vnd.openxmlformats-officedocument.presentationml.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s/slide97.xml" ContentType="application/vnd.openxmlformats-officedocument.presentationml.slide+xml"/>
  <Override PartName="/ppt/slides/slide116.xml" ContentType="application/vnd.openxmlformats-officedocument.presentationml.slide+xml"/>
  <Override PartName="/ppt/slides/slide134.xml" ContentType="application/vnd.openxmlformats-officedocument.presentationml.slide+xml"/>
  <Override PartName="/ppt/slides/slide163.xml" ContentType="application/vnd.openxmlformats-officedocument.presentationml.slide+xml"/>
  <Override PartName="/ppt/slides/slide181.xml" ContentType="application/vnd.openxmlformats-officedocument.presentationml.slide+xml"/>
  <Override PartName="/ppt/slideLayouts/slideLayout9.xml" ContentType="application/vnd.openxmlformats-officedocument.presentationml.slideLayout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s/slide105.xml" ContentType="application/vnd.openxmlformats-officedocument.presentationml.slide+xml"/>
  <Override PartName="/ppt/slides/slide123.xml" ContentType="application/vnd.openxmlformats-officedocument.presentationml.slide+xml"/>
  <Override PartName="/ppt/slides/slide141.xml" ContentType="application/vnd.openxmlformats-officedocument.presentationml.slide+xml"/>
  <Override PartName="/ppt/slides/slide152.xml" ContentType="application/vnd.openxmlformats-officedocument.presentationml.slide+xml"/>
  <Override PartName="/ppt/slides/slide170.xml" ContentType="application/vnd.openxmlformats-officedocument.presentationml.slide+xml"/>
  <Override PartName="/ppt/slides/slide239.xml" ContentType="application/vnd.openxmlformats-officedocument.presentationml.slide+xml"/>
  <Override PartName="/ppt/slides/slide257.xml" ContentType="application/vnd.openxmlformats-officedocument.presentationml.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s/slide93.xml" ContentType="application/vnd.openxmlformats-officedocument.presentationml.slide+xml"/>
  <Override PartName="/ppt/slides/slide101.xml" ContentType="application/vnd.openxmlformats-officedocument.presentationml.slide+xml"/>
  <Override PartName="/ppt/slides/slide112.xml" ContentType="application/vnd.openxmlformats-officedocument.presentationml.slide+xml"/>
  <Override PartName="/ppt/slides/slide130.xml" ContentType="application/vnd.openxmlformats-officedocument.presentationml.slide+xml"/>
  <Override PartName="/ppt/slides/slide217.xml" ContentType="application/vnd.openxmlformats-officedocument.presentationml.slide+xml"/>
  <Override PartName="/ppt/slides/slide228.xml" ContentType="application/vnd.openxmlformats-officedocument.presentationml.slide+xml"/>
  <Override PartName="/ppt/slides/slide246.xml" ContentType="application/vnd.openxmlformats-officedocument.presentationml.slide+xml"/>
  <Override PartName="/ppt/slides/slide264.xml" ContentType="application/vnd.openxmlformats-officedocument.presentationml.slide+xml"/>
  <Override PartName="/ppt/slideLayouts/slideLayout5.xml" ContentType="application/vnd.openxmlformats-officedocument.presentationml.slideLayout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s/slide71.xml" ContentType="application/vnd.openxmlformats-officedocument.presentationml.slide+xml"/>
  <Override PartName="/ppt/slides/slide82.xml" ContentType="application/vnd.openxmlformats-officedocument.presentationml.slide+xml"/>
  <Override PartName="/ppt/slides/slide206.xml" ContentType="application/vnd.openxmlformats-officedocument.presentationml.slide+xml"/>
  <Override PartName="/ppt/slides/slide235.xml" ContentType="application/vnd.openxmlformats-officedocument.presentationml.slide+xml"/>
  <Override PartName="/ppt/slides/slide253.xml" ContentType="application/vnd.openxmlformats-officedocument.presentationml.slide+xml"/>
  <Default Extension="jpeg" ContentType="image/jpeg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s/slide213.xml" ContentType="application/vnd.openxmlformats-officedocument.presentationml.slide+xml"/>
  <Override PartName="/ppt/slides/slide224.xml" ContentType="application/vnd.openxmlformats-officedocument.presentationml.slide+xml"/>
  <Override PartName="/ppt/slides/slide242.xml" ContentType="application/vnd.openxmlformats-officedocument.presentationml.slide+xml"/>
  <Override PartName="/ppt/slides/slide260.xml" ContentType="application/vnd.openxmlformats-officedocument.presentationml.slide+xml"/>
  <Override PartName="/ppt/slideLayouts/slideLayout1.xml" ContentType="application/vnd.openxmlformats-officedocument.presentationml.slideLayout+xml"/>
  <Override PartName="/ppt/slides/slide20.xml" ContentType="application/vnd.openxmlformats-officedocument.presentationml.slide+xml"/>
  <Override PartName="/ppt/slides/slide168.xml" ContentType="application/vnd.openxmlformats-officedocument.presentationml.slide+xml"/>
  <Override PartName="/ppt/slides/slide179.xml" ContentType="application/vnd.openxmlformats-officedocument.presentationml.slide+xml"/>
  <Override PartName="/ppt/slides/slide197.xml" ContentType="application/vnd.openxmlformats-officedocument.presentationml.slide+xml"/>
  <Override PartName="/ppt/slides/slide202.xml" ContentType="application/vnd.openxmlformats-officedocument.presentationml.slide+xml"/>
  <Override PartName="/ppt/slides/slide231.xml" ContentType="application/vnd.openxmlformats-officedocument.presentationml.slide+xml"/>
  <Override PartName="/ppt/slideLayouts/slideLayout12.xml" ContentType="application/vnd.openxmlformats-officedocument.presentationml.slideLayout+xml"/>
  <Override PartName="/ppt/slides/slide139.xml" ContentType="application/vnd.openxmlformats-officedocument.presentationml.slide+xml"/>
  <Override PartName="/ppt/slides/slide157.xml" ContentType="application/vnd.openxmlformats-officedocument.presentationml.slide+xml"/>
  <Override PartName="/ppt/slides/slide186.xml" ContentType="application/vnd.openxmlformats-officedocument.presentationml.slide+xml"/>
  <Override PartName="/ppt/slides/slide220.xml" ContentType="application/vnd.openxmlformats-officedocument.presentationml.slide+xml"/>
  <Override PartName="/ppt/slides/slide98.xml" ContentType="application/vnd.openxmlformats-officedocument.presentationml.slide+xml"/>
  <Override PartName="/ppt/slides/slide117.xml" ContentType="application/vnd.openxmlformats-officedocument.presentationml.slide+xml"/>
  <Override PartName="/ppt/slides/slide128.xml" ContentType="application/vnd.openxmlformats-officedocument.presentationml.slide+xml"/>
  <Override PartName="/ppt/slides/slide146.xml" ContentType="application/vnd.openxmlformats-officedocument.presentationml.slide+xml"/>
  <Override PartName="/ppt/slides/slide164.xml" ContentType="application/vnd.openxmlformats-officedocument.presentationml.slide+xml"/>
  <Override PartName="/ppt/slides/slide175.xml" ContentType="application/vnd.openxmlformats-officedocument.presentationml.slide+xml"/>
  <Override PartName="/ppt/slides/slide193.xml" ContentType="application/vnd.openxmlformats-officedocument.presentationml.slide+xml"/>
  <Override PartName="/ppt/slides/slide8.xml" ContentType="application/vnd.openxmlformats-officedocument.presentationml.slide+xml"/>
  <Override PartName="/ppt/slides/slide69.xml" ContentType="application/vnd.openxmlformats-officedocument.presentationml.slide+xml"/>
  <Override PartName="/ppt/slides/slide87.xml" ContentType="application/vnd.openxmlformats-officedocument.presentationml.slide+xml"/>
  <Override PartName="/ppt/slides/slide106.xml" ContentType="application/vnd.openxmlformats-officedocument.presentationml.slide+xml"/>
  <Override PartName="/ppt/slides/slide124.xml" ContentType="application/vnd.openxmlformats-officedocument.presentationml.slide+xml"/>
  <Override PartName="/ppt/slides/slide135.xml" ContentType="application/vnd.openxmlformats-officedocument.presentationml.slide+xml"/>
  <Override PartName="/ppt/slides/slide153.xml" ContentType="application/vnd.openxmlformats-officedocument.presentationml.slide+xml"/>
  <Override PartName="/ppt/slides/slide171.xml" ContentType="application/vnd.openxmlformats-officedocument.presentationml.slide+xml"/>
  <Override PartName="/ppt/slides/slide182.xml" ContentType="application/vnd.openxmlformats-officedocument.presentationml.slide+xml"/>
  <Override PartName="/ppt/slides/slide29.xml" ContentType="application/vnd.openxmlformats-officedocument.presentationml.slide+xml"/>
  <Override PartName="/ppt/slides/slide76.xml" ContentType="application/vnd.openxmlformats-officedocument.presentationml.slide+xml"/>
  <Override PartName="/ppt/slides/slide113.xml" ContentType="application/vnd.openxmlformats-officedocument.presentationml.slide+xml"/>
  <Override PartName="/ppt/slides/slide160.xml" ContentType="application/vnd.openxmlformats-officedocument.presentationml.slide+xml"/>
  <Override PartName="/ppt/slides/slide258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102.xml" ContentType="application/vnd.openxmlformats-officedocument.presentationml.slide+xml"/>
  <Override PartName="/ppt/slides/slide236.xml" ContentType="application/vnd.openxmlformats-officedocument.presentationml.slide+xml"/>
  <Override PartName="/ppt/slides/slide247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43.xml" ContentType="application/vnd.openxmlformats-officedocument.presentationml.slide+xml"/>
  <Override PartName="/ppt/slides/slide90.xml" ContentType="application/vnd.openxmlformats-officedocument.presentationml.slide+xml"/>
  <Override PartName="/ppt/slides/slide225.xml" ContentType="application/vnd.openxmlformats-officedocument.presentationml.slide+xml"/>
  <Override PartName="/ppt/theme/theme1.xml" ContentType="application/vnd.openxmlformats-officedocument.theme+xml"/>
  <Override PartName="/ppt/slides/slide32.xml" ContentType="application/vnd.openxmlformats-officedocument.presentationml.slide+xml"/>
  <Override PartName="/ppt/slides/slide214.xml" ContentType="application/vnd.openxmlformats-officedocument.presentationml.slide+xml"/>
  <Override PartName="/ppt/slides/slide261.xml" ContentType="application/vnd.openxmlformats-officedocument.presentationml.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slides/slide187.xml" ContentType="application/vnd.openxmlformats-officedocument.presentationml.slide+xml"/>
  <Override PartName="/ppt/slides/slide198.xml" ContentType="application/vnd.openxmlformats-officedocument.presentationml.slide+xml"/>
  <Override PartName="/ppt/slides/slide203.xml" ContentType="application/vnd.openxmlformats-officedocument.presentationml.slide+xml"/>
  <Override PartName="/ppt/slides/slide250.xml" ContentType="application/vnd.openxmlformats-officedocument.presentationml.slide+xml"/>
  <Override PartName="/ppt/slides/slide129.xml" ContentType="application/vnd.openxmlformats-officedocument.presentationml.slide+xml"/>
  <Override PartName="/ppt/slides/slide176.xml" ContentType="application/vnd.openxmlformats-officedocument.presentationml.slide+xml"/>
  <Override PartName="/ppt/slides/slide118.xml" ContentType="application/vnd.openxmlformats-officedocument.presentationml.slide+xml"/>
  <Override PartName="/ppt/slides/slide165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107.xml" ContentType="application/vnd.openxmlformats-officedocument.presentationml.slide+xml"/>
  <Override PartName="/ppt/slides/slide143.xml" ContentType="application/vnd.openxmlformats-officedocument.presentationml.slide+xml"/>
  <Override PartName="/ppt/slides/slide154.xml" ContentType="application/vnd.openxmlformats-officedocument.presentationml.slide+xml"/>
  <Override PartName="/ppt/slides/slide190.xml" ContentType="application/vnd.openxmlformats-officedocument.presentationml.slide+xml"/>
  <Override PartName="/ppt/viewProps.xml" ContentType="application/vnd.openxmlformats-officedocument.presentationml.viewProps+xml"/>
  <Override PartName="/ppt/slides/slide48.xml" ContentType="application/vnd.openxmlformats-officedocument.presentationml.slide+xml"/>
  <Override PartName="/ppt/slides/slide95.xml" ContentType="application/vnd.openxmlformats-officedocument.presentationml.slide+xml"/>
  <Override PartName="/ppt/slides/slide132.xml" ContentType="application/vnd.openxmlformats-officedocument.presentationml.slide+xml"/>
  <Default Extension="bin" ContentType="application/vnd.openxmlformats-officedocument.oleObject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slides/slide121.xml" ContentType="application/vnd.openxmlformats-officedocument.presentationml.slide+xml"/>
  <Override PartName="/ppt/slides/slide208.xml" ContentType="application/vnd.openxmlformats-officedocument.presentationml.slide+xml"/>
  <Override PartName="/ppt/slides/slide219.xml" ContentType="application/vnd.openxmlformats-officedocument.presentationml.slide+xml"/>
  <Override PartName="/ppt/slides/slide255.xml" ContentType="application/vnd.openxmlformats-officedocument.presentationml.slide+xml"/>
  <Override PartName="/ppt/slides/slide266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62.xml" ContentType="application/vnd.openxmlformats-officedocument.presentationml.slide+xml"/>
  <Override PartName="/ppt/slides/slide110.xml" ContentType="application/vnd.openxmlformats-officedocument.presentationml.slide+xml"/>
  <Override PartName="/ppt/slides/slide244.xml" ContentType="application/vnd.openxmlformats-officedocument.presentationml.slide+xml"/>
  <Override PartName="/ppt/slideLayouts/slideLayout3.xml" ContentType="application/vnd.openxmlformats-officedocument.presentationml.slideLayout+xml"/>
  <Override PartName="/ppt/slides/slide51.xml" ContentType="application/vnd.openxmlformats-officedocument.presentationml.slide+xml"/>
  <Override PartName="/ppt/slides/slide233.xml" ContentType="application/vnd.openxmlformats-officedocument.presentationml.slide+xml"/>
  <Override PartName="/ppt/slideLayouts/slideLayout14.xml" ContentType="application/vnd.openxmlformats-officedocument.presentationml.slideLayout+xml"/>
  <Override PartName="/ppt/slides/slide40.xml" ContentType="application/vnd.openxmlformats-officedocument.presentationml.slide+xml"/>
  <Override PartName="/ppt/slides/slide159.xml" ContentType="application/vnd.openxmlformats-officedocument.presentationml.slide+xml"/>
  <Override PartName="/ppt/slides/slide211.xml" ContentType="application/vnd.openxmlformats-officedocument.presentationml.slide+xml"/>
  <Override PartName="/ppt/slides/slide222.xml" ContentType="application/vnd.openxmlformats-officedocument.presentationml.slide+xml"/>
  <Override PartName="/ppt/slides/slide148.xml" ContentType="application/vnd.openxmlformats-officedocument.presentationml.slide+xml"/>
  <Override PartName="/ppt/slides/slide195.xml" ContentType="application/vnd.openxmlformats-officedocument.presentationml.slide+xml"/>
  <Override PartName="/ppt/slides/slide200.xml" ContentType="application/vnd.openxmlformats-officedocument.presentationml.slide+xml"/>
  <Default Extension="vml" ContentType="application/vnd.openxmlformats-officedocument.vmlDrawing"/>
  <Override PartName="/ppt/slides/slide89.xml" ContentType="application/vnd.openxmlformats-officedocument.presentationml.slide+xml"/>
  <Override PartName="/ppt/slides/slide126.xml" ContentType="application/vnd.openxmlformats-officedocument.presentationml.slide+xml"/>
  <Override PartName="/ppt/slides/slide137.xml" ContentType="application/vnd.openxmlformats-officedocument.presentationml.slide+xml"/>
  <Override PartName="/ppt/slides/slide173.xml" ContentType="application/vnd.openxmlformats-officedocument.presentationml.slide+xml"/>
  <Override PartName="/ppt/slides/slide184.xml" ContentType="application/vnd.openxmlformats-officedocument.presentationml.slide+xml"/>
  <Override PartName="/ppt/slides/slide78.xml" ContentType="application/vnd.openxmlformats-officedocument.presentationml.slide+xml"/>
  <Override PartName="/ppt/slides/slide115.xml" ContentType="application/vnd.openxmlformats-officedocument.presentationml.slide+xml"/>
  <Override PartName="/ppt/slides/slide162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104.xml" ContentType="application/vnd.openxmlformats-officedocument.presentationml.slide+xml"/>
  <Override PartName="/ppt/slides/slide151.xml" ContentType="application/vnd.openxmlformats-officedocument.presentationml.slide+xml"/>
  <Override PartName="/ppt/slides/slide238.xml" ContentType="application/vnd.openxmlformats-officedocument.presentationml.slide+xml"/>
  <Override PartName="/ppt/slides/slide24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5.xml" ContentType="application/vnd.openxmlformats-officedocument.presentationml.slide+xml"/>
  <Override PartName="/ppt/slides/slide92.xml" ContentType="application/vnd.openxmlformats-officedocument.presentationml.slide+xml"/>
  <Override PartName="/ppt/slides/slide140.xml" ContentType="application/vnd.openxmlformats-officedocument.presentationml.slide+xml"/>
  <Override PartName="/ppt/slides/slide227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6" r:id="rId2"/>
    <p:sldId id="276" r:id="rId3"/>
    <p:sldId id="306" r:id="rId4"/>
    <p:sldId id="307" r:id="rId5"/>
    <p:sldId id="259" r:id="rId6"/>
    <p:sldId id="318" r:id="rId7"/>
    <p:sldId id="317" r:id="rId8"/>
    <p:sldId id="316" r:id="rId9"/>
    <p:sldId id="315" r:id="rId10"/>
    <p:sldId id="311" r:id="rId11"/>
    <p:sldId id="313" r:id="rId12"/>
    <p:sldId id="561" r:id="rId13"/>
    <p:sldId id="314" r:id="rId14"/>
    <p:sldId id="310" r:id="rId15"/>
    <p:sldId id="309" r:id="rId16"/>
    <p:sldId id="308" r:id="rId17"/>
    <p:sldId id="531" r:id="rId18"/>
    <p:sldId id="532" r:id="rId19"/>
    <p:sldId id="535" r:id="rId20"/>
    <p:sldId id="534" r:id="rId21"/>
    <p:sldId id="533" r:id="rId22"/>
    <p:sldId id="536" r:id="rId23"/>
    <p:sldId id="319" r:id="rId24"/>
    <p:sldId id="518" r:id="rId25"/>
    <p:sldId id="530" r:id="rId26"/>
    <p:sldId id="287" r:id="rId27"/>
    <p:sldId id="562" r:id="rId28"/>
    <p:sldId id="563" r:id="rId29"/>
    <p:sldId id="564" r:id="rId30"/>
    <p:sldId id="565" r:id="rId31"/>
    <p:sldId id="288" r:id="rId32"/>
    <p:sldId id="289" r:id="rId33"/>
    <p:sldId id="320" r:id="rId34"/>
    <p:sldId id="321" r:id="rId35"/>
    <p:sldId id="322" r:id="rId36"/>
    <p:sldId id="323" r:id="rId37"/>
    <p:sldId id="324" r:id="rId38"/>
    <p:sldId id="325" r:id="rId39"/>
    <p:sldId id="326" r:id="rId40"/>
    <p:sldId id="327" r:id="rId41"/>
    <p:sldId id="328" r:id="rId42"/>
    <p:sldId id="329" r:id="rId43"/>
    <p:sldId id="330" r:id="rId44"/>
    <p:sldId id="331" r:id="rId45"/>
    <p:sldId id="332" r:id="rId46"/>
    <p:sldId id="333" r:id="rId47"/>
    <p:sldId id="338" r:id="rId48"/>
    <p:sldId id="337" r:id="rId49"/>
    <p:sldId id="336" r:id="rId50"/>
    <p:sldId id="335" r:id="rId51"/>
    <p:sldId id="334" r:id="rId52"/>
    <p:sldId id="339" r:id="rId53"/>
    <p:sldId id="341" r:id="rId54"/>
    <p:sldId id="361" r:id="rId55"/>
    <p:sldId id="360" r:id="rId56"/>
    <p:sldId id="359" r:id="rId57"/>
    <p:sldId id="358" r:id="rId58"/>
    <p:sldId id="357" r:id="rId59"/>
    <p:sldId id="356" r:id="rId60"/>
    <p:sldId id="355" r:id="rId61"/>
    <p:sldId id="354" r:id="rId62"/>
    <p:sldId id="353" r:id="rId63"/>
    <p:sldId id="352" r:id="rId64"/>
    <p:sldId id="351" r:id="rId65"/>
    <p:sldId id="350" r:id="rId66"/>
    <p:sldId id="349" r:id="rId67"/>
    <p:sldId id="348" r:id="rId68"/>
    <p:sldId id="347" r:id="rId69"/>
    <p:sldId id="346" r:id="rId70"/>
    <p:sldId id="345" r:id="rId71"/>
    <p:sldId id="344" r:id="rId72"/>
    <p:sldId id="343" r:id="rId73"/>
    <p:sldId id="342" r:id="rId74"/>
    <p:sldId id="362" r:id="rId75"/>
    <p:sldId id="382" r:id="rId76"/>
    <p:sldId id="381" r:id="rId77"/>
    <p:sldId id="380" r:id="rId78"/>
    <p:sldId id="379" r:id="rId79"/>
    <p:sldId id="378" r:id="rId80"/>
    <p:sldId id="377" r:id="rId81"/>
    <p:sldId id="376" r:id="rId82"/>
    <p:sldId id="375" r:id="rId83"/>
    <p:sldId id="374" r:id="rId84"/>
    <p:sldId id="373" r:id="rId85"/>
    <p:sldId id="372" r:id="rId86"/>
    <p:sldId id="371" r:id="rId87"/>
    <p:sldId id="370" r:id="rId88"/>
    <p:sldId id="369" r:id="rId89"/>
    <p:sldId id="368" r:id="rId90"/>
    <p:sldId id="367" r:id="rId91"/>
    <p:sldId id="366" r:id="rId92"/>
    <p:sldId id="365" r:id="rId93"/>
    <p:sldId id="364" r:id="rId94"/>
    <p:sldId id="363" r:id="rId95"/>
    <p:sldId id="383" r:id="rId96"/>
    <p:sldId id="403" r:id="rId97"/>
    <p:sldId id="402" r:id="rId98"/>
    <p:sldId id="401" r:id="rId99"/>
    <p:sldId id="400" r:id="rId100"/>
    <p:sldId id="399" r:id="rId101"/>
    <p:sldId id="398" r:id="rId102"/>
    <p:sldId id="397" r:id="rId103"/>
    <p:sldId id="396" r:id="rId104"/>
    <p:sldId id="395" r:id="rId105"/>
    <p:sldId id="394" r:id="rId106"/>
    <p:sldId id="392" r:id="rId107"/>
    <p:sldId id="393" r:id="rId108"/>
    <p:sldId id="391" r:id="rId109"/>
    <p:sldId id="390" r:id="rId110"/>
    <p:sldId id="389" r:id="rId111"/>
    <p:sldId id="388" r:id="rId112"/>
    <p:sldId id="387" r:id="rId113"/>
    <p:sldId id="386" r:id="rId114"/>
    <p:sldId id="385" r:id="rId115"/>
    <p:sldId id="384" r:id="rId116"/>
    <p:sldId id="404" r:id="rId117"/>
    <p:sldId id="424" r:id="rId118"/>
    <p:sldId id="423" r:id="rId119"/>
    <p:sldId id="422" r:id="rId120"/>
    <p:sldId id="420" r:id="rId121"/>
    <p:sldId id="421" r:id="rId122"/>
    <p:sldId id="419" r:id="rId123"/>
    <p:sldId id="418" r:id="rId124"/>
    <p:sldId id="417" r:id="rId125"/>
    <p:sldId id="416" r:id="rId126"/>
    <p:sldId id="415" r:id="rId127"/>
    <p:sldId id="414" r:id="rId128"/>
    <p:sldId id="413" r:id="rId129"/>
    <p:sldId id="412" r:id="rId130"/>
    <p:sldId id="411" r:id="rId131"/>
    <p:sldId id="410" r:id="rId132"/>
    <p:sldId id="409" r:id="rId133"/>
    <p:sldId id="408" r:id="rId134"/>
    <p:sldId id="407" r:id="rId135"/>
    <p:sldId id="406" r:id="rId136"/>
    <p:sldId id="405" r:id="rId137"/>
    <p:sldId id="425" r:id="rId138"/>
    <p:sldId id="444" r:id="rId139"/>
    <p:sldId id="445" r:id="rId140"/>
    <p:sldId id="443" r:id="rId141"/>
    <p:sldId id="442" r:id="rId142"/>
    <p:sldId id="440" r:id="rId143"/>
    <p:sldId id="441" r:id="rId144"/>
    <p:sldId id="438" r:id="rId145"/>
    <p:sldId id="439" r:id="rId146"/>
    <p:sldId id="437" r:id="rId147"/>
    <p:sldId id="436" r:id="rId148"/>
    <p:sldId id="434" r:id="rId149"/>
    <p:sldId id="435" r:id="rId150"/>
    <p:sldId id="433" r:id="rId151"/>
    <p:sldId id="432" r:id="rId152"/>
    <p:sldId id="431" r:id="rId153"/>
    <p:sldId id="430" r:id="rId154"/>
    <p:sldId id="429" r:id="rId155"/>
    <p:sldId id="428" r:id="rId156"/>
    <p:sldId id="427" r:id="rId157"/>
    <p:sldId id="426" r:id="rId158"/>
    <p:sldId id="447" r:id="rId159"/>
    <p:sldId id="468" r:id="rId160"/>
    <p:sldId id="467" r:id="rId161"/>
    <p:sldId id="466" r:id="rId162"/>
    <p:sldId id="465" r:id="rId163"/>
    <p:sldId id="464" r:id="rId164"/>
    <p:sldId id="463" r:id="rId165"/>
    <p:sldId id="462" r:id="rId166"/>
    <p:sldId id="461" r:id="rId167"/>
    <p:sldId id="460" r:id="rId168"/>
    <p:sldId id="459" r:id="rId169"/>
    <p:sldId id="458" r:id="rId170"/>
    <p:sldId id="457" r:id="rId171"/>
    <p:sldId id="456" r:id="rId172"/>
    <p:sldId id="455" r:id="rId173"/>
    <p:sldId id="454" r:id="rId174"/>
    <p:sldId id="453" r:id="rId175"/>
    <p:sldId id="452" r:id="rId176"/>
    <p:sldId id="451" r:id="rId177"/>
    <p:sldId id="450" r:id="rId178"/>
    <p:sldId id="449" r:id="rId179"/>
    <p:sldId id="469" r:id="rId180"/>
    <p:sldId id="489" r:id="rId181"/>
    <p:sldId id="488" r:id="rId182"/>
    <p:sldId id="487" r:id="rId183"/>
    <p:sldId id="486" r:id="rId184"/>
    <p:sldId id="485" r:id="rId185"/>
    <p:sldId id="484" r:id="rId186"/>
    <p:sldId id="483" r:id="rId187"/>
    <p:sldId id="482" r:id="rId188"/>
    <p:sldId id="481" r:id="rId189"/>
    <p:sldId id="480" r:id="rId190"/>
    <p:sldId id="479" r:id="rId191"/>
    <p:sldId id="478" r:id="rId192"/>
    <p:sldId id="477" r:id="rId193"/>
    <p:sldId id="476" r:id="rId194"/>
    <p:sldId id="475" r:id="rId195"/>
    <p:sldId id="474" r:id="rId196"/>
    <p:sldId id="473" r:id="rId197"/>
    <p:sldId id="472" r:id="rId198"/>
    <p:sldId id="471" r:id="rId199"/>
    <p:sldId id="470" r:id="rId200"/>
    <p:sldId id="539" r:id="rId201"/>
    <p:sldId id="560" r:id="rId202"/>
    <p:sldId id="559" r:id="rId203"/>
    <p:sldId id="558" r:id="rId204"/>
    <p:sldId id="557" r:id="rId205"/>
    <p:sldId id="556" r:id="rId206"/>
    <p:sldId id="555" r:id="rId207"/>
    <p:sldId id="554" r:id="rId208"/>
    <p:sldId id="553" r:id="rId209"/>
    <p:sldId id="552" r:id="rId210"/>
    <p:sldId id="551" r:id="rId211"/>
    <p:sldId id="550" r:id="rId212"/>
    <p:sldId id="549" r:id="rId213"/>
    <p:sldId id="548" r:id="rId214"/>
    <p:sldId id="547" r:id="rId215"/>
    <p:sldId id="546" r:id="rId216"/>
    <p:sldId id="545" r:id="rId217"/>
    <p:sldId id="544" r:id="rId218"/>
    <p:sldId id="543" r:id="rId219"/>
    <p:sldId id="542" r:id="rId220"/>
    <p:sldId id="541" r:id="rId221"/>
    <p:sldId id="446" r:id="rId222"/>
    <p:sldId id="566" r:id="rId223"/>
    <p:sldId id="569" r:id="rId224"/>
    <p:sldId id="570" r:id="rId225"/>
    <p:sldId id="448" r:id="rId226"/>
    <p:sldId id="538" r:id="rId227"/>
    <p:sldId id="567" r:id="rId228"/>
    <p:sldId id="568" r:id="rId229"/>
    <p:sldId id="291" r:id="rId230"/>
    <p:sldId id="490" r:id="rId231"/>
    <p:sldId id="492" r:id="rId232"/>
    <p:sldId id="517" r:id="rId233"/>
    <p:sldId id="516" r:id="rId234"/>
    <p:sldId id="515" r:id="rId235"/>
    <p:sldId id="514" r:id="rId236"/>
    <p:sldId id="513" r:id="rId237"/>
    <p:sldId id="512" r:id="rId238"/>
    <p:sldId id="511" r:id="rId239"/>
    <p:sldId id="510" r:id="rId240"/>
    <p:sldId id="509" r:id="rId241"/>
    <p:sldId id="508" r:id="rId242"/>
    <p:sldId id="507" r:id="rId243"/>
    <p:sldId id="506" r:id="rId244"/>
    <p:sldId id="505" r:id="rId245"/>
    <p:sldId id="504" r:id="rId246"/>
    <p:sldId id="503" r:id="rId247"/>
    <p:sldId id="502" r:id="rId248"/>
    <p:sldId id="501" r:id="rId249"/>
    <p:sldId id="500" r:id="rId250"/>
    <p:sldId id="499" r:id="rId251"/>
    <p:sldId id="498" r:id="rId252"/>
    <p:sldId id="497" r:id="rId253"/>
    <p:sldId id="496" r:id="rId254"/>
    <p:sldId id="495" r:id="rId255"/>
    <p:sldId id="493" r:id="rId256"/>
    <p:sldId id="494" r:id="rId257"/>
    <p:sldId id="519" r:id="rId258"/>
    <p:sldId id="520" r:id="rId259"/>
    <p:sldId id="521" r:id="rId260"/>
    <p:sldId id="522" r:id="rId261"/>
    <p:sldId id="523" r:id="rId262"/>
    <p:sldId id="524" r:id="rId263"/>
    <p:sldId id="525" r:id="rId264"/>
    <p:sldId id="526" r:id="rId265"/>
    <p:sldId id="527" r:id="rId266"/>
    <p:sldId id="528" r:id="rId267"/>
    <p:sldId id="267" r:id="rId268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66FF33"/>
    <a:srgbClr val="FF3300"/>
    <a:srgbClr val="FF99FF"/>
    <a:srgbClr val="0000FF"/>
    <a:srgbClr val="C0C0C0"/>
    <a:srgbClr val="009900"/>
    <a:srgbClr val="DDDDDD"/>
    <a:srgbClr val="FFFF2D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21978" autoAdjust="0"/>
    <p:restoredTop sz="94654" autoAdjust="0"/>
  </p:normalViewPr>
  <p:slideViewPr>
    <p:cSldViewPr>
      <p:cViewPr varScale="1">
        <p:scale>
          <a:sx n="86" d="100"/>
          <a:sy n="86" d="100"/>
        </p:scale>
        <p:origin x="-300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48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63" Type="http://schemas.openxmlformats.org/officeDocument/2006/relationships/slide" Target="slides/slide62.xml"/><Relationship Id="rId84" Type="http://schemas.openxmlformats.org/officeDocument/2006/relationships/slide" Target="slides/slide83.xml"/><Relationship Id="rId138" Type="http://schemas.openxmlformats.org/officeDocument/2006/relationships/slide" Target="slides/slide137.xml"/><Relationship Id="rId159" Type="http://schemas.openxmlformats.org/officeDocument/2006/relationships/slide" Target="slides/slide158.xml"/><Relationship Id="rId170" Type="http://schemas.openxmlformats.org/officeDocument/2006/relationships/slide" Target="slides/slide169.xml"/><Relationship Id="rId191" Type="http://schemas.openxmlformats.org/officeDocument/2006/relationships/slide" Target="slides/slide190.xml"/><Relationship Id="rId205" Type="http://schemas.openxmlformats.org/officeDocument/2006/relationships/slide" Target="slides/slide204.xml"/><Relationship Id="rId226" Type="http://schemas.openxmlformats.org/officeDocument/2006/relationships/slide" Target="slides/slide225.xml"/><Relationship Id="rId247" Type="http://schemas.openxmlformats.org/officeDocument/2006/relationships/slide" Target="slides/slide246.xml"/><Relationship Id="rId107" Type="http://schemas.openxmlformats.org/officeDocument/2006/relationships/slide" Target="slides/slide106.xml"/><Relationship Id="rId268" Type="http://schemas.openxmlformats.org/officeDocument/2006/relationships/slide" Target="slides/slide267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53" Type="http://schemas.openxmlformats.org/officeDocument/2006/relationships/slide" Target="slides/slide52.xml"/><Relationship Id="rId74" Type="http://schemas.openxmlformats.org/officeDocument/2006/relationships/slide" Target="slides/slide73.xml"/><Relationship Id="rId128" Type="http://schemas.openxmlformats.org/officeDocument/2006/relationships/slide" Target="slides/slide127.xml"/><Relationship Id="rId149" Type="http://schemas.openxmlformats.org/officeDocument/2006/relationships/slide" Target="slides/slide148.xml"/><Relationship Id="rId5" Type="http://schemas.openxmlformats.org/officeDocument/2006/relationships/slide" Target="slides/slide4.xml"/><Relationship Id="rId95" Type="http://schemas.openxmlformats.org/officeDocument/2006/relationships/slide" Target="slides/slide94.xml"/><Relationship Id="rId160" Type="http://schemas.openxmlformats.org/officeDocument/2006/relationships/slide" Target="slides/slide159.xml"/><Relationship Id="rId181" Type="http://schemas.openxmlformats.org/officeDocument/2006/relationships/slide" Target="slides/slide180.xml"/><Relationship Id="rId216" Type="http://schemas.openxmlformats.org/officeDocument/2006/relationships/slide" Target="slides/slide215.xml"/><Relationship Id="rId237" Type="http://schemas.openxmlformats.org/officeDocument/2006/relationships/slide" Target="slides/slide236.xml"/><Relationship Id="rId258" Type="http://schemas.openxmlformats.org/officeDocument/2006/relationships/slide" Target="slides/slide257.xml"/><Relationship Id="rId22" Type="http://schemas.openxmlformats.org/officeDocument/2006/relationships/slide" Target="slides/slide21.xml"/><Relationship Id="rId43" Type="http://schemas.openxmlformats.org/officeDocument/2006/relationships/slide" Target="slides/slide42.xml"/><Relationship Id="rId64" Type="http://schemas.openxmlformats.org/officeDocument/2006/relationships/slide" Target="slides/slide63.xml"/><Relationship Id="rId118" Type="http://schemas.openxmlformats.org/officeDocument/2006/relationships/slide" Target="slides/slide117.xml"/><Relationship Id="rId139" Type="http://schemas.openxmlformats.org/officeDocument/2006/relationships/slide" Target="slides/slide138.xml"/><Relationship Id="rId85" Type="http://schemas.openxmlformats.org/officeDocument/2006/relationships/slide" Target="slides/slide84.xml"/><Relationship Id="rId150" Type="http://schemas.openxmlformats.org/officeDocument/2006/relationships/slide" Target="slides/slide149.xml"/><Relationship Id="rId171" Type="http://schemas.openxmlformats.org/officeDocument/2006/relationships/slide" Target="slides/slide170.xml"/><Relationship Id="rId192" Type="http://schemas.openxmlformats.org/officeDocument/2006/relationships/slide" Target="slides/slide191.xml"/><Relationship Id="rId206" Type="http://schemas.openxmlformats.org/officeDocument/2006/relationships/slide" Target="slides/slide205.xml"/><Relationship Id="rId227" Type="http://schemas.openxmlformats.org/officeDocument/2006/relationships/slide" Target="slides/slide226.xml"/><Relationship Id="rId248" Type="http://schemas.openxmlformats.org/officeDocument/2006/relationships/slide" Target="slides/slide247.xml"/><Relationship Id="rId269" Type="http://schemas.openxmlformats.org/officeDocument/2006/relationships/presProps" Target="presProps.xml"/><Relationship Id="rId12" Type="http://schemas.openxmlformats.org/officeDocument/2006/relationships/slide" Target="slides/slide11.xml"/><Relationship Id="rId33" Type="http://schemas.openxmlformats.org/officeDocument/2006/relationships/slide" Target="slides/slide32.xml"/><Relationship Id="rId108" Type="http://schemas.openxmlformats.org/officeDocument/2006/relationships/slide" Target="slides/slide107.xml"/><Relationship Id="rId129" Type="http://schemas.openxmlformats.org/officeDocument/2006/relationships/slide" Target="slides/slide128.xml"/><Relationship Id="rId54" Type="http://schemas.openxmlformats.org/officeDocument/2006/relationships/slide" Target="slides/slide53.xml"/><Relationship Id="rId75" Type="http://schemas.openxmlformats.org/officeDocument/2006/relationships/slide" Target="slides/slide74.xml"/><Relationship Id="rId96" Type="http://schemas.openxmlformats.org/officeDocument/2006/relationships/slide" Target="slides/slide95.xml"/><Relationship Id="rId140" Type="http://schemas.openxmlformats.org/officeDocument/2006/relationships/slide" Target="slides/slide139.xml"/><Relationship Id="rId161" Type="http://schemas.openxmlformats.org/officeDocument/2006/relationships/slide" Target="slides/slide160.xml"/><Relationship Id="rId182" Type="http://schemas.openxmlformats.org/officeDocument/2006/relationships/slide" Target="slides/slide181.xml"/><Relationship Id="rId217" Type="http://schemas.openxmlformats.org/officeDocument/2006/relationships/slide" Target="slides/slide216.xml"/><Relationship Id="rId6" Type="http://schemas.openxmlformats.org/officeDocument/2006/relationships/slide" Target="slides/slide5.xml"/><Relationship Id="rId238" Type="http://schemas.openxmlformats.org/officeDocument/2006/relationships/slide" Target="slides/slide237.xml"/><Relationship Id="rId259" Type="http://schemas.openxmlformats.org/officeDocument/2006/relationships/slide" Target="slides/slide258.xml"/><Relationship Id="rId23" Type="http://schemas.openxmlformats.org/officeDocument/2006/relationships/slide" Target="slides/slide22.xml"/><Relationship Id="rId119" Type="http://schemas.openxmlformats.org/officeDocument/2006/relationships/slide" Target="slides/slide118.xml"/><Relationship Id="rId270" Type="http://schemas.openxmlformats.org/officeDocument/2006/relationships/viewProps" Target="viewProps.xml"/><Relationship Id="rId44" Type="http://schemas.openxmlformats.org/officeDocument/2006/relationships/slide" Target="slides/slide43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130" Type="http://schemas.openxmlformats.org/officeDocument/2006/relationships/slide" Target="slides/slide129.xml"/><Relationship Id="rId135" Type="http://schemas.openxmlformats.org/officeDocument/2006/relationships/slide" Target="slides/slide134.xml"/><Relationship Id="rId151" Type="http://schemas.openxmlformats.org/officeDocument/2006/relationships/slide" Target="slides/slide150.xml"/><Relationship Id="rId156" Type="http://schemas.openxmlformats.org/officeDocument/2006/relationships/slide" Target="slides/slide155.xml"/><Relationship Id="rId177" Type="http://schemas.openxmlformats.org/officeDocument/2006/relationships/slide" Target="slides/slide176.xml"/><Relationship Id="rId198" Type="http://schemas.openxmlformats.org/officeDocument/2006/relationships/slide" Target="slides/slide197.xml"/><Relationship Id="rId172" Type="http://schemas.openxmlformats.org/officeDocument/2006/relationships/slide" Target="slides/slide171.xml"/><Relationship Id="rId193" Type="http://schemas.openxmlformats.org/officeDocument/2006/relationships/slide" Target="slides/slide192.xml"/><Relationship Id="rId202" Type="http://schemas.openxmlformats.org/officeDocument/2006/relationships/slide" Target="slides/slide201.xml"/><Relationship Id="rId207" Type="http://schemas.openxmlformats.org/officeDocument/2006/relationships/slide" Target="slides/slide206.xml"/><Relationship Id="rId223" Type="http://schemas.openxmlformats.org/officeDocument/2006/relationships/slide" Target="slides/slide222.xml"/><Relationship Id="rId228" Type="http://schemas.openxmlformats.org/officeDocument/2006/relationships/slide" Target="slides/slide227.xml"/><Relationship Id="rId244" Type="http://schemas.openxmlformats.org/officeDocument/2006/relationships/slide" Target="slides/slide243.xml"/><Relationship Id="rId249" Type="http://schemas.openxmlformats.org/officeDocument/2006/relationships/slide" Target="slides/slide24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260" Type="http://schemas.openxmlformats.org/officeDocument/2006/relationships/slide" Target="slides/slide259.xml"/><Relationship Id="rId265" Type="http://schemas.openxmlformats.org/officeDocument/2006/relationships/slide" Target="slides/slide264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141" Type="http://schemas.openxmlformats.org/officeDocument/2006/relationships/slide" Target="slides/slide140.xml"/><Relationship Id="rId146" Type="http://schemas.openxmlformats.org/officeDocument/2006/relationships/slide" Target="slides/slide145.xml"/><Relationship Id="rId167" Type="http://schemas.openxmlformats.org/officeDocument/2006/relationships/slide" Target="slides/slide166.xml"/><Relationship Id="rId188" Type="http://schemas.openxmlformats.org/officeDocument/2006/relationships/slide" Target="slides/slide187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162" Type="http://schemas.openxmlformats.org/officeDocument/2006/relationships/slide" Target="slides/slide161.xml"/><Relationship Id="rId183" Type="http://schemas.openxmlformats.org/officeDocument/2006/relationships/slide" Target="slides/slide182.xml"/><Relationship Id="rId213" Type="http://schemas.openxmlformats.org/officeDocument/2006/relationships/slide" Target="slides/slide212.xml"/><Relationship Id="rId218" Type="http://schemas.openxmlformats.org/officeDocument/2006/relationships/slide" Target="slides/slide217.xml"/><Relationship Id="rId234" Type="http://schemas.openxmlformats.org/officeDocument/2006/relationships/slide" Target="slides/slide233.xml"/><Relationship Id="rId239" Type="http://schemas.openxmlformats.org/officeDocument/2006/relationships/slide" Target="slides/slide238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50" Type="http://schemas.openxmlformats.org/officeDocument/2006/relationships/slide" Target="slides/slide249.xml"/><Relationship Id="rId255" Type="http://schemas.openxmlformats.org/officeDocument/2006/relationships/slide" Target="slides/slide254.xml"/><Relationship Id="rId271" Type="http://schemas.openxmlformats.org/officeDocument/2006/relationships/theme" Target="theme/theme1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slide" Target="slides/slide130.xml"/><Relationship Id="rId136" Type="http://schemas.openxmlformats.org/officeDocument/2006/relationships/slide" Target="slides/slide135.xml"/><Relationship Id="rId157" Type="http://schemas.openxmlformats.org/officeDocument/2006/relationships/slide" Target="slides/slide156.xml"/><Relationship Id="rId178" Type="http://schemas.openxmlformats.org/officeDocument/2006/relationships/slide" Target="slides/slide177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52" Type="http://schemas.openxmlformats.org/officeDocument/2006/relationships/slide" Target="slides/slide151.xml"/><Relationship Id="rId173" Type="http://schemas.openxmlformats.org/officeDocument/2006/relationships/slide" Target="slides/slide172.xml"/><Relationship Id="rId194" Type="http://schemas.openxmlformats.org/officeDocument/2006/relationships/slide" Target="slides/slide193.xml"/><Relationship Id="rId199" Type="http://schemas.openxmlformats.org/officeDocument/2006/relationships/slide" Target="slides/slide198.xml"/><Relationship Id="rId203" Type="http://schemas.openxmlformats.org/officeDocument/2006/relationships/slide" Target="slides/slide202.xml"/><Relationship Id="rId208" Type="http://schemas.openxmlformats.org/officeDocument/2006/relationships/slide" Target="slides/slide207.xml"/><Relationship Id="rId229" Type="http://schemas.openxmlformats.org/officeDocument/2006/relationships/slide" Target="slides/slide228.xml"/><Relationship Id="rId19" Type="http://schemas.openxmlformats.org/officeDocument/2006/relationships/slide" Target="slides/slide18.xml"/><Relationship Id="rId224" Type="http://schemas.openxmlformats.org/officeDocument/2006/relationships/slide" Target="slides/slide223.xml"/><Relationship Id="rId240" Type="http://schemas.openxmlformats.org/officeDocument/2006/relationships/slide" Target="slides/slide239.xml"/><Relationship Id="rId245" Type="http://schemas.openxmlformats.org/officeDocument/2006/relationships/slide" Target="slides/slide244.xml"/><Relationship Id="rId261" Type="http://schemas.openxmlformats.org/officeDocument/2006/relationships/slide" Target="slides/slide260.xml"/><Relationship Id="rId266" Type="http://schemas.openxmlformats.org/officeDocument/2006/relationships/slide" Target="slides/slide265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Relationship Id="rId147" Type="http://schemas.openxmlformats.org/officeDocument/2006/relationships/slide" Target="slides/slide146.xml"/><Relationship Id="rId168" Type="http://schemas.openxmlformats.org/officeDocument/2006/relationships/slide" Target="slides/slide167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142" Type="http://schemas.openxmlformats.org/officeDocument/2006/relationships/slide" Target="slides/slide141.xml"/><Relationship Id="rId163" Type="http://schemas.openxmlformats.org/officeDocument/2006/relationships/slide" Target="slides/slide162.xml"/><Relationship Id="rId184" Type="http://schemas.openxmlformats.org/officeDocument/2006/relationships/slide" Target="slides/slide183.xml"/><Relationship Id="rId189" Type="http://schemas.openxmlformats.org/officeDocument/2006/relationships/slide" Target="slides/slide188.xml"/><Relationship Id="rId219" Type="http://schemas.openxmlformats.org/officeDocument/2006/relationships/slide" Target="slides/slide218.xml"/><Relationship Id="rId3" Type="http://schemas.openxmlformats.org/officeDocument/2006/relationships/slide" Target="slides/slide2.xml"/><Relationship Id="rId214" Type="http://schemas.openxmlformats.org/officeDocument/2006/relationships/slide" Target="slides/slide213.xml"/><Relationship Id="rId230" Type="http://schemas.openxmlformats.org/officeDocument/2006/relationships/slide" Target="slides/slide229.xml"/><Relationship Id="rId235" Type="http://schemas.openxmlformats.org/officeDocument/2006/relationships/slide" Target="slides/slide234.xml"/><Relationship Id="rId251" Type="http://schemas.openxmlformats.org/officeDocument/2006/relationships/slide" Target="slides/slide250.xml"/><Relationship Id="rId256" Type="http://schemas.openxmlformats.org/officeDocument/2006/relationships/slide" Target="slides/slide255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slide" Target="slides/slide115.xml"/><Relationship Id="rId137" Type="http://schemas.openxmlformats.org/officeDocument/2006/relationships/slide" Target="slides/slide136.xml"/><Relationship Id="rId158" Type="http://schemas.openxmlformats.org/officeDocument/2006/relationships/slide" Target="slides/slide157.xml"/><Relationship Id="rId272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53" Type="http://schemas.openxmlformats.org/officeDocument/2006/relationships/slide" Target="slides/slide152.xml"/><Relationship Id="rId174" Type="http://schemas.openxmlformats.org/officeDocument/2006/relationships/slide" Target="slides/slide173.xml"/><Relationship Id="rId179" Type="http://schemas.openxmlformats.org/officeDocument/2006/relationships/slide" Target="slides/slide178.xml"/><Relationship Id="rId195" Type="http://schemas.openxmlformats.org/officeDocument/2006/relationships/slide" Target="slides/slide194.xml"/><Relationship Id="rId209" Type="http://schemas.openxmlformats.org/officeDocument/2006/relationships/slide" Target="slides/slide208.xml"/><Relationship Id="rId190" Type="http://schemas.openxmlformats.org/officeDocument/2006/relationships/slide" Target="slides/slide189.xml"/><Relationship Id="rId204" Type="http://schemas.openxmlformats.org/officeDocument/2006/relationships/slide" Target="slides/slide203.xml"/><Relationship Id="rId220" Type="http://schemas.openxmlformats.org/officeDocument/2006/relationships/slide" Target="slides/slide219.xml"/><Relationship Id="rId225" Type="http://schemas.openxmlformats.org/officeDocument/2006/relationships/slide" Target="slides/slide224.xml"/><Relationship Id="rId241" Type="http://schemas.openxmlformats.org/officeDocument/2006/relationships/slide" Target="slides/slide240.xml"/><Relationship Id="rId246" Type="http://schemas.openxmlformats.org/officeDocument/2006/relationships/slide" Target="slides/slide245.xml"/><Relationship Id="rId267" Type="http://schemas.openxmlformats.org/officeDocument/2006/relationships/slide" Target="slides/slide266.xml"/><Relationship Id="rId15" Type="http://schemas.openxmlformats.org/officeDocument/2006/relationships/slide" Target="slides/slide14.xml"/><Relationship Id="rId36" Type="http://schemas.openxmlformats.org/officeDocument/2006/relationships/slide" Target="slides/slide35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27" Type="http://schemas.openxmlformats.org/officeDocument/2006/relationships/slide" Target="slides/slide126.xml"/><Relationship Id="rId262" Type="http://schemas.openxmlformats.org/officeDocument/2006/relationships/slide" Target="slides/slide26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52" Type="http://schemas.openxmlformats.org/officeDocument/2006/relationships/slide" Target="slides/slide51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43" Type="http://schemas.openxmlformats.org/officeDocument/2006/relationships/slide" Target="slides/slide142.xml"/><Relationship Id="rId148" Type="http://schemas.openxmlformats.org/officeDocument/2006/relationships/slide" Target="slides/slide147.xml"/><Relationship Id="rId164" Type="http://schemas.openxmlformats.org/officeDocument/2006/relationships/slide" Target="slides/slide163.xml"/><Relationship Id="rId169" Type="http://schemas.openxmlformats.org/officeDocument/2006/relationships/slide" Target="slides/slide168.xml"/><Relationship Id="rId185" Type="http://schemas.openxmlformats.org/officeDocument/2006/relationships/slide" Target="slides/slide18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80" Type="http://schemas.openxmlformats.org/officeDocument/2006/relationships/slide" Target="slides/slide179.xml"/><Relationship Id="rId210" Type="http://schemas.openxmlformats.org/officeDocument/2006/relationships/slide" Target="slides/slide209.xml"/><Relationship Id="rId215" Type="http://schemas.openxmlformats.org/officeDocument/2006/relationships/slide" Target="slides/slide214.xml"/><Relationship Id="rId236" Type="http://schemas.openxmlformats.org/officeDocument/2006/relationships/slide" Target="slides/slide235.xml"/><Relationship Id="rId257" Type="http://schemas.openxmlformats.org/officeDocument/2006/relationships/slide" Target="slides/slide256.xml"/><Relationship Id="rId26" Type="http://schemas.openxmlformats.org/officeDocument/2006/relationships/slide" Target="slides/slide25.xml"/><Relationship Id="rId231" Type="http://schemas.openxmlformats.org/officeDocument/2006/relationships/slide" Target="slides/slide230.xml"/><Relationship Id="rId252" Type="http://schemas.openxmlformats.org/officeDocument/2006/relationships/slide" Target="slides/slide251.xml"/><Relationship Id="rId47" Type="http://schemas.openxmlformats.org/officeDocument/2006/relationships/slide" Target="slides/slide46.xml"/><Relationship Id="rId68" Type="http://schemas.openxmlformats.org/officeDocument/2006/relationships/slide" Target="slides/slide67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54" Type="http://schemas.openxmlformats.org/officeDocument/2006/relationships/slide" Target="slides/slide153.xml"/><Relationship Id="rId175" Type="http://schemas.openxmlformats.org/officeDocument/2006/relationships/slide" Target="slides/slide174.xml"/><Relationship Id="rId196" Type="http://schemas.openxmlformats.org/officeDocument/2006/relationships/slide" Target="slides/slide195.xml"/><Relationship Id="rId200" Type="http://schemas.openxmlformats.org/officeDocument/2006/relationships/slide" Target="slides/slide199.xml"/><Relationship Id="rId16" Type="http://schemas.openxmlformats.org/officeDocument/2006/relationships/slide" Target="slides/slide15.xml"/><Relationship Id="rId221" Type="http://schemas.openxmlformats.org/officeDocument/2006/relationships/slide" Target="slides/slide220.xml"/><Relationship Id="rId242" Type="http://schemas.openxmlformats.org/officeDocument/2006/relationships/slide" Target="slides/slide241.xml"/><Relationship Id="rId263" Type="http://schemas.openxmlformats.org/officeDocument/2006/relationships/slide" Target="slides/slide262.xml"/><Relationship Id="rId37" Type="http://schemas.openxmlformats.org/officeDocument/2006/relationships/slide" Target="slides/slide36.xml"/><Relationship Id="rId58" Type="http://schemas.openxmlformats.org/officeDocument/2006/relationships/slide" Target="slides/slide57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44" Type="http://schemas.openxmlformats.org/officeDocument/2006/relationships/slide" Target="slides/slide143.xml"/><Relationship Id="rId90" Type="http://schemas.openxmlformats.org/officeDocument/2006/relationships/slide" Target="slides/slide89.xml"/><Relationship Id="rId165" Type="http://schemas.openxmlformats.org/officeDocument/2006/relationships/slide" Target="slides/slide164.xml"/><Relationship Id="rId186" Type="http://schemas.openxmlformats.org/officeDocument/2006/relationships/slide" Target="slides/slide185.xml"/><Relationship Id="rId211" Type="http://schemas.openxmlformats.org/officeDocument/2006/relationships/slide" Target="slides/slide210.xml"/><Relationship Id="rId232" Type="http://schemas.openxmlformats.org/officeDocument/2006/relationships/slide" Target="slides/slide231.xml"/><Relationship Id="rId253" Type="http://schemas.openxmlformats.org/officeDocument/2006/relationships/slide" Target="slides/slide252.xml"/><Relationship Id="rId27" Type="http://schemas.openxmlformats.org/officeDocument/2006/relationships/slide" Target="slides/slide26.xml"/><Relationship Id="rId48" Type="http://schemas.openxmlformats.org/officeDocument/2006/relationships/slide" Target="slides/slide47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34" Type="http://schemas.openxmlformats.org/officeDocument/2006/relationships/slide" Target="slides/slide133.xml"/><Relationship Id="rId80" Type="http://schemas.openxmlformats.org/officeDocument/2006/relationships/slide" Target="slides/slide79.xml"/><Relationship Id="rId155" Type="http://schemas.openxmlformats.org/officeDocument/2006/relationships/slide" Target="slides/slide154.xml"/><Relationship Id="rId176" Type="http://schemas.openxmlformats.org/officeDocument/2006/relationships/slide" Target="slides/slide175.xml"/><Relationship Id="rId197" Type="http://schemas.openxmlformats.org/officeDocument/2006/relationships/slide" Target="slides/slide196.xml"/><Relationship Id="rId201" Type="http://schemas.openxmlformats.org/officeDocument/2006/relationships/slide" Target="slides/slide200.xml"/><Relationship Id="rId222" Type="http://schemas.openxmlformats.org/officeDocument/2006/relationships/slide" Target="slides/slide221.xml"/><Relationship Id="rId243" Type="http://schemas.openxmlformats.org/officeDocument/2006/relationships/slide" Target="slides/slide242.xml"/><Relationship Id="rId264" Type="http://schemas.openxmlformats.org/officeDocument/2006/relationships/slide" Target="slides/slide263.xml"/><Relationship Id="rId17" Type="http://schemas.openxmlformats.org/officeDocument/2006/relationships/slide" Target="slides/slide16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24" Type="http://schemas.openxmlformats.org/officeDocument/2006/relationships/slide" Target="slides/slide123.xml"/><Relationship Id="rId70" Type="http://schemas.openxmlformats.org/officeDocument/2006/relationships/slide" Target="slides/slide69.xml"/><Relationship Id="rId91" Type="http://schemas.openxmlformats.org/officeDocument/2006/relationships/slide" Target="slides/slide90.xml"/><Relationship Id="rId145" Type="http://schemas.openxmlformats.org/officeDocument/2006/relationships/slide" Target="slides/slide144.xml"/><Relationship Id="rId166" Type="http://schemas.openxmlformats.org/officeDocument/2006/relationships/slide" Target="slides/slide165.xml"/><Relationship Id="rId187" Type="http://schemas.openxmlformats.org/officeDocument/2006/relationships/slide" Target="slides/slide186.xml"/><Relationship Id="rId1" Type="http://schemas.openxmlformats.org/officeDocument/2006/relationships/slideMaster" Target="slideMasters/slideMaster1.xml"/><Relationship Id="rId212" Type="http://schemas.openxmlformats.org/officeDocument/2006/relationships/slide" Target="slides/slide211.xml"/><Relationship Id="rId233" Type="http://schemas.openxmlformats.org/officeDocument/2006/relationships/slide" Target="slides/slide232.xml"/><Relationship Id="rId254" Type="http://schemas.openxmlformats.org/officeDocument/2006/relationships/slide" Target="slides/slide253.xml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slide" Target="slides/slide1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20"/>
          <p:cNvSpPr txBox="1">
            <a:spLocks noChangeArrowheads="1"/>
          </p:cNvSpPr>
          <p:nvPr/>
        </p:nvSpPr>
        <p:spPr bwMode="gray">
          <a:xfrm>
            <a:off x="7391400" y="6096000"/>
            <a:ext cx="13843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en-US" sz="2800" b="1" i="1"/>
              <a:t>LOGO</a:t>
            </a:r>
          </a:p>
        </p:txBody>
      </p:sp>
      <p:sp>
        <p:nvSpPr>
          <p:cNvPr id="5" name="Text Box 21"/>
          <p:cNvSpPr txBox="1">
            <a:spLocks noChangeArrowheads="1"/>
          </p:cNvSpPr>
          <p:nvPr/>
        </p:nvSpPr>
        <p:spPr bwMode="gray">
          <a:xfrm>
            <a:off x="5257800" y="6229350"/>
            <a:ext cx="22098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defRPr/>
            </a:pPr>
            <a:r>
              <a:rPr lang="en-US" sz="1200"/>
              <a:t>www.themegallery.com </a:t>
            </a:r>
          </a:p>
        </p:txBody>
      </p:sp>
      <p:sp>
        <p:nvSpPr>
          <p:cNvPr id="6" name="Line 27"/>
          <p:cNvSpPr>
            <a:spLocks noChangeShapeType="1"/>
          </p:cNvSpPr>
          <p:nvPr/>
        </p:nvSpPr>
        <p:spPr bwMode="gray">
          <a:xfrm>
            <a:off x="444500" y="6375400"/>
            <a:ext cx="5257800" cy="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 bwMode="gray">
          <a:xfrm>
            <a:off x="1066800" y="4648200"/>
            <a:ext cx="7543800" cy="838200"/>
          </a:xfrm>
        </p:spPr>
        <p:txBody>
          <a:bodyPr/>
          <a:lstStyle>
            <a:lvl1pPr algn="r">
              <a:defRPr sz="5400"/>
            </a:lvl1pPr>
          </a:lstStyle>
          <a:p>
            <a:r>
              <a:rPr lang="en-US"/>
              <a:t>Образец заголовка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 bwMode="gray">
          <a:xfrm>
            <a:off x="3429000" y="4267200"/>
            <a:ext cx="5181600" cy="457200"/>
          </a:xfrm>
        </p:spPr>
        <p:txBody>
          <a:bodyPr/>
          <a:lstStyle>
            <a:lvl1pPr marL="0" indent="0" algn="r">
              <a:buFont typeface="Wingdings" pitchFamily="2" charset="2"/>
              <a:buNone/>
              <a:defRPr sz="2400"/>
            </a:lvl1pPr>
          </a:lstStyle>
          <a:p>
            <a:r>
              <a:rPr lang="en-US"/>
              <a:t>Образец подзаголовка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gray">
          <a:xfrm>
            <a:off x="457200" y="6477000"/>
            <a:ext cx="1371600" cy="1524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1"/>
          </p:nvPr>
        </p:nvSpPr>
        <p:spPr bwMode="gray">
          <a:xfrm>
            <a:off x="1828800" y="6477000"/>
            <a:ext cx="838200" cy="1524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861D81-359A-47DC-9366-64FBE809387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www.themegallery.com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F2AB55-80FF-46FE-9C3F-0BB108BC9F1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66700"/>
            <a:ext cx="2057400" cy="61341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66700"/>
            <a:ext cx="6019800" cy="61341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www.themegallery.com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D880BF-46D9-499A-8B48-FE3A022A0CE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6700"/>
            <a:ext cx="7277100" cy="4572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533400" y="1219200"/>
            <a:ext cx="4000500" cy="51816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86300" y="1219200"/>
            <a:ext cx="4000500" cy="51816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www.themegallery.com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D73E44-41D8-4989-BE5C-EFE6E166789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6700"/>
            <a:ext cx="7277100" cy="4572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533400" y="1219200"/>
            <a:ext cx="8153400" cy="5181600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www.themegallery.com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9FC52F-5F11-459F-8285-E604DA42575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66700"/>
            <a:ext cx="8229600" cy="61341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www.themegallery.com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F32356-ADDA-4301-9131-DF5F25F6428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www.themegallery.com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7FB315-4FD6-424F-92F1-2D339784ED7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www.themegallery.com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97B856-3D9A-4C69-A5A0-2BD16C88B02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33400" y="1219200"/>
            <a:ext cx="4000500" cy="5181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86300" y="1219200"/>
            <a:ext cx="4000500" cy="5181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www.themegallery.com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0AC223-AC9E-481A-B6D6-92A315FB930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www.themegallery.com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68A0AC-5F0A-42EC-BEB3-9334B06514C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www.themegallery.com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2CA6DE-56D8-46BD-8DA3-701ECFE38EC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www.themegallery.com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0339E8-4626-49E6-B45F-E6CC769D144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www.themegallery.com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263902-B381-4784-ADFB-559757BA959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www.themegallery.com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A96F10-5E31-47EC-AE8F-9CCF91BBF82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blipFill dpi="0" rotWithShape="0">
          <a:blip r:embed="rId16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 bwMode="black">
          <a:xfrm>
            <a:off x="457200" y="266700"/>
            <a:ext cx="72771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Образец заголовка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279400" y="6515100"/>
            <a:ext cx="12192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6083300" y="6397625"/>
            <a:ext cx="17907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r>
              <a:rPr lang="en-US"/>
              <a:t>www.themegallery.com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498600" y="6515100"/>
            <a:ext cx="12954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fld id="{6F658117-991E-4F17-9BFC-386ECD1A820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4102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33400" y="1219200"/>
            <a:ext cx="8153400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Образец текста</a:t>
            </a:r>
          </a:p>
          <a:p>
            <a:pPr lvl="1"/>
            <a:r>
              <a:rPr lang="en-US" smtClean="0"/>
              <a:t>Второй уровень</a:t>
            </a:r>
          </a:p>
          <a:p>
            <a:pPr lvl="2"/>
            <a:r>
              <a:rPr lang="en-US" smtClean="0"/>
              <a:t>Третий уровень</a:t>
            </a:r>
          </a:p>
          <a:p>
            <a:pPr lvl="3"/>
            <a:r>
              <a:rPr lang="en-US" smtClean="0"/>
              <a:t>Четвертый уровень</a:t>
            </a:r>
          </a:p>
          <a:p>
            <a:pPr lvl="4"/>
            <a:r>
              <a:rPr lang="en-US" smtClean="0"/>
              <a:t>Пятый уровень</a:t>
            </a:r>
          </a:p>
        </p:txBody>
      </p:sp>
      <p:sp>
        <p:nvSpPr>
          <p:cNvPr id="1054" name="Text Box 30"/>
          <p:cNvSpPr txBox="1">
            <a:spLocks noChangeArrowheads="1"/>
          </p:cNvSpPr>
          <p:nvPr/>
        </p:nvSpPr>
        <p:spPr bwMode="black">
          <a:xfrm>
            <a:off x="7381875" y="6324600"/>
            <a:ext cx="1384300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defRPr/>
            </a:pPr>
            <a:r>
              <a:rPr lang="en-US" sz="2200" b="1" i="1"/>
              <a:t>LOGO</a:t>
            </a:r>
          </a:p>
        </p:txBody>
      </p:sp>
      <p:sp>
        <p:nvSpPr>
          <p:cNvPr id="1057" name="Line 33"/>
          <p:cNvSpPr>
            <a:spLocks noChangeShapeType="1"/>
          </p:cNvSpPr>
          <p:nvPr/>
        </p:nvSpPr>
        <p:spPr bwMode="auto">
          <a:xfrm>
            <a:off x="304800" y="6553200"/>
            <a:ext cx="5715000" cy="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22" r:id="rId1"/>
    <p:sldLayoutId id="2147483709" r:id="rId2"/>
    <p:sldLayoutId id="2147483710" r:id="rId3"/>
    <p:sldLayoutId id="2147483711" r:id="rId4"/>
    <p:sldLayoutId id="2147483712" r:id="rId5"/>
    <p:sldLayoutId id="2147483713" r:id="rId6"/>
    <p:sldLayoutId id="2147483714" r:id="rId7"/>
    <p:sldLayoutId id="2147483715" r:id="rId8"/>
    <p:sldLayoutId id="2147483716" r:id="rId9"/>
    <p:sldLayoutId id="2147483717" r:id="rId10"/>
    <p:sldLayoutId id="2147483718" r:id="rId11"/>
    <p:sldLayoutId id="2147483719" r:id="rId12"/>
    <p:sldLayoutId id="2147483720" r:id="rId13"/>
    <p:sldLayoutId id="2147483721" r:id="rId14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115000"/>
        <a:buFont typeface="Wingdings" pitchFamily="2" charset="2"/>
        <a:buChar char="§"/>
        <a:defRPr sz="28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G:\&#1057;&#1072;&#1084;&#1099;&#1081;%20&#1091;&#1084;&#1085;&#1099;&#1081;%20&#1087;&#1086;%20&#1074;&#1089;&#1077;&#1084;%20&#1076;&#1080;&#1089;&#1094;&#1080;&#1087;&#1083;&#1080;&#1085;&#1072;&#1084;\&#1047;&#1072;&#1089;&#1090;&#1072;&#1074;&#1082;&#1072;.mp3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12.xml"/><Relationship Id="rId1" Type="http://schemas.openxmlformats.org/officeDocument/2006/relationships/audio" Target="44%20%20R3%2010%20Second%20Countdown.mp3" TargetMode="External"/><Relationship Id="rId4" Type="http://schemas.openxmlformats.org/officeDocument/2006/relationships/image" Target="../media/image4.png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slide" Target="slide95.xml"/><Relationship Id="rId2" Type="http://schemas.openxmlformats.org/officeDocument/2006/relationships/slide" Target="slide31.xml"/><Relationship Id="rId1" Type="http://schemas.openxmlformats.org/officeDocument/2006/relationships/slideLayout" Target="../slideLayouts/slideLayout2.xml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slide" Target="slide95.xml"/><Relationship Id="rId2" Type="http://schemas.openxmlformats.org/officeDocument/2006/relationships/slide" Target="slide31.xml"/><Relationship Id="rId1" Type="http://schemas.openxmlformats.org/officeDocument/2006/relationships/slideLayout" Target="../slideLayouts/slideLayout2.xml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slide" Target="slide95.xml"/><Relationship Id="rId2" Type="http://schemas.openxmlformats.org/officeDocument/2006/relationships/slide" Target="slide31.xml"/><Relationship Id="rId1" Type="http://schemas.openxmlformats.org/officeDocument/2006/relationships/slideLayout" Target="../slideLayouts/slideLayout2.xml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slide" Target="slide95.xml"/><Relationship Id="rId2" Type="http://schemas.openxmlformats.org/officeDocument/2006/relationships/slide" Target="slide31.xml"/><Relationship Id="rId1" Type="http://schemas.openxmlformats.org/officeDocument/2006/relationships/slideLayout" Target="../slideLayouts/slideLayout2.xml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slide" Target="slide95.xml"/><Relationship Id="rId2" Type="http://schemas.openxmlformats.org/officeDocument/2006/relationships/slide" Target="slide31.xml"/><Relationship Id="rId1" Type="http://schemas.openxmlformats.org/officeDocument/2006/relationships/slideLayout" Target="../slideLayouts/slideLayout2.xml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slide" Target="slide95.xml"/><Relationship Id="rId2" Type="http://schemas.openxmlformats.org/officeDocument/2006/relationships/slide" Target="slide31.xml"/><Relationship Id="rId1" Type="http://schemas.openxmlformats.org/officeDocument/2006/relationships/slideLayout" Target="../slideLayouts/slideLayout2.xml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slide" Target="slide95.xml"/><Relationship Id="rId2" Type="http://schemas.openxmlformats.org/officeDocument/2006/relationships/slide" Target="slide31.xml"/><Relationship Id="rId1" Type="http://schemas.openxmlformats.org/officeDocument/2006/relationships/slideLayout" Target="../slideLayouts/slideLayout2.xml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slide" Target="slide95.xml"/><Relationship Id="rId2" Type="http://schemas.openxmlformats.org/officeDocument/2006/relationships/slide" Target="slide31.xml"/><Relationship Id="rId1" Type="http://schemas.openxmlformats.org/officeDocument/2006/relationships/slideLayout" Target="../slideLayouts/slideLayout2.xml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slide" Target="slide95.xml"/><Relationship Id="rId2" Type="http://schemas.openxmlformats.org/officeDocument/2006/relationships/slide" Target="slide31.xml"/><Relationship Id="rId1" Type="http://schemas.openxmlformats.org/officeDocument/2006/relationships/slideLayout" Target="../slideLayouts/slideLayout14.xml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slide" Target="slide95.xml"/><Relationship Id="rId2" Type="http://schemas.openxmlformats.org/officeDocument/2006/relationships/slide" Target="slide31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2.xml"/><Relationship Id="rId1" Type="http://schemas.openxmlformats.org/officeDocument/2006/relationships/audio" Target="44%20%20R3%2010%20Second%20Countdown.mp3" TargetMode="External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slide" Target="slide95.xml"/><Relationship Id="rId2" Type="http://schemas.openxmlformats.org/officeDocument/2006/relationships/slide" Target="slide31.xml"/><Relationship Id="rId1" Type="http://schemas.openxmlformats.org/officeDocument/2006/relationships/slideLayout" Target="../slideLayouts/slideLayout2.xml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slide" Target="slide95.xml"/><Relationship Id="rId2" Type="http://schemas.openxmlformats.org/officeDocument/2006/relationships/slide" Target="slide31.xml"/><Relationship Id="rId1" Type="http://schemas.openxmlformats.org/officeDocument/2006/relationships/slideLayout" Target="../slideLayouts/slideLayout2.xml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slide" Target="slide95.xml"/><Relationship Id="rId2" Type="http://schemas.openxmlformats.org/officeDocument/2006/relationships/slide" Target="slide31.xml"/><Relationship Id="rId1" Type="http://schemas.openxmlformats.org/officeDocument/2006/relationships/slideLayout" Target="../slideLayouts/slideLayout2.xml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slide" Target="slide95.xml"/><Relationship Id="rId2" Type="http://schemas.openxmlformats.org/officeDocument/2006/relationships/slide" Target="slide31.xml"/><Relationship Id="rId1" Type="http://schemas.openxmlformats.org/officeDocument/2006/relationships/slideLayout" Target="../slideLayouts/slideLayout2.xml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slide" Target="slide31.xml"/><Relationship Id="rId2" Type="http://schemas.openxmlformats.org/officeDocument/2006/relationships/slideLayout" Target="../slideLayouts/slideLayout2.xml"/><Relationship Id="rId1" Type="http://schemas.openxmlformats.org/officeDocument/2006/relationships/audio" Target="Sound%202.mp3" TargetMode="External"/><Relationship Id="rId5" Type="http://schemas.openxmlformats.org/officeDocument/2006/relationships/image" Target="../media/image10.png"/><Relationship Id="rId4" Type="http://schemas.openxmlformats.org/officeDocument/2006/relationships/slide" Target="slide95.xml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slide" Target="slide95.xml"/><Relationship Id="rId2" Type="http://schemas.openxmlformats.org/officeDocument/2006/relationships/slide" Target="slide31.xml"/><Relationship Id="rId1" Type="http://schemas.openxmlformats.org/officeDocument/2006/relationships/slideLayout" Target="../slideLayouts/slideLayout2.xml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slide" Target="slide31.xml"/><Relationship Id="rId2" Type="http://schemas.openxmlformats.org/officeDocument/2006/relationships/slideLayout" Target="../slideLayouts/slideLayout2.xml"/><Relationship Id="rId1" Type="http://schemas.openxmlformats.org/officeDocument/2006/relationships/audio" Target="Sound%201.mp3" TargetMode="External"/><Relationship Id="rId5" Type="http://schemas.openxmlformats.org/officeDocument/2006/relationships/image" Target="../media/image9.png"/><Relationship Id="rId4" Type="http://schemas.openxmlformats.org/officeDocument/2006/relationships/slide" Target="slide116.xml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slide" Target="slide116.xml"/><Relationship Id="rId2" Type="http://schemas.openxmlformats.org/officeDocument/2006/relationships/slide" Target="slide31.xml"/><Relationship Id="rId1" Type="http://schemas.openxmlformats.org/officeDocument/2006/relationships/slideLayout" Target="../slideLayouts/slideLayout2.xml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slide" Target="slide116.xml"/><Relationship Id="rId2" Type="http://schemas.openxmlformats.org/officeDocument/2006/relationships/slide" Target="slide31.xml"/><Relationship Id="rId1" Type="http://schemas.openxmlformats.org/officeDocument/2006/relationships/slideLayout" Target="../slideLayouts/slideLayout2.xml"/></Relationships>
</file>

<file path=ppt/slides/_rels/slide119.xml.rels><?xml version="1.0" encoding="UTF-8" standalone="yes"?>
<Relationships xmlns="http://schemas.openxmlformats.org/package/2006/relationships"><Relationship Id="rId3" Type="http://schemas.openxmlformats.org/officeDocument/2006/relationships/slide" Target="slide116.xml"/><Relationship Id="rId2" Type="http://schemas.openxmlformats.org/officeDocument/2006/relationships/slide" Target="slide3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2.xml"/><Relationship Id="rId1" Type="http://schemas.openxmlformats.org/officeDocument/2006/relationships/audio" Target="44%20%20R3%2010%20Second%20Countdown.mp3" TargetMode="External"/></Relationships>
</file>

<file path=ppt/slides/_rels/slide120.xml.rels><?xml version="1.0" encoding="UTF-8" standalone="yes"?>
<Relationships xmlns="http://schemas.openxmlformats.org/package/2006/relationships"><Relationship Id="rId3" Type="http://schemas.openxmlformats.org/officeDocument/2006/relationships/slide" Target="slide116.xml"/><Relationship Id="rId2" Type="http://schemas.openxmlformats.org/officeDocument/2006/relationships/slide" Target="slide31.xml"/><Relationship Id="rId1" Type="http://schemas.openxmlformats.org/officeDocument/2006/relationships/slideLayout" Target="../slideLayouts/slideLayout2.xml"/></Relationships>
</file>

<file path=ppt/slides/_rels/slide121.xml.rels><?xml version="1.0" encoding="UTF-8" standalone="yes"?>
<Relationships xmlns="http://schemas.openxmlformats.org/package/2006/relationships"><Relationship Id="rId3" Type="http://schemas.openxmlformats.org/officeDocument/2006/relationships/slide" Target="slide116.xml"/><Relationship Id="rId2" Type="http://schemas.openxmlformats.org/officeDocument/2006/relationships/slide" Target="slide31.xml"/><Relationship Id="rId1" Type="http://schemas.openxmlformats.org/officeDocument/2006/relationships/slideLayout" Target="../slideLayouts/slideLayout2.xml"/></Relationships>
</file>

<file path=ppt/slides/_rels/slide122.xml.rels><?xml version="1.0" encoding="UTF-8" standalone="yes"?>
<Relationships xmlns="http://schemas.openxmlformats.org/package/2006/relationships"><Relationship Id="rId3" Type="http://schemas.openxmlformats.org/officeDocument/2006/relationships/slide" Target="slide116.xml"/><Relationship Id="rId2" Type="http://schemas.openxmlformats.org/officeDocument/2006/relationships/slide" Target="slide31.xml"/><Relationship Id="rId1" Type="http://schemas.openxmlformats.org/officeDocument/2006/relationships/slideLayout" Target="../slideLayouts/slideLayout2.xml"/></Relationships>
</file>

<file path=ppt/slides/_rels/slide123.xml.rels><?xml version="1.0" encoding="UTF-8" standalone="yes"?>
<Relationships xmlns="http://schemas.openxmlformats.org/package/2006/relationships"><Relationship Id="rId3" Type="http://schemas.openxmlformats.org/officeDocument/2006/relationships/slide" Target="slide116.xml"/><Relationship Id="rId2" Type="http://schemas.openxmlformats.org/officeDocument/2006/relationships/slide" Target="slide31.xml"/><Relationship Id="rId1" Type="http://schemas.openxmlformats.org/officeDocument/2006/relationships/slideLayout" Target="../slideLayouts/slideLayout2.xml"/></Relationships>
</file>

<file path=ppt/slides/_rels/slide124.xml.rels><?xml version="1.0" encoding="UTF-8" standalone="yes"?>
<Relationships xmlns="http://schemas.openxmlformats.org/package/2006/relationships"><Relationship Id="rId3" Type="http://schemas.openxmlformats.org/officeDocument/2006/relationships/slide" Target="slide116.xml"/><Relationship Id="rId2" Type="http://schemas.openxmlformats.org/officeDocument/2006/relationships/slide" Target="slide31.xml"/><Relationship Id="rId1" Type="http://schemas.openxmlformats.org/officeDocument/2006/relationships/slideLayout" Target="../slideLayouts/slideLayout2.xml"/></Relationships>
</file>

<file path=ppt/slides/_rels/slide125.xml.rels><?xml version="1.0" encoding="UTF-8" standalone="yes"?>
<Relationships xmlns="http://schemas.openxmlformats.org/package/2006/relationships"><Relationship Id="rId3" Type="http://schemas.openxmlformats.org/officeDocument/2006/relationships/slide" Target="slide116.xml"/><Relationship Id="rId2" Type="http://schemas.openxmlformats.org/officeDocument/2006/relationships/slide" Target="slide31.xml"/><Relationship Id="rId1" Type="http://schemas.openxmlformats.org/officeDocument/2006/relationships/slideLayout" Target="../slideLayouts/slideLayout2.xml"/></Relationships>
</file>

<file path=ppt/slides/_rels/slide126.xml.rels><?xml version="1.0" encoding="UTF-8" standalone="yes"?>
<Relationships xmlns="http://schemas.openxmlformats.org/package/2006/relationships"><Relationship Id="rId3" Type="http://schemas.openxmlformats.org/officeDocument/2006/relationships/slide" Target="slide116.xml"/><Relationship Id="rId2" Type="http://schemas.openxmlformats.org/officeDocument/2006/relationships/slide" Target="slide31.xml"/><Relationship Id="rId1" Type="http://schemas.openxmlformats.org/officeDocument/2006/relationships/slideLayout" Target="../slideLayouts/slideLayout2.xml"/></Relationships>
</file>

<file path=ppt/slides/_rels/slide127.xml.rels><?xml version="1.0" encoding="UTF-8" standalone="yes"?>
<Relationships xmlns="http://schemas.openxmlformats.org/package/2006/relationships"><Relationship Id="rId3" Type="http://schemas.openxmlformats.org/officeDocument/2006/relationships/slide" Target="slide116.xml"/><Relationship Id="rId2" Type="http://schemas.openxmlformats.org/officeDocument/2006/relationships/slide" Target="slide31.xml"/><Relationship Id="rId1" Type="http://schemas.openxmlformats.org/officeDocument/2006/relationships/slideLayout" Target="../slideLayouts/slideLayout2.xml"/></Relationships>
</file>

<file path=ppt/slides/_rels/slide128.xml.rels><?xml version="1.0" encoding="UTF-8" standalone="yes"?>
<Relationships xmlns="http://schemas.openxmlformats.org/package/2006/relationships"><Relationship Id="rId3" Type="http://schemas.openxmlformats.org/officeDocument/2006/relationships/slide" Target="slide116.xml"/><Relationship Id="rId2" Type="http://schemas.openxmlformats.org/officeDocument/2006/relationships/slide" Target="slide31.xml"/><Relationship Id="rId1" Type="http://schemas.openxmlformats.org/officeDocument/2006/relationships/slideLayout" Target="../slideLayouts/slideLayout2.xml"/></Relationships>
</file>

<file path=ppt/slides/_rels/slide129.xml.rels><?xml version="1.0" encoding="UTF-8" standalone="yes"?>
<Relationships xmlns="http://schemas.openxmlformats.org/package/2006/relationships"><Relationship Id="rId3" Type="http://schemas.openxmlformats.org/officeDocument/2006/relationships/slide" Target="slide116.xml"/><Relationship Id="rId2" Type="http://schemas.openxmlformats.org/officeDocument/2006/relationships/slide" Target="slide3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2.xml"/><Relationship Id="rId1" Type="http://schemas.openxmlformats.org/officeDocument/2006/relationships/audio" Target="44%20%20R3%2010%20Second%20Countdown.mp3" TargetMode="External"/></Relationships>
</file>

<file path=ppt/slides/_rels/slide130.xml.rels><?xml version="1.0" encoding="UTF-8" standalone="yes"?>
<Relationships xmlns="http://schemas.openxmlformats.org/package/2006/relationships"><Relationship Id="rId3" Type="http://schemas.openxmlformats.org/officeDocument/2006/relationships/slide" Target="slide116.xml"/><Relationship Id="rId2" Type="http://schemas.openxmlformats.org/officeDocument/2006/relationships/slide" Target="slide31.xml"/><Relationship Id="rId1" Type="http://schemas.openxmlformats.org/officeDocument/2006/relationships/slideLayout" Target="../slideLayouts/slideLayout2.xml"/></Relationships>
</file>

<file path=ppt/slides/_rels/slide131.xml.rels><?xml version="1.0" encoding="UTF-8" standalone="yes"?>
<Relationships xmlns="http://schemas.openxmlformats.org/package/2006/relationships"><Relationship Id="rId3" Type="http://schemas.openxmlformats.org/officeDocument/2006/relationships/slide" Target="slide116.xml"/><Relationship Id="rId2" Type="http://schemas.openxmlformats.org/officeDocument/2006/relationships/slide" Target="slide31.xml"/><Relationship Id="rId1" Type="http://schemas.openxmlformats.org/officeDocument/2006/relationships/slideLayout" Target="../slideLayouts/slideLayout2.xml"/></Relationships>
</file>

<file path=ppt/slides/_rels/slide132.xml.rels><?xml version="1.0" encoding="UTF-8" standalone="yes"?>
<Relationships xmlns="http://schemas.openxmlformats.org/package/2006/relationships"><Relationship Id="rId3" Type="http://schemas.openxmlformats.org/officeDocument/2006/relationships/slide" Target="slide116.xml"/><Relationship Id="rId2" Type="http://schemas.openxmlformats.org/officeDocument/2006/relationships/slide" Target="slide31.xml"/><Relationship Id="rId1" Type="http://schemas.openxmlformats.org/officeDocument/2006/relationships/slideLayout" Target="../slideLayouts/slideLayout2.xml"/></Relationships>
</file>

<file path=ppt/slides/_rels/slide133.xml.rels><?xml version="1.0" encoding="UTF-8" standalone="yes"?>
<Relationships xmlns="http://schemas.openxmlformats.org/package/2006/relationships"><Relationship Id="rId3" Type="http://schemas.openxmlformats.org/officeDocument/2006/relationships/slide" Target="slide116.xml"/><Relationship Id="rId2" Type="http://schemas.openxmlformats.org/officeDocument/2006/relationships/slide" Target="slide31.xml"/><Relationship Id="rId1" Type="http://schemas.openxmlformats.org/officeDocument/2006/relationships/slideLayout" Target="../slideLayouts/slideLayout2.xml"/></Relationships>
</file>

<file path=ppt/slides/_rels/slide134.xml.rels><?xml version="1.0" encoding="UTF-8" standalone="yes"?>
<Relationships xmlns="http://schemas.openxmlformats.org/package/2006/relationships"><Relationship Id="rId3" Type="http://schemas.openxmlformats.org/officeDocument/2006/relationships/slide" Target="slide116.xml"/><Relationship Id="rId2" Type="http://schemas.openxmlformats.org/officeDocument/2006/relationships/slide" Target="slide31.xml"/><Relationship Id="rId1" Type="http://schemas.openxmlformats.org/officeDocument/2006/relationships/slideLayout" Target="../slideLayouts/slideLayout2.xml"/></Relationships>
</file>

<file path=ppt/slides/_rels/slide135.xml.rels><?xml version="1.0" encoding="UTF-8" standalone="yes"?>
<Relationships xmlns="http://schemas.openxmlformats.org/package/2006/relationships"><Relationship Id="rId3" Type="http://schemas.openxmlformats.org/officeDocument/2006/relationships/slide" Target="slide31.xml"/><Relationship Id="rId2" Type="http://schemas.openxmlformats.org/officeDocument/2006/relationships/slideLayout" Target="../slideLayouts/slideLayout2.xml"/><Relationship Id="rId1" Type="http://schemas.openxmlformats.org/officeDocument/2006/relationships/audio" Target="Sound%202.mp3" TargetMode="External"/><Relationship Id="rId5" Type="http://schemas.openxmlformats.org/officeDocument/2006/relationships/image" Target="../media/image10.png"/><Relationship Id="rId4" Type="http://schemas.openxmlformats.org/officeDocument/2006/relationships/slide" Target="slide116.xml"/></Relationships>
</file>

<file path=ppt/slides/_rels/slide136.xml.rels><?xml version="1.0" encoding="UTF-8" standalone="yes"?>
<Relationships xmlns="http://schemas.openxmlformats.org/package/2006/relationships"><Relationship Id="rId3" Type="http://schemas.openxmlformats.org/officeDocument/2006/relationships/slide" Target="slide116.xml"/><Relationship Id="rId2" Type="http://schemas.openxmlformats.org/officeDocument/2006/relationships/slide" Target="slide31.xml"/><Relationship Id="rId1" Type="http://schemas.openxmlformats.org/officeDocument/2006/relationships/slideLayout" Target="../slideLayouts/slideLayout2.xml"/></Relationships>
</file>

<file path=ppt/slides/_rels/slide137.xml.rels><?xml version="1.0" encoding="UTF-8" standalone="yes"?>
<Relationships xmlns="http://schemas.openxmlformats.org/package/2006/relationships"><Relationship Id="rId3" Type="http://schemas.openxmlformats.org/officeDocument/2006/relationships/slide" Target="slide31.xml"/><Relationship Id="rId2" Type="http://schemas.openxmlformats.org/officeDocument/2006/relationships/slideLayout" Target="../slideLayouts/slideLayout2.xml"/><Relationship Id="rId1" Type="http://schemas.openxmlformats.org/officeDocument/2006/relationships/audio" Target="Sound%201.mp3" TargetMode="External"/><Relationship Id="rId5" Type="http://schemas.openxmlformats.org/officeDocument/2006/relationships/image" Target="../media/image9.png"/><Relationship Id="rId4" Type="http://schemas.openxmlformats.org/officeDocument/2006/relationships/slide" Target="slide137.xml"/></Relationships>
</file>

<file path=ppt/slides/_rels/slide138.xml.rels><?xml version="1.0" encoding="UTF-8" standalone="yes"?>
<Relationships xmlns="http://schemas.openxmlformats.org/package/2006/relationships"><Relationship Id="rId3" Type="http://schemas.openxmlformats.org/officeDocument/2006/relationships/slide" Target="slide137.xml"/><Relationship Id="rId2" Type="http://schemas.openxmlformats.org/officeDocument/2006/relationships/slide" Target="slide31.xml"/><Relationship Id="rId1" Type="http://schemas.openxmlformats.org/officeDocument/2006/relationships/slideLayout" Target="../slideLayouts/slideLayout2.xml"/></Relationships>
</file>

<file path=ppt/slides/_rels/slide139.xml.rels><?xml version="1.0" encoding="UTF-8" standalone="yes"?>
<Relationships xmlns="http://schemas.openxmlformats.org/package/2006/relationships"><Relationship Id="rId3" Type="http://schemas.openxmlformats.org/officeDocument/2006/relationships/slide" Target="slide137.xml"/><Relationship Id="rId2" Type="http://schemas.openxmlformats.org/officeDocument/2006/relationships/slide" Target="slide3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2.xml"/><Relationship Id="rId1" Type="http://schemas.openxmlformats.org/officeDocument/2006/relationships/audio" Target="44%20%20R3%2010%20Second%20Countdown.mp3" TargetMode="External"/></Relationships>
</file>

<file path=ppt/slides/_rels/slide140.xml.rels><?xml version="1.0" encoding="UTF-8" standalone="yes"?>
<Relationships xmlns="http://schemas.openxmlformats.org/package/2006/relationships"><Relationship Id="rId3" Type="http://schemas.openxmlformats.org/officeDocument/2006/relationships/slide" Target="slide137.xml"/><Relationship Id="rId2" Type="http://schemas.openxmlformats.org/officeDocument/2006/relationships/slide" Target="slide31.xml"/><Relationship Id="rId1" Type="http://schemas.openxmlformats.org/officeDocument/2006/relationships/slideLayout" Target="../slideLayouts/slideLayout2.xml"/></Relationships>
</file>

<file path=ppt/slides/_rels/slide141.xml.rels><?xml version="1.0" encoding="UTF-8" standalone="yes"?>
<Relationships xmlns="http://schemas.openxmlformats.org/package/2006/relationships"><Relationship Id="rId3" Type="http://schemas.openxmlformats.org/officeDocument/2006/relationships/slide" Target="slide137.xml"/><Relationship Id="rId2" Type="http://schemas.openxmlformats.org/officeDocument/2006/relationships/slide" Target="slide31.xml"/><Relationship Id="rId1" Type="http://schemas.openxmlformats.org/officeDocument/2006/relationships/slideLayout" Target="../slideLayouts/slideLayout2.xml"/></Relationships>
</file>

<file path=ppt/slides/_rels/slide142.xml.rels><?xml version="1.0" encoding="UTF-8" standalone="yes"?>
<Relationships xmlns="http://schemas.openxmlformats.org/package/2006/relationships"><Relationship Id="rId3" Type="http://schemas.openxmlformats.org/officeDocument/2006/relationships/slide" Target="slide137.xml"/><Relationship Id="rId2" Type="http://schemas.openxmlformats.org/officeDocument/2006/relationships/slide" Target="slide31.xml"/><Relationship Id="rId1" Type="http://schemas.openxmlformats.org/officeDocument/2006/relationships/slideLayout" Target="../slideLayouts/slideLayout2.xml"/></Relationships>
</file>

<file path=ppt/slides/_rels/slide143.xml.rels><?xml version="1.0" encoding="UTF-8" standalone="yes"?>
<Relationships xmlns="http://schemas.openxmlformats.org/package/2006/relationships"><Relationship Id="rId3" Type="http://schemas.openxmlformats.org/officeDocument/2006/relationships/slide" Target="slide137.xml"/><Relationship Id="rId2" Type="http://schemas.openxmlformats.org/officeDocument/2006/relationships/slide" Target="slide31.xml"/><Relationship Id="rId1" Type="http://schemas.openxmlformats.org/officeDocument/2006/relationships/slideLayout" Target="../slideLayouts/slideLayout2.xml"/></Relationships>
</file>

<file path=ppt/slides/_rels/slide144.xml.rels><?xml version="1.0" encoding="UTF-8" standalone="yes"?>
<Relationships xmlns="http://schemas.openxmlformats.org/package/2006/relationships"><Relationship Id="rId3" Type="http://schemas.openxmlformats.org/officeDocument/2006/relationships/slide" Target="slide137.xml"/><Relationship Id="rId2" Type="http://schemas.openxmlformats.org/officeDocument/2006/relationships/slide" Target="slide31.xml"/><Relationship Id="rId1" Type="http://schemas.openxmlformats.org/officeDocument/2006/relationships/slideLayout" Target="../slideLayouts/slideLayout2.xml"/></Relationships>
</file>

<file path=ppt/slides/_rels/slide145.xml.rels><?xml version="1.0" encoding="UTF-8" standalone="yes"?>
<Relationships xmlns="http://schemas.openxmlformats.org/package/2006/relationships"><Relationship Id="rId3" Type="http://schemas.openxmlformats.org/officeDocument/2006/relationships/slide" Target="slide137.xml"/><Relationship Id="rId2" Type="http://schemas.openxmlformats.org/officeDocument/2006/relationships/slide" Target="slide31.xml"/><Relationship Id="rId1" Type="http://schemas.openxmlformats.org/officeDocument/2006/relationships/slideLayout" Target="../slideLayouts/slideLayout2.xml"/></Relationships>
</file>

<file path=ppt/slides/_rels/slide146.xml.rels><?xml version="1.0" encoding="UTF-8" standalone="yes"?>
<Relationships xmlns="http://schemas.openxmlformats.org/package/2006/relationships"><Relationship Id="rId3" Type="http://schemas.openxmlformats.org/officeDocument/2006/relationships/slide" Target="slide137.xml"/><Relationship Id="rId2" Type="http://schemas.openxmlformats.org/officeDocument/2006/relationships/slide" Target="slide31.xml"/><Relationship Id="rId1" Type="http://schemas.openxmlformats.org/officeDocument/2006/relationships/slideLayout" Target="../slideLayouts/slideLayout2.xml"/></Relationships>
</file>

<file path=ppt/slides/_rels/slide147.xml.rels><?xml version="1.0" encoding="UTF-8" standalone="yes"?>
<Relationships xmlns="http://schemas.openxmlformats.org/package/2006/relationships"><Relationship Id="rId3" Type="http://schemas.openxmlformats.org/officeDocument/2006/relationships/slide" Target="slide137.xml"/><Relationship Id="rId2" Type="http://schemas.openxmlformats.org/officeDocument/2006/relationships/slide" Target="slide31.xml"/><Relationship Id="rId1" Type="http://schemas.openxmlformats.org/officeDocument/2006/relationships/slideLayout" Target="../slideLayouts/slideLayout2.xml"/></Relationships>
</file>

<file path=ppt/slides/_rels/slide148.xml.rels><?xml version="1.0" encoding="UTF-8" standalone="yes"?>
<Relationships xmlns="http://schemas.openxmlformats.org/package/2006/relationships"><Relationship Id="rId3" Type="http://schemas.openxmlformats.org/officeDocument/2006/relationships/slide" Target="slide137.xml"/><Relationship Id="rId2" Type="http://schemas.openxmlformats.org/officeDocument/2006/relationships/slide" Target="slide31.xml"/><Relationship Id="rId1" Type="http://schemas.openxmlformats.org/officeDocument/2006/relationships/slideLayout" Target="../slideLayouts/slideLayout2.xml"/></Relationships>
</file>

<file path=ppt/slides/_rels/slide149.xml.rels><?xml version="1.0" encoding="UTF-8" standalone="yes"?>
<Relationships xmlns="http://schemas.openxmlformats.org/package/2006/relationships"><Relationship Id="rId3" Type="http://schemas.openxmlformats.org/officeDocument/2006/relationships/slide" Target="slide137.xml"/><Relationship Id="rId2" Type="http://schemas.openxmlformats.org/officeDocument/2006/relationships/slide" Target="slide3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2.xml"/><Relationship Id="rId1" Type="http://schemas.openxmlformats.org/officeDocument/2006/relationships/audio" Target="44%20%20R3%2010%20Second%20Countdown.mp3" TargetMode="External"/></Relationships>
</file>

<file path=ppt/slides/_rels/slide150.xml.rels><?xml version="1.0" encoding="UTF-8" standalone="yes"?>
<Relationships xmlns="http://schemas.openxmlformats.org/package/2006/relationships"><Relationship Id="rId3" Type="http://schemas.openxmlformats.org/officeDocument/2006/relationships/slide" Target="slide137.xml"/><Relationship Id="rId2" Type="http://schemas.openxmlformats.org/officeDocument/2006/relationships/slide" Target="slide31.xml"/><Relationship Id="rId1" Type="http://schemas.openxmlformats.org/officeDocument/2006/relationships/slideLayout" Target="../slideLayouts/slideLayout2.xml"/></Relationships>
</file>

<file path=ppt/slides/_rels/slide151.xml.rels><?xml version="1.0" encoding="UTF-8" standalone="yes"?>
<Relationships xmlns="http://schemas.openxmlformats.org/package/2006/relationships"><Relationship Id="rId3" Type="http://schemas.openxmlformats.org/officeDocument/2006/relationships/slide" Target="slide137.xml"/><Relationship Id="rId2" Type="http://schemas.openxmlformats.org/officeDocument/2006/relationships/slide" Target="slide31.xml"/><Relationship Id="rId1" Type="http://schemas.openxmlformats.org/officeDocument/2006/relationships/slideLayout" Target="../slideLayouts/slideLayout2.xml"/></Relationships>
</file>

<file path=ppt/slides/_rels/slide152.xml.rels><?xml version="1.0" encoding="UTF-8" standalone="yes"?>
<Relationships xmlns="http://schemas.openxmlformats.org/package/2006/relationships"><Relationship Id="rId3" Type="http://schemas.openxmlformats.org/officeDocument/2006/relationships/slide" Target="slide137.xml"/><Relationship Id="rId2" Type="http://schemas.openxmlformats.org/officeDocument/2006/relationships/slide" Target="slide31.xml"/><Relationship Id="rId1" Type="http://schemas.openxmlformats.org/officeDocument/2006/relationships/slideLayout" Target="../slideLayouts/slideLayout2.xml"/></Relationships>
</file>

<file path=ppt/slides/_rels/slide153.xml.rels><?xml version="1.0" encoding="UTF-8" standalone="yes"?>
<Relationships xmlns="http://schemas.openxmlformats.org/package/2006/relationships"><Relationship Id="rId3" Type="http://schemas.openxmlformats.org/officeDocument/2006/relationships/slide" Target="slide137.xml"/><Relationship Id="rId2" Type="http://schemas.openxmlformats.org/officeDocument/2006/relationships/slide" Target="slide31.xml"/><Relationship Id="rId1" Type="http://schemas.openxmlformats.org/officeDocument/2006/relationships/slideLayout" Target="../slideLayouts/slideLayout2.xml"/></Relationships>
</file>

<file path=ppt/slides/_rels/slide154.xml.rels><?xml version="1.0" encoding="UTF-8" standalone="yes"?>
<Relationships xmlns="http://schemas.openxmlformats.org/package/2006/relationships"><Relationship Id="rId3" Type="http://schemas.openxmlformats.org/officeDocument/2006/relationships/slide" Target="slide31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oleObject" Target="../embeddings/oleObject1.bin"/><Relationship Id="rId4" Type="http://schemas.openxmlformats.org/officeDocument/2006/relationships/slide" Target="slide137.xml"/></Relationships>
</file>

<file path=ppt/slides/_rels/slide155.xml.rels><?xml version="1.0" encoding="UTF-8" standalone="yes"?>
<Relationships xmlns="http://schemas.openxmlformats.org/package/2006/relationships"><Relationship Id="rId3" Type="http://schemas.openxmlformats.org/officeDocument/2006/relationships/slide" Target="slide137.xml"/><Relationship Id="rId2" Type="http://schemas.openxmlformats.org/officeDocument/2006/relationships/slide" Target="slide31.xml"/><Relationship Id="rId1" Type="http://schemas.openxmlformats.org/officeDocument/2006/relationships/slideLayout" Target="../slideLayouts/slideLayout2.xml"/></Relationships>
</file>

<file path=ppt/slides/_rels/slide156.xml.rels><?xml version="1.0" encoding="UTF-8" standalone="yes"?>
<Relationships xmlns="http://schemas.openxmlformats.org/package/2006/relationships"><Relationship Id="rId3" Type="http://schemas.openxmlformats.org/officeDocument/2006/relationships/slide" Target="slide31.xml"/><Relationship Id="rId2" Type="http://schemas.openxmlformats.org/officeDocument/2006/relationships/slideLayout" Target="../slideLayouts/slideLayout2.xml"/><Relationship Id="rId1" Type="http://schemas.openxmlformats.org/officeDocument/2006/relationships/audio" Target="Sound%202.mp3" TargetMode="External"/><Relationship Id="rId5" Type="http://schemas.openxmlformats.org/officeDocument/2006/relationships/image" Target="../media/image10.png"/><Relationship Id="rId4" Type="http://schemas.openxmlformats.org/officeDocument/2006/relationships/slide" Target="slide137.xml"/></Relationships>
</file>

<file path=ppt/slides/_rels/slide157.xml.rels><?xml version="1.0" encoding="UTF-8" standalone="yes"?>
<Relationships xmlns="http://schemas.openxmlformats.org/package/2006/relationships"><Relationship Id="rId3" Type="http://schemas.openxmlformats.org/officeDocument/2006/relationships/slide" Target="slide137.xml"/><Relationship Id="rId2" Type="http://schemas.openxmlformats.org/officeDocument/2006/relationships/slide" Target="slide31.xml"/><Relationship Id="rId1" Type="http://schemas.openxmlformats.org/officeDocument/2006/relationships/slideLayout" Target="../slideLayouts/slideLayout2.xml"/></Relationships>
</file>

<file path=ppt/slides/_rels/slide158.xml.rels><?xml version="1.0" encoding="UTF-8" standalone="yes"?>
<Relationships xmlns="http://schemas.openxmlformats.org/package/2006/relationships"><Relationship Id="rId3" Type="http://schemas.openxmlformats.org/officeDocument/2006/relationships/slide" Target="slide31.xml"/><Relationship Id="rId2" Type="http://schemas.openxmlformats.org/officeDocument/2006/relationships/slideLayout" Target="../slideLayouts/slideLayout2.xml"/><Relationship Id="rId1" Type="http://schemas.openxmlformats.org/officeDocument/2006/relationships/audio" Target="Sound%201.mp3" TargetMode="External"/><Relationship Id="rId5" Type="http://schemas.openxmlformats.org/officeDocument/2006/relationships/image" Target="../media/image9.png"/><Relationship Id="rId4" Type="http://schemas.openxmlformats.org/officeDocument/2006/relationships/slide" Target="slide158.xml"/></Relationships>
</file>

<file path=ppt/slides/_rels/slide159.xml.rels><?xml version="1.0" encoding="UTF-8" standalone="yes"?>
<Relationships xmlns="http://schemas.openxmlformats.org/package/2006/relationships"><Relationship Id="rId3" Type="http://schemas.openxmlformats.org/officeDocument/2006/relationships/slide" Target="slide158.xml"/><Relationship Id="rId2" Type="http://schemas.openxmlformats.org/officeDocument/2006/relationships/slide" Target="slide31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slideLayout" Target="../slideLayouts/slideLayout12.xml"/><Relationship Id="rId1" Type="http://schemas.openxmlformats.org/officeDocument/2006/relationships/audio" Target="44%20%20R3%2010%20Second%20Countdown.mp3" TargetMode="External"/><Relationship Id="rId4" Type="http://schemas.openxmlformats.org/officeDocument/2006/relationships/image" Target="../media/image4.png"/></Relationships>
</file>

<file path=ppt/slides/_rels/slide160.xml.rels><?xml version="1.0" encoding="UTF-8" standalone="yes"?>
<Relationships xmlns="http://schemas.openxmlformats.org/package/2006/relationships"><Relationship Id="rId3" Type="http://schemas.openxmlformats.org/officeDocument/2006/relationships/slide" Target="slide158.xml"/><Relationship Id="rId2" Type="http://schemas.openxmlformats.org/officeDocument/2006/relationships/slide" Target="slide31.xml"/><Relationship Id="rId1" Type="http://schemas.openxmlformats.org/officeDocument/2006/relationships/slideLayout" Target="../slideLayouts/slideLayout2.xml"/></Relationships>
</file>

<file path=ppt/slides/_rels/slide161.xml.rels><?xml version="1.0" encoding="UTF-8" standalone="yes"?>
<Relationships xmlns="http://schemas.openxmlformats.org/package/2006/relationships"><Relationship Id="rId3" Type="http://schemas.openxmlformats.org/officeDocument/2006/relationships/slide" Target="slide158.xml"/><Relationship Id="rId2" Type="http://schemas.openxmlformats.org/officeDocument/2006/relationships/slide" Target="slide31.xml"/><Relationship Id="rId1" Type="http://schemas.openxmlformats.org/officeDocument/2006/relationships/slideLayout" Target="../slideLayouts/slideLayout2.xml"/></Relationships>
</file>

<file path=ppt/slides/_rels/slide162.xml.rels><?xml version="1.0" encoding="UTF-8" standalone="yes"?>
<Relationships xmlns="http://schemas.openxmlformats.org/package/2006/relationships"><Relationship Id="rId3" Type="http://schemas.openxmlformats.org/officeDocument/2006/relationships/slide" Target="slide158.xml"/><Relationship Id="rId2" Type="http://schemas.openxmlformats.org/officeDocument/2006/relationships/slide" Target="slide31.xml"/><Relationship Id="rId1" Type="http://schemas.openxmlformats.org/officeDocument/2006/relationships/slideLayout" Target="../slideLayouts/slideLayout2.xml"/></Relationships>
</file>

<file path=ppt/slides/_rels/slide163.xml.rels><?xml version="1.0" encoding="UTF-8" standalone="yes"?>
<Relationships xmlns="http://schemas.openxmlformats.org/package/2006/relationships"><Relationship Id="rId3" Type="http://schemas.openxmlformats.org/officeDocument/2006/relationships/slide" Target="slide158.xml"/><Relationship Id="rId2" Type="http://schemas.openxmlformats.org/officeDocument/2006/relationships/slide" Target="slide31.xml"/><Relationship Id="rId1" Type="http://schemas.openxmlformats.org/officeDocument/2006/relationships/slideLayout" Target="../slideLayouts/slideLayout2.xml"/></Relationships>
</file>

<file path=ppt/slides/_rels/slide164.xml.rels><?xml version="1.0" encoding="UTF-8" standalone="yes"?>
<Relationships xmlns="http://schemas.openxmlformats.org/package/2006/relationships"><Relationship Id="rId3" Type="http://schemas.openxmlformats.org/officeDocument/2006/relationships/slide" Target="slide158.xml"/><Relationship Id="rId2" Type="http://schemas.openxmlformats.org/officeDocument/2006/relationships/slide" Target="slide31.xml"/><Relationship Id="rId1" Type="http://schemas.openxmlformats.org/officeDocument/2006/relationships/slideLayout" Target="../slideLayouts/slideLayout2.xml"/></Relationships>
</file>

<file path=ppt/slides/_rels/slide165.xml.rels><?xml version="1.0" encoding="UTF-8" standalone="yes"?>
<Relationships xmlns="http://schemas.openxmlformats.org/package/2006/relationships"><Relationship Id="rId3" Type="http://schemas.openxmlformats.org/officeDocument/2006/relationships/slide" Target="slide158.xml"/><Relationship Id="rId2" Type="http://schemas.openxmlformats.org/officeDocument/2006/relationships/slide" Target="slide31.xml"/><Relationship Id="rId1" Type="http://schemas.openxmlformats.org/officeDocument/2006/relationships/slideLayout" Target="../slideLayouts/slideLayout2.xml"/></Relationships>
</file>

<file path=ppt/slides/_rels/slide166.xml.rels><?xml version="1.0" encoding="UTF-8" standalone="yes"?>
<Relationships xmlns="http://schemas.openxmlformats.org/package/2006/relationships"><Relationship Id="rId3" Type="http://schemas.openxmlformats.org/officeDocument/2006/relationships/slide" Target="slide158.xml"/><Relationship Id="rId2" Type="http://schemas.openxmlformats.org/officeDocument/2006/relationships/slide" Target="slide31.xml"/><Relationship Id="rId1" Type="http://schemas.openxmlformats.org/officeDocument/2006/relationships/slideLayout" Target="../slideLayouts/slideLayout2.xml"/></Relationships>
</file>

<file path=ppt/slides/_rels/slide167.xml.rels><?xml version="1.0" encoding="UTF-8" standalone="yes"?>
<Relationships xmlns="http://schemas.openxmlformats.org/package/2006/relationships"><Relationship Id="rId3" Type="http://schemas.openxmlformats.org/officeDocument/2006/relationships/slide" Target="slide158.xml"/><Relationship Id="rId2" Type="http://schemas.openxmlformats.org/officeDocument/2006/relationships/slide" Target="slide31.xml"/><Relationship Id="rId1" Type="http://schemas.openxmlformats.org/officeDocument/2006/relationships/slideLayout" Target="../slideLayouts/slideLayout2.xml"/></Relationships>
</file>

<file path=ppt/slides/_rels/slide168.xml.rels><?xml version="1.0" encoding="UTF-8" standalone="yes"?>
<Relationships xmlns="http://schemas.openxmlformats.org/package/2006/relationships"><Relationship Id="rId3" Type="http://schemas.openxmlformats.org/officeDocument/2006/relationships/slide" Target="slide158.xml"/><Relationship Id="rId2" Type="http://schemas.openxmlformats.org/officeDocument/2006/relationships/slide" Target="slide31.xml"/><Relationship Id="rId1" Type="http://schemas.openxmlformats.org/officeDocument/2006/relationships/slideLayout" Target="../slideLayouts/slideLayout2.xml"/></Relationships>
</file>

<file path=ppt/slides/_rels/slide169.xml.rels><?xml version="1.0" encoding="UTF-8" standalone="yes"?>
<Relationships xmlns="http://schemas.openxmlformats.org/package/2006/relationships"><Relationship Id="rId3" Type="http://schemas.openxmlformats.org/officeDocument/2006/relationships/slide" Target="slide158.xml"/><Relationship Id="rId2" Type="http://schemas.openxmlformats.org/officeDocument/2006/relationships/slide" Target="slide31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slideLayout" Target="../slideLayouts/slideLayout12.xml"/><Relationship Id="rId1" Type="http://schemas.openxmlformats.org/officeDocument/2006/relationships/audio" Target="44%20%20R3%2010%20Second%20Countdown.mp3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7.jpeg"/></Relationships>
</file>

<file path=ppt/slides/_rels/slide170.xml.rels><?xml version="1.0" encoding="UTF-8" standalone="yes"?>
<Relationships xmlns="http://schemas.openxmlformats.org/package/2006/relationships"><Relationship Id="rId3" Type="http://schemas.openxmlformats.org/officeDocument/2006/relationships/slide" Target="slide158.xml"/><Relationship Id="rId2" Type="http://schemas.openxmlformats.org/officeDocument/2006/relationships/slide" Target="slide31.xml"/><Relationship Id="rId1" Type="http://schemas.openxmlformats.org/officeDocument/2006/relationships/slideLayout" Target="../slideLayouts/slideLayout2.xml"/></Relationships>
</file>

<file path=ppt/slides/_rels/slide171.xml.rels><?xml version="1.0" encoding="UTF-8" standalone="yes"?>
<Relationships xmlns="http://schemas.openxmlformats.org/package/2006/relationships"><Relationship Id="rId3" Type="http://schemas.openxmlformats.org/officeDocument/2006/relationships/slide" Target="slide158.xml"/><Relationship Id="rId2" Type="http://schemas.openxmlformats.org/officeDocument/2006/relationships/slide" Target="slide31.xml"/><Relationship Id="rId1" Type="http://schemas.openxmlformats.org/officeDocument/2006/relationships/slideLayout" Target="../slideLayouts/slideLayout2.xml"/></Relationships>
</file>

<file path=ppt/slides/_rels/slide172.xml.rels><?xml version="1.0" encoding="UTF-8" standalone="yes"?>
<Relationships xmlns="http://schemas.openxmlformats.org/package/2006/relationships"><Relationship Id="rId3" Type="http://schemas.openxmlformats.org/officeDocument/2006/relationships/slide" Target="slide158.xml"/><Relationship Id="rId2" Type="http://schemas.openxmlformats.org/officeDocument/2006/relationships/slide" Target="slide31.xml"/><Relationship Id="rId1" Type="http://schemas.openxmlformats.org/officeDocument/2006/relationships/slideLayout" Target="../slideLayouts/slideLayout2.xml"/></Relationships>
</file>

<file path=ppt/slides/_rels/slide173.xml.rels><?xml version="1.0" encoding="UTF-8" standalone="yes"?>
<Relationships xmlns="http://schemas.openxmlformats.org/package/2006/relationships"><Relationship Id="rId3" Type="http://schemas.openxmlformats.org/officeDocument/2006/relationships/slide" Target="slide158.xml"/><Relationship Id="rId2" Type="http://schemas.openxmlformats.org/officeDocument/2006/relationships/slide" Target="slide31.xml"/><Relationship Id="rId1" Type="http://schemas.openxmlformats.org/officeDocument/2006/relationships/slideLayout" Target="../slideLayouts/slideLayout2.xml"/></Relationships>
</file>

<file path=ppt/slides/_rels/slide174.xml.rels><?xml version="1.0" encoding="UTF-8" standalone="yes"?>
<Relationships xmlns="http://schemas.openxmlformats.org/package/2006/relationships"><Relationship Id="rId3" Type="http://schemas.openxmlformats.org/officeDocument/2006/relationships/slide" Target="slide158.xml"/><Relationship Id="rId2" Type="http://schemas.openxmlformats.org/officeDocument/2006/relationships/slide" Target="slide31.xml"/><Relationship Id="rId1" Type="http://schemas.openxmlformats.org/officeDocument/2006/relationships/slideLayout" Target="../slideLayouts/slideLayout2.xml"/></Relationships>
</file>

<file path=ppt/slides/_rels/slide175.xml.rels><?xml version="1.0" encoding="UTF-8" standalone="yes"?>
<Relationships xmlns="http://schemas.openxmlformats.org/package/2006/relationships"><Relationship Id="rId3" Type="http://schemas.openxmlformats.org/officeDocument/2006/relationships/slide" Target="slide158.xml"/><Relationship Id="rId2" Type="http://schemas.openxmlformats.org/officeDocument/2006/relationships/slide" Target="slide31.xml"/><Relationship Id="rId1" Type="http://schemas.openxmlformats.org/officeDocument/2006/relationships/slideLayout" Target="../slideLayouts/slideLayout2.xml"/></Relationships>
</file>

<file path=ppt/slides/_rels/slide176.xml.rels><?xml version="1.0" encoding="UTF-8" standalone="yes"?>
<Relationships xmlns="http://schemas.openxmlformats.org/package/2006/relationships"><Relationship Id="rId3" Type="http://schemas.openxmlformats.org/officeDocument/2006/relationships/slide" Target="slide158.xml"/><Relationship Id="rId2" Type="http://schemas.openxmlformats.org/officeDocument/2006/relationships/slide" Target="slide31.xml"/><Relationship Id="rId1" Type="http://schemas.openxmlformats.org/officeDocument/2006/relationships/slideLayout" Target="../slideLayouts/slideLayout2.xml"/></Relationships>
</file>

<file path=ppt/slides/_rels/slide177.xml.rels><?xml version="1.0" encoding="UTF-8" standalone="yes"?>
<Relationships xmlns="http://schemas.openxmlformats.org/package/2006/relationships"><Relationship Id="rId3" Type="http://schemas.openxmlformats.org/officeDocument/2006/relationships/slide" Target="slide31.xml"/><Relationship Id="rId2" Type="http://schemas.openxmlformats.org/officeDocument/2006/relationships/slideLayout" Target="../slideLayouts/slideLayout2.xml"/><Relationship Id="rId1" Type="http://schemas.openxmlformats.org/officeDocument/2006/relationships/audio" Target="Sound%202.mp3" TargetMode="External"/><Relationship Id="rId5" Type="http://schemas.openxmlformats.org/officeDocument/2006/relationships/image" Target="../media/image10.png"/><Relationship Id="rId4" Type="http://schemas.openxmlformats.org/officeDocument/2006/relationships/slide" Target="slide158.xml"/></Relationships>
</file>

<file path=ppt/slides/_rels/slide178.xml.rels><?xml version="1.0" encoding="UTF-8" standalone="yes"?>
<Relationships xmlns="http://schemas.openxmlformats.org/package/2006/relationships"><Relationship Id="rId3" Type="http://schemas.openxmlformats.org/officeDocument/2006/relationships/slide" Target="slide158.xml"/><Relationship Id="rId2" Type="http://schemas.openxmlformats.org/officeDocument/2006/relationships/slide" Target="slide31.xml"/><Relationship Id="rId1" Type="http://schemas.openxmlformats.org/officeDocument/2006/relationships/slideLayout" Target="../slideLayouts/slideLayout2.xml"/></Relationships>
</file>

<file path=ppt/slides/_rels/slide179.xml.rels><?xml version="1.0" encoding="UTF-8" standalone="yes"?>
<Relationships xmlns="http://schemas.openxmlformats.org/package/2006/relationships"><Relationship Id="rId3" Type="http://schemas.openxmlformats.org/officeDocument/2006/relationships/slide" Target="slide31.xml"/><Relationship Id="rId2" Type="http://schemas.openxmlformats.org/officeDocument/2006/relationships/slideLayout" Target="../slideLayouts/slideLayout2.xml"/><Relationship Id="rId1" Type="http://schemas.openxmlformats.org/officeDocument/2006/relationships/audio" Target="Sound%201.mp3" TargetMode="External"/><Relationship Id="rId5" Type="http://schemas.openxmlformats.org/officeDocument/2006/relationships/image" Target="../media/image9.png"/><Relationship Id="rId4" Type="http://schemas.openxmlformats.org/officeDocument/2006/relationships/slide" Target="slide17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slideLayout" Target="../slideLayouts/slideLayout12.xml"/><Relationship Id="rId1" Type="http://schemas.openxmlformats.org/officeDocument/2006/relationships/audio" Target="44%20%20R3%2010%20Second%20Countdown.mp3" TargetMode="External"/><Relationship Id="rId4" Type="http://schemas.openxmlformats.org/officeDocument/2006/relationships/image" Target="../media/image4.png"/></Relationships>
</file>

<file path=ppt/slides/_rels/slide180.xml.rels><?xml version="1.0" encoding="UTF-8" standalone="yes"?>
<Relationships xmlns="http://schemas.openxmlformats.org/package/2006/relationships"><Relationship Id="rId3" Type="http://schemas.openxmlformats.org/officeDocument/2006/relationships/slide" Target="slide179.xml"/><Relationship Id="rId2" Type="http://schemas.openxmlformats.org/officeDocument/2006/relationships/slide" Target="slide31.xml"/><Relationship Id="rId1" Type="http://schemas.openxmlformats.org/officeDocument/2006/relationships/slideLayout" Target="../slideLayouts/slideLayout2.xml"/></Relationships>
</file>

<file path=ppt/slides/_rels/slide181.xml.rels><?xml version="1.0" encoding="UTF-8" standalone="yes"?>
<Relationships xmlns="http://schemas.openxmlformats.org/package/2006/relationships"><Relationship Id="rId3" Type="http://schemas.openxmlformats.org/officeDocument/2006/relationships/slide" Target="slide179.xml"/><Relationship Id="rId2" Type="http://schemas.openxmlformats.org/officeDocument/2006/relationships/slide" Target="slide31.xml"/><Relationship Id="rId1" Type="http://schemas.openxmlformats.org/officeDocument/2006/relationships/slideLayout" Target="../slideLayouts/slideLayout2.xml"/></Relationships>
</file>

<file path=ppt/slides/_rels/slide182.xml.rels><?xml version="1.0" encoding="UTF-8" standalone="yes"?>
<Relationships xmlns="http://schemas.openxmlformats.org/package/2006/relationships"><Relationship Id="rId3" Type="http://schemas.openxmlformats.org/officeDocument/2006/relationships/slide" Target="slide179.xml"/><Relationship Id="rId2" Type="http://schemas.openxmlformats.org/officeDocument/2006/relationships/slide" Target="slide31.xml"/><Relationship Id="rId1" Type="http://schemas.openxmlformats.org/officeDocument/2006/relationships/slideLayout" Target="../slideLayouts/slideLayout2.xml"/></Relationships>
</file>

<file path=ppt/slides/_rels/slide183.xml.rels><?xml version="1.0" encoding="UTF-8" standalone="yes"?>
<Relationships xmlns="http://schemas.openxmlformats.org/package/2006/relationships"><Relationship Id="rId3" Type="http://schemas.openxmlformats.org/officeDocument/2006/relationships/slide" Target="slide179.xml"/><Relationship Id="rId2" Type="http://schemas.openxmlformats.org/officeDocument/2006/relationships/slide" Target="slide31.xml"/><Relationship Id="rId1" Type="http://schemas.openxmlformats.org/officeDocument/2006/relationships/slideLayout" Target="../slideLayouts/slideLayout2.xml"/></Relationships>
</file>

<file path=ppt/slides/_rels/slide184.xml.rels><?xml version="1.0" encoding="UTF-8" standalone="yes"?>
<Relationships xmlns="http://schemas.openxmlformats.org/package/2006/relationships"><Relationship Id="rId3" Type="http://schemas.openxmlformats.org/officeDocument/2006/relationships/slide" Target="slide179.xml"/><Relationship Id="rId2" Type="http://schemas.openxmlformats.org/officeDocument/2006/relationships/slide" Target="slide31.xml"/><Relationship Id="rId1" Type="http://schemas.openxmlformats.org/officeDocument/2006/relationships/slideLayout" Target="../slideLayouts/slideLayout2.xml"/></Relationships>
</file>

<file path=ppt/slides/_rels/slide185.xml.rels><?xml version="1.0" encoding="UTF-8" standalone="yes"?>
<Relationships xmlns="http://schemas.openxmlformats.org/package/2006/relationships"><Relationship Id="rId3" Type="http://schemas.openxmlformats.org/officeDocument/2006/relationships/slide" Target="slide179.xml"/><Relationship Id="rId2" Type="http://schemas.openxmlformats.org/officeDocument/2006/relationships/slide" Target="slide31.xml"/><Relationship Id="rId1" Type="http://schemas.openxmlformats.org/officeDocument/2006/relationships/slideLayout" Target="../slideLayouts/slideLayout2.xml"/></Relationships>
</file>

<file path=ppt/slides/_rels/slide186.xml.rels><?xml version="1.0" encoding="UTF-8" standalone="yes"?>
<Relationships xmlns="http://schemas.openxmlformats.org/package/2006/relationships"><Relationship Id="rId3" Type="http://schemas.openxmlformats.org/officeDocument/2006/relationships/slide" Target="slide179.xml"/><Relationship Id="rId2" Type="http://schemas.openxmlformats.org/officeDocument/2006/relationships/slide" Target="slide31.xml"/><Relationship Id="rId1" Type="http://schemas.openxmlformats.org/officeDocument/2006/relationships/slideLayout" Target="../slideLayouts/slideLayout2.xml"/></Relationships>
</file>

<file path=ppt/slides/_rels/slide187.xml.rels><?xml version="1.0" encoding="UTF-8" standalone="yes"?>
<Relationships xmlns="http://schemas.openxmlformats.org/package/2006/relationships"><Relationship Id="rId3" Type="http://schemas.openxmlformats.org/officeDocument/2006/relationships/slide" Target="slide179.xml"/><Relationship Id="rId2" Type="http://schemas.openxmlformats.org/officeDocument/2006/relationships/slide" Target="slide31.xml"/><Relationship Id="rId1" Type="http://schemas.openxmlformats.org/officeDocument/2006/relationships/slideLayout" Target="../slideLayouts/slideLayout2.xml"/></Relationships>
</file>

<file path=ppt/slides/_rels/slide188.xml.rels><?xml version="1.0" encoding="UTF-8" standalone="yes"?>
<Relationships xmlns="http://schemas.openxmlformats.org/package/2006/relationships"><Relationship Id="rId3" Type="http://schemas.openxmlformats.org/officeDocument/2006/relationships/slide" Target="slide179.xml"/><Relationship Id="rId2" Type="http://schemas.openxmlformats.org/officeDocument/2006/relationships/slide" Target="slide31.xml"/><Relationship Id="rId1" Type="http://schemas.openxmlformats.org/officeDocument/2006/relationships/slideLayout" Target="../slideLayouts/slideLayout2.xml"/></Relationships>
</file>

<file path=ppt/slides/_rels/slide189.xml.rels><?xml version="1.0" encoding="UTF-8" standalone="yes"?>
<Relationships xmlns="http://schemas.openxmlformats.org/package/2006/relationships"><Relationship Id="rId3" Type="http://schemas.openxmlformats.org/officeDocument/2006/relationships/slide" Target="slide179.xml"/><Relationship Id="rId2" Type="http://schemas.openxmlformats.org/officeDocument/2006/relationships/slide" Target="slide31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slideLayout" Target="../slideLayouts/slideLayout12.xml"/><Relationship Id="rId1" Type="http://schemas.openxmlformats.org/officeDocument/2006/relationships/audio" Target="44%20%20R3%2010%20Second%20Countdown.mp3" TargetMode="External"/><Relationship Id="rId4" Type="http://schemas.openxmlformats.org/officeDocument/2006/relationships/image" Target="../media/image4.png"/></Relationships>
</file>

<file path=ppt/slides/_rels/slide190.xml.rels><?xml version="1.0" encoding="UTF-8" standalone="yes"?>
<Relationships xmlns="http://schemas.openxmlformats.org/package/2006/relationships"><Relationship Id="rId3" Type="http://schemas.openxmlformats.org/officeDocument/2006/relationships/slide" Target="slide179.xml"/><Relationship Id="rId2" Type="http://schemas.openxmlformats.org/officeDocument/2006/relationships/slide" Target="slide31.xml"/><Relationship Id="rId1" Type="http://schemas.openxmlformats.org/officeDocument/2006/relationships/slideLayout" Target="../slideLayouts/slideLayout2.xml"/></Relationships>
</file>

<file path=ppt/slides/_rels/slide191.xml.rels><?xml version="1.0" encoding="UTF-8" standalone="yes"?>
<Relationships xmlns="http://schemas.openxmlformats.org/package/2006/relationships"><Relationship Id="rId3" Type="http://schemas.openxmlformats.org/officeDocument/2006/relationships/slide" Target="slide179.xml"/><Relationship Id="rId2" Type="http://schemas.openxmlformats.org/officeDocument/2006/relationships/slide" Target="slide31.xml"/><Relationship Id="rId1" Type="http://schemas.openxmlformats.org/officeDocument/2006/relationships/slideLayout" Target="../slideLayouts/slideLayout2.xml"/></Relationships>
</file>

<file path=ppt/slides/_rels/slide192.xml.rels><?xml version="1.0" encoding="UTF-8" standalone="yes"?>
<Relationships xmlns="http://schemas.openxmlformats.org/package/2006/relationships"><Relationship Id="rId3" Type="http://schemas.openxmlformats.org/officeDocument/2006/relationships/slide" Target="slide179.xml"/><Relationship Id="rId2" Type="http://schemas.openxmlformats.org/officeDocument/2006/relationships/slide" Target="slide31.xml"/><Relationship Id="rId1" Type="http://schemas.openxmlformats.org/officeDocument/2006/relationships/slideLayout" Target="../slideLayouts/slideLayout2.xml"/></Relationships>
</file>

<file path=ppt/slides/_rels/slide193.xml.rels><?xml version="1.0" encoding="UTF-8" standalone="yes"?>
<Relationships xmlns="http://schemas.openxmlformats.org/package/2006/relationships"><Relationship Id="rId3" Type="http://schemas.openxmlformats.org/officeDocument/2006/relationships/slide" Target="slide179.xml"/><Relationship Id="rId2" Type="http://schemas.openxmlformats.org/officeDocument/2006/relationships/slide" Target="slide31.xml"/><Relationship Id="rId1" Type="http://schemas.openxmlformats.org/officeDocument/2006/relationships/slideLayout" Target="../slideLayouts/slideLayout2.xml"/></Relationships>
</file>

<file path=ppt/slides/_rels/slide194.xml.rels><?xml version="1.0" encoding="UTF-8" standalone="yes"?>
<Relationships xmlns="http://schemas.openxmlformats.org/package/2006/relationships"><Relationship Id="rId3" Type="http://schemas.openxmlformats.org/officeDocument/2006/relationships/slide" Target="slide179.xml"/><Relationship Id="rId2" Type="http://schemas.openxmlformats.org/officeDocument/2006/relationships/slide" Target="slide31.xml"/><Relationship Id="rId1" Type="http://schemas.openxmlformats.org/officeDocument/2006/relationships/slideLayout" Target="../slideLayouts/slideLayout2.xml"/></Relationships>
</file>

<file path=ppt/slides/_rels/slide195.xml.rels><?xml version="1.0" encoding="UTF-8" standalone="yes"?>
<Relationships xmlns="http://schemas.openxmlformats.org/package/2006/relationships"><Relationship Id="rId3" Type="http://schemas.openxmlformats.org/officeDocument/2006/relationships/slide" Target="slide179.xml"/><Relationship Id="rId2" Type="http://schemas.openxmlformats.org/officeDocument/2006/relationships/slide" Target="slide31.xml"/><Relationship Id="rId1" Type="http://schemas.openxmlformats.org/officeDocument/2006/relationships/slideLayout" Target="../slideLayouts/slideLayout2.xml"/></Relationships>
</file>

<file path=ppt/slides/_rels/slide196.xml.rels><?xml version="1.0" encoding="UTF-8" standalone="yes"?>
<Relationships xmlns="http://schemas.openxmlformats.org/package/2006/relationships"><Relationship Id="rId3" Type="http://schemas.openxmlformats.org/officeDocument/2006/relationships/slide" Target="slide179.xml"/><Relationship Id="rId2" Type="http://schemas.openxmlformats.org/officeDocument/2006/relationships/slide" Target="slide31.xml"/><Relationship Id="rId1" Type="http://schemas.openxmlformats.org/officeDocument/2006/relationships/slideLayout" Target="../slideLayouts/slideLayout2.xml"/></Relationships>
</file>

<file path=ppt/slides/_rels/slide197.xml.rels><?xml version="1.0" encoding="UTF-8" standalone="yes"?>
<Relationships xmlns="http://schemas.openxmlformats.org/package/2006/relationships"><Relationship Id="rId3" Type="http://schemas.openxmlformats.org/officeDocument/2006/relationships/slide" Target="slide179.xml"/><Relationship Id="rId2" Type="http://schemas.openxmlformats.org/officeDocument/2006/relationships/slide" Target="slide31.xml"/><Relationship Id="rId1" Type="http://schemas.openxmlformats.org/officeDocument/2006/relationships/slideLayout" Target="../slideLayouts/slideLayout2.xml"/></Relationships>
</file>

<file path=ppt/slides/_rels/slide198.xml.rels><?xml version="1.0" encoding="UTF-8" standalone="yes"?>
<Relationships xmlns="http://schemas.openxmlformats.org/package/2006/relationships"><Relationship Id="rId3" Type="http://schemas.openxmlformats.org/officeDocument/2006/relationships/slide" Target="slide31.xml"/><Relationship Id="rId2" Type="http://schemas.openxmlformats.org/officeDocument/2006/relationships/slideLayout" Target="../slideLayouts/slideLayout2.xml"/><Relationship Id="rId1" Type="http://schemas.openxmlformats.org/officeDocument/2006/relationships/audio" Target="Sound%202.mp3" TargetMode="External"/><Relationship Id="rId5" Type="http://schemas.openxmlformats.org/officeDocument/2006/relationships/image" Target="../media/image10.png"/><Relationship Id="rId4" Type="http://schemas.openxmlformats.org/officeDocument/2006/relationships/slide" Target="slide179.xml"/></Relationships>
</file>

<file path=ppt/slides/_rels/slide199.xml.rels><?xml version="1.0" encoding="UTF-8" standalone="yes"?>
<Relationships xmlns="http://schemas.openxmlformats.org/package/2006/relationships"><Relationship Id="rId3" Type="http://schemas.openxmlformats.org/officeDocument/2006/relationships/slide" Target="slide179.xml"/><Relationship Id="rId2" Type="http://schemas.openxmlformats.org/officeDocument/2006/relationships/slide" Target="slide3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slideLayout" Target="../slideLayouts/slideLayout12.xml"/><Relationship Id="rId1" Type="http://schemas.openxmlformats.org/officeDocument/2006/relationships/audio" Target="44%20%20R3%2010%20Second%20Countdown.mp3" TargetMode="External"/><Relationship Id="rId4" Type="http://schemas.openxmlformats.org/officeDocument/2006/relationships/image" Target="../media/image4.png"/></Relationships>
</file>

<file path=ppt/slides/_rels/slide200.xml.rels><?xml version="1.0" encoding="UTF-8" standalone="yes"?>
<Relationships xmlns="http://schemas.openxmlformats.org/package/2006/relationships"><Relationship Id="rId3" Type="http://schemas.openxmlformats.org/officeDocument/2006/relationships/slide" Target="slide31.xml"/><Relationship Id="rId2" Type="http://schemas.openxmlformats.org/officeDocument/2006/relationships/slideLayout" Target="../slideLayouts/slideLayout2.xml"/><Relationship Id="rId1" Type="http://schemas.openxmlformats.org/officeDocument/2006/relationships/audio" Target="Sound%201.mp3" TargetMode="External"/><Relationship Id="rId5" Type="http://schemas.openxmlformats.org/officeDocument/2006/relationships/image" Target="../media/image9.png"/><Relationship Id="rId4" Type="http://schemas.openxmlformats.org/officeDocument/2006/relationships/slide" Target="slide200.xml"/></Relationships>
</file>

<file path=ppt/slides/_rels/slide201.xml.rels><?xml version="1.0" encoding="UTF-8" standalone="yes"?>
<Relationships xmlns="http://schemas.openxmlformats.org/package/2006/relationships"><Relationship Id="rId3" Type="http://schemas.openxmlformats.org/officeDocument/2006/relationships/slide" Target="slide200.xml"/><Relationship Id="rId2" Type="http://schemas.openxmlformats.org/officeDocument/2006/relationships/slide" Target="slide31.xml"/><Relationship Id="rId1" Type="http://schemas.openxmlformats.org/officeDocument/2006/relationships/slideLayout" Target="../slideLayouts/slideLayout2.xml"/></Relationships>
</file>

<file path=ppt/slides/_rels/slide202.xml.rels><?xml version="1.0" encoding="UTF-8" standalone="yes"?>
<Relationships xmlns="http://schemas.openxmlformats.org/package/2006/relationships"><Relationship Id="rId3" Type="http://schemas.openxmlformats.org/officeDocument/2006/relationships/slide" Target="slide200.xml"/><Relationship Id="rId2" Type="http://schemas.openxmlformats.org/officeDocument/2006/relationships/slide" Target="slide31.xml"/><Relationship Id="rId1" Type="http://schemas.openxmlformats.org/officeDocument/2006/relationships/slideLayout" Target="../slideLayouts/slideLayout2.xml"/></Relationships>
</file>

<file path=ppt/slides/_rels/slide203.xml.rels><?xml version="1.0" encoding="UTF-8" standalone="yes"?>
<Relationships xmlns="http://schemas.openxmlformats.org/package/2006/relationships"><Relationship Id="rId3" Type="http://schemas.openxmlformats.org/officeDocument/2006/relationships/slide" Target="slide200.xml"/><Relationship Id="rId2" Type="http://schemas.openxmlformats.org/officeDocument/2006/relationships/slide" Target="slide31.xml"/><Relationship Id="rId1" Type="http://schemas.openxmlformats.org/officeDocument/2006/relationships/slideLayout" Target="../slideLayouts/slideLayout2.xml"/></Relationships>
</file>

<file path=ppt/slides/_rels/slide204.xml.rels><?xml version="1.0" encoding="UTF-8" standalone="yes"?>
<Relationships xmlns="http://schemas.openxmlformats.org/package/2006/relationships"><Relationship Id="rId3" Type="http://schemas.openxmlformats.org/officeDocument/2006/relationships/slide" Target="slide200.xml"/><Relationship Id="rId2" Type="http://schemas.openxmlformats.org/officeDocument/2006/relationships/slide" Target="slide31.xml"/><Relationship Id="rId1" Type="http://schemas.openxmlformats.org/officeDocument/2006/relationships/slideLayout" Target="../slideLayouts/slideLayout2.xml"/></Relationships>
</file>

<file path=ppt/slides/_rels/slide205.xml.rels><?xml version="1.0" encoding="UTF-8" standalone="yes"?>
<Relationships xmlns="http://schemas.openxmlformats.org/package/2006/relationships"><Relationship Id="rId3" Type="http://schemas.openxmlformats.org/officeDocument/2006/relationships/slide" Target="slide200.xml"/><Relationship Id="rId2" Type="http://schemas.openxmlformats.org/officeDocument/2006/relationships/slide" Target="slide31.xml"/><Relationship Id="rId1" Type="http://schemas.openxmlformats.org/officeDocument/2006/relationships/slideLayout" Target="../slideLayouts/slideLayout2.xml"/></Relationships>
</file>

<file path=ppt/slides/_rels/slide206.xml.rels><?xml version="1.0" encoding="UTF-8" standalone="yes"?>
<Relationships xmlns="http://schemas.openxmlformats.org/package/2006/relationships"><Relationship Id="rId3" Type="http://schemas.openxmlformats.org/officeDocument/2006/relationships/slide" Target="slide200.xml"/><Relationship Id="rId2" Type="http://schemas.openxmlformats.org/officeDocument/2006/relationships/slide" Target="slide31.xml"/><Relationship Id="rId1" Type="http://schemas.openxmlformats.org/officeDocument/2006/relationships/slideLayout" Target="../slideLayouts/slideLayout2.xml"/></Relationships>
</file>

<file path=ppt/slides/_rels/slide207.xml.rels><?xml version="1.0" encoding="UTF-8" standalone="yes"?>
<Relationships xmlns="http://schemas.openxmlformats.org/package/2006/relationships"><Relationship Id="rId3" Type="http://schemas.openxmlformats.org/officeDocument/2006/relationships/slide" Target="slide200.xml"/><Relationship Id="rId2" Type="http://schemas.openxmlformats.org/officeDocument/2006/relationships/slide" Target="slide31.xml"/><Relationship Id="rId1" Type="http://schemas.openxmlformats.org/officeDocument/2006/relationships/slideLayout" Target="../slideLayouts/slideLayout2.xml"/></Relationships>
</file>

<file path=ppt/slides/_rels/slide208.xml.rels><?xml version="1.0" encoding="UTF-8" standalone="yes"?>
<Relationships xmlns="http://schemas.openxmlformats.org/package/2006/relationships"><Relationship Id="rId3" Type="http://schemas.openxmlformats.org/officeDocument/2006/relationships/slide" Target="slide200.xml"/><Relationship Id="rId2" Type="http://schemas.openxmlformats.org/officeDocument/2006/relationships/slide" Target="slide31.xml"/><Relationship Id="rId1" Type="http://schemas.openxmlformats.org/officeDocument/2006/relationships/slideLayout" Target="../slideLayouts/slideLayout2.xml"/></Relationships>
</file>

<file path=ppt/slides/_rels/slide209.xml.rels><?xml version="1.0" encoding="UTF-8" standalone="yes"?>
<Relationships xmlns="http://schemas.openxmlformats.org/package/2006/relationships"><Relationship Id="rId3" Type="http://schemas.openxmlformats.org/officeDocument/2006/relationships/slide" Target="slide200.xml"/><Relationship Id="rId2" Type="http://schemas.openxmlformats.org/officeDocument/2006/relationships/slide" Target="slide31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slideLayout" Target="../slideLayouts/slideLayout12.xml"/><Relationship Id="rId1" Type="http://schemas.openxmlformats.org/officeDocument/2006/relationships/audio" Target="44%20%20R3%2010%20Second%20Countdown.mp3" TargetMode="External"/><Relationship Id="rId4" Type="http://schemas.openxmlformats.org/officeDocument/2006/relationships/image" Target="../media/image4.png"/></Relationships>
</file>

<file path=ppt/slides/_rels/slide210.xml.rels><?xml version="1.0" encoding="UTF-8" standalone="yes"?>
<Relationships xmlns="http://schemas.openxmlformats.org/package/2006/relationships"><Relationship Id="rId3" Type="http://schemas.openxmlformats.org/officeDocument/2006/relationships/slide" Target="slide200.xml"/><Relationship Id="rId2" Type="http://schemas.openxmlformats.org/officeDocument/2006/relationships/slide" Target="slide31.xml"/><Relationship Id="rId1" Type="http://schemas.openxmlformats.org/officeDocument/2006/relationships/slideLayout" Target="../slideLayouts/slideLayout2.xml"/></Relationships>
</file>

<file path=ppt/slides/_rels/slide211.xml.rels><?xml version="1.0" encoding="UTF-8" standalone="yes"?>
<Relationships xmlns="http://schemas.openxmlformats.org/package/2006/relationships"><Relationship Id="rId3" Type="http://schemas.openxmlformats.org/officeDocument/2006/relationships/slide" Target="slide200.xml"/><Relationship Id="rId2" Type="http://schemas.openxmlformats.org/officeDocument/2006/relationships/slide" Target="slide31.xml"/><Relationship Id="rId1" Type="http://schemas.openxmlformats.org/officeDocument/2006/relationships/slideLayout" Target="../slideLayouts/slideLayout2.xml"/></Relationships>
</file>

<file path=ppt/slides/_rels/slide212.xml.rels><?xml version="1.0" encoding="UTF-8" standalone="yes"?>
<Relationships xmlns="http://schemas.openxmlformats.org/package/2006/relationships"><Relationship Id="rId3" Type="http://schemas.openxmlformats.org/officeDocument/2006/relationships/slide" Target="slide200.xml"/><Relationship Id="rId2" Type="http://schemas.openxmlformats.org/officeDocument/2006/relationships/slide" Target="slide31.xml"/><Relationship Id="rId1" Type="http://schemas.openxmlformats.org/officeDocument/2006/relationships/slideLayout" Target="../slideLayouts/slideLayout2.xml"/></Relationships>
</file>

<file path=ppt/slides/_rels/slide213.xml.rels><?xml version="1.0" encoding="UTF-8" standalone="yes"?>
<Relationships xmlns="http://schemas.openxmlformats.org/package/2006/relationships"><Relationship Id="rId3" Type="http://schemas.openxmlformats.org/officeDocument/2006/relationships/slide" Target="slide200.xml"/><Relationship Id="rId2" Type="http://schemas.openxmlformats.org/officeDocument/2006/relationships/slide" Target="slide31.xml"/><Relationship Id="rId1" Type="http://schemas.openxmlformats.org/officeDocument/2006/relationships/slideLayout" Target="../slideLayouts/slideLayout2.xml"/></Relationships>
</file>

<file path=ppt/slides/_rels/slide214.xml.rels><?xml version="1.0" encoding="UTF-8" standalone="yes"?>
<Relationships xmlns="http://schemas.openxmlformats.org/package/2006/relationships"><Relationship Id="rId3" Type="http://schemas.openxmlformats.org/officeDocument/2006/relationships/slide" Target="slide200.xml"/><Relationship Id="rId2" Type="http://schemas.openxmlformats.org/officeDocument/2006/relationships/slide" Target="slide31.xml"/><Relationship Id="rId1" Type="http://schemas.openxmlformats.org/officeDocument/2006/relationships/slideLayout" Target="../slideLayouts/slideLayout2.xml"/></Relationships>
</file>

<file path=ppt/slides/_rels/slide215.xml.rels><?xml version="1.0" encoding="UTF-8" standalone="yes"?>
<Relationships xmlns="http://schemas.openxmlformats.org/package/2006/relationships"><Relationship Id="rId3" Type="http://schemas.openxmlformats.org/officeDocument/2006/relationships/slide" Target="slide200.xml"/><Relationship Id="rId2" Type="http://schemas.openxmlformats.org/officeDocument/2006/relationships/slide" Target="slide31.xml"/><Relationship Id="rId1" Type="http://schemas.openxmlformats.org/officeDocument/2006/relationships/slideLayout" Target="../slideLayouts/slideLayout2.xml"/></Relationships>
</file>

<file path=ppt/slides/_rels/slide216.xml.rels><?xml version="1.0" encoding="UTF-8" standalone="yes"?>
<Relationships xmlns="http://schemas.openxmlformats.org/package/2006/relationships"><Relationship Id="rId3" Type="http://schemas.openxmlformats.org/officeDocument/2006/relationships/slide" Target="slide200.xml"/><Relationship Id="rId2" Type="http://schemas.openxmlformats.org/officeDocument/2006/relationships/slide" Target="slide31.xml"/><Relationship Id="rId1" Type="http://schemas.openxmlformats.org/officeDocument/2006/relationships/slideLayout" Target="../slideLayouts/slideLayout2.xml"/></Relationships>
</file>

<file path=ppt/slides/_rels/slide217.xml.rels><?xml version="1.0" encoding="UTF-8" standalone="yes"?>
<Relationships xmlns="http://schemas.openxmlformats.org/package/2006/relationships"><Relationship Id="rId3" Type="http://schemas.openxmlformats.org/officeDocument/2006/relationships/slide" Target="slide200.xml"/><Relationship Id="rId2" Type="http://schemas.openxmlformats.org/officeDocument/2006/relationships/slide" Target="slide31.xml"/><Relationship Id="rId1" Type="http://schemas.openxmlformats.org/officeDocument/2006/relationships/slideLayout" Target="../slideLayouts/slideLayout2.xml"/></Relationships>
</file>

<file path=ppt/slides/_rels/slide218.xml.rels><?xml version="1.0" encoding="UTF-8" standalone="yes"?>
<Relationships xmlns="http://schemas.openxmlformats.org/package/2006/relationships"><Relationship Id="rId3" Type="http://schemas.openxmlformats.org/officeDocument/2006/relationships/slide" Target="slide200.xml"/><Relationship Id="rId2" Type="http://schemas.openxmlformats.org/officeDocument/2006/relationships/slide" Target="slide31.xml"/><Relationship Id="rId1" Type="http://schemas.openxmlformats.org/officeDocument/2006/relationships/slideLayout" Target="../slideLayouts/slideLayout2.xml"/></Relationships>
</file>

<file path=ppt/slides/_rels/slide219.xml.rels><?xml version="1.0" encoding="UTF-8" standalone="yes"?>
<Relationships xmlns="http://schemas.openxmlformats.org/package/2006/relationships"><Relationship Id="rId3" Type="http://schemas.openxmlformats.org/officeDocument/2006/relationships/slide" Target="slide31.xml"/><Relationship Id="rId2" Type="http://schemas.openxmlformats.org/officeDocument/2006/relationships/slideLayout" Target="../slideLayouts/slideLayout2.xml"/><Relationship Id="rId1" Type="http://schemas.openxmlformats.org/officeDocument/2006/relationships/audio" Target="Sound%202.mp3" TargetMode="External"/><Relationship Id="rId5" Type="http://schemas.openxmlformats.org/officeDocument/2006/relationships/image" Target="../media/image10.png"/><Relationship Id="rId4" Type="http://schemas.openxmlformats.org/officeDocument/2006/relationships/slide" Target="slide200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slideLayout" Target="../slideLayouts/slideLayout12.xml"/><Relationship Id="rId1" Type="http://schemas.openxmlformats.org/officeDocument/2006/relationships/audio" Target="44%20%20R3%2010%20Second%20Countdown.mp3" TargetMode="External"/><Relationship Id="rId4" Type="http://schemas.openxmlformats.org/officeDocument/2006/relationships/image" Target="../media/image4.png"/></Relationships>
</file>

<file path=ppt/slides/_rels/slide220.xml.rels><?xml version="1.0" encoding="UTF-8" standalone="yes"?>
<Relationships xmlns="http://schemas.openxmlformats.org/package/2006/relationships"><Relationship Id="rId3" Type="http://schemas.openxmlformats.org/officeDocument/2006/relationships/slide" Target="slide200.xml"/><Relationship Id="rId2" Type="http://schemas.openxmlformats.org/officeDocument/2006/relationships/slide" Target="slide31.xml"/><Relationship Id="rId1" Type="http://schemas.openxmlformats.org/officeDocument/2006/relationships/slideLayout" Target="../slideLayouts/slideLayout2.xml"/></Relationships>
</file>

<file path=ppt/slides/_rels/slide2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2.xml"/><Relationship Id="rId1" Type="http://schemas.openxmlformats.org/officeDocument/2006/relationships/audio" Target="A5%20%203rd%20Correct%20Codebreak%20Bed.mp3" TargetMode="External"/></Relationships>
</file>

<file path=ppt/slides/_rels/slide222.xml.rels><?xml version="1.0" encoding="UTF-8" standalone="yes"?>
<Relationships xmlns="http://schemas.openxmlformats.org/package/2006/relationships"><Relationship Id="rId3" Type="http://schemas.openxmlformats.org/officeDocument/2006/relationships/slide" Target="slide227.xml"/><Relationship Id="rId2" Type="http://schemas.openxmlformats.org/officeDocument/2006/relationships/slideLayout" Target="../slideLayouts/slideLayout13.xml"/><Relationship Id="rId1" Type="http://schemas.openxmlformats.org/officeDocument/2006/relationships/audio" Target="A5%20%203rd%20Correct%20Codebreak%20Bed.mp3" TargetMode="External"/><Relationship Id="rId4" Type="http://schemas.openxmlformats.org/officeDocument/2006/relationships/image" Target="../media/image8.png"/></Relationships>
</file>

<file path=ppt/slides/_rels/slide223.xml.rels><?xml version="1.0" encoding="UTF-8" standalone="yes"?>
<Relationships xmlns="http://schemas.openxmlformats.org/package/2006/relationships"><Relationship Id="rId3" Type="http://schemas.openxmlformats.org/officeDocument/2006/relationships/slide" Target="slide227.xml"/><Relationship Id="rId2" Type="http://schemas.openxmlformats.org/officeDocument/2006/relationships/slideLayout" Target="../slideLayouts/slideLayout13.xml"/><Relationship Id="rId1" Type="http://schemas.openxmlformats.org/officeDocument/2006/relationships/audio" Target="A5%20%203rd%20Correct%20Codebreak%20Bed.mp3" TargetMode="External"/><Relationship Id="rId4" Type="http://schemas.openxmlformats.org/officeDocument/2006/relationships/image" Target="../media/image8.png"/></Relationships>
</file>

<file path=ppt/slides/_rels/slide224.xml.rels><?xml version="1.0" encoding="UTF-8" standalone="yes"?>
<Relationships xmlns="http://schemas.openxmlformats.org/package/2006/relationships"><Relationship Id="rId3" Type="http://schemas.openxmlformats.org/officeDocument/2006/relationships/slide" Target="slide227.xml"/><Relationship Id="rId2" Type="http://schemas.openxmlformats.org/officeDocument/2006/relationships/slideLayout" Target="../slideLayouts/slideLayout13.xml"/><Relationship Id="rId1" Type="http://schemas.openxmlformats.org/officeDocument/2006/relationships/audio" Target="A5%20%203rd%20Correct%20Codebreak%20Bed.mp3" TargetMode="External"/><Relationship Id="rId4" Type="http://schemas.openxmlformats.org/officeDocument/2006/relationships/image" Target="../media/image13.png"/></Relationships>
</file>

<file path=ppt/slides/_rels/slide225.xml.rels><?xml version="1.0" encoding="UTF-8" standalone="yes"?>
<Relationships xmlns="http://schemas.openxmlformats.org/package/2006/relationships"><Relationship Id="rId3" Type="http://schemas.openxmlformats.org/officeDocument/2006/relationships/slide" Target="slide227.xml"/><Relationship Id="rId2" Type="http://schemas.openxmlformats.org/officeDocument/2006/relationships/slideLayout" Target="../slideLayouts/slideLayout13.xml"/><Relationship Id="rId1" Type="http://schemas.openxmlformats.org/officeDocument/2006/relationships/audio" Target="A5%20%203rd%20Correct%20Codebreak%20Bed.mp3" TargetMode="External"/><Relationship Id="rId4" Type="http://schemas.openxmlformats.org/officeDocument/2006/relationships/image" Target="../media/image14.png"/></Relationships>
</file>

<file path=ppt/slides/_rels/slide226.xml.rels><?xml version="1.0" encoding="UTF-8" standalone="yes"?>
<Relationships xmlns="http://schemas.openxmlformats.org/package/2006/relationships"><Relationship Id="rId3" Type="http://schemas.openxmlformats.org/officeDocument/2006/relationships/slide" Target="slide227.xml"/><Relationship Id="rId2" Type="http://schemas.openxmlformats.org/officeDocument/2006/relationships/slideLayout" Target="../slideLayouts/slideLayout13.xml"/><Relationship Id="rId1" Type="http://schemas.openxmlformats.org/officeDocument/2006/relationships/audio" Target="A5%20%203rd%20Correct%20Codebreak%20Bed.mp3" TargetMode="External"/><Relationship Id="rId4" Type="http://schemas.openxmlformats.org/officeDocument/2006/relationships/image" Target="../media/image13.png"/></Relationships>
</file>

<file path=ppt/slides/_rels/slide2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13.xml"/><Relationship Id="rId1" Type="http://schemas.openxmlformats.org/officeDocument/2006/relationships/audio" Target="44%20%20R3%2010%20Second%20Countdown.mp3" TargetMode="Externa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2.xml"/><Relationship Id="rId1" Type="http://schemas.openxmlformats.org/officeDocument/2006/relationships/audio" Target="A5%20%203rd%20Correct%20Codebreak%20Bed.mp3" TargetMode="External"/></Relationships>
</file>

<file path=ppt/slides/_rels/slide230.xml.rels><?xml version="1.0" encoding="UTF-8" standalone="yes"?>
<Relationships xmlns="http://schemas.openxmlformats.org/package/2006/relationships"><Relationship Id="rId8" Type="http://schemas.openxmlformats.org/officeDocument/2006/relationships/slide" Target="slide233.xml"/><Relationship Id="rId13" Type="http://schemas.openxmlformats.org/officeDocument/2006/relationships/slide" Target="slide259.xml"/><Relationship Id="rId18" Type="http://schemas.openxmlformats.org/officeDocument/2006/relationships/slide" Target="slide254.xml"/><Relationship Id="rId26" Type="http://schemas.openxmlformats.org/officeDocument/2006/relationships/slide" Target="slide237.xml"/><Relationship Id="rId3" Type="http://schemas.openxmlformats.org/officeDocument/2006/relationships/slide" Target="slide232.xml"/><Relationship Id="rId21" Type="http://schemas.openxmlformats.org/officeDocument/2006/relationships/slide" Target="slide245.xml"/><Relationship Id="rId34" Type="http://schemas.openxmlformats.org/officeDocument/2006/relationships/slide" Target="slide261.xml"/><Relationship Id="rId7" Type="http://schemas.openxmlformats.org/officeDocument/2006/relationships/slide" Target="slide242.xml"/><Relationship Id="rId12" Type="http://schemas.openxmlformats.org/officeDocument/2006/relationships/slide" Target="slide265.xml"/><Relationship Id="rId17" Type="http://schemas.openxmlformats.org/officeDocument/2006/relationships/slide" Target="slide260.xml"/><Relationship Id="rId25" Type="http://schemas.openxmlformats.org/officeDocument/2006/relationships/slide" Target="slide246.xml"/><Relationship Id="rId33" Type="http://schemas.openxmlformats.org/officeDocument/2006/relationships/slide" Target="slide256.xml"/><Relationship Id="rId2" Type="http://schemas.openxmlformats.org/officeDocument/2006/relationships/slide" Target="slide231.xml"/><Relationship Id="rId16" Type="http://schemas.openxmlformats.org/officeDocument/2006/relationships/slide" Target="slide266.xml"/><Relationship Id="rId20" Type="http://schemas.openxmlformats.org/officeDocument/2006/relationships/slide" Target="slide251.xml"/><Relationship Id="rId29" Type="http://schemas.openxmlformats.org/officeDocument/2006/relationships/slide" Target="slide244.xml"/><Relationship Id="rId1" Type="http://schemas.openxmlformats.org/officeDocument/2006/relationships/slideLayout" Target="../slideLayouts/slideLayout13.xml"/><Relationship Id="rId6" Type="http://schemas.openxmlformats.org/officeDocument/2006/relationships/slide" Target="slide241.xml"/><Relationship Id="rId11" Type="http://schemas.openxmlformats.org/officeDocument/2006/relationships/slide" Target="slide236.xml"/><Relationship Id="rId24" Type="http://schemas.openxmlformats.org/officeDocument/2006/relationships/slide" Target="slide252.xml"/><Relationship Id="rId32" Type="http://schemas.openxmlformats.org/officeDocument/2006/relationships/slide" Target="slide255.xml"/><Relationship Id="rId37" Type="http://schemas.openxmlformats.org/officeDocument/2006/relationships/slide" Target="slide263.xml"/><Relationship Id="rId5" Type="http://schemas.openxmlformats.org/officeDocument/2006/relationships/slide" Target="slide240.xml"/><Relationship Id="rId15" Type="http://schemas.openxmlformats.org/officeDocument/2006/relationships/slide" Target="slide247.xml"/><Relationship Id="rId23" Type="http://schemas.openxmlformats.org/officeDocument/2006/relationships/slide" Target="slide258.xml"/><Relationship Id="rId28" Type="http://schemas.openxmlformats.org/officeDocument/2006/relationships/slide" Target="slide243.xml"/><Relationship Id="rId36" Type="http://schemas.openxmlformats.org/officeDocument/2006/relationships/slide" Target="slide262.xml"/><Relationship Id="rId10" Type="http://schemas.openxmlformats.org/officeDocument/2006/relationships/slide" Target="slide235.xml"/><Relationship Id="rId19" Type="http://schemas.openxmlformats.org/officeDocument/2006/relationships/slide" Target="slide248.xml"/><Relationship Id="rId31" Type="http://schemas.openxmlformats.org/officeDocument/2006/relationships/slide" Target="slide250.xml"/><Relationship Id="rId4" Type="http://schemas.openxmlformats.org/officeDocument/2006/relationships/slide" Target="slide239.xml"/><Relationship Id="rId9" Type="http://schemas.openxmlformats.org/officeDocument/2006/relationships/slide" Target="slide234.xml"/><Relationship Id="rId14" Type="http://schemas.openxmlformats.org/officeDocument/2006/relationships/slide" Target="slide253.xml"/><Relationship Id="rId22" Type="http://schemas.openxmlformats.org/officeDocument/2006/relationships/slide" Target="slide264.xml"/><Relationship Id="rId27" Type="http://schemas.openxmlformats.org/officeDocument/2006/relationships/slide" Target="slide238.xml"/><Relationship Id="rId30" Type="http://schemas.openxmlformats.org/officeDocument/2006/relationships/slide" Target="slide249.xml"/><Relationship Id="rId35" Type="http://schemas.openxmlformats.org/officeDocument/2006/relationships/slide" Target="slide257.xml"/></Relationships>
</file>

<file path=ppt/slides/_rels/slide231.xml.rels><?xml version="1.0" encoding="UTF-8" standalone="yes"?>
<Relationships xmlns="http://schemas.openxmlformats.org/package/2006/relationships"><Relationship Id="rId3" Type="http://schemas.openxmlformats.org/officeDocument/2006/relationships/slide" Target="slide230.xml"/><Relationship Id="rId2" Type="http://schemas.openxmlformats.org/officeDocument/2006/relationships/slideLayout" Target="../slideLayouts/slideLayout14.xml"/><Relationship Id="rId1" Type="http://schemas.openxmlformats.org/officeDocument/2006/relationships/audio" Target="44%20%20R3%2010%20Second%20Countdown.mp3" TargetMode="External"/><Relationship Id="rId4" Type="http://schemas.openxmlformats.org/officeDocument/2006/relationships/image" Target="../media/image16.png"/></Relationships>
</file>

<file path=ppt/slides/_rels/slide232.xml.rels><?xml version="1.0" encoding="UTF-8" standalone="yes"?>
<Relationships xmlns="http://schemas.openxmlformats.org/package/2006/relationships"><Relationship Id="rId3" Type="http://schemas.openxmlformats.org/officeDocument/2006/relationships/slide" Target="slide230.xml"/><Relationship Id="rId2" Type="http://schemas.openxmlformats.org/officeDocument/2006/relationships/slideLayout" Target="../slideLayouts/slideLayout14.xml"/><Relationship Id="rId1" Type="http://schemas.openxmlformats.org/officeDocument/2006/relationships/audio" Target="44%20%20R3%2010%20Second%20Countdown.mp3" TargetMode="External"/><Relationship Id="rId4" Type="http://schemas.openxmlformats.org/officeDocument/2006/relationships/image" Target="../media/image16.png"/></Relationships>
</file>

<file path=ppt/slides/_rels/slide233.xml.rels><?xml version="1.0" encoding="UTF-8" standalone="yes"?>
<Relationships xmlns="http://schemas.openxmlformats.org/package/2006/relationships"><Relationship Id="rId3" Type="http://schemas.openxmlformats.org/officeDocument/2006/relationships/slide" Target="slide230.xml"/><Relationship Id="rId2" Type="http://schemas.openxmlformats.org/officeDocument/2006/relationships/slideLayout" Target="../slideLayouts/slideLayout14.xml"/><Relationship Id="rId1" Type="http://schemas.openxmlformats.org/officeDocument/2006/relationships/audio" Target="44%20%20R3%2010%20Second%20Countdown.mp3" TargetMode="External"/><Relationship Id="rId4" Type="http://schemas.openxmlformats.org/officeDocument/2006/relationships/image" Target="../media/image16.png"/></Relationships>
</file>

<file path=ppt/slides/_rels/slide234.xml.rels><?xml version="1.0" encoding="UTF-8" standalone="yes"?>
<Relationships xmlns="http://schemas.openxmlformats.org/package/2006/relationships"><Relationship Id="rId3" Type="http://schemas.openxmlformats.org/officeDocument/2006/relationships/slide" Target="slide230.xml"/><Relationship Id="rId2" Type="http://schemas.openxmlformats.org/officeDocument/2006/relationships/slideLayout" Target="../slideLayouts/slideLayout14.xml"/><Relationship Id="rId1" Type="http://schemas.openxmlformats.org/officeDocument/2006/relationships/audio" Target="44%20%20R3%2010%20Second%20Countdown.mp3" TargetMode="External"/><Relationship Id="rId4" Type="http://schemas.openxmlformats.org/officeDocument/2006/relationships/image" Target="../media/image16.png"/></Relationships>
</file>

<file path=ppt/slides/_rels/slide235.xml.rels><?xml version="1.0" encoding="UTF-8" standalone="yes"?>
<Relationships xmlns="http://schemas.openxmlformats.org/package/2006/relationships"><Relationship Id="rId3" Type="http://schemas.openxmlformats.org/officeDocument/2006/relationships/slide" Target="slide230.xml"/><Relationship Id="rId2" Type="http://schemas.openxmlformats.org/officeDocument/2006/relationships/slideLayout" Target="../slideLayouts/slideLayout14.xml"/><Relationship Id="rId1" Type="http://schemas.openxmlformats.org/officeDocument/2006/relationships/audio" Target="44%20%20R3%2010%20Second%20Countdown.mp3" TargetMode="External"/><Relationship Id="rId4" Type="http://schemas.openxmlformats.org/officeDocument/2006/relationships/image" Target="../media/image16.png"/></Relationships>
</file>

<file path=ppt/slides/_rels/slide236.xml.rels><?xml version="1.0" encoding="UTF-8" standalone="yes"?>
<Relationships xmlns="http://schemas.openxmlformats.org/package/2006/relationships"><Relationship Id="rId3" Type="http://schemas.openxmlformats.org/officeDocument/2006/relationships/slide" Target="slide230.xml"/><Relationship Id="rId2" Type="http://schemas.openxmlformats.org/officeDocument/2006/relationships/slideLayout" Target="../slideLayouts/slideLayout14.xml"/><Relationship Id="rId1" Type="http://schemas.openxmlformats.org/officeDocument/2006/relationships/audio" Target="44%20%20R3%2010%20Second%20Countdown.mp3" TargetMode="External"/><Relationship Id="rId4" Type="http://schemas.openxmlformats.org/officeDocument/2006/relationships/image" Target="../media/image16.png"/></Relationships>
</file>

<file path=ppt/slides/_rels/slide237.xml.rels><?xml version="1.0" encoding="UTF-8" standalone="yes"?>
<Relationships xmlns="http://schemas.openxmlformats.org/package/2006/relationships"><Relationship Id="rId3" Type="http://schemas.openxmlformats.org/officeDocument/2006/relationships/slide" Target="slide230.xml"/><Relationship Id="rId2" Type="http://schemas.openxmlformats.org/officeDocument/2006/relationships/slideLayout" Target="../slideLayouts/slideLayout14.xml"/><Relationship Id="rId1" Type="http://schemas.openxmlformats.org/officeDocument/2006/relationships/audio" Target="44%20%20R3%2010%20Second%20Countdown.mp3" TargetMode="External"/><Relationship Id="rId4" Type="http://schemas.openxmlformats.org/officeDocument/2006/relationships/image" Target="../media/image16.png"/></Relationships>
</file>

<file path=ppt/slides/_rels/slide238.xml.rels><?xml version="1.0" encoding="UTF-8" standalone="yes"?>
<Relationships xmlns="http://schemas.openxmlformats.org/package/2006/relationships"><Relationship Id="rId3" Type="http://schemas.openxmlformats.org/officeDocument/2006/relationships/slide" Target="slide230.xml"/><Relationship Id="rId2" Type="http://schemas.openxmlformats.org/officeDocument/2006/relationships/slideLayout" Target="../slideLayouts/slideLayout14.xml"/><Relationship Id="rId1" Type="http://schemas.openxmlformats.org/officeDocument/2006/relationships/audio" Target="44%20%20R3%2010%20Second%20Countdown.mp3" TargetMode="External"/><Relationship Id="rId4" Type="http://schemas.openxmlformats.org/officeDocument/2006/relationships/image" Target="../media/image16.png"/></Relationships>
</file>

<file path=ppt/slides/_rels/slide239.xml.rels><?xml version="1.0" encoding="UTF-8" standalone="yes"?>
<Relationships xmlns="http://schemas.openxmlformats.org/package/2006/relationships"><Relationship Id="rId3" Type="http://schemas.openxmlformats.org/officeDocument/2006/relationships/slide" Target="slide230.xml"/><Relationship Id="rId2" Type="http://schemas.openxmlformats.org/officeDocument/2006/relationships/slideLayout" Target="../slideLayouts/slideLayout14.xml"/><Relationship Id="rId1" Type="http://schemas.openxmlformats.org/officeDocument/2006/relationships/audio" Target="44%20%20R3%2010%20Second%20Countdown.mp3" TargetMode="External"/><Relationship Id="rId4" Type="http://schemas.openxmlformats.org/officeDocument/2006/relationships/image" Target="../media/image16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40.xml.rels><?xml version="1.0" encoding="UTF-8" standalone="yes"?>
<Relationships xmlns="http://schemas.openxmlformats.org/package/2006/relationships"><Relationship Id="rId3" Type="http://schemas.openxmlformats.org/officeDocument/2006/relationships/slide" Target="slide230.xml"/><Relationship Id="rId2" Type="http://schemas.openxmlformats.org/officeDocument/2006/relationships/slideLayout" Target="../slideLayouts/slideLayout14.xml"/><Relationship Id="rId1" Type="http://schemas.openxmlformats.org/officeDocument/2006/relationships/audio" Target="44%20%20R3%2010%20Second%20Countdown.mp3" TargetMode="External"/><Relationship Id="rId4" Type="http://schemas.openxmlformats.org/officeDocument/2006/relationships/image" Target="../media/image16.png"/></Relationships>
</file>

<file path=ppt/slides/_rels/slide241.xml.rels><?xml version="1.0" encoding="UTF-8" standalone="yes"?>
<Relationships xmlns="http://schemas.openxmlformats.org/package/2006/relationships"><Relationship Id="rId3" Type="http://schemas.openxmlformats.org/officeDocument/2006/relationships/slide" Target="slide230.xml"/><Relationship Id="rId2" Type="http://schemas.openxmlformats.org/officeDocument/2006/relationships/slideLayout" Target="../slideLayouts/slideLayout14.xml"/><Relationship Id="rId1" Type="http://schemas.openxmlformats.org/officeDocument/2006/relationships/audio" Target="44%20%20R3%2010%20Second%20Countdown.mp3" TargetMode="External"/><Relationship Id="rId4" Type="http://schemas.openxmlformats.org/officeDocument/2006/relationships/image" Target="../media/image16.png"/></Relationships>
</file>

<file path=ppt/slides/_rels/slide242.xml.rels><?xml version="1.0" encoding="UTF-8" standalone="yes"?>
<Relationships xmlns="http://schemas.openxmlformats.org/package/2006/relationships"><Relationship Id="rId3" Type="http://schemas.openxmlformats.org/officeDocument/2006/relationships/slide" Target="slide230.xml"/><Relationship Id="rId2" Type="http://schemas.openxmlformats.org/officeDocument/2006/relationships/slideLayout" Target="../slideLayouts/slideLayout14.xml"/><Relationship Id="rId1" Type="http://schemas.openxmlformats.org/officeDocument/2006/relationships/audio" Target="44%20%20R3%2010%20Second%20Countdown.mp3" TargetMode="External"/><Relationship Id="rId4" Type="http://schemas.openxmlformats.org/officeDocument/2006/relationships/image" Target="../media/image16.png"/></Relationships>
</file>

<file path=ppt/slides/_rels/slide243.xml.rels><?xml version="1.0" encoding="UTF-8" standalone="yes"?>
<Relationships xmlns="http://schemas.openxmlformats.org/package/2006/relationships"><Relationship Id="rId3" Type="http://schemas.openxmlformats.org/officeDocument/2006/relationships/slide" Target="slide230.xml"/><Relationship Id="rId2" Type="http://schemas.openxmlformats.org/officeDocument/2006/relationships/slideLayout" Target="../slideLayouts/slideLayout14.xml"/><Relationship Id="rId1" Type="http://schemas.openxmlformats.org/officeDocument/2006/relationships/audio" Target="44%20%20R3%2010%20Second%20Countdown.mp3" TargetMode="External"/><Relationship Id="rId4" Type="http://schemas.openxmlformats.org/officeDocument/2006/relationships/image" Target="../media/image16.png"/></Relationships>
</file>

<file path=ppt/slides/_rels/slide244.xml.rels><?xml version="1.0" encoding="UTF-8" standalone="yes"?>
<Relationships xmlns="http://schemas.openxmlformats.org/package/2006/relationships"><Relationship Id="rId3" Type="http://schemas.openxmlformats.org/officeDocument/2006/relationships/slide" Target="slide230.xml"/><Relationship Id="rId2" Type="http://schemas.openxmlformats.org/officeDocument/2006/relationships/slideLayout" Target="../slideLayouts/slideLayout14.xml"/><Relationship Id="rId1" Type="http://schemas.openxmlformats.org/officeDocument/2006/relationships/audio" Target="44%20%20R3%2010%20Second%20Countdown.mp3" TargetMode="External"/><Relationship Id="rId4" Type="http://schemas.openxmlformats.org/officeDocument/2006/relationships/image" Target="../media/image16.png"/></Relationships>
</file>

<file path=ppt/slides/_rels/slide245.xml.rels><?xml version="1.0" encoding="UTF-8" standalone="yes"?>
<Relationships xmlns="http://schemas.openxmlformats.org/package/2006/relationships"><Relationship Id="rId3" Type="http://schemas.openxmlformats.org/officeDocument/2006/relationships/slide" Target="slide230.xml"/><Relationship Id="rId2" Type="http://schemas.openxmlformats.org/officeDocument/2006/relationships/slideLayout" Target="../slideLayouts/slideLayout14.xml"/><Relationship Id="rId1" Type="http://schemas.openxmlformats.org/officeDocument/2006/relationships/audio" Target="44%20%20R3%2010%20Second%20Countdown.mp3" TargetMode="External"/><Relationship Id="rId4" Type="http://schemas.openxmlformats.org/officeDocument/2006/relationships/image" Target="../media/image16.png"/></Relationships>
</file>

<file path=ppt/slides/_rels/slide246.xml.rels><?xml version="1.0" encoding="UTF-8" standalone="yes"?>
<Relationships xmlns="http://schemas.openxmlformats.org/package/2006/relationships"><Relationship Id="rId3" Type="http://schemas.openxmlformats.org/officeDocument/2006/relationships/slide" Target="slide230.xml"/><Relationship Id="rId2" Type="http://schemas.openxmlformats.org/officeDocument/2006/relationships/slideLayout" Target="../slideLayouts/slideLayout14.xml"/><Relationship Id="rId1" Type="http://schemas.openxmlformats.org/officeDocument/2006/relationships/audio" Target="44%20%20R3%2010%20Second%20Countdown.mp3" TargetMode="External"/><Relationship Id="rId4" Type="http://schemas.openxmlformats.org/officeDocument/2006/relationships/image" Target="../media/image16.png"/></Relationships>
</file>

<file path=ppt/slides/_rels/slide247.xml.rels><?xml version="1.0" encoding="UTF-8" standalone="yes"?>
<Relationships xmlns="http://schemas.openxmlformats.org/package/2006/relationships"><Relationship Id="rId3" Type="http://schemas.openxmlformats.org/officeDocument/2006/relationships/slide" Target="slide230.xml"/><Relationship Id="rId2" Type="http://schemas.openxmlformats.org/officeDocument/2006/relationships/slideLayout" Target="../slideLayouts/slideLayout14.xml"/><Relationship Id="rId1" Type="http://schemas.openxmlformats.org/officeDocument/2006/relationships/audio" Target="44%20%20R3%2010%20Second%20Countdown.mp3" TargetMode="External"/><Relationship Id="rId4" Type="http://schemas.openxmlformats.org/officeDocument/2006/relationships/image" Target="../media/image16.png"/></Relationships>
</file>

<file path=ppt/slides/_rels/slide248.xml.rels><?xml version="1.0" encoding="UTF-8" standalone="yes"?>
<Relationships xmlns="http://schemas.openxmlformats.org/package/2006/relationships"><Relationship Id="rId3" Type="http://schemas.openxmlformats.org/officeDocument/2006/relationships/slide" Target="slide230.xml"/><Relationship Id="rId2" Type="http://schemas.openxmlformats.org/officeDocument/2006/relationships/slideLayout" Target="../slideLayouts/slideLayout14.xml"/><Relationship Id="rId1" Type="http://schemas.openxmlformats.org/officeDocument/2006/relationships/audio" Target="44%20%20R3%2010%20Second%20Countdown.mp3" TargetMode="External"/><Relationship Id="rId4" Type="http://schemas.openxmlformats.org/officeDocument/2006/relationships/image" Target="../media/image16.png"/></Relationships>
</file>

<file path=ppt/slides/_rels/slide249.xml.rels><?xml version="1.0" encoding="UTF-8" standalone="yes"?>
<Relationships xmlns="http://schemas.openxmlformats.org/package/2006/relationships"><Relationship Id="rId3" Type="http://schemas.openxmlformats.org/officeDocument/2006/relationships/slide" Target="slide230.xml"/><Relationship Id="rId2" Type="http://schemas.openxmlformats.org/officeDocument/2006/relationships/slideLayout" Target="../slideLayouts/slideLayout14.xml"/><Relationship Id="rId1" Type="http://schemas.openxmlformats.org/officeDocument/2006/relationships/audio" Target="44%20%20R3%2010%20Second%20Countdown.mp3" TargetMode="External"/><Relationship Id="rId4" Type="http://schemas.openxmlformats.org/officeDocument/2006/relationships/image" Target="../media/image1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31.xml"/><Relationship Id="rId2" Type="http://schemas.openxmlformats.org/officeDocument/2006/relationships/slideLayout" Target="../slideLayouts/slideLayout13.xml"/><Relationship Id="rId1" Type="http://schemas.openxmlformats.org/officeDocument/2006/relationships/audio" Target="A5%20%203rd%20Correct%20Codebreak%20Bed.mp3" TargetMode="External"/><Relationship Id="rId4" Type="http://schemas.openxmlformats.org/officeDocument/2006/relationships/image" Target="../media/image8.png"/></Relationships>
</file>

<file path=ppt/slides/_rels/slide250.xml.rels><?xml version="1.0" encoding="UTF-8" standalone="yes"?>
<Relationships xmlns="http://schemas.openxmlformats.org/package/2006/relationships"><Relationship Id="rId3" Type="http://schemas.openxmlformats.org/officeDocument/2006/relationships/slide" Target="slide230.xml"/><Relationship Id="rId2" Type="http://schemas.openxmlformats.org/officeDocument/2006/relationships/slideLayout" Target="../slideLayouts/slideLayout14.xml"/><Relationship Id="rId1" Type="http://schemas.openxmlformats.org/officeDocument/2006/relationships/audio" Target="44%20%20R3%2010%20Second%20Countdown.mp3" TargetMode="External"/><Relationship Id="rId4" Type="http://schemas.openxmlformats.org/officeDocument/2006/relationships/image" Target="../media/image16.png"/></Relationships>
</file>

<file path=ppt/slides/_rels/slide251.xml.rels><?xml version="1.0" encoding="UTF-8" standalone="yes"?>
<Relationships xmlns="http://schemas.openxmlformats.org/package/2006/relationships"><Relationship Id="rId3" Type="http://schemas.openxmlformats.org/officeDocument/2006/relationships/slide" Target="slide230.xml"/><Relationship Id="rId2" Type="http://schemas.openxmlformats.org/officeDocument/2006/relationships/slideLayout" Target="../slideLayouts/slideLayout14.xml"/><Relationship Id="rId1" Type="http://schemas.openxmlformats.org/officeDocument/2006/relationships/audio" Target="44%20%20R3%2010%20Second%20Countdown.mp3" TargetMode="External"/><Relationship Id="rId4" Type="http://schemas.openxmlformats.org/officeDocument/2006/relationships/image" Target="../media/image16.png"/></Relationships>
</file>

<file path=ppt/slides/_rels/slide252.xml.rels><?xml version="1.0" encoding="UTF-8" standalone="yes"?>
<Relationships xmlns="http://schemas.openxmlformats.org/package/2006/relationships"><Relationship Id="rId3" Type="http://schemas.openxmlformats.org/officeDocument/2006/relationships/slide" Target="slide230.xml"/><Relationship Id="rId2" Type="http://schemas.openxmlformats.org/officeDocument/2006/relationships/slideLayout" Target="../slideLayouts/slideLayout14.xml"/><Relationship Id="rId1" Type="http://schemas.openxmlformats.org/officeDocument/2006/relationships/audio" Target="44%20%20R3%2010%20Second%20Countdown.mp3" TargetMode="External"/><Relationship Id="rId4" Type="http://schemas.openxmlformats.org/officeDocument/2006/relationships/image" Target="../media/image16.png"/></Relationships>
</file>

<file path=ppt/slides/_rels/slide253.xml.rels><?xml version="1.0" encoding="UTF-8" standalone="yes"?>
<Relationships xmlns="http://schemas.openxmlformats.org/package/2006/relationships"><Relationship Id="rId3" Type="http://schemas.openxmlformats.org/officeDocument/2006/relationships/slide" Target="slide230.xml"/><Relationship Id="rId2" Type="http://schemas.openxmlformats.org/officeDocument/2006/relationships/slideLayout" Target="../slideLayouts/slideLayout14.xml"/><Relationship Id="rId1" Type="http://schemas.openxmlformats.org/officeDocument/2006/relationships/audio" Target="44%20%20R3%2010%20Second%20Countdown.mp3" TargetMode="External"/><Relationship Id="rId4" Type="http://schemas.openxmlformats.org/officeDocument/2006/relationships/image" Target="../media/image16.png"/></Relationships>
</file>

<file path=ppt/slides/_rels/slide254.xml.rels><?xml version="1.0" encoding="UTF-8" standalone="yes"?>
<Relationships xmlns="http://schemas.openxmlformats.org/package/2006/relationships"><Relationship Id="rId3" Type="http://schemas.openxmlformats.org/officeDocument/2006/relationships/slide" Target="slide230.xml"/><Relationship Id="rId2" Type="http://schemas.openxmlformats.org/officeDocument/2006/relationships/slideLayout" Target="../slideLayouts/slideLayout14.xml"/><Relationship Id="rId1" Type="http://schemas.openxmlformats.org/officeDocument/2006/relationships/audio" Target="44%20%20R3%2010%20Second%20Countdown.mp3" TargetMode="External"/><Relationship Id="rId4" Type="http://schemas.openxmlformats.org/officeDocument/2006/relationships/image" Target="../media/image16.png"/></Relationships>
</file>

<file path=ppt/slides/_rels/slide255.xml.rels><?xml version="1.0" encoding="UTF-8" standalone="yes"?>
<Relationships xmlns="http://schemas.openxmlformats.org/package/2006/relationships"><Relationship Id="rId3" Type="http://schemas.openxmlformats.org/officeDocument/2006/relationships/slide" Target="slide230.xml"/><Relationship Id="rId2" Type="http://schemas.openxmlformats.org/officeDocument/2006/relationships/slideLayout" Target="../slideLayouts/slideLayout14.xml"/><Relationship Id="rId1" Type="http://schemas.openxmlformats.org/officeDocument/2006/relationships/audio" Target="44%20%20R3%2010%20Second%20Countdown.mp3" TargetMode="External"/><Relationship Id="rId4" Type="http://schemas.openxmlformats.org/officeDocument/2006/relationships/image" Target="../media/image16.png"/></Relationships>
</file>

<file path=ppt/slides/_rels/slide256.xml.rels><?xml version="1.0" encoding="UTF-8" standalone="yes"?>
<Relationships xmlns="http://schemas.openxmlformats.org/package/2006/relationships"><Relationship Id="rId3" Type="http://schemas.openxmlformats.org/officeDocument/2006/relationships/slide" Target="slide230.xml"/><Relationship Id="rId2" Type="http://schemas.openxmlformats.org/officeDocument/2006/relationships/slideLayout" Target="../slideLayouts/slideLayout14.xml"/><Relationship Id="rId1" Type="http://schemas.openxmlformats.org/officeDocument/2006/relationships/audio" Target="44%20%20R3%2010%20Second%20Countdown.mp3" TargetMode="External"/><Relationship Id="rId4" Type="http://schemas.openxmlformats.org/officeDocument/2006/relationships/image" Target="../media/image16.png"/></Relationships>
</file>

<file path=ppt/slides/_rels/slide257.xml.rels><?xml version="1.0" encoding="UTF-8" standalone="yes"?>
<Relationships xmlns="http://schemas.openxmlformats.org/package/2006/relationships"><Relationship Id="rId3" Type="http://schemas.openxmlformats.org/officeDocument/2006/relationships/slide" Target="slide230.xml"/><Relationship Id="rId2" Type="http://schemas.openxmlformats.org/officeDocument/2006/relationships/slideLayout" Target="../slideLayouts/slideLayout7.xml"/><Relationship Id="rId1" Type="http://schemas.openxmlformats.org/officeDocument/2006/relationships/audio" Target="44%20%20R3%2010%20Second%20Countdown.mp3" TargetMode="External"/><Relationship Id="rId4" Type="http://schemas.openxmlformats.org/officeDocument/2006/relationships/image" Target="../media/image16.png"/></Relationships>
</file>

<file path=ppt/slides/_rels/slide258.xml.rels><?xml version="1.0" encoding="UTF-8" standalone="yes"?>
<Relationships xmlns="http://schemas.openxmlformats.org/package/2006/relationships"><Relationship Id="rId3" Type="http://schemas.openxmlformats.org/officeDocument/2006/relationships/slide" Target="slide230.xml"/><Relationship Id="rId2" Type="http://schemas.openxmlformats.org/officeDocument/2006/relationships/slideLayout" Target="../slideLayouts/slideLayout7.xml"/><Relationship Id="rId1" Type="http://schemas.openxmlformats.org/officeDocument/2006/relationships/audio" Target="44%20%20R3%2010%20Second%20Countdown.mp3" TargetMode="External"/><Relationship Id="rId4" Type="http://schemas.openxmlformats.org/officeDocument/2006/relationships/image" Target="../media/image16.png"/></Relationships>
</file>

<file path=ppt/slides/_rels/slide259.xml.rels><?xml version="1.0" encoding="UTF-8" standalone="yes"?>
<Relationships xmlns="http://schemas.openxmlformats.org/package/2006/relationships"><Relationship Id="rId3" Type="http://schemas.openxmlformats.org/officeDocument/2006/relationships/slide" Target="slide230.xml"/><Relationship Id="rId2" Type="http://schemas.openxmlformats.org/officeDocument/2006/relationships/slideLayout" Target="../slideLayouts/slideLayout7.xml"/><Relationship Id="rId1" Type="http://schemas.openxmlformats.org/officeDocument/2006/relationships/audio" Target="44%20%20R3%2010%20Second%20Countdown.mp3" TargetMode="External"/><Relationship Id="rId4" Type="http://schemas.openxmlformats.org/officeDocument/2006/relationships/image" Target="../media/image1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31.xml"/><Relationship Id="rId2" Type="http://schemas.openxmlformats.org/officeDocument/2006/relationships/slideLayout" Target="../slideLayouts/slideLayout13.xml"/><Relationship Id="rId1" Type="http://schemas.openxmlformats.org/officeDocument/2006/relationships/audio" Target="A5%20%203rd%20Correct%20Codebreak%20Bed.mp3" TargetMode="External"/><Relationship Id="rId4" Type="http://schemas.openxmlformats.org/officeDocument/2006/relationships/image" Target="../media/image8.png"/></Relationships>
</file>

<file path=ppt/slides/_rels/slide260.xml.rels><?xml version="1.0" encoding="UTF-8" standalone="yes"?>
<Relationships xmlns="http://schemas.openxmlformats.org/package/2006/relationships"><Relationship Id="rId3" Type="http://schemas.openxmlformats.org/officeDocument/2006/relationships/slide" Target="slide230.xml"/><Relationship Id="rId2" Type="http://schemas.openxmlformats.org/officeDocument/2006/relationships/slideLayout" Target="../slideLayouts/slideLayout7.xml"/><Relationship Id="rId1" Type="http://schemas.openxmlformats.org/officeDocument/2006/relationships/audio" Target="44%20%20R3%2010%20Second%20Countdown.mp3" TargetMode="External"/><Relationship Id="rId4" Type="http://schemas.openxmlformats.org/officeDocument/2006/relationships/image" Target="../media/image16.png"/></Relationships>
</file>

<file path=ppt/slides/_rels/slide261.xml.rels><?xml version="1.0" encoding="UTF-8" standalone="yes"?>
<Relationships xmlns="http://schemas.openxmlformats.org/package/2006/relationships"><Relationship Id="rId3" Type="http://schemas.openxmlformats.org/officeDocument/2006/relationships/slide" Target="slide230.xml"/><Relationship Id="rId2" Type="http://schemas.openxmlformats.org/officeDocument/2006/relationships/slideLayout" Target="../slideLayouts/slideLayout7.xml"/><Relationship Id="rId1" Type="http://schemas.openxmlformats.org/officeDocument/2006/relationships/audio" Target="44%20%20R3%2010%20Second%20Countdown.mp3" TargetMode="External"/><Relationship Id="rId4" Type="http://schemas.openxmlformats.org/officeDocument/2006/relationships/image" Target="../media/image16.png"/></Relationships>
</file>

<file path=ppt/slides/_rels/slide262.xml.rels><?xml version="1.0" encoding="UTF-8" standalone="yes"?>
<Relationships xmlns="http://schemas.openxmlformats.org/package/2006/relationships"><Relationship Id="rId3" Type="http://schemas.openxmlformats.org/officeDocument/2006/relationships/slide" Target="slide230.xml"/><Relationship Id="rId2" Type="http://schemas.openxmlformats.org/officeDocument/2006/relationships/slideLayout" Target="../slideLayouts/slideLayout7.xml"/><Relationship Id="rId1" Type="http://schemas.openxmlformats.org/officeDocument/2006/relationships/audio" Target="44%20%20R3%2010%20Second%20Countdown.mp3" TargetMode="External"/><Relationship Id="rId4" Type="http://schemas.openxmlformats.org/officeDocument/2006/relationships/image" Target="../media/image16.png"/></Relationships>
</file>

<file path=ppt/slides/_rels/slide263.xml.rels><?xml version="1.0" encoding="UTF-8" standalone="yes"?>
<Relationships xmlns="http://schemas.openxmlformats.org/package/2006/relationships"><Relationship Id="rId3" Type="http://schemas.openxmlformats.org/officeDocument/2006/relationships/slide" Target="slide230.xml"/><Relationship Id="rId2" Type="http://schemas.openxmlformats.org/officeDocument/2006/relationships/slideLayout" Target="../slideLayouts/slideLayout7.xml"/><Relationship Id="rId1" Type="http://schemas.openxmlformats.org/officeDocument/2006/relationships/audio" Target="44%20%20R3%2010%20Second%20Countdown.mp3" TargetMode="External"/><Relationship Id="rId4" Type="http://schemas.openxmlformats.org/officeDocument/2006/relationships/image" Target="../media/image16.png"/></Relationships>
</file>

<file path=ppt/slides/_rels/slide264.xml.rels><?xml version="1.0" encoding="UTF-8" standalone="yes"?>
<Relationships xmlns="http://schemas.openxmlformats.org/package/2006/relationships"><Relationship Id="rId3" Type="http://schemas.openxmlformats.org/officeDocument/2006/relationships/slide" Target="slide230.xml"/><Relationship Id="rId2" Type="http://schemas.openxmlformats.org/officeDocument/2006/relationships/slideLayout" Target="../slideLayouts/slideLayout7.xml"/><Relationship Id="rId1" Type="http://schemas.openxmlformats.org/officeDocument/2006/relationships/audio" Target="44%20%20R3%2010%20Second%20Countdown.mp3" TargetMode="External"/><Relationship Id="rId4" Type="http://schemas.openxmlformats.org/officeDocument/2006/relationships/image" Target="../media/image16.png"/></Relationships>
</file>

<file path=ppt/slides/_rels/slide265.xml.rels><?xml version="1.0" encoding="UTF-8" standalone="yes"?>
<Relationships xmlns="http://schemas.openxmlformats.org/package/2006/relationships"><Relationship Id="rId3" Type="http://schemas.openxmlformats.org/officeDocument/2006/relationships/slide" Target="slide230.xml"/><Relationship Id="rId2" Type="http://schemas.openxmlformats.org/officeDocument/2006/relationships/slideLayout" Target="../slideLayouts/slideLayout7.xml"/><Relationship Id="rId1" Type="http://schemas.openxmlformats.org/officeDocument/2006/relationships/audio" Target="44%20%20R3%2010%20Second%20Countdown.mp3" TargetMode="External"/><Relationship Id="rId4" Type="http://schemas.openxmlformats.org/officeDocument/2006/relationships/image" Target="../media/image16.png"/></Relationships>
</file>

<file path=ppt/slides/_rels/slide266.xml.rels><?xml version="1.0" encoding="UTF-8" standalone="yes"?>
<Relationships xmlns="http://schemas.openxmlformats.org/package/2006/relationships"><Relationship Id="rId3" Type="http://schemas.openxmlformats.org/officeDocument/2006/relationships/slide" Target="slide230.xml"/><Relationship Id="rId2" Type="http://schemas.openxmlformats.org/officeDocument/2006/relationships/slideLayout" Target="../slideLayouts/slideLayout7.xml"/><Relationship Id="rId1" Type="http://schemas.openxmlformats.org/officeDocument/2006/relationships/audio" Target="44%20%20R3%2010%20Second%20Countdown.mp3" TargetMode="External"/><Relationship Id="rId4" Type="http://schemas.openxmlformats.org/officeDocument/2006/relationships/image" Target="../media/image16.png"/></Relationships>
</file>

<file path=ppt/slides/_rels/slide2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31.xml"/><Relationship Id="rId2" Type="http://schemas.openxmlformats.org/officeDocument/2006/relationships/slideLayout" Target="../slideLayouts/slideLayout13.xml"/><Relationship Id="rId1" Type="http://schemas.openxmlformats.org/officeDocument/2006/relationships/audio" Target="A5%20%203rd%20Correct%20Codebreak%20Bed.mp3" TargetMode="External"/><Relationship Id="rId4" Type="http://schemas.openxmlformats.org/officeDocument/2006/relationships/image" Target="../media/image8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31.xml"/><Relationship Id="rId2" Type="http://schemas.openxmlformats.org/officeDocument/2006/relationships/slideLayout" Target="../slideLayouts/slideLayout13.xml"/><Relationship Id="rId1" Type="http://schemas.openxmlformats.org/officeDocument/2006/relationships/audio" Target="A5%20%203rd%20Correct%20Codebreak%20Bed.mp3" TargetMode="External"/><Relationship Id="rId4" Type="http://schemas.openxmlformats.org/officeDocument/2006/relationships/image" Target="../media/image8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31.xml"/><Relationship Id="rId2" Type="http://schemas.openxmlformats.org/officeDocument/2006/relationships/slideLayout" Target="../slideLayouts/slideLayout13.xml"/><Relationship Id="rId1" Type="http://schemas.openxmlformats.org/officeDocument/2006/relationships/audio" Target="A5%20%203rd%20Correct%20Codebreak%20Bed.mp3" TargetMode="External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31.xml"/><Relationship Id="rId2" Type="http://schemas.openxmlformats.org/officeDocument/2006/relationships/slideLayout" Target="../slideLayouts/slideLayout13.xml"/><Relationship Id="rId1" Type="http://schemas.openxmlformats.org/officeDocument/2006/relationships/audio" Target="A5%20%203rd%20Correct%20Codebreak%20Bed.mp3" TargetMode="External"/><Relationship Id="rId4" Type="http://schemas.openxmlformats.org/officeDocument/2006/relationships/image" Target="../media/image8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slide" Target="slide158.xml"/><Relationship Id="rId3" Type="http://schemas.openxmlformats.org/officeDocument/2006/relationships/slide" Target="slide74.xml"/><Relationship Id="rId7" Type="http://schemas.openxmlformats.org/officeDocument/2006/relationships/slide" Target="slide179.xml"/><Relationship Id="rId2" Type="http://schemas.openxmlformats.org/officeDocument/2006/relationships/slide" Target="slide95.xml"/><Relationship Id="rId1" Type="http://schemas.openxmlformats.org/officeDocument/2006/relationships/slideLayout" Target="../slideLayouts/slideLayout6.xml"/><Relationship Id="rId6" Type="http://schemas.openxmlformats.org/officeDocument/2006/relationships/slide" Target="slide32.xml"/><Relationship Id="rId11" Type="http://schemas.openxmlformats.org/officeDocument/2006/relationships/slide" Target="slide200.xml"/><Relationship Id="rId5" Type="http://schemas.openxmlformats.org/officeDocument/2006/relationships/slide" Target="slide53.xml"/><Relationship Id="rId10" Type="http://schemas.openxmlformats.org/officeDocument/2006/relationships/slide" Target="slide221.xml"/><Relationship Id="rId4" Type="http://schemas.openxmlformats.org/officeDocument/2006/relationships/slide" Target="slide116.xml"/><Relationship Id="rId9" Type="http://schemas.openxmlformats.org/officeDocument/2006/relationships/slide" Target="slide13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31.xml"/><Relationship Id="rId2" Type="http://schemas.openxmlformats.org/officeDocument/2006/relationships/slideLayout" Target="../slideLayouts/slideLayout2.xml"/><Relationship Id="rId1" Type="http://schemas.openxmlformats.org/officeDocument/2006/relationships/audio" Target="Sound%201.mp3" TargetMode="External"/><Relationship Id="rId4" Type="http://schemas.openxmlformats.org/officeDocument/2006/relationships/image" Target="../media/image9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" Target="slide31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" Target="slide31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" Target="slide31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" Target="slide31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" Target="slide31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" Target="slide31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" Target="slide3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" Target="slide31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" Target="slide31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" Target="slide31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" Target="slide31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" Target="slide31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" Target="slide31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" Target="slide31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" Target="slide31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" Target="slide31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" Target="slide3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2.xml"/><Relationship Id="rId1" Type="http://schemas.openxmlformats.org/officeDocument/2006/relationships/audio" Target="44%20%20R3%2010%20Second%20Countdown.mp3" TargetMode="Externa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" Target="slide31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" Target="slide31.xml"/><Relationship Id="rId2" Type="http://schemas.openxmlformats.org/officeDocument/2006/relationships/slideLayout" Target="../slideLayouts/slideLayout2.xml"/><Relationship Id="rId1" Type="http://schemas.openxmlformats.org/officeDocument/2006/relationships/audio" Target="Sound%202.mp3" TargetMode="External"/><Relationship Id="rId4" Type="http://schemas.openxmlformats.org/officeDocument/2006/relationships/image" Target="../media/image10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" Target="slide31.xml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" Target="slide31.xml"/><Relationship Id="rId2" Type="http://schemas.openxmlformats.org/officeDocument/2006/relationships/slideLayout" Target="../slideLayouts/slideLayout2.xml"/><Relationship Id="rId1" Type="http://schemas.openxmlformats.org/officeDocument/2006/relationships/audio" Target="Sound%201.mp3" TargetMode="External"/><Relationship Id="rId5" Type="http://schemas.openxmlformats.org/officeDocument/2006/relationships/image" Target="../media/image9.png"/><Relationship Id="rId4" Type="http://schemas.openxmlformats.org/officeDocument/2006/relationships/slide" Target="slide53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" Target="slide53.xml"/><Relationship Id="rId2" Type="http://schemas.openxmlformats.org/officeDocument/2006/relationships/slide" Target="slide31.xml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" Target="slide53.xml"/><Relationship Id="rId2" Type="http://schemas.openxmlformats.org/officeDocument/2006/relationships/slide" Target="slide31.xm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slide" Target="slide53.xml"/><Relationship Id="rId2" Type="http://schemas.openxmlformats.org/officeDocument/2006/relationships/slide" Target="slide31.xml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slide" Target="slide53.xml"/><Relationship Id="rId2" Type="http://schemas.openxmlformats.org/officeDocument/2006/relationships/slide" Target="slide31.xml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slide" Target="slide53.xml"/><Relationship Id="rId2" Type="http://schemas.openxmlformats.org/officeDocument/2006/relationships/slide" Target="slide31.xml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slide" Target="slide53.xml"/><Relationship Id="rId2" Type="http://schemas.openxmlformats.org/officeDocument/2006/relationships/slide" Target="slide3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12.xml"/><Relationship Id="rId1" Type="http://schemas.openxmlformats.org/officeDocument/2006/relationships/audio" Target="44%20%20R3%2010%20Second%20Countdown.mp3" TargetMode="Externa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slide" Target="slide53.xml"/><Relationship Id="rId2" Type="http://schemas.openxmlformats.org/officeDocument/2006/relationships/slide" Target="slide31.xml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slide" Target="slide53.xml"/><Relationship Id="rId2" Type="http://schemas.openxmlformats.org/officeDocument/2006/relationships/slide" Target="slide31.xml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slide" Target="slide53.xml"/><Relationship Id="rId2" Type="http://schemas.openxmlformats.org/officeDocument/2006/relationships/slide" Target="slide31.xml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slide" Target="slide53.xml"/><Relationship Id="rId2" Type="http://schemas.openxmlformats.org/officeDocument/2006/relationships/slide" Target="slide31.xml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slide" Target="slide53.xml"/><Relationship Id="rId2" Type="http://schemas.openxmlformats.org/officeDocument/2006/relationships/slide" Target="slide31.xml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slide" Target="slide53.xml"/><Relationship Id="rId2" Type="http://schemas.openxmlformats.org/officeDocument/2006/relationships/slide" Target="slide31.xml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slide" Target="slide53.xml"/><Relationship Id="rId2" Type="http://schemas.openxmlformats.org/officeDocument/2006/relationships/slide" Target="slide31.xml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slide" Target="slide53.xml"/><Relationship Id="rId2" Type="http://schemas.openxmlformats.org/officeDocument/2006/relationships/slide" Target="slide31.xml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slide" Target="slide53.xml"/><Relationship Id="rId2" Type="http://schemas.openxmlformats.org/officeDocument/2006/relationships/slide" Target="slide31.xml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slide" Target="slide53.xml"/><Relationship Id="rId2" Type="http://schemas.openxmlformats.org/officeDocument/2006/relationships/slide" Target="slide3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2.xml"/><Relationship Id="rId1" Type="http://schemas.openxmlformats.org/officeDocument/2006/relationships/audio" Target="44%20%20R3%2010%20Second%20Countdown.mp3" TargetMode="Externa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slide" Target="slide53.xml"/><Relationship Id="rId2" Type="http://schemas.openxmlformats.org/officeDocument/2006/relationships/slide" Target="slide31.xml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slide" Target="slide53.xml"/><Relationship Id="rId2" Type="http://schemas.openxmlformats.org/officeDocument/2006/relationships/slide" Target="slide31.xml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slide" Target="slide31.xml"/><Relationship Id="rId2" Type="http://schemas.openxmlformats.org/officeDocument/2006/relationships/slideLayout" Target="../slideLayouts/slideLayout2.xml"/><Relationship Id="rId1" Type="http://schemas.openxmlformats.org/officeDocument/2006/relationships/audio" Target="Sound%202.mp3" TargetMode="External"/><Relationship Id="rId5" Type="http://schemas.openxmlformats.org/officeDocument/2006/relationships/image" Target="../media/image10.png"/><Relationship Id="rId4" Type="http://schemas.openxmlformats.org/officeDocument/2006/relationships/slide" Target="slide53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slide" Target="slide53.xml"/><Relationship Id="rId2" Type="http://schemas.openxmlformats.org/officeDocument/2006/relationships/slide" Target="slide31.xml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slide" Target="slide31.xml"/><Relationship Id="rId2" Type="http://schemas.openxmlformats.org/officeDocument/2006/relationships/slideLayout" Target="../slideLayouts/slideLayout2.xml"/><Relationship Id="rId1" Type="http://schemas.openxmlformats.org/officeDocument/2006/relationships/audio" Target="Sound%201.mp3" TargetMode="External"/><Relationship Id="rId5" Type="http://schemas.openxmlformats.org/officeDocument/2006/relationships/image" Target="../media/image9.png"/><Relationship Id="rId4" Type="http://schemas.openxmlformats.org/officeDocument/2006/relationships/slide" Target="slide74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slide" Target="slide74.xml"/><Relationship Id="rId2" Type="http://schemas.openxmlformats.org/officeDocument/2006/relationships/slide" Target="slide31.xml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slide" Target="slide74.xml"/><Relationship Id="rId2" Type="http://schemas.openxmlformats.org/officeDocument/2006/relationships/slide" Target="slide31.xml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slide" Target="slide74.xml"/><Relationship Id="rId2" Type="http://schemas.openxmlformats.org/officeDocument/2006/relationships/slide" Target="slide31.xml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slide" Target="slide74.xml"/><Relationship Id="rId2" Type="http://schemas.openxmlformats.org/officeDocument/2006/relationships/slide" Target="slide31.xml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slide" Target="slide74.xml"/><Relationship Id="rId2" Type="http://schemas.openxmlformats.org/officeDocument/2006/relationships/slide" Target="slide3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2.xml"/><Relationship Id="rId1" Type="http://schemas.openxmlformats.org/officeDocument/2006/relationships/audio" Target="44%20%20R3%2010%20Second%20Countdown.mp3" TargetMode="Externa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slide" Target="slide74.xml"/><Relationship Id="rId2" Type="http://schemas.openxmlformats.org/officeDocument/2006/relationships/slide" Target="slide31.xml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slide" Target="slide74.xml"/><Relationship Id="rId2" Type="http://schemas.openxmlformats.org/officeDocument/2006/relationships/slide" Target="slide31.xml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slide" Target="slide74.xml"/><Relationship Id="rId2" Type="http://schemas.openxmlformats.org/officeDocument/2006/relationships/slide" Target="slide31.xml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slide" Target="slide74.xml"/><Relationship Id="rId2" Type="http://schemas.openxmlformats.org/officeDocument/2006/relationships/slide" Target="slide31.xml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slide" Target="slide74.xml"/><Relationship Id="rId2" Type="http://schemas.openxmlformats.org/officeDocument/2006/relationships/slide" Target="slide31.xml"/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slide" Target="slide74.xml"/><Relationship Id="rId2" Type="http://schemas.openxmlformats.org/officeDocument/2006/relationships/slide" Target="slide31.xml"/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slide" Target="slide74.xml"/><Relationship Id="rId2" Type="http://schemas.openxmlformats.org/officeDocument/2006/relationships/slide" Target="slide31.xml"/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slide" Target="slide74.xml"/><Relationship Id="rId2" Type="http://schemas.openxmlformats.org/officeDocument/2006/relationships/slide" Target="slide31.xml"/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slide" Target="slide74.xml"/><Relationship Id="rId2" Type="http://schemas.openxmlformats.org/officeDocument/2006/relationships/slide" Target="slide31.xml"/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slide" Target="slide74.xml"/><Relationship Id="rId2" Type="http://schemas.openxmlformats.org/officeDocument/2006/relationships/slide" Target="slide3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2.xml"/><Relationship Id="rId1" Type="http://schemas.openxmlformats.org/officeDocument/2006/relationships/audio" Target="44%20%20R3%2010%20Second%20Countdown.mp3" TargetMode="Externa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slide" Target="slide74.xml"/><Relationship Id="rId2" Type="http://schemas.openxmlformats.org/officeDocument/2006/relationships/slide" Target="slide31.xml"/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slide" Target="slide74.xml"/><Relationship Id="rId2" Type="http://schemas.openxmlformats.org/officeDocument/2006/relationships/slide" Target="slide31.xml"/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slide" Target="slide74.xml"/><Relationship Id="rId2" Type="http://schemas.openxmlformats.org/officeDocument/2006/relationships/slide" Target="slide31.xml"/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slide" Target="slide31.xml"/><Relationship Id="rId2" Type="http://schemas.openxmlformats.org/officeDocument/2006/relationships/slideLayout" Target="../slideLayouts/slideLayout2.xml"/><Relationship Id="rId1" Type="http://schemas.openxmlformats.org/officeDocument/2006/relationships/audio" Target="Sound%202.mp3" TargetMode="External"/><Relationship Id="rId5" Type="http://schemas.openxmlformats.org/officeDocument/2006/relationships/image" Target="../media/image10.png"/><Relationship Id="rId4" Type="http://schemas.openxmlformats.org/officeDocument/2006/relationships/slide" Target="slide74.x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slide" Target="slide74.xml"/><Relationship Id="rId2" Type="http://schemas.openxmlformats.org/officeDocument/2006/relationships/slide" Target="slide31.xml"/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slide" Target="slide31.xml"/><Relationship Id="rId2" Type="http://schemas.openxmlformats.org/officeDocument/2006/relationships/slideLayout" Target="../slideLayouts/slideLayout2.xml"/><Relationship Id="rId1" Type="http://schemas.openxmlformats.org/officeDocument/2006/relationships/audio" Target="Sound%201.mp3" TargetMode="External"/><Relationship Id="rId5" Type="http://schemas.openxmlformats.org/officeDocument/2006/relationships/image" Target="../media/image11.png"/><Relationship Id="rId4" Type="http://schemas.openxmlformats.org/officeDocument/2006/relationships/slide" Target="slide95.x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slide" Target="slide95.xml"/><Relationship Id="rId2" Type="http://schemas.openxmlformats.org/officeDocument/2006/relationships/slide" Target="slide31.xml"/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slide" Target="slide95.xml"/><Relationship Id="rId2" Type="http://schemas.openxmlformats.org/officeDocument/2006/relationships/slide" Target="slide31.xml"/><Relationship Id="rId1" Type="http://schemas.openxmlformats.org/officeDocument/2006/relationships/slideLayout" Target="../slideLayouts/slideLayout2.xml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slide" Target="slide95.xml"/><Relationship Id="rId2" Type="http://schemas.openxmlformats.org/officeDocument/2006/relationships/slide" Target="slide31.xml"/><Relationship Id="rId1" Type="http://schemas.openxmlformats.org/officeDocument/2006/relationships/slideLayout" Target="../slideLayouts/slideLayout2.xm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slide" Target="slide95.xml"/><Relationship Id="rId2" Type="http://schemas.openxmlformats.org/officeDocument/2006/relationships/slide" Target="slide3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4"/>
          <p:cNvSpPr>
            <a:spLocks noGrp="1" noChangeArrowheads="1"/>
          </p:cNvSpPr>
          <p:nvPr>
            <p:ph type="ctrTitle"/>
          </p:nvPr>
        </p:nvSpPr>
        <p:spPr>
          <a:xfrm>
            <a:off x="3132138" y="4221163"/>
            <a:ext cx="5407025" cy="838200"/>
          </a:xfrm>
        </p:spPr>
        <p:txBody>
          <a:bodyPr/>
          <a:lstStyle/>
          <a:p>
            <a:pPr eaLnBrk="1" hangingPunct="1"/>
            <a:r>
              <a:rPr lang="ru-RU" sz="4800" smtClean="0"/>
              <a:t>САМЫЙ УМНЫЙ</a:t>
            </a:r>
            <a:endParaRPr lang="en-US" sz="4800" smtClean="0"/>
          </a:p>
        </p:txBody>
      </p:sp>
      <p:sp>
        <p:nvSpPr>
          <p:cNvPr id="614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3419475" y="5229225"/>
            <a:ext cx="5181600" cy="457200"/>
          </a:xfrm>
        </p:spPr>
        <p:txBody>
          <a:bodyPr/>
          <a:lstStyle/>
          <a:p>
            <a:pPr eaLnBrk="1" hangingPunct="1"/>
            <a:r>
              <a:rPr lang="ru-RU" smtClean="0"/>
              <a:t>МАТЕМАТИКА И ИНФОРМАТИКА</a:t>
            </a:r>
            <a:endParaRPr lang="en-US" smtClean="0"/>
          </a:p>
        </p:txBody>
      </p:sp>
      <p:sp>
        <p:nvSpPr>
          <p:cNvPr id="6148" name="Rectangle 6"/>
          <p:cNvSpPr>
            <a:spLocks noChangeArrowheads="1"/>
          </p:cNvSpPr>
          <p:nvPr/>
        </p:nvSpPr>
        <p:spPr bwMode="auto">
          <a:xfrm>
            <a:off x="5795963" y="6165850"/>
            <a:ext cx="2952750" cy="431800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Заставк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168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Нижний колонтитул 5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www.themegallery.com</a:t>
            </a:r>
          </a:p>
        </p:txBody>
      </p:sp>
      <p:sp>
        <p:nvSpPr>
          <p:cNvPr id="1843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dirty="0" smtClean="0"/>
              <a:t>Шестой вопрос</a:t>
            </a:r>
            <a:endParaRPr lang="en-US" dirty="0" smtClean="0"/>
          </a:p>
        </p:txBody>
      </p:sp>
      <p:sp>
        <p:nvSpPr>
          <p:cNvPr id="8909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79388" y="1125538"/>
            <a:ext cx="8431212" cy="30734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None/>
            </a:pPr>
            <a:r>
              <a:rPr lang="ru-RU" sz="3200" b="1" dirty="0" smtClean="0"/>
              <a:t>   </a:t>
            </a:r>
            <a:r>
              <a:rPr lang="ru-RU" sz="5400" b="1" dirty="0" smtClean="0"/>
              <a:t>Чей это флаг? </a:t>
            </a:r>
            <a:endParaRPr lang="en-US" sz="5400" dirty="0" smtClean="0"/>
          </a:p>
        </p:txBody>
      </p:sp>
      <p:sp>
        <p:nvSpPr>
          <p:cNvPr id="18437" name="Rectangle 4"/>
          <p:cNvSpPr>
            <a:spLocks noChangeArrowheads="1"/>
          </p:cNvSpPr>
          <p:nvPr/>
        </p:nvSpPr>
        <p:spPr bwMode="auto">
          <a:xfrm>
            <a:off x="5795963" y="6165850"/>
            <a:ext cx="3348037" cy="692150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aphicFrame>
        <p:nvGraphicFramePr>
          <p:cNvPr id="89128" name="Group 40"/>
          <p:cNvGraphicFramePr>
            <a:graphicFrameLocks noGrp="1"/>
          </p:cNvGraphicFramePr>
          <p:nvPr>
            <p:ph sz="half" idx="2"/>
          </p:nvPr>
        </p:nvGraphicFramePr>
        <p:xfrm>
          <a:off x="395288" y="4437063"/>
          <a:ext cx="7561262" cy="1828800"/>
        </p:xfrm>
        <a:graphic>
          <a:graphicData uri="http://schemas.openxmlformats.org/drawingml/2006/table">
            <a:tbl>
              <a:tblPr/>
              <a:tblGrid>
                <a:gridCol w="3816350"/>
                <a:gridCol w="431800"/>
                <a:gridCol w="431800"/>
                <a:gridCol w="2881312"/>
              </a:tblGrid>
              <a:tr h="433388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815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Georgia" pitchFamily="18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Georgia" pitchFamily="18" charset="0"/>
                        </a:rPr>
                        <a:t>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85763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Georgia" pitchFamily="18" charset="0"/>
                        </a:rPr>
                        <a:t>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Georgia" pitchFamily="18" charset="0"/>
                        </a:rPr>
                        <a:t>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656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9116" name="WordArt 28"/>
          <p:cNvSpPr>
            <a:spLocks noChangeArrowheads="1" noChangeShapeType="1" noTextEdit="1"/>
          </p:cNvSpPr>
          <p:nvPr/>
        </p:nvSpPr>
        <p:spPr bwMode="auto">
          <a:xfrm>
            <a:off x="539750" y="4508500"/>
            <a:ext cx="3671888" cy="6492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9525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3366FF"/>
                </a:solidFill>
                <a:latin typeface="Arial"/>
                <a:cs typeface="Arial"/>
              </a:rPr>
              <a:t>Уругвай</a:t>
            </a:r>
            <a:endParaRPr lang="ru-RU" sz="3600" b="1" kern="10" dirty="0">
              <a:ln w="9525">
                <a:solidFill>
                  <a:srgbClr val="FFFF00"/>
                </a:solidFill>
                <a:round/>
                <a:headEnd/>
                <a:tailEnd/>
              </a:ln>
              <a:solidFill>
                <a:srgbClr val="3366FF"/>
              </a:solidFill>
              <a:latin typeface="Arial"/>
              <a:cs typeface="Arial"/>
            </a:endParaRPr>
          </a:p>
        </p:txBody>
      </p:sp>
      <p:sp>
        <p:nvSpPr>
          <p:cNvPr id="89117" name="WordArt 29"/>
          <p:cNvSpPr>
            <a:spLocks noChangeArrowheads="1" noChangeShapeType="1" noTextEdit="1"/>
          </p:cNvSpPr>
          <p:nvPr/>
        </p:nvSpPr>
        <p:spPr bwMode="auto">
          <a:xfrm>
            <a:off x="684213" y="5445125"/>
            <a:ext cx="3095625" cy="7207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9525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3366FF"/>
                </a:solidFill>
                <a:latin typeface="Arial"/>
                <a:cs typeface="Arial"/>
              </a:rPr>
              <a:t>Аргентина</a:t>
            </a:r>
            <a:endParaRPr lang="ru-RU" sz="3600" b="1" kern="10" dirty="0">
              <a:ln w="9525">
                <a:solidFill>
                  <a:srgbClr val="FFFF00"/>
                </a:solidFill>
                <a:round/>
                <a:headEnd/>
                <a:tailEnd/>
              </a:ln>
              <a:solidFill>
                <a:srgbClr val="3366FF"/>
              </a:solidFill>
              <a:latin typeface="Arial"/>
              <a:cs typeface="Arial"/>
            </a:endParaRPr>
          </a:p>
        </p:txBody>
      </p:sp>
      <p:sp>
        <p:nvSpPr>
          <p:cNvPr id="89118" name="WordArt 30"/>
          <p:cNvSpPr>
            <a:spLocks noChangeArrowheads="1" noChangeShapeType="1" noTextEdit="1"/>
          </p:cNvSpPr>
          <p:nvPr/>
        </p:nvSpPr>
        <p:spPr bwMode="auto">
          <a:xfrm>
            <a:off x="5357818" y="4643446"/>
            <a:ext cx="2181225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9525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3366FF"/>
                </a:solidFill>
                <a:latin typeface="Arial"/>
                <a:cs typeface="Arial"/>
              </a:rPr>
              <a:t>Чили</a:t>
            </a:r>
            <a:endParaRPr lang="ru-RU" sz="3600" b="1" kern="10" dirty="0">
              <a:ln w="9525">
                <a:solidFill>
                  <a:srgbClr val="FFFF00"/>
                </a:solidFill>
                <a:round/>
                <a:headEnd/>
                <a:tailEnd/>
              </a:ln>
              <a:solidFill>
                <a:srgbClr val="3366FF"/>
              </a:solidFill>
              <a:latin typeface="Arial"/>
              <a:cs typeface="Arial"/>
            </a:endParaRPr>
          </a:p>
        </p:txBody>
      </p:sp>
      <p:sp>
        <p:nvSpPr>
          <p:cNvPr id="89119" name="WordArt 31"/>
          <p:cNvSpPr>
            <a:spLocks noChangeArrowheads="1" noChangeShapeType="1" noTextEdit="1"/>
          </p:cNvSpPr>
          <p:nvPr/>
        </p:nvSpPr>
        <p:spPr bwMode="auto">
          <a:xfrm>
            <a:off x="5076825" y="5516563"/>
            <a:ext cx="2735263" cy="5048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9525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3366FF"/>
                </a:solidFill>
                <a:latin typeface="Arial"/>
                <a:cs typeface="Arial"/>
              </a:rPr>
              <a:t>Куба</a:t>
            </a:r>
            <a:endParaRPr lang="ru-RU" sz="3600" b="1" kern="10" dirty="0">
              <a:ln w="9525">
                <a:solidFill>
                  <a:srgbClr val="FFFF00"/>
                </a:solidFill>
                <a:round/>
                <a:headEnd/>
                <a:tailEnd/>
              </a:ln>
              <a:solidFill>
                <a:srgbClr val="3366FF"/>
              </a:solidFill>
              <a:latin typeface="Arial"/>
              <a:cs typeface="Arial"/>
            </a:endParaRPr>
          </a:p>
        </p:txBody>
      </p:sp>
      <p:sp>
        <p:nvSpPr>
          <p:cNvPr id="89125" name="WordArt 37"/>
          <p:cNvSpPr>
            <a:spLocks noChangeArrowheads="1" noChangeShapeType="1" noTextEdit="1"/>
          </p:cNvSpPr>
          <p:nvPr/>
        </p:nvSpPr>
        <p:spPr bwMode="auto">
          <a:xfrm>
            <a:off x="4195763" y="5422900"/>
            <a:ext cx="414337" cy="3159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3300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Georgia"/>
              </a:rPr>
              <a:t>3</a:t>
            </a:r>
          </a:p>
        </p:txBody>
      </p:sp>
      <p:sp>
        <p:nvSpPr>
          <p:cNvPr id="17" name="WordArt 1"/>
          <p:cNvSpPr>
            <a:spLocks noChangeArrowheads="1" noChangeShapeType="1" noTextEdit="1"/>
          </p:cNvSpPr>
          <p:nvPr/>
        </p:nvSpPr>
        <p:spPr bwMode="auto">
          <a:xfrm>
            <a:off x="8643966" y="4500570"/>
            <a:ext cx="228600" cy="2095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b="1" kern="10" spc="0" dirty="0" smtClean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Georgia"/>
              </a:rPr>
              <a:t>1</a:t>
            </a:r>
            <a:endParaRPr lang="ru-RU" sz="3600" b="1" kern="10" spc="0" dirty="0">
              <a:ln w="9525">
                <a:solidFill>
                  <a:srgbClr val="FF0000"/>
                </a:solidFill>
                <a:round/>
                <a:headEnd/>
                <a:tailEnd/>
              </a:ln>
              <a:solidFill>
                <a:srgbClr val="FFFF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Georgia"/>
            </a:endParaRPr>
          </a:p>
        </p:txBody>
      </p:sp>
      <p:sp>
        <p:nvSpPr>
          <p:cNvPr id="18" name="WordArt 1"/>
          <p:cNvSpPr>
            <a:spLocks noChangeArrowheads="1" noChangeShapeType="1" noTextEdit="1"/>
          </p:cNvSpPr>
          <p:nvPr/>
        </p:nvSpPr>
        <p:spPr bwMode="auto">
          <a:xfrm>
            <a:off x="8643966" y="4857760"/>
            <a:ext cx="228600" cy="2095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b="1" kern="10" spc="0" dirty="0" smtClean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Georgia"/>
              </a:rPr>
              <a:t>2</a:t>
            </a:r>
            <a:endParaRPr lang="ru-RU" sz="3600" b="1" kern="10" spc="0" dirty="0">
              <a:ln w="9525">
                <a:solidFill>
                  <a:srgbClr val="FF0000"/>
                </a:solidFill>
                <a:round/>
                <a:headEnd/>
                <a:tailEnd/>
              </a:ln>
              <a:solidFill>
                <a:srgbClr val="FFFF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Georgia"/>
            </a:endParaRPr>
          </a:p>
        </p:txBody>
      </p:sp>
      <p:sp>
        <p:nvSpPr>
          <p:cNvPr id="19" name="WordArt 1"/>
          <p:cNvSpPr>
            <a:spLocks noChangeArrowheads="1" noChangeShapeType="1" noTextEdit="1"/>
          </p:cNvSpPr>
          <p:nvPr/>
        </p:nvSpPr>
        <p:spPr bwMode="auto">
          <a:xfrm>
            <a:off x="8643966" y="5214950"/>
            <a:ext cx="228600" cy="2095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b="1" kern="10" spc="0" dirty="0" smtClean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Georgia"/>
              </a:rPr>
              <a:t>3</a:t>
            </a:r>
            <a:endParaRPr lang="ru-RU" sz="3600" b="1" kern="10" spc="0" dirty="0">
              <a:ln w="9525">
                <a:solidFill>
                  <a:srgbClr val="FF0000"/>
                </a:solidFill>
                <a:round/>
                <a:headEnd/>
                <a:tailEnd/>
              </a:ln>
              <a:solidFill>
                <a:srgbClr val="FFFF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Georgia"/>
            </a:endParaRPr>
          </a:p>
        </p:txBody>
      </p:sp>
      <p:sp>
        <p:nvSpPr>
          <p:cNvPr id="20" name="WordArt 1"/>
          <p:cNvSpPr>
            <a:spLocks noChangeArrowheads="1" noChangeShapeType="1" noTextEdit="1"/>
          </p:cNvSpPr>
          <p:nvPr/>
        </p:nvSpPr>
        <p:spPr bwMode="auto">
          <a:xfrm>
            <a:off x="8643966" y="5572140"/>
            <a:ext cx="228600" cy="2095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b="1" kern="10" spc="0" dirty="0" smtClean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Georgia"/>
              </a:rPr>
              <a:t>4</a:t>
            </a:r>
            <a:endParaRPr lang="ru-RU" sz="3600" b="1" kern="10" spc="0" dirty="0">
              <a:ln w="9525">
                <a:solidFill>
                  <a:srgbClr val="FF0000"/>
                </a:solidFill>
                <a:round/>
                <a:headEnd/>
                <a:tailEnd/>
              </a:ln>
              <a:solidFill>
                <a:srgbClr val="FFFF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Georgia"/>
            </a:endParaRPr>
          </a:p>
        </p:txBody>
      </p:sp>
      <p:sp>
        <p:nvSpPr>
          <p:cNvPr id="21" name="WordArt 1"/>
          <p:cNvSpPr>
            <a:spLocks noChangeArrowheads="1" noChangeShapeType="1" noTextEdit="1"/>
          </p:cNvSpPr>
          <p:nvPr/>
        </p:nvSpPr>
        <p:spPr bwMode="auto">
          <a:xfrm>
            <a:off x="8643966" y="5857892"/>
            <a:ext cx="228600" cy="2095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b="1" kern="10" spc="0" dirty="0" smtClean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Georgia"/>
              </a:rPr>
              <a:t>5</a:t>
            </a:r>
            <a:endParaRPr lang="ru-RU" sz="3600" b="1" kern="10" spc="0" dirty="0">
              <a:ln w="9525">
                <a:solidFill>
                  <a:srgbClr val="FF0000"/>
                </a:solidFill>
                <a:round/>
                <a:headEnd/>
                <a:tailEnd/>
              </a:ln>
              <a:solidFill>
                <a:srgbClr val="FFFF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Georgia"/>
            </a:endParaRPr>
          </a:p>
        </p:txBody>
      </p:sp>
      <p:pic>
        <p:nvPicPr>
          <p:cNvPr id="142337" name="Рисунок 3" descr="C:\Users\1\Downloads\784px-flag_of_argentina-svg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14612" y="2285992"/>
            <a:ext cx="2635253" cy="1700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44  R3 10 Second Countdown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90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9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9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9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9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9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5)">
                                      <p:cBhvr>
                                        <p:cTn id="26" dur="34390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6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89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50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"/>
                </p:tgtEl>
              </p:cMediaNode>
            </p:audio>
          </p:childTnLst>
        </p:cTn>
      </p:par>
    </p:tnLst>
    <p:bldLst>
      <p:bldP spid="89091" grpId="0" autoUpdateAnimBg="0"/>
      <p:bldP spid="89116" grpId="0" animBg="1"/>
      <p:bldP spid="89117" grpId="0" animBg="1"/>
      <p:bldP spid="89118" grpId="0" animBg="1"/>
      <p:bldP spid="89119" grpId="0" animBg="1"/>
      <p:bldP spid="89125" grpId="0" animBg="1"/>
      <p:bldP spid="17" grpId="0"/>
      <p:bldP spid="18" grpId="0"/>
      <p:bldP spid="19" grpId="0"/>
      <p:bldP spid="20" grpId="0"/>
      <p:bldP spid="21" grpId="0"/>
    </p:bld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Нижний колонтитул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www.themegallery.com</a:t>
            </a:r>
          </a:p>
        </p:txBody>
      </p:sp>
      <p:sp>
        <p:nvSpPr>
          <p:cNvPr id="96259" name="Rectangle 2"/>
          <p:cNvSpPr>
            <a:spLocks noChangeArrowheads="1"/>
          </p:cNvSpPr>
          <p:nvPr/>
        </p:nvSpPr>
        <p:spPr bwMode="auto">
          <a:xfrm>
            <a:off x="5795963" y="6165850"/>
            <a:ext cx="3348037" cy="692150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250825" y="2060575"/>
            <a:ext cx="9107488" cy="3384550"/>
            <a:chOff x="158" y="1298"/>
            <a:chExt cx="5737" cy="2132"/>
          </a:xfrm>
        </p:grpSpPr>
        <p:sp>
          <p:nvSpPr>
            <p:cNvPr id="181252" name="AutoShape 4"/>
            <p:cNvSpPr>
              <a:spLocks noChangeArrowheads="1"/>
            </p:cNvSpPr>
            <p:nvPr/>
          </p:nvSpPr>
          <p:spPr bwMode="gray">
            <a:xfrm>
              <a:off x="158" y="1298"/>
              <a:ext cx="5602" cy="2132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81253" name="Freeform 5"/>
            <p:cNvSpPr>
              <a:spLocks/>
            </p:cNvSpPr>
            <p:nvPr/>
          </p:nvSpPr>
          <p:spPr bwMode="gray">
            <a:xfrm>
              <a:off x="385" y="1616"/>
              <a:ext cx="488" cy="613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0066CC">
                    <a:gamma/>
                    <a:tint val="54510"/>
                    <a:invGamma/>
                  </a:srgbClr>
                </a:gs>
                <a:gs pos="50000">
                  <a:srgbClr val="0066CC">
                    <a:alpha val="0"/>
                  </a:srgbClr>
                </a:gs>
                <a:gs pos="100000">
                  <a:srgbClr val="0066CC">
                    <a:gamma/>
                    <a:tint val="54510"/>
                    <a:invGamma/>
                  </a:srgb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6269" name="Text Box 6"/>
            <p:cNvSpPr txBox="1">
              <a:spLocks noChangeArrowheads="1"/>
            </p:cNvSpPr>
            <p:nvPr/>
          </p:nvSpPr>
          <p:spPr bwMode="gray">
            <a:xfrm>
              <a:off x="1665" y="1395"/>
              <a:ext cx="4230" cy="191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eaLnBrk="0" hangingPunct="0"/>
              <a:r>
                <a:rPr lang="ru-RU" sz="4700" b="1" dirty="0" smtClean="0">
                  <a:solidFill>
                    <a:schemeClr val="accent5">
                      <a:lumMod val="1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Устройство для вывода на экран текстовой и графической информации?</a:t>
              </a:r>
              <a:r>
                <a:rPr lang="ru-RU" sz="4700" dirty="0" smtClean="0">
                  <a:solidFill>
                    <a:schemeClr val="accent5">
                      <a:lumMod val="1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endParaRPr lang="en-US" sz="47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3" name="Group 7"/>
            <p:cNvGrpSpPr>
              <a:grpSpLocks/>
            </p:cNvGrpSpPr>
            <p:nvPr/>
          </p:nvGrpSpPr>
          <p:grpSpPr bwMode="auto">
            <a:xfrm>
              <a:off x="340" y="1570"/>
              <a:ext cx="1361" cy="1361"/>
              <a:chOff x="476" y="1340"/>
              <a:chExt cx="1361" cy="1361"/>
            </a:xfrm>
          </p:grpSpPr>
          <p:sp>
            <p:nvSpPr>
              <p:cNvPr id="181256" name="Oval 8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tint val="0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96272" name="Oval 9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rgbClr val="FF9900">
                      <a:alpha val="32001"/>
                    </a:srgbClr>
                  </a:gs>
                  <a:gs pos="100000">
                    <a:srgbClr val="000000">
                      <a:alpha val="89998"/>
                    </a:srgb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181258" name="Oval 10"/>
              <p:cNvSpPr>
                <a:spLocks noChangeArrowheads="1"/>
              </p:cNvSpPr>
              <p:nvPr/>
            </p:nvSpPr>
            <p:spPr bwMode="gray">
              <a:xfrm>
                <a:off x="565" y="1429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shade val="54118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96274" name="Oval 11"/>
              <p:cNvSpPr>
                <a:spLocks noChangeArrowheads="1"/>
              </p:cNvSpPr>
              <p:nvPr/>
            </p:nvSpPr>
            <p:spPr bwMode="gray">
              <a:xfrm>
                <a:off x="566" y="1431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rgbClr val="FFFF00">
                      <a:alpha val="0"/>
                    </a:srgbClr>
                  </a:gs>
                  <a:gs pos="100000">
                    <a:srgbClr val="276F6C"/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96275" name="Oval 12"/>
              <p:cNvSpPr>
                <a:spLocks noChangeArrowheads="1"/>
              </p:cNvSpPr>
              <p:nvPr/>
            </p:nvSpPr>
            <p:spPr bwMode="gray">
              <a:xfrm>
                <a:off x="624" y="1488"/>
                <a:ext cx="1065" cy="1065"/>
              </a:xfrm>
              <a:prstGeom prst="ellipse">
                <a:avLst/>
              </a:prstGeom>
              <a:solidFill>
                <a:srgbClr val="333333"/>
              </a:soli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grpSp>
            <p:nvGrpSpPr>
              <p:cNvPr id="4" name="Group 13"/>
              <p:cNvGrpSpPr>
                <a:grpSpLocks/>
              </p:cNvGrpSpPr>
              <p:nvPr/>
            </p:nvGrpSpPr>
            <p:grpSpPr bwMode="auto">
              <a:xfrm>
                <a:off x="641" y="1504"/>
                <a:ext cx="1031" cy="1031"/>
                <a:chOff x="4166" y="1706"/>
                <a:chExt cx="1252" cy="1252"/>
              </a:xfrm>
            </p:grpSpPr>
            <p:sp>
              <p:nvSpPr>
                <p:cNvPr id="96278" name="Oval 14"/>
                <p:cNvSpPr>
                  <a:spLocks noChangeArrowheads="1"/>
                </p:cNvSpPr>
                <p:nvPr/>
              </p:nvSpPr>
              <p:spPr bwMode="gray">
                <a:xfrm>
                  <a:off x="4166" y="1706"/>
                  <a:ext cx="1252" cy="125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636869"/>
                    </a:gs>
                    <a:gs pos="100000">
                      <a:srgbClr val="D6E1E2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96279" name="Oval 15"/>
                <p:cNvSpPr>
                  <a:spLocks noChangeArrowheads="1"/>
                </p:cNvSpPr>
                <p:nvPr/>
              </p:nvSpPr>
              <p:spPr bwMode="gray">
                <a:xfrm>
                  <a:off x="4182" y="1713"/>
                  <a:ext cx="1222" cy="122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alpha val="0"/>
                      </a:srgbClr>
                    </a:gs>
                    <a:gs pos="100000">
                      <a:srgbClr val="F1F5F5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96280" name="Oval 16"/>
                <p:cNvSpPr>
                  <a:spLocks noChangeArrowheads="1"/>
                </p:cNvSpPr>
                <p:nvPr/>
              </p:nvSpPr>
              <p:spPr bwMode="gray">
                <a:xfrm>
                  <a:off x="4195" y="1725"/>
                  <a:ext cx="1162" cy="114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AAB2B3"/>
                    </a:gs>
                    <a:gs pos="100000">
                      <a:srgbClr val="D6E1E2">
                        <a:alpha val="48000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96281" name="Oval 17"/>
                <p:cNvSpPr>
                  <a:spLocks noChangeArrowheads="1"/>
                </p:cNvSpPr>
                <p:nvPr/>
              </p:nvSpPr>
              <p:spPr bwMode="gray">
                <a:xfrm>
                  <a:off x="4263" y="1757"/>
                  <a:ext cx="1033" cy="92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D6E1E2">
                        <a:alpha val="37999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96277" name="Text Box 18"/>
              <p:cNvSpPr txBox="1">
                <a:spLocks noChangeArrowheads="1"/>
              </p:cNvSpPr>
              <p:nvPr/>
            </p:nvSpPr>
            <p:spPr bwMode="gray">
              <a:xfrm>
                <a:off x="894" y="1451"/>
                <a:ext cx="531" cy="826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ru-RU" sz="8000" b="1">
                    <a:solidFill>
                      <a:srgbClr val="FF3300"/>
                    </a:solidFill>
                    <a:latin typeface="Georgia" pitchFamily="18" charset="0"/>
                  </a:rPr>
                  <a:t>6</a:t>
                </a:r>
                <a:endParaRPr lang="en-US" sz="8000" b="1">
                  <a:solidFill>
                    <a:srgbClr val="FF3300"/>
                  </a:solidFill>
                  <a:latin typeface="Georgia" pitchFamily="18" charset="0"/>
                </a:endParaRPr>
              </a:p>
            </p:txBody>
          </p:sp>
        </p:grpSp>
      </p:grpSp>
      <p:sp>
        <p:nvSpPr>
          <p:cNvPr id="96261" name="AutoShape 19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237288"/>
            <a:ext cx="684212" cy="620712"/>
          </a:xfrm>
          <a:prstGeom prst="actionButtonHome">
            <a:avLst/>
          </a:prstGeom>
          <a:gradFill rotWithShape="1">
            <a:gsLst>
              <a:gs pos="0">
                <a:srgbClr val="FF9900"/>
              </a:gs>
              <a:gs pos="100000">
                <a:srgbClr val="2F3D48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5" name="Group 36"/>
          <p:cNvGrpSpPr>
            <a:grpSpLocks/>
          </p:cNvGrpSpPr>
          <p:nvPr/>
        </p:nvGrpSpPr>
        <p:grpSpPr bwMode="auto">
          <a:xfrm>
            <a:off x="214282" y="214290"/>
            <a:ext cx="2808288" cy="1643050"/>
            <a:chOff x="1338" y="3067"/>
            <a:chExt cx="1769" cy="1253"/>
          </a:xfrm>
        </p:grpSpPr>
        <p:sp>
          <p:nvSpPr>
            <p:cNvPr id="25" name="Oval 7"/>
            <p:cNvSpPr>
              <a:spLocks noChangeArrowheads="1"/>
            </p:cNvSpPr>
            <p:nvPr/>
          </p:nvSpPr>
          <p:spPr bwMode="gray">
            <a:xfrm>
              <a:off x="1338" y="3067"/>
              <a:ext cx="1769" cy="1253"/>
            </a:xfrm>
            <a:prstGeom prst="ellipse">
              <a:avLst/>
            </a:prstGeom>
            <a:gradFill rotWithShape="1">
              <a:gsLst>
                <a:gs pos="0">
                  <a:srgbClr val="FF9900"/>
                </a:gs>
                <a:gs pos="100000">
                  <a:srgbClr val="675642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>
              <a:outerShdw sy="50000" kx="-2453608" algn="br" rotWithShape="0">
                <a:srgbClr val="001D3A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6" name="WordArt 27">
              <a:hlinkClick r:id="rId3" action="ppaction://hlinksldjump"/>
            </p:cNvPr>
            <p:cNvSpPr>
              <a:spLocks noChangeArrowheads="1" noChangeShapeType="1" noTextEdit="1"/>
            </p:cNvSpPr>
            <p:nvPr/>
          </p:nvSpPr>
          <p:spPr bwMode="auto">
            <a:xfrm>
              <a:off x="1474" y="3475"/>
              <a:ext cx="1497" cy="453"/>
            </a:xfrm>
            <a:prstGeom prst="rect">
              <a:avLst/>
            </a:prstGeom>
          </p:spPr>
          <p:txBody>
            <a:bodyPr wrap="none" fromWordArt="1">
              <a:prstTxWarp prst="textDeflate">
                <a:avLst>
                  <a:gd name="adj" fmla="val 26227"/>
                </a:avLst>
              </a:prstTxWarp>
            </a:bodyPr>
            <a:lstStyle/>
            <a:p>
              <a:pPr algn="ctr"/>
              <a:r>
                <a:rPr lang="ru-RU" sz="3600" kern="10" dirty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Impact"/>
                </a:rPr>
                <a:t>Информатика</a:t>
              </a:r>
              <a:endPara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Impac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Нижний колонтитул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www.themegallery.com</a:t>
            </a:r>
          </a:p>
        </p:txBody>
      </p:sp>
      <p:sp>
        <p:nvSpPr>
          <p:cNvPr id="97283" name="Rectangle 2"/>
          <p:cNvSpPr>
            <a:spLocks noChangeArrowheads="1"/>
          </p:cNvSpPr>
          <p:nvPr/>
        </p:nvSpPr>
        <p:spPr bwMode="auto">
          <a:xfrm>
            <a:off x="5795963" y="6165850"/>
            <a:ext cx="3348037" cy="692150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250825" y="2060575"/>
            <a:ext cx="9107488" cy="3489325"/>
            <a:chOff x="158" y="1298"/>
            <a:chExt cx="5737" cy="2198"/>
          </a:xfrm>
        </p:grpSpPr>
        <p:sp>
          <p:nvSpPr>
            <p:cNvPr id="180228" name="AutoShape 4"/>
            <p:cNvSpPr>
              <a:spLocks noChangeArrowheads="1"/>
            </p:cNvSpPr>
            <p:nvPr/>
          </p:nvSpPr>
          <p:spPr bwMode="gray">
            <a:xfrm>
              <a:off x="158" y="1298"/>
              <a:ext cx="5602" cy="2132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80229" name="Freeform 5"/>
            <p:cNvSpPr>
              <a:spLocks/>
            </p:cNvSpPr>
            <p:nvPr/>
          </p:nvSpPr>
          <p:spPr bwMode="gray">
            <a:xfrm>
              <a:off x="385" y="1616"/>
              <a:ext cx="488" cy="613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0066CC">
                    <a:gamma/>
                    <a:tint val="54510"/>
                    <a:invGamma/>
                  </a:srgbClr>
                </a:gs>
                <a:gs pos="50000">
                  <a:srgbClr val="0066CC">
                    <a:alpha val="0"/>
                  </a:srgbClr>
                </a:gs>
                <a:gs pos="100000">
                  <a:srgbClr val="0066CC">
                    <a:gamma/>
                    <a:tint val="54510"/>
                    <a:invGamma/>
                  </a:srgb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7293" name="Text Box 6"/>
            <p:cNvSpPr txBox="1">
              <a:spLocks noChangeArrowheads="1"/>
            </p:cNvSpPr>
            <p:nvPr/>
          </p:nvSpPr>
          <p:spPr bwMode="gray">
            <a:xfrm>
              <a:off x="1620" y="1305"/>
              <a:ext cx="4275" cy="2191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eaLnBrk="0" hangingPunct="0"/>
              <a:r>
                <a:rPr lang="ru-RU" sz="4400" b="1" dirty="0" smtClean="0">
                  <a:solidFill>
                    <a:schemeClr val="accent5">
                      <a:lumMod val="1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Устройство предназначенное для ввода алфавитно-цифровых данных и управления работой ПК?</a:t>
              </a:r>
              <a:endParaRPr lang="en-US" sz="44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3" name="Group 7"/>
            <p:cNvGrpSpPr>
              <a:grpSpLocks/>
            </p:cNvGrpSpPr>
            <p:nvPr/>
          </p:nvGrpSpPr>
          <p:grpSpPr bwMode="auto">
            <a:xfrm>
              <a:off x="340" y="1570"/>
              <a:ext cx="1361" cy="1361"/>
              <a:chOff x="476" y="1340"/>
              <a:chExt cx="1361" cy="1361"/>
            </a:xfrm>
          </p:grpSpPr>
          <p:sp>
            <p:nvSpPr>
              <p:cNvPr id="180232" name="Oval 8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tint val="0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97296" name="Oval 9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rgbClr val="FF9900">
                      <a:alpha val="32001"/>
                    </a:srgbClr>
                  </a:gs>
                  <a:gs pos="100000">
                    <a:srgbClr val="000000">
                      <a:alpha val="89998"/>
                    </a:srgb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180234" name="Oval 10"/>
              <p:cNvSpPr>
                <a:spLocks noChangeArrowheads="1"/>
              </p:cNvSpPr>
              <p:nvPr/>
            </p:nvSpPr>
            <p:spPr bwMode="gray">
              <a:xfrm>
                <a:off x="565" y="1429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shade val="54118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97298" name="Oval 11"/>
              <p:cNvSpPr>
                <a:spLocks noChangeArrowheads="1"/>
              </p:cNvSpPr>
              <p:nvPr/>
            </p:nvSpPr>
            <p:spPr bwMode="gray">
              <a:xfrm>
                <a:off x="566" y="1431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rgbClr val="FFFF00">
                      <a:alpha val="0"/>
                    </a:srgbClr>
                  </a:gs>
                  <a:gs pos="100000">
                    <a:srgbClr val="276F6C"/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97299" name="Oval 12"/>
              <p:cNvSpPr>
                <a:spLocks noChangeArrowheads="1"/>
              </p:cNvSpPr>
              <p:nvPr/>
            </p:nvSpPr>
            <p:spPr bwMode="gray">
              <a:xfrm>
                <a:off x="624" y="1488"/>
                <a:ext cx="1065" cy="1065"/>
              </a:xfrm>
              <a:prstGeom prst="ellipse">
                <a:avLst/>
              </a:prstGeom>
              <a:solidFill>
                <a:srgbClr val="333333"/>
              </a:soli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grpSp>
            <p:nvGrpSpPr>
              <p:cNvPr id="4" name="Group 13"/>
              <p:cNvGrpSpPr>
                <a:grpSpLocks/>
              </p:cNvGrpSpPr>
              <p:nvPr/>
            </p:nvGrpSpPr>
            <p:grpSpPr bwMode="auto">
              <a:xfrm>
                <a:off x="641" y="1504"/>
                <a:ext cx="1031" cy="1031"/>
                <a:chOff x="4166" y="1706"/>
                <a:chExt cx="1252" cy="1252"/>
              </a:xfrm>
            </p:grpSpPr>
            <p:sp>
              <p:nvSpPr>
                <p:cNvPr id="97302" name="Oval 14"/>
                <p:cNvSpPr>
                  <a:spLocks noChangeArrowheads="1"/>
                </p:cNvSpPr>
                <p:nvPr/>
              </p:nvSpPr>
              <p:spPr bwMode="gray">
                <a:xfrm>
                  <a:off x="4166" y="1706"/>
                  <a:ext cx="1252" cy="125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636869"/>
                    </a:gs>
                    <a:gs pos="100000">
                      <a:srgbClr val="D6E1E2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97303" name="Oval 15"/>
                <p:cNvSpPr>
                  <a:spLocks noChangeArrowheads="1"/>
                </p:cNvSpPr>
                <p:nvPr/>
              </p:nvSpPr>
              <p:spPr bwMode="gray">
                <a:xfrm>
                  <a:off x="4182" y="1713"/>
                  <a:ext cx="1222" cy="122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alpha val="0"/>
                      </a:srgbClr>
                    </a:gs>
                    <a:gs pos="100000">
                      <a:srgbClr val="F1F5F5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97304" name="Oval 16"/>
                <p:cNvSpPr>
                  <a:spLocks noChangeArrowheads="1"/>
                </p:cNvSpPr>
                <p:nvPr/>
              </p:nvSpPr>
              <p:spPr bwMode="gray">
                <a:xfrm>
                  <a:off x="4195" y="1725"/>
                  <a:ext cx="1162" cy="114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AAB2B3"/>
                    </a:gs>
                    <a:gs pos="100000">
                      <a:srgbClr val="D6E1E2">
                        <a:alpha val="48000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97305" name="Oval 17"/>
                <p:cNvSpPr>
                  <a:spLocks noChangeArrowheads="1"/>
                </p:cNvSpPr>
                <p:nvPr/>
              </p:nvSpPr>
              <p:spPr bwMode="gray">
                <a:xfrm>
                  <a:off x="4263" y="1757"/>
                  <a:ext cx="1033" cy="92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D6E1E2">
                        <a:alpha val="37999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97301" name="Text Box 18"/>
              <p:cNvSpPr txBox="1">
                <a:spLocks noChangeArrowheads="1"/>
              </p:cNvSpPr>
              <p:nvPr/>
            </p:nvSpPr>
            <p:spPr bwMode="gray">
              <a:xfrm>
                <a:off x="924" y="1451"/>
                <a:ext cx="471" cy="826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ru-RU" sz="8000" b="1">
                    <a:solidFill>
                      <a:srgbClr val="FF3300"/>
                    </a:solidFill>
                    <a:latin typeface="Georgia" pitchFamily="18" charset="0"/>
                  </a:rPr>
                  <a:t>7</a:t>
                </a:r>
                <a:endParaRPr lang="en-US" sz="8000" b="1">
                  <a:solidFill>
                    <a:srgbClr val="FF3300"/>
                  </a:solidFill>
                  <a:latin typeface="Georgia" pitchFamily="18" charset="0"/>
                </a:endParaRPr>
              </a:p>
            </p:txBody>
          </p:sp>
        </p:grpSp>
      </p:grpSp>
      <p:sp>
        <p:nvSpPr>
          <p:cNvPr id="97285" name="AutoShape 19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237288"/>
            <a:ext cx="684212" cy="620712"/>
          </a:xfrm>
          <a:prstGeom prst="actionButtonHome">
            <a:avLst/>
          </a:prstGeom>
          <a:gradFill rotWithShape="1">
            <a:gsLst>
              <a:gs pos="0">
                <a:srgbClr val="FF9900"/>
              </a:gs>
              <a:gs pos="100000">
                <a:srgbClr val="2F3D48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5" name="Group 36"/>
          <p:cNvGrpSpPr>
            <a:grpSpLocks/>
          </p:cNvGrpSpPr>
          <p:nvPr/>
        </p:nvGrpSpPr>
        <p:grpSpPr bwMode="auto">
          <a:xfrm>
            <a:off x="214282" y="214290"/>
            <a:ext cx="2808288" cy="1643050"/>
            <a:chOff x="1338" y="3067"/>
            <a:chExt cx="1769" cy="1253"/>
          </a:xfrm>
        </p:grpSpPr>
        <p:sp>
          <p:nvSpPr>
            <p:cNvPr id="25" name="Oval 7"/>
            <p:cNvSpPr>
              <a:spLocks noChangeArrowheads="1"/>
            </p:cNvSpPr>
            <p:nvPr/>
          </p:nvSpPr>
          <p:spPr bwMode="gray">
            <a:xfrm>
              <a:off x="1338" y="3067"/>
              <a:ext cx="1769" cy="1253"/>
            </a:xfrm>
            <a:prstGeom prst="ellipse">
              <a:avLst/>
            </a:prstGeom>
            <a:gradFill rotWithShape="1">
              <a:gsLst>
                <a:gs pos="0">
                  <a:srgbClr val="FF9900"/>
                </a:gs>
                <a:gs pos="100000">
                  <a:srgbClr val="675642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>
              <a:outerShdw sy="50000" kx="-2453608" algn="br" rotWithShape="0">
                <a:srgbClr val="001D3A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6" name="WordArt 27">
              <a:hlinkClick r:id="rId3" action="ppaction://hlinksldjump"/>
            </p:cNvPr>
            <p:cNvSpPr>
              <a:spLocks noChangeArrowheads="1" noChangeShapeType="1" noTextEdit="1"/>
            </p:cNvSpPr>
            <p:nvPr/>
          </p:nvSpPr>
          <p:spPr bwMode="auto">
            <a:xfrm>
              <a:off x="1474" y="3475"/>
              <a:ext cx="1497" cy="453"/>
            </a:xfrm>
            <a:prstGeom prst="rect">
              <a:avLst/>
            </a:prstGeom>
          </p:spPr>
          <p:txBody>
            <a:bodyPr wrap="none" fromWordArt="1">
              <a:prstTxWarp prst="textDeflate">
                <a:avLst>
                  <a:gd name="adj" fmla="val 26227"/>
                </a:avLst>
              </a:prstTxWarp>
            </a:bodyPr>
            <a:lstStyle/>
            <a:p>
              <a:pPr algn="ctr"/>
              <a:r>
                <a:rPr lang="ru-RU" sz="3600" kern="10" dirty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Impact"/>
                </a:rPr>
                <a:t>Информатика</a:t>
              </a:r>
              <a:endPara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Impac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Нижний колонтитул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www.themegallery.com</a:t>
            </a:r>
          </a:p>
        </p:txBody>
      </p:sp>
      <p:sp>
        <p:nvSpPr>
          <p:cNvPr id="98307" name="Rectangle 2"/>
          <p:cNvSpPr>
            <a:spLocks noChangeArrowheads="1"/>
          </p:cNvSpPr>
          <p:nvPr/>
        </p:nvSpPr>
        <p:spPr bwMode="auto">
          <a:xfrm>
            <a:off x="5795963" y="6165850"/>
            <a:ext cx="3348037" cy="692150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250825" y="2060575"/>
            <a:ext cx="8893175" cy="3384550"/>
            <a:chOff x="158" y="1298"/>
            <a:chExt cx="5602" cy="2132"/>
          </a:xfrm>
        </p:grpSpPr>
        <p:sp>
          <p:nvSpPr>
            <p:cNvPr id="179204" name="AutoShape 4"/>
            <p:cNvSpPr>
              <a:spLocks noChangeArrowheads="1"/>
            </p:cNvSpPr>
            <p:nvPr/>
          </p:nvSpPr>
          <p:spPr bwMode="gray">
            <a:xfrm>
              <a:off x="158" y="1298"/>
              <a:ext cx="5602" cy="2132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79205" name="Freeform 5"/>
            <p:cNvSpPr>
              <a:spLocks/>
            </p:cNvSpPr>
            <p:nvPr/>
          </p:nvSpPr>
          <p:spPr bwMode="gray">
            <a:xfrm>
              <a:off x="385" y="1616"/>
              <a:ext cx="488" cy="613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0066CC">
                    <a:gamma/>
                    <a:tint val="54510"/>
                    <a:invGamma/>
                  </a:srgbClr>
                </a:gs>
                <a:gs pos="50000">
                  <a:srgbClr val="0066CC">
                    <a:alpha val="0"/>
                  </a:srgbClr>
                </a:gs>
                <a:gs pos="100000">
                  <a:srgbClr val="0066CC">
                    <a:gamma/>
                    <a:tint val="54510"/>
                    <a:invGamma/>
                  </a:srgb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8317" name="Text Box 6"/>
            <p:cNvSpPr txBox="1">
              <a:spLocks noChangeArrowheads="1"/>
            </p:cNvSpPr>
            <p:nvPr/>
          </p:nvSpPr>
          <p:spPr bwMode="gray">
            <a:xfrm>
              <a:off x="2026" y="1480"/>
              <a:ext cx="3734" cy="191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342900" indent="-342900" eaLnBrk="0" hangingPunct="0"/>
              <a:r>
                <a:rPr lang="ru-RU" sz="4400" b="1" dirty="0">
                  <a:solidFill>
                    <a:srgbClr val="000000"/>
                  </a:solidFill>
                  <a:latin typeface="Georgia" pitchFamily="18" charset="0"/>
                </a:rPr>
                <a:t> </a:t>
              </a:r>
              <a:r>
                <a:rPr lang="ru-RU" sz="4800" b="1" dirty="0" smtClean="0">
                  <a:solidFill>
                    <a:schemeClr val="accent5">
                      <a:lumMod val="1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Какое семейство компьютеров выпускает компания </a:t>
              </a:r>
              <a:r>
                <a:rPr lang="en-US" sz="4800" b="1" dirty="0" smtClean="0">
                  <a:solidFill>
                    <a:schemeClr val="accent5">
                      <a:lumMod val="1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Apple</a:t>
              </a:r>
              <a:r>
                <a:rPr lang="ru-RU" sz="4800" b="1" dirty="0" smtClean="0">
                  <a:solidFill>
                    <a:schemeClr val="accent5">
                      <a:lumMod val="1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?</a:t>
              </a:r>
              <a:endParaRPr lang="en-US" sz="4800" b="1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3" name="Group 7"/>
            <p:cNvGrpSpPr>
              <a:grpSpLocks/>
            </p:cNvGrpSpPr>
            <p:nvPr/>
          </p:nvGrpSpPr>
          <p:grpSpPr bwMode="auto">
            <a:xfrm>
              <a:off x="340" y="1570"/>
              <a:ext cx="1361" cy="1361"/>
              <a:chOff x="476" y="1340"/>
              <a:chExt cx="1361" cy="1361"/>
            </a:xfrm>
          </p:grpSpPr>
          <p:sp>
            <p:nvSpPr>
              <p:cNvPr id="179208" name="Oval 8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tint val="0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98320" name="Oval 9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rgbClr val="FF9900">
                      <a:alpha val="32001"/>
                    </a:srgbClr>
                  </a:gs>
                  <a:gs pos="100000">
                    <a:srgbClr val="000000">
                      <a:alpha val="89998"/>
                    </a:srgb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179210" name="Oval 10"/>
              <p:cNvSpPr>
                <a:spLocks noChangeArrowheads="1"/>
              </p:cNvSpPr>
              <p:nvPr/>
            </p:nvSpPr>
            <p:spPr bwMode="gray">
              <a:xfrm>
                <a:off x="565" y="1429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shade val="54118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98322" name="Oval 11"/>
              <p:cNvSpPr>
                <a:spLocks noChangeArrowheads="1"/>
              </p:cNvSpPr>
              <p:nvPr/>
            </p:nvSpPr>
            <p:spPr bwMode="gray">
              <a:xfrm>
                <a:off x="566" y="1431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rgbClr val="FFFF00">
                      <a:alpha val="0"/>
                    </a:srgbClr>
                  </a:gs>
                  <a:gs pos="100000">
                    <a:srgbClr val="276F6C"/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98323" name="Oval 12"/>
              <p:cNvSpPr>
                <a:spLocks noChangeArrowheads="1"/>
              </p:cNvSpPr>
              <p:nvPr/>
            </p:nvSpPr>
            <p:spPr bwMode="gray">
              <a:xfrm>
                <a:off x="624" y="1488"/>
                <a:ext cx="1065" cy="1065"/>
              </a:xfrm>
              <a:prstGeom prst="ellipse">
                <a:avLst/>
              </a:prstGeom>
              <a:solidFill>
                <a:srgbClr val="333333"/>
              </a:soli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grpSp>
            <p:nvGrpSpPr>
              <p:cNvPr id="4" name="Group 13"/>
              <p:cNvGrpSpPr>
                <a:grpSpLocks/>
              </p:cNvGrpSpPr>
              <p:nvPr/>
            </p:nvGrpSpPr>
            <p:grpSpPr bwMode="auto">
              <a:xfrm>
                <a:off x="641" y="1504"/>
                <a:ext cx="1031" cy="1031"/>
                <a:chOff x="4166" y="1706"/>
                <a:chExt cx="1252" cy="1252"/>
              </a:xfrm>
            </p:grpSpPr>
            <p:sp>
              <p:nvSpPr>
                <p:cNvPr id="98326" name="Oval 14"/>
                <p:cNvSpPr>
                  <a:spLocks noChangeArrowheads="1"/>
                </p:cNvSpPr>
                <p:nvPr/>
              </p:nvSpPr>
              <p:spPr bwMode="gray">
                <a:xfrm>
                  <a:off x="4166" y="1706"/>
                  <a:ext cx="1252" cy="125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636869"/>
                    </a:gs>
                    <a:gs pos="100000">
                      <a:srgbClr val="D6E1E2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98327" name="Oval 15"/>
                <p:cNvSpPr>
                  <a:spLocks noChangeArrowheads="1"/>
                </p:cNvSpPr>
                <p:nvPr/>
              </p:nvSpPr>
              <p:spPr bwMode="gray">
                <a:xfrm>
                  <a:off x="4182" y="1713"/>
                  <a:ext cx="1222" cy="122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alpha val="0"/>
                      </a:srgbClr>
                    </a:gs>
                    <a:gs pos="100000">
                      <a:srgbClr val="F1F5F5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98328" name="Oval 16"/>
                <p:cNvSpPr>
                  <a:spLocks noChangeArrowheads="1"/>
                </p:cNvSpPr>
                <p:nvPr/>
              </p:nvSpPr>
              <p:spPr bwMode="gray">
                <a:xfrm>
                  <a:off x="4195" y="1725"/>
                  <a:ext cx="1162" cy="114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AAB2B3"/>
                    </a:gs>
                    <a:gs pos="100000">
                      <a:srgbClr val="D6E1E2">
                        <a:alpha val="48000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98329" name="Oval 17"/>
                <p:cNvSpPr>
                  <a:spLocks noChangeArrowheads="1"/>
                </p:cNvSpPr>
                <p:nvPr/>
              </p:nvSpPr>
              <p:spPr bwMode="gray">
                <a:xfrm>
                  <a:off x="4263" y="1757"/>
                  <a:ext cx="1033" cy="92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D6E1E2">
                        <a:alpha val="37999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98325" name="Text Box 18"/>
              <p:cNvSpPr txBox="1">
                <a:spLocks noChangeArrowheads="1"/>
              </p:cNvSpPr>
              <p:nvPr/>
            </p:nvSpPr>
            <p:spPr bwMode="gray">
              <a:xfrm>
                <a:off x="885" y="1451"/>
                <a:ext cx="549" cy="826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ru-RU" sz="8000" b="1">
                    <a:solidFill>
                      <a:srgbClr val="FF3300"/>
                    </a:solidFill>
                    <a:latin typeface="Georgia" pitchFamily="18" charset="0"/>
                  </a:rPr>
                  <a:t>8</a:t>
                </a:r>
                <a:endParaRPr lang="en-US" sz="8000" b="1">
                  <a:solidFill>
                    <a:srgbClr val="FF3300"/>
                  </a:solidFill>
                  <a:latin typeface="Georgia" pitchFamily="18" charset="0"/>
                </a:endParaRPr>
              </a:p>
            </p:txBody>
          </p:sp>
        </p:grpSp>
      </p:grpSp>
      <p:sp>
        <p:nvSpPr>
          <p:cNvPr id="98309" name="AutoShape 19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237288"/>
            <a:ext cx="684212" cy="620712"/>
          </a:xfrm>
          <a:prstGeom prst="actionButtonHome">
            <a:avLst/>
          </a:prstGeom>
          <a:gradFill rotWithShape="1">
            <a:gsLst>
              <a:gs pos="0">
                <a:srgbClr val="FF9900"/>
              </a:gs>
              <a:gs pos="100000">
                <a:srgbClr val="2F3D48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5" name="Group 36"/>
          <p:cNvGrpSpPr>
            <a:grpSpLocks/>
          </p:cNvGrpSpPr>
          <p:nvPr/>
        </p:nvGrpSpPr>
        <p:grpSpPr bwMode="auto">
          <a:xfrm>
            <a:off x="214282" y="214290"/>
            <a:ext cx="2808288" cy="1643050"/>
            <a:chOff x="1338" y="3067"/>
            <a:chExt cx="1769" cy="1253"/>
          </a:xfrm>
        </p:grpSpPr>
        <p:sp>
          <p:nvSpPr>
            <p:cNvPr id="25" name="Oval 7"/>
            <p:cNvSpPr>
              <a:spLocks noChangeArrowheads="1"/>
            </p:cNvSpPr>
            <p:nvPr/>
          </p:nvSpPr>
          <p:spPr bwMode="gray">
            <a:xfrm>
              <a:off x="1338" y="3067"/>
              <a:ext cx="1769" cy="1253"/>
            </a:xfrm>
            <a:prstGeom prst="ellipse">
              <a:avLst/>
            </a:prstGeom>
            <a:gradFill rotWithShape="1">
              <a:gsLst>
                <a:gs pos="0">
                  <a:srgbClr val="FF9900"/>
                </a:gs>
                <a:gs pos="100000">
                  <a:srgbClr val="675642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>
              <a:outerShdw sy="50000" kx="-2453608" algn="br" rotWithShape="0">
                <a:srgbClr val="001D3A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6" name="WordArt 27">
              <a:hlinkClick r:id="rId3" action="ppaction://hlinksldjump"/>
            </p:cNvPr>
            <p:cNvSpPr>
              <a:spLocks noChangeArrowheads="1" noChangeShapeType="1" noTextEdit="1"/>
            </p:cNvSpPr>
            <p:nvPr/>
          </p:nvSpPr>
          <p:spPr bwMode="auto">
            <a:xfrm>
              <a:off x="1474" y="3475"/>
              <a:ext cx="1497" cy="453"/>
            </a:xfrm>
            <a:prstGeom prst="rect">
              <a:avLst/>
            </a:prstGeom>
          </p:spPr>
          <p:txBody>
            <a:bodyPr wrap="none" fromWordArt="1">
              <a:prstTxWarp prst="textDeflate">
                <a:avLst>
                  <a:gd name="adj" fmla="val 26227"/>
                </a:avLst>
              </a:prstTxWarp>
            </a:bodyPr>
            <a:lstStyle/>
            <a:p>
              <a:pPr algn="ctr"/>
              <a:r>
                <a:rPr lang="ru-RU" sz="3600" kern="10" dirty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Impact"/>
                </a:rPr>
                <a:t>Информатика</a:t>
              </a:r>
              <a:endPara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Impac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Нижний колонтитул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www.themegallery.com</a:t>
            </a:r>
          </a:p>
        </p:txBody>
      </p:sp>
      <p:sp>
        <p:nvSpPr>
          <p:cNvPr id="99331" name="Rectangle 2"/>
          <p:cNvSpPr>
            <a:spLocks noChangeArrowheads="1"/>
          </p:cNvSpPr>
          <p:nvPr/>
        </p:nvSpPr>
        <p:spPr bwMode="auto">
          <a:xfrm>
            <a:off x="5795963" y="6165850"/>
            <a:ext cx="3348037" cy="692150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250825" y="2060575"/>
            <a:ext cx="8893175" cy="3384550"/>
            <a:chOff x="158" y="1298"/>
            <a:chExt cx="5602" cy="2132"/>
          </a:xfrm>
        </p:grpSpPr>
        <p:sp>
          <p:nvSpPr>
            <p:cNvPr id="178180" name="AutoShape 4"/>
            <p:cNvSpPr>
              <a:spLocks noChangeArrowheads="1"/>
            </p:cNvSpPr>
            <p:nvPr/>
          </p:nvSpPr>
          <p:spPr bwMode="gray">
            <a:xfrm>
              <a:off x="158" y="1298"/>
              <a:ext cx="5602" cy="2132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78181" name="Freeform 5"/>
            <p:cNvSpPr>
              <a:spLocks/>
            </p:cNvSpPr>
            <p:nvPr/>
          </p:nvSpPr>
          <p:spPr bwMode="gray">
            <a:xfrm>
              <a:off x="385" y="1616"/>
              <a:ext cx="488" cy="613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0066CC">
                    <a:gamma/>
                    <a:tint val="54510"/>
                    <a:invGamma/>
                  </a:srgbClr>
                </a:gs>
                <a:gs pos="50000">
                  <a:srgbClr val="0066CC">
                    <a:alpha val="0"/>
                  </a:srgbClr>
                </a:gs>
                <a:gs pos="100000">
                  <a:srgbClr val="0066CC">
                    <a:gamma/>
                    <a:tint val="54510"/>
                    <a:invGamma/>
                  </a:srgb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9341" name="Text Box 6"/>
            <p:cNvSpPr txBox="1">
              <a:spLocks noChangeArrowheads="1"/>
            </p:cNvSpPr>
            <p:nvPr/>
          </p:nvSpPr>
          <p:spPr bwMode="gray">
            <a:xfrm>
              <a:off x="2026" y="1480"/>
              <a:ext cx="3734" cy="191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/>
              <a:r>
                <a:rPr lang="ru-RU" sz="4800" b="1" dirty="0" smtClean="0">
                  <a:solidFill>
                    <a:schemeClr val="accent5">
                      <a:lumMod val="1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Какое яблоко компания </a:t>
              </a:r>
              <a:r>
                <a:rPr lang="en-US" sz="4800" b="1" dirty="0" smtClean="0">
                  <a:solidFill>
                    <a:schemeClr val="accent5">
                      <a:lumMod val="1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Apple</a:t>
              </a:r>
              <a:r>
                <a:rPr lang="ru-RU" sz="4800" b="1" dirty="0" smtClean="0">
                  <a:solidFill>
                    <a:schemeClr val="accent5">
                      <a:lumMod val="1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 выбрала символом своей продукции?</a:t>
              </a:r>
              <a:endParaRPr lang="en-US" sz="48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3" name="Group 7"/>
            <p:cNvGrpSpPr>
              <a:grpSpLocks/>
            </p:cNvGrpSpPr>
            <p:nvPr/>
          </p:nvGrpSpPr>
          <p:grpSpPr bwMode="auto">
            <a:xfrm>
              <a:off x="340" y="1570"/>
              <a:ext cx="1361" cy="1361"/>
              <a:chOff x="476" y="1340"/>
              <a:chExt cx="1361" cy="1361"/>
            </a:xfrm>
          </p:grpSpPr>
          <p:sp>
            <p:nvSpPr>
              <p:cNvPr id="178184" name="Oval 8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tint val="0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99344" name="Oval 9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rgbClr val="FF9900">
                      <a:alpha val="32001"/>
                    </a:srgbClr>
                  </a:gs>
                  <a:gs pos="100000">
                    <a:srgbClr val="000000">
                      <a:alpha val="89998"/>
                    </a:srgb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178186" name="Oval 10"/>
              <p:cNvSpPr>
                <a:spLocks noChangeArrowheads="1"/>
              </p:cNvSpPr>
              <p:nvPr/>
            </p:nvSpPr>
            <p:spPr bwMode="gray">
              <a:xfrm>
                <a:off x="565" y="1429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shade val="54118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99346" name="Oval 11"/>
              <p:cNvSpPr>
                <a:spLocks noChangeArrowheads="1"/>
              </p:cNvSpPr>
              <p:nvPr/>
            </p:nvSpPr>
            <p:spPr bwMode="gray">
              <a:xfrm>
                <a:off x="566" y="1431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rgbClr val="FFFF00">
                      <a:alpha val="0"/>
                    </a:srgbClr>
                  </a:gs>
                  <a:gs pos="100000">
                    <a:srgbClr val="276F6C"/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99347" name="Oval 12"/>
              <p:cNvSpPr>
                <a:spLocks noChangeArrowheads="1"/>
              </p:cNvSpPr>
              <p:nvPr/>
            </p:nvSpPr>
            <p:spPr bwMode="gray">
              <a:xfrm>
                <a:off x="624" y="1488"/>
                <a:ext cx="1065" cy="1065"/>
              </a:xfrm>
              <a:prstGeom prst="ellipse">
                <a:avLst/>
              </a:prstGeom>
              <a:solidFill>
                <a:srgbClr val="333333"/>
              </a:soli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grpSp>
            <p:nvGrpSpPr>
              <p:cNvPr id="4" name="Group 13"/>
              <p:cNvGrpSpPr>
                <a:grpSpLocks/>
              </p:cNvGrpSpPr>
              <p:nvPr/>
            </p:nvGrpSpPr>
            <p:grpSpPr bwMode="auto">
              <a:xfrm>
                <a:off x="641" y="1504"/>
                <a:ext cx="1031" cy="1031"/>
                <a:chOff x="4166" y="1706"/>
                <a:chExt cx="1252" cy="1252"/>
              </a:xfrm>
            </p:grpSpPr>
            <p:sp>
              <p:nvSpPr>
                <p:cNvPr id="99350" name="Oval 14"/>
                <p:cNvSpPr>
                  <a:spLocks noChangeArrowheads="1"/>
                </p:cNvSpPr>
                <p:nvPr/>
              </p:nvSpPr>
              <p:spPr bwMode="gray">
                <a:xfrm>
                  <a:off x="4166" y="1706"/>
                  <a:ext cx="1252" cy="125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636869"/>
                    </a:gs>
                    <a:gs pos="100000">
                      <a:srgbClr val="D6E1E2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99351" name="Oval 15"/>
                <p:cNvSpPr>
                  <a:spLocks noChangeArrowheads="1"/>
                </p:cNvSpPr>
                <p:nvPr/>
              </p:nvSpPr>
              <p:spPr bwMode="gray">
                <a:xfrm>
                  <a:off x="4182" y="1713"/>
                  <a:ext cx="1222" cy="122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alpha val="0"/>
                      </a:srgbClr>
                    </a:gs>
                    <a:gs pos="100000">
                      <a:srgbClr val="F1F5F5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99352" name="Oval 16"/>
                <p:cNvSpPr>
                  <a:spLocks noChangeArrowheads="1"/>
                </p:cNvSpPr>
                <p:nvPr/>
              </p:nvSpPr>
              <p:spPr bwMode="gray">
                <a:xfrm>
                  <a:off x="4195" y="1725"/>
                  <a:ext cx="1162" cy="114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AAB2B3"/>
                    </a:gs>
                    <a:gs pos="100000">
                      <a:srgbClr val="D6E1E2">
                        <a:alpha val="48000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99353" name="Oval 17"/>
                <p:cNvSpPr>
                  <a:spLocks noChangeArrowheads="1"/>
                </p:cNvSpPr>
                <p:nvPr/>
              </p:nvSpPr>
              <p:spPr bwMode="gray">
                <a:xfrm>
                  <a:off x="4263" y="1757"/>
                  <a:ext cx="1033" cy="92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D6E1E2">
                        <a:alpha val="37999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99349" name="Text Box 18"/>
              <p:cNvSpPr txBox="1">
                <a:spLocks noChangeArrowheads="1"/>
              </p:cNvSpPr>
              <p:nvPr/>
            </p:nvSpPr>
            <p:spPr bwMode="gray">
              <a:xfrm>
                <a:off x="894" y="1451"/>
                <a:ext cx="531" cy="826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ru-RU" sz="8000" b="1">
                    <a:solidFill>
                      <a:srgbClr val="FF3300"/>
                    </a:solidFill>
                    <a:latin typeface="Georgia" pitchFamily="18" charset="0"/>
                  </a:rPr>
                  <a:t>9</a:t>
                </a:r>
                <a:endParaRPr lang="en-US" sz="8000" b="1">
                  <a:solidFill>
                    <a:srgbClr val="FF3300"/>
                  </a:solidFill>
                  <a:latin typeface="Georgia" pitchFamily="18" charset="0"/>
                </a:endParaRPr>
              </a:p>
            </p:txBody>
          </p:sp>
        </p:grpSp>
      </p:grpSp>
      <p:sp>
        <p:nvSpPr>
          <p:cNvPr id="99333" name="AutoShape 19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237288"/>
            <a:ext cx="684212" cy="620712"/>
          </a:xfrm>
          <a:prstGeom prst="actionButtonHome">
            <a:avLst/>
          </a:prstGeom>
          <a:gradFill rotWithShape="1">
            <a:gsLst>
              <a:gs pos="0">
                <a:srgbClr val="FF9900"/>
              </a:gs>
              <a:gs pos="100000">
                <a:srgbClr val="2F3D48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5" name="Group 36"/>
          <p:cNvGrpSpPr>
            <a:grpSpLocks/>
          </p:cNvGrpSpPr>
          <p:nvPr/>
        </p:nvGrpSpPr>
        <p:grpSpPr bwMode="auto">
          <a:xfrm>
            <a:off x="214282" y="214290"/>
            <a:ext cx="2808288" cy="1643050"/>
            <a:chOff x="1338" y="3067"/>
            <a:chExt cx="1769" cy="1253"/>
          </a:xfrm>
        </p:grpSpPr>
        <p:sp>
          <p:nvSpPr>
            <p:cNvPr id="25" name="Oval 7"/>
            <p:cNvSpPr>
              <a:spLocks noChangeArrowheads="1"/>
            </p:cNvSpPr>
            <p:nvPr/>
          </p:nvSpPr>
          <p:spPr bwMode="gray">
            <a:xfrm>
              <a:off x="1338" y="3067"/>
              <a:ext cx="1769" cy="1253"/>
            </a:xfrm>
            <a:prstGeom prst="ellipse">
              <a:avLst/>
            </a:prstGeom>
            <a:gradFill rotWithShape="1">
              <a:gsLst>
                <a:gs pos="0">
                  <a:srgbClr val="FF9900"/>
                </a:gs>
                <a:gs pos="100000">
                  <a:srgbClr val="675642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>
              <a:outerShdw sy="50000" kx="-2453608" algn="br" rotWithShape="0">
                <a:srgbClr val="001D3A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6" name="WordArt 27">
              <a:hlinkClick r:id="rId3" action="ppaction://hlinksldjump"/>
            </p:cNvPr>
            <p:cNvSpPr>
              <a:spLocks noChangeArrowheads="1" noChangeShapeType="1" noTextEdit="1"/>
            </p:cNvSpPr>
            <p:nvPr/>
          </p:nvSpPr>
          <p:spPr bwMode="auto">
            <a:xfrm>
              <a:off x="1474" y="3475"/>
              <a:ext cx="1497" cy="453"/>
            </a:xfrm>
            <a:prstGeom prst="rect">
              <a:avLst/>
            </a:prstGeom>
          </p:spPr>
          <p:txBody>
            <a:bodyPr wrap="none" fromWordArt="1">
              <a:prstTxWarp prst="textDeflate">
                <a:avLst>
                  <a:gd name="adj" fmla="val 26227"/>
                </a:avLst>
              </a:prstTxWarp>
            </a:bodyPr>
            <a:lstStyle/>
            <a:p>
              <a:pPr algn="ctr"/>
              <a:r>
                <a:rPr lang="ru-RU" sz="3600" kern="10" dirty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Impact"/>
                </a:rPr>
                <a:t>Информатика</a:t>
              </a:r>
              <a:endPara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Impac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Нижний колонтитул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www.themegallery.com</a:t>
            </a:r>
          </a:p>
        </p:txBody>
      </p:sp>
      <p:sp>
        <p:nvSpPr>
          <p:cNvPr id="100355" name="Rectangle 2"/>
          <p:cNvSpPr>
            <a:spLocks noChangeArrowheads="1"/>
          </p:cNvSpPr>
          <p:nvPr/>
        </p:nvSpPr>
        <p:spPr bwMode="auto">
          <a:xfrm>
            <a:off x="5795963" y="6165850"/>
            <a:ext cx="3348037" cy="692150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250825" y="2060575"/>
            <a:ext cx="8893175" cy="3384550"/>
            <a:chOff x="158" y="1298"/>
            <a:chExt cx="5602" cy="2132"/>
          </a:xfrm>
        </p:grpSpPr>
        <p:sp>
          <p:nvSpPr>
            <p:cNvPr id="177156" name="AutoShape 4"/>
            <p:cNvSpPr>
              <a:spLocks noChangeArrowheads="1"/>
            </p:cNvSpPr>
            <p:nvPr/>
          </p:nvSpPr>
          <p:spPr bwMode="gray">
            <a:xfrm>
              <a:off x="158" y="1298"/>
              <a:ext cx="5602" cy="2132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77157" name="Freeform 5"/>
            <p:cNvSpPr>
              <a:spLocks/>
            </p:cNvSpPr>
            <p:nvPr/>
          </p:nvSpPr>
          <p:spPr bwMode="gray">
            <a:xfrm>
              <a:off x="385" y="1616"/>
              <a:ext cx="488" cy="613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0066CC">
                    <a:gamma/>
                    <a:tint val="54510"/>
                    <a:invGamma/>
                  </a:srgbClr>
                </a:gs>
                <a:gs pos="50000">
                  <a:srgbClr val="0066CC">
                    <a:alpha val="0"/>
                  </a:srgbClr>
                </a:gs>
                <a:gs pos="100000">
                  <a:srgbClr val="0066CC">
                    <a:gamma/>
                    <a:tint val="54510"/>
                    <a:invGamma/>
                  </a:srgb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0365" name="Text Box 6"/>
            <p:cNvSpPr txBox="1">
              <a:spLocks noChangeArrowheads="1"/>
            </p:cNvSpPr>
            <p:nvPr/>
          </p:nvSpPr>
          <p:spPr bwMode="gray">
            <a:xfrm>
              <a:off x="2026" y="1480"/>
              <a:ext cx="3734" cy="191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/>
              <a:r>
                <a:rPr lang="ru-RU" sz="4800" b="1" dirty="0" smtClean="0">
                  <a:solidFill>
                    <a:schemeClr val="accent5">
                      <a:lumMod val="1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Минимальная единица информации в двоичном коде?</a:t>
              </a:r>
              <a:endParaRPr lang="en-US" sz="48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3" name="Group 7"/>
            <p:cNvGrpSpPr>
              <a:grpSpLocks/>
            </p:cNvGrpSpPr>
            <p:nvPr/>
          </p:nvGrpSpPr>
          <p:grpSpPr bwMode="auto">
            <a:xfrm>
              <a:off x="340" y="1570"/>
              <a:ext cx="1361" cy="1361"/>
              <a:chOff x="476" y="1340"/>
              <a:chExt cx="1361" cy="1361"/>
            </a:xfrm>
          </p:grpSpPr>
          <p:sp>
            <p:nvSpPr>
              <p:cNvPr id="177160" name="Oval 8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tint val="0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0368" name="Oval 9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rgbClr val="FF9900">
                      <a:alpha val="32001"/>
                    </a:srgbClr>
                  </a:gs>
                  <a:gs pos="100000">
                    <a:srgbClr val="000000">
                      <a:alpha val="89998"/>
                    </a:srgb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177162" name="Oval 10"/>
              <p:cNvSpPr>
                <a:spLocks noChangeArrowheads="1"/>
              </p:cNvSpPr>
              <p:nvPr/>
            </p:nvSpPr>
            <p:spPr bwMode="gray">
              <a:xfrm>
                <a:off x="565" y="1429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shade val="54118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0370" name="Oval 11"/>
              <p:cNvSpPr>
                <a:spLocks noChangeArrowheads="1"/>
              </p:cNvSpPr>
              <p:nvPr/>
            </p:nvSpPr>
            <p:spPr bwMode="gray">
              <a:xfrm>
                <a:off x="566" y="1431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rgbClr val="FFFF00">
                      <a:alpha val="0"/>
                    </a:srgbClr>
                  </a:gs>
                  <a:gs pos="100000">
                    <a:srgbClr val="276F6C"/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100371" name="Oval 12"/>
              <p:cNvSpPr>
                <a:spLocks noChangeArrowheads="1"/>
              </p:cNvSpPr>
              <p:nvPr/>
            </p:nvSpPr>
            <p:spPr bwMode="gray">
              <a:xfrm>
                <a:off x="624" y="1488"/>
                <a:ext cx="1065" cy="1065"/>
              </a:xfrm>
              <a:prstGeom prst="ellipse">
                <a:avLst/>
              </a:prstGeom>
              <a:solidFill>
                <a:srgbClr val="333333"/>
              </a:soli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grpSp>
            <p:nvGrpSpPr>
              <p:cNvPr id="4" name="Group 13"/>
              <p:cNvGrpSpPr>
                <a:grpSpLocks/>
              </p:cNvGrpSpPr>
              <p:nvPr/>
            </p:nvGrpSpPr>
            <p:grpSpPr bwMode="auto">
              <a:xfrm>
                <a:off x="641" y="1504"/>
                <a:ext cx="1031" cy="1031"/>
                <a:chOff x="4166" y="1706"/>
                <a:chExt cx="1252" cy="1252"/>
              </a:xfrm>
            </p:grpSpPr>
            <p:sp>
              <p:nvSpPr>
                <p:cNvPr id="100374" name="Oval 14"/>
                <p:cNvSpPr>
                  <a:spLocks noChangeArrowheads="1"/>
                </p:cNvSpPr>
                <p:nvPr/>
              </p:nvSpPr>
              <p:spPr bwMode="gray">
                <a:xfrm>
                  <a:off x="4166" y="1706"/>
                  <a:ext cx="1252" cy="125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636869"/>
                    </a:gs>
                    <a:gs pos="100000">
                      <a:srgbClr val="D6E1E2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00375" name="Oval 15"/>
                <p:cNvSpPr>
                  <a:spLocks noChangeArrowheads="1"/>
                </p:cNvSpPr>
                <p:nvPr/>
              </p:nvSpPr>
              <p:spPr bwMode="gray">
                <a:xfrm>
                  <a:off x="4182" y="1713"/>
                  <a:ext cx="1222" cy="122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alpha val="0"/>
                      </a:srgbClr>
                    </a:gs>
                    <a:gs pos="100000">
                      <a:srgbClr val="F1F5F5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00376" name="Oval 16"/>
                <p:cNvSpPr>
                  <a:spLocks noChangeArrowheads="1"/>
                </p:cNvSpPr>
                <p:nvPr/>
              </p:nvSpPr>
              <p:spPr bwMode="gray">
                <a:xfrm>
                  <a:off x="4195" y="1725"/>
                  <a:ext cx="1162" cy="114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AAB2B3"/>
                    </a:gs>
                    <a:gs pos="100000">
                      <a:srgbClr val="D6E1E2">
                        <a:alpha val="48000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00377" name="Oval 17"/>
                <p:cNvSpPr>
                  <a:spLocks noChangeArrowheads="1"/>
                </p:cNvSpPr>
                <p:nvPr/>
              </p:nvSpPr>
              <p:spPr bwMode="gray">
                <a:xfrm>
                  <a:off x="4263" y="1757"/>
                  <a:ext cx="1033" cy="92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D6E1E2">
                        <a:alpha val="37999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100373" name="Text Box 18"/>
              <p:cNvSpPr txBox="1">
                <a:spLocks noChangeArrowheads="1"/>
              </p:cNvSpPr>
              <p:nvPr/>
            </p:nvSpPr>
            <p:spPr bwMode="gray">
              <a:xfrm>
                <a:off x="721" y="1451"/>
                <a:ext cx="878" cy="826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ru-RU" sz="8000" b="1">
                    <a:solidFill>
                      <a:srgbClr val="FF3300"/>
                    </a:solidFill>
                    <a:latin typeface="Georgia" pitchFamily="18" charset="0"/>
                  </a:rPr>
                  <a:t>10</a:t>
                </a:r>
                <a:endParaRPr lang="en-US" sz="8000" b="1">
                  <a:solidFill>
                    <a:srgbClr val="FF3300"/>
                  </a:solidFill>
                  <a:latin typeface="Georgia" pitchFamily="18" charset="0"/>
                </a:endParaRPr>
              </a:p>
            </p:txBody>
          </p:sp>
        </p:grpSp>
      </p:grpSp>
      <p:sp>
        <p:nvSpPr>
          <p:cNvPr id="100357" name="AutoShape 19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237288"/>
            <a:ext cx="684212" cy="620712"/>
          </a:xfrm>
          <a:prstGeom prst="actionButtonHome">
            <a:avLst/>
          </a:prstGeom>
          <a:gradFill rotWithShape="1">
            <a:gsLst>
              <a:gs pos="0">
                <a:srgbClr val="FF9900"/>
              </a:gs>
              <a:gs pos="100000">
                <a:srgbClr val="2F3D48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5" name="Group 36"/>
          <p:cNvGrpSpPr>
            <a:grpSpLocks/>
          </p:cNvGrpSpPr>
          <p:nvPr/>
        </p:nvGrpSpPr>
        <p:grpSpPr bwMode="auto">
          <a:xfrm>
            <a:off x="214282" y="214290"/>
            <a:ext cx="2808288" cy="1643050"/>
            <a:chOff x="1338" y="3067"/>
            <a:chExt cx="1769" cy="1253"/>
          </a:xfrm>
        </p:grpSpPr>
        <p:sp>
          <p:nvSpPr>
            <p:cNvPr id="25" name="Oval 7"/>
            <p:cNvSpPr>
              <a:spLocks noChangeArrowheads="1"/>
            </p:cNvSpPr>
            <p:nvPr/>
          </p:nvSpPr>
          <p:spPr bwMode="gray">
            <a:xfrm>
              <a:off x="1338" y="3067"/>
              <a:ext cx="1769" cy="1253"/>
            </a:xfrm>
            <a:prstGeom prst="ellipse">
              <a:avLst/>
            </a:prstGeom>
            <a:gradFill rotWithShape="1">
              <a:gsLst>
                <a:gs pos="0">
                  <a:srgbClr val="FF9900"/>
                </a:gs>
                <a:gs pos="100000">
                  <a:srgbClr val="675642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>
              <a:outerShdw sy="50000" kx="-2453608" algn="br" rotWithShape="0">
                <a:srgbClr val="001D3A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6" name="WordArt 27">
              <a:hlinkClick r:id="rId3" action="ppaction://hlinksldjump"/>
            </p:cNvPr>
            <p:cNvSpPr>
              <a:spLocks noChangeArrowheads="1" noChangeShapeType="1" noTextEdit="1"/>
            </p:cNvSpPr>
            <p:nvPr/>
          </p:nvSpPr>
          <p:spPr bwMode="auto">
            <a:xfrm>
              <a:off x="1474" y="3475"/>
              <a:ext cx="1497" cy="453"/>
            </a:xfrm>
            <a:prstGeom prst="rect">
              <a:avLst/>
            </a:prstGeom>
          </p:spPr>
          <p:txBody>
            <a:bodyPr wrap="none" fromWordArt="1">
              <a:prstTxWarp prst="textDeflate">
                <a:avLst>
                  <a:gd name="adj" fmla="val 26227"/>
                </a:avLst>
              </a:prstTxWarp>
            </a:bodyPr>
            <a:lstStyle/>
            <a:p>
              <a:pPr algn="ctr"/>
              <a:r>
                <a:rPr lang="ru-RU" sz="3600" kern="10" dirty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Impact"/>
                </a:rPr>
                <a:t>Информатика</a:t>
              </a:r>
              <a:endPara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Impac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Нижний колонтитул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www.themegallery.com</a:t>
            </a:r>
          </a:p>
        </p:txBody>
      </p:sp>
      <p:sp>
        <p:nvSpPr>
          <p:cNvPr id="101379" name="Rectangle 2"/>
          <p:cNvSpPr>
            <a:spLocks noChangeArrowheads="1"/>
          </p:cNvSpPr>
          <p:nvPr/>
        </p:nvSpPr>
        <p:spPr bwMode="auto">
          <a:xfrm>
            <a:off x="5795963" y="6165850"/>
            <a:ext cx="3348037" cy="692150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250825" y="2060575"/>
            <a:ext cx="8893175" cy="3384550"/>
            <a:chOff x="158" y="1298"/>
            <a:chExt cx="5602" cy="2132"/>
          </a:xfrm>
        </p:grpSpPr>
        <p:sp>
          <p:nvSpPr>
            <p:cNvPr id="176132" name="AutoShape 4"/>
            <p:cNvSpPr>
              <a:spLocks noChangeArrowheads="1"/>
            </p:cNvSpPr>
            <p:nvPr/>
          </p:nvSpPr>
          <p:spPr bwMode="gray">
            <a:xfrm>
              <a:off x="158" y="1298"/>
              <a:ext cx="5602" cy="2132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76133" name="Freeform 5"/>
            <p:cNvSpPr>
              <a:spLocks/>
            </p:cNvSpPr>
            <p:nvPr/>
          </p:nvSpPr>
          <p:spPr bwMode="gray">
            <a:xfrm>
              <a:off x="385" y="1616"/>
              <a:ext cx="488" cy="613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0066CC">
                    <a:gamma/>
                    <a:tint val="54510"/>
                    <a:invGamma/>
                  </a:srgbClr>
                </a:gs>
                <a:gs pos="50000">
                  <a:srgbClr val="0066CC">
                    <a:alpha val="0"/>
                  </a:srgbClr>
                </a:gs>
                <a:gs pos="100000">
                  <a:srgbClr val="0066CC">
                    <a:gamma/>
                    <a:tint val="54510"/>
                    <a:invGamma/>
                  </a:srgb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1389" name="Text Box 6"/>
            <p:cNvSpPr txBox="1">
              <a:spLocks noChangeArrowheads="1"/>
            </p:cNvSpPr>
            <p:nvPr/>
          </p:nvSpPr>
          <p:spPr bwMode="gray">
            <a:xfrm>
              <a:off x="2026" y="1480"/>
              <a:ext cx="3734" cy="1221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/>
              <a:r>
                <a:rPr lang="ru-RU" sz="6000" b="1" dirty="0" smtClean="0">
                  <a:solidFill>
                    <a:schemeClr val="accent5">
                      <a:lumMod val="1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Сколько бит в одном байте?</a:t>
              </a:r>
              <a:endParaRPr lang="en-US" sz="60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3" name="Group 7"/>
            <p:cNvGrpSpPr>
              <a:grpSpLocks/>
            </p:cNvGrpSpPr>
            <p:nvPr/>
          </p:nvGrpSpPr>
          <p:grpSpPr bwMode="auto">
            <a:xfrm>
              <a:off x="340" y="1570"/>
              <a:ext cx="1361" cy="1361"/>
              <a:chOff x="476" y="1340"/>
              <a:chExt cx="1361" cy="1361"/>
            </a:xfrm>
          </p:grpSpPr>
          <p:sp>
            <p:nvSpPr>
              <p:cNvPr id="176136" name="Oval 8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tint val="0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1392" name="Oval 9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rgbClr val="FF9900">
                      <a:alpha val="32001"/>
                    </a:srgbClr>
                  </a:gs>
                  <a:gs pos="100000">
                    <a:srgbClr val="000000">
                      <a:alpha val="89998"/>
                    </a:srgb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176138" name="Oval 10"/>
              <p:cNvSpPr>
                <a:spLocks noChangeArrowheads="1"/>
              </p:cNvSpPr>
              <p:nvPr/>
            </p:nvSpPr>
            <p:spPr bwMode="gray">
              <a:xfrm>
                <a:off x="565" y="1429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shade val="54118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1394" name="Oval 11"/>
              <p:cNvSpPr>
                <a:spLocks noChangeArrowheads="1"/>
              </p:cNvSpPr>
              <p:nvPr/>
            </p:nvSpPr>
            <p:spPr bwMode="gray">
              <a:xfrm>
                <a:off x="566" y="1431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rgbClr val="FFFF00">
                      <a:alpha val="0"/>
                    </a:srgbClr>
                  </a:gs>
                  <a:gs pos="100000">
                    <a:srgbClr val="276F6C"/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101395" name="Oval 12"/>
              <p:cNvSpPr>
                <a:spLocks noChangeArrowheads="1"/>
              </p:cNvSpPr>
              <p:nvPr/>
            </p:nvSpPr>
            <p:spPr bwMode="gray">
              <a:xfrm>
                <a:off x="624" y="1488"/>
                <a:ext cx="1065" cy="1065"/>
              </a:xfrm>
              <a:prstGeom prst="ellipse">
                <a:avLst/>
              </a:prstGeom>
              <a:solidFill>
                <a:srgbClr val="333333"/>
              </a:soli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grpSp>
            <p:nvGrpSpPr>
              <p:cNvPr id="4" name="Group 13"/>
              <p:cNvGrpSpPr>
                <a:grpSpLocks/>
              </p:cNvGrpSpPr>
              <p:nvPr/>
            </p:nvGrpSpPr>
            <p:grpSpPr bwMode="auto">
              <a:xfrm>
                <a:off x="641" y="1504"/>
                <a:ext cx="1031" cy="1031"/>
                <a:chOff x="4166" y="1706"/>
                <a:chExt cx="1252" cy="1252"/>
              </a:xfrm>
            </p:grpSpPr>
            <p:sp>
              <p:nvSpPr>
                <p:cNvPr id="101398" name="Oval 14"/>
                <p:cNvSpPr>
                  <a:spLocks noChangeArrowheads="1"/>
                </p:cNvSpPr>
                <p:nvPr/>
              </p:nvSpPr>
              <p:spPr bwMode="gray">
                <a:xfrm>
                  <a:off x="4166" y="1706"/>
                  <a:ext cx="1252" cy="125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636869"/>
                    </a:gs>
                    <a:gs pos="100000">
                      <a:srgbClr val="D6E1E2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01399" name="Oval 15"/>
                <p:cNvSpPr>
                  <a:spLocks noChangeArrowheads="1"/>
                </p:cNvSpPr>
                <p:nvPr/>
              </p:nvSpPr>
              <p:spPr bwMode="gray">
                <a:xfrm>
                  <a:off x="4182" y="1713"/>
                  <a:ext cx="1222" cy="122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alpha val="0"/>
                      </a:srgbClr>
                    </a:gs>
                    <a:gs pos="100000">
                      <a:srgbClr val="F1F5F5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01400" name="Oval 16"/>
                <p:cNvSpPr>
                  <a:spLocks noChangeArrowheads="1"/>
                </p:cNvSpPr>
                <p:nvPr/>
              </p:nvSpPr>
              <p:spPr bwMode="gray">
                <a:xfrm>
                  <a:off x="4195" y="1725"/>
                  <a:ext cx="1162" cy="114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AAB2B3"/>
                    </a:gs>
                    <a:gs pos="100000">
                      <a:srgbClr val="D6E1E2">
                        <a:alpha val="48000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01401" name="Oval 17"/>
                <p:cNvSpPr>
                  <a:spLocks noChangeArrowheads="1"/>
                </p:cNvSpPr>
                <p:nvPr/>
              </p:nvSpPr>
              <p:spPr bwMode="gray">
                <a:xfrm>
                  <a:off x="4263" y="1757"/>
                  <a:ext cx="1033" cy="92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D6E1E2">
                        <a:alpha val="37999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101397" name="Text Box 18"/>
              <p:cNvSpPr txBox="1">
                <a:spLocks noChangeArrowheads="1"/>
              </p:cNvSpPr>
              <p:nvPr/>
            </p:nvSpPr>
            <p:spPr bwMode="gray">
              <a:xfrm>
                <a:off x="789" y="1451"/>
                <a:ext cx="742" cy="826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ru-RU" sz="8000" b="1">
                    <a:solidFill>
                      <a:srgbClr val="FF3300"/>
                    </a:solidFill>
                    <a:latin typeface="Georgia" pitchFamily="18" charset="0"/>
                  </a:rPr>
                  <a:t>11</a:t>
                </a:r>
                <a:endParaRPr lang="en-US" sz="8000" b="1">
                  <a:solidFill>
                    <a:srgbClr val="FF3300"/>
                  </a:solidFill>
                  <a:latin typeface="Georgia" pitchFamily="18" charset="0"/>
                </a:endParaRPr>
              </a:p>
            </p:txBody>
          </p:sp>
        </p:grpSp>
      </p:grpSp>
      <p:sp>
        <p:nvSpPr>
          <p:cNvPr id="101381" name="AutoShape 19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237288"/>
            <a:ext cx="684212" cy="620712"/>
          </a:xfrm>
          <a:prstGeom prst="actionButtonHome">
            <a:avLst/>
          </a:prstGeom>
          <a:gradFill rotWithShape="1">
            <a:gsLst>
              <a:gs pos="0">
                <a:srgbClr val="FF9900"/>
              </a:gs>
              <a:gs pos="100000">
                <a:srgbClr val="2F3D48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5" name="Group 36"/>
          <p:cNvGrpSpPr>
            <a:grpSpLocks/>
          </p:cNvGrpSpPr>
          <p:nvPr/>
        </p:nvGrpSpPr>
        <p:grpSpPr bwMode="auto">
          <a:xfrm>
            <a:off x="214282" y="214290"/>
            <a:ext cx="2808288" cy="1643050"/>
            <a:chOff x="1338" y="3067"/>
            <a:chExt cx="1769" cy="1253"/>
          </a:xfrm>
        </p:grpSpPr>
        <p:sp>
          <p:nvSpPr>
            <p:cNvPr id="25" name="Oval 7"/>
            <p:cNvSpPr>
              <a:spLocks noChangeArrowheads="1"/>
            </p:cNvSpPr>
            <p:nvPr/>
          </p:nvSpPr>
          <p:spPr bwMode="gray">
            <a:xfrm>
              <a:off x="1338" y="3067"/>
              <a:ext cx="1769" cy="1253"/>
            </a:xfrm>
            <a:prstGeom prst="ellipse">
              <a:avLst/>
            </a:prstGeom>
            <a:gradFill rotWithShape="1">
              <a:gsLst>
                <a:gs pos="0">
                  <a:srgbClr val="FF9900"/>
                </a:gs>
                <a:gs pos="100000">
                  <a:srgbClr val="675642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>
              <a:outerShdw sy="50000" kx="-2453608" algn="br" rotWithShape="0">
                <a:srgbClr val="001D3A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6" name="WordArt 27">
              <a:hlinkClick r:id="rId3" action="ppaction://hlinksldjump"/>
            </p:cNvPr>
            <p:cNvSpPr>
              <a:spLocks noChangeArrowheads="1" noChangeShapeType="1" noTextEdit="1"/>
            </p:cNvSpPr>
            <p:nvPr/>
          </p:nvSpPr>
          <p:spPr bwMode="auto">
            <a:xfrm>
              <a:off x="1474" y="3475"/>
              <a:ext cx="1497" cy="453"/>
            </a:xfrm>
            <a:prstGeom prst="rect">
              <a:avLst/>
            </a:prstGeom>
          </p:spPr>
          <p:txBody>
            <a:bodyPr wrap="none" fromWordArt="1">
              <a:prstTxWarp prst="textDeflate">
                <a:avLst>
                  <a:gd name="adj" fmla="val 26227"/>
                </a:avLst>
              </a:prstTxWarp>
            </a:bodyPr>
            <a:lstStyle/>
            <a:p>
              <a:pPr algn="ctr"/>
              <a:r>
                <a:rPr lang="ru-RU" sz="3600" kern="10" dirty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Impact"/>
                </a:rPr>
                <a:t>Информатика</a:t>
              </a:r>
              <a:endPara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Impac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Нижний колонтитул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www.themegallery.com</a:t>
            </a:r>
          </a:p>
        </p:txBody>
      </p:sp>
      <p:sp>
        <p:nvSpPr>
          <p:cNvPr id="102403" name="Rectangle 2"/>
          <p:cNvSpPr>
            <a:spLocks noChangeArrowheads="1"/>
          </p:cNvSpPr>
          <p:nvPr/>
        </p:nvSpPr>
        <p:spPr bwMode="auto">
          <a:xfrm>
            <a:off x="5795963" y="6165850"/>
            <a:ext cx="3348037" cy="692150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250825" y="2060575"/>
            <a:ext cx="8893175" cy="3384550"/>
            <a:chOff x="158" y="1298"/>
            <a:chExt cx="5602" cy="2132"/>
          </a:xfrm>
        </p:grpSpPr>
        <p:sp>
          <p:nvSpPr>
            <p:cNvPr id="174084" name="AutoShape 4"/>
            <p:cNvSpPr>
              <a:spLocks noChangeArrowheads="1"/>
            </p:cNvSpPr>
            <p:nvPr/>
          </p:nvSpPr>
          <p:spPr bwMode="gray">
            <a:xfrm>
              <a:off x="158" y="1298"/>
              <a:ext cx="5602" cy="2132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74085" name="Freeform 5"/>
            <p:cNvSpPr>
              <a:spLocks/>
            </p:cNvSpPr>
            <p:nvPr/>
          </p:nvSpPr>
          <p:spPr bwMode="gray">
            <a:xfrm>
              <a:off x="385" y="1616"/>
              <a:ext cx="488" cy="613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0066CC">
                    <a:gamma/>
                    <a:tint val="54510"/>
                    <a:invGamma/>
                  </a:srgbClr>
                </a:gs>
                <a:gs pos="50000">
                  <a:srgbClr val="0066CC">
                    <a:alpha val="0"/>
                  </a:srgbClr>
                </a:gs>
                <a:gs pos="100000">
                  <a:srgbClr val="0066CC">
                    <a:gamma/>
                    <a:tint val="54510"/>
                    <a:invGamma/>
                  </a:srgb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2413" name="Text Box 6"/>
            <p:cNvSpPr txBox="1">
              <a:spLocks noChangeArrowheads="1"/>
            </p:cNvSpPr>
            <p:nvPr/>
          </p:nvSpPr>
          <p:spPr bwMode="gray">
            <a:xfrm>
              <a:off x="2026" y="1480"/>
              <a:ext cx="3734" cy="191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/>
              <a:r>
                <a:rPr lang="ru-RU" sz="4800" b="1" dirty="0" smtClean="0">
                  <a:solidFill>
                    <a:schemeClr val="accent5">
                      <a:lumMod val="1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Сколько символов можно закодировать с помощью одного байта?</a:t>
              </a:r>
              <a:endParaRPr lang="en-US" sz="48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3" name="Group 7"/>
            <p:cNvGrpSpPr>
              <a:grpSpLocks/>
            </p:cNvGrpSpPr>
            <p:nvPr/>
          </p:nvGrpSpPr>
          <p:grpSpPr bwMode="auto">
            <a:xfrm>
              <a:off x="340" y="1570"/>
              <a:ext cx="1361" cy="1361"/>
              <a:chOff x="476" y="1340"/>
              <a:chExt cx="1361" cy="1361"/>
            </a:xfrm>
          </p:grpSpPr>
          <p:sp>
            <p:nvSpPr>
              <p:cNvPr id="174088" name="Oval 8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tint val="0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2416" name="Oval 9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rgbClr val="FF9900">
                      <a:alpha val="32001"/>
                    </a:srgbClr>
                  </a:gs>
                  <a:gs pos="100000">
                    <a:srgbClr val="000000">
                      <a:alpha val="89998"/>
                    </a:srgb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174090" name="Oval 10"/>
              <p:cNvSpPr>
                <a:spLocks noChangeArrowheads="1"/>
              </p:cNvSpPr>
              <p:nvPr/>
            </p:nvSpPr>
            <p:spPr bwMode="gray">
              <a:xfrm>
                <a:off x="565" y="1429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shade val="54118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2418" name="Oval 11"/>
              <p:cNvSpPr>
                <a:spLocks noChangeArrowheads="1"/>
              </p:cNvSpPr>
              <p:nvPr/>
            </p:nvSpPr>
            <p:spPr bwMode="gray">
              <a:xfrm>
                <a:off x="566" y="1431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rgbClr val="FFFF00">
                      <a:alpha val="0"/>
                    </a:srgbClr>
                  </a:gs>
                  <a:gs pos="100000">
                    <a:srgbClr val="276F6C"/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102419" name="Oval 12"/>
              <p:cNvSpPr>
                <a:spLocks noChangeArrowheads="1"/>
              </p:cNvSpPr>
              <p:nvPr/>
            </p:nvSpPr>
            <p:spPr bwMode="gray">
              <a:xfrm>
                <a:off x="624" y="1488"/>
                <a:ext cx="1065" cy="1065"/>
              </a:xfrm>
              <a:prstGeom prst="ellipse">
                <a:avLst/>
              </a:prstGeom>
              <a:solidFill>
                <a:srgbClr val="333333"/>
              </a:soli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grpSp>
            <p:nvGrpSpPr>
              <p:cNvPr id="4" name="Group 13"/>
              <p:cNvGrpSpPr>
                <a:grpSpLocks/>
              </p:cNvGrpSpPr>
              <p:nvPr/>
            </p:nvGrpSpPr>
            <p:grpSpPr bwMode="auto">
              <a:xfrm>
                <a:off x="641" y="1504"/>
                <a:ext cx="1031" cy="1031"/>
                <a:chOff x="4166" y="1706"/>
                <a:chExt cx="1252" cy="1252"/>
              </a:xfrm>
            </p:grpSpPr>
            <p:sp>
              <p:nvSpPr>
                <p:cNvPr id="102422" name="Oval 14"/>
                <p:cNvSpPr>
                  <a:spLocks noChangeArrowheads="1"/>
                </p:cNvSpPr>
                <p:nvPr/>
              </p:nvSpPr>
              <p:spPr bwMode="gray">
                <a:xfrm>
                  <a:off x="4166" y="1706"/>
                  <a:ext cx="1252" cy="125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636869"/>
                    </a:gs>
                    <a:gs pos="100000">
                      <a:srgbClr val="D6E1E2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02423" name="Oval 15"/>
                <p:cNvSpPr>
                  <a:spLocks noChangeArrowheads="1"/>
                </p:cNvSpPr>
                <p:nvPr/>
              </p:nvSpPr>
              <p:spPr bwMode="gray">
                <a:xfrm>
                  <a:off x="4182" y="1713"/>
                  <a:ext cx="1222" cy="122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alpha val="0"/>
                      </a:srgbClr>
                    </a:gs>
                    <a:gs pos="100000">
                      <a:srgbClr val="F1F5F5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02424" name="Oval 16"/>
                <p:cNvSpPr>
                  <a:spLocks noChangeArrowheads="1"/>
                </p:cNvSpPr>
                <p:nvPr/>
              </p:nvSpPr>
              <p:spPr bwMode="gray">
                <a:xfrm>
                  <a:off x="4195" y="1725"/>
                  <a:ext cx="1162" cy="114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AAB2B3"/>
                    </a:gs>
                    <a:gs pos="100000">
                      <a:srgbClr val="D6E1E2">
                        <a:alpha val="48000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02425" name="Oval 17"/>
                <p:cNvSpPr>
                  <a:spLocks noChangeArrowheads="1"/>
                </p:cNvSpPr>
                <p:nvPr/>
              </p:nvSpPr>
              <p:spPr bwMode="gray">
                <a:xfrm>
                  <a:off x="4263" y="1757"/>
                  <a:ext cx="1033" cy="92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D6E1E2">
                        <a:alpha val="37999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102421" name="Text Box 18"/>
              <p:cNvSpPr txBox="1">
                <a:spLocks noChangeArrowheads="1"/>
              </p:cNvSpPr>
              <p:nvPr/>
            </p:nvSpPr>
            <p:spPr bwMode="gray">
              <a:xfrm>
                <a:off x="745" y="1451"/>
                <a:ext cx="830" cy="826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ru-RU" sz="8000" b="1">
                    <a:solidFill>
                      <a:srgbClr val="FF3300"/>
                    </a:solidFill>
                    <a:latin typeface="Georgia" pitchFamily="18" charset="0"/>
                  </a:rPr>
                  <a:t>12</a:t>
                </a:r>
                <a:endParaRPr lang="en-US" sz="8000" b="1">
                  <a:solidFill>
                    <a:srgbClr val="FF3300"/>
                  </a:solidFill>
                  <a:latin typeface="Georgia" pitchFamily="18" charset="0"/>
                </a:endParaRPr>
              </a:p>
            </p:txBody>
          </p:sp>
        </p:grpSp>
      </p:grpSp>
      <p:sp>
        <p:nvSpPr>
          <p:cNvPr id="102405" name="AutoShape 19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237288"/>
            <a:ext cx="684212" cy="620712"/>
          </a:xfrm>
          <a:prstGeom prst="actionButtonHome">
            <a:avLst/>
          </a:prstGeom>
          <a:gradFill rotWithShape="1">
            <a:gsLst>
              <a:gs pos="0">
                <a:srgbClr val="FF9900"/>
              </a:gs>
              <a:gs pos="100000">
                <a:srgbClr val="2F3D48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5" name="Group 36"/>
          <p:cNvGrpSpPr>
            <a:grpSpLocks/>
          </p:cNvGrpSpPr>
          <p:nvPr/>
        </p:nvGrpSpPr>
        <p:grpSpPr bwMode="auto">
          <a:xfrm>
            <a:off x="214282" y="214290"/>
            <a:ext cx="2808288" cy="1643050"/>
            <a:chOff x="1338" y="3067"/>
            <a:chExt cx="1769" cy="1253"/>
          </a:xfrm>
        </p:grpSpPr>
        <p:sp>
          <p:nvSpPr>
            <p:cNvPr id="25" name="Oval 7"/>
            <p:cNvSpPr>
              <a:spLocks noChangeArrowheads="1"/>
            </p:cNvSpPr>
            <p:nvPr/>
          </p:nvSpPr>
          <p:spPr bwMode="gray">
            <a:xfrm>
              <a:off x="1338" y="3067"/>
              <a:ext cx="1769" cy="1253"/>
            </a:xfrm>
            <a:prstGeom prst="ellipse">
              <a:avLst/>
            </a:prstGeom>
            <a:gradFill rotWithShape="1">
              <a:gsLst>
                <a:gs pos="0">
                  <a:srgbClr val="FF9900"/>
                </a:gs>
                <a:gs pos="100000">
                  <a:srgbClr val="675642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>
              <a:outerShdw sy="50000" kx="-2453608" algn="br" rotWithShape="0">
                <a:srgbClr val="001D3A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6" name="WordArt 27">
              <a:hlinkClick r:id="rId3" action="ppaction://hlinksldjump"/>
            </p:cNvPr>
            <p:cNvSpPr>
              <a:spLocks noChangeArrowheads="1" noChangeShapeType="1" noTextEdit="1"/>
            </p:cNvSpPr>
            <p:nvPr/>
          </p:nvSpPr>
          <p:spPr bwMode="auto">
            <a:xfrm>
              <a:off x="1474" y="3475"/>
              <a:ext cx="1497" cy="453"/>
            </a:xfrm>
            <a:prstGeom prst="rect">
              <a:avLst/>
            </a:prstGeom>
          </p:spPr>
          <p:txBody>
            <a:bodyPr wrap="none" fromWordArt="1">
              <a:prstTxWarp prst="textDeflate">
                <a:avLst>
                  <a:gd name="adj" fmla="val 26227"/>
                </a:avLst>
              </a:prstTxWarp>
            </a:bodyPr>
            <a:lstStyle/>
            <a:p>
              <a:pPr algn="ctr"/>
              <a:r>
                <a:rPr lang="ru-RU" sz="3600" kern="10" dirty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Impact"/>
                </a:rPr>
                <a:t>Информатика</a:t>
              </a:r>
              <a:endPara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Impac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Нижний колонтитул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www.themegallery.com</a:t>
            </a:r>
          </a:p>
        </p:txBody>
      </p:sp>
      <p:sp>
        <p:nvSpPr>
          <p:cNvPr id="103427" name="Rectangle 2"/>
          <p:cNvSpPr>
            <a:spLocks noChangeArrowheads="1"/>
          </p:cNvSpPr>
          <p:nvPr/>
        </p:nvSpPr>
        <p:spPr bwMode="auto">
          <a:xfrm>
            <a:off x="5795963" y="6165850"/>
            <a:ext cx="3348037" cy="692150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250825" y="2060575"/>
            <a:ext cx="9107488" cy="3384550"/>
            <a:chOff x="158" y="1298"/>
            <a:chExt cx="5737" cy="2132"/>
          </a:xfrm>
        </p:grpSpPr>
        <p:sp>
          <p:nvSpPr>
            <p:cNvPr id="175108" name="AutoShape 4"/>
            <p:cNvSpPr>
              <a:spLocks noChangeArrowheads="1"/>
            </p:cNvSpPr>
            <p:nvPr/>
          </p:nvSpPr>
          <p:spPr bwMode="gray">
            <a:xfrm>
              <a:off x="158" y="1298"/>
              <a:ext cx="5602" cy="2132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75109" name="Freeform 5"/>
            <p:cNvSpPr>
              <a:spLocks/>
            </p:cNvSpPr>
            <p:nvPr/>
          </p:nvSpPr>
          <p:spPr bwMode="gray">
            <a:xfrm>
              <a:off x="385" y="1616"/>
              <a:ext cx="488" cy="613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0066CC">
                    <a:gamma/>
                    <a:tint val="54510"/>
                    <a:invGamma/>
                  </a:srgbClr>
                </a:gs>
                <a:gs pos="50000">
                  <a:srgbClr val="0066CC">
                    <a:alpha val="0"/>
                  </a:srgbClr>
                </a:gs>
                <a:gs pos="100000">
                  <a:srgbClr val="0066CC">
                    <a:gamma/>
                    <a:tint val="54510"/>
                    <a:invGamma/>
                  </a:srgb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3437" name="Text Box 6"/>
            <p:cNvSpPr txBox="1">
              <a:spLocks noChangeArrowheads="1"/>
            </p:cNvSpPr>
            <p:nvPr/>
          </p:nvSpPr>
          <p:spPr bwMode="gray">
            <a:xfrm>
              <a:off x="1755" y="1350"/>
              <a:ext cx="4140" cy="190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eaLnBrk="0" hangingPunct="0"/>
              <a:r>
                <a:rPr lang="ru-RU" sz="3800" b="1" dirty="0" smtClean="0">
                  <a:solidFill>
                    <a:schemeClr val="accent5">
                      <a:lumMod val="1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Как называется точное и понятное предписание исполнителю совершить указанную последовательность команд?</a:t>
              </a:r>
              <a:endParaRPr lang="en-US" sz="38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3" name="Group 7"/>
            <p:cNvGrpSpPr>
              <a:grpSpLocks/>
            </p:cNvGrpSpPr>
            <p:nvPr/>
          </p:nvGrpSpPr>
          <p:grpSpPr bwMode="auto">
            <a:xfrm>
              <a:off x="340" y="1570"/>
              <a:ext cx="1361" cy="1361"/>
              <a:chOff x="476" y="1340"/>
              <a:chExt cx="1361" cy="1361"/>
            </a:xfrm>
          </p:grpSpPr>
          <p:sp>
            <p:nvSpPr>
              <p:cNvPr id="175112" name="Oval 8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tint val="0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3440" name="Oval 9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rgbClr val="FF9900">
                      <a:alpha val="32001"/>
                    </a:srgbClr>
                  </a:gs>
                  <a:gs pos="100000">
                    <a:srgbClr val="000000">
                      <a:alpha val="89998"/>
                    </a:srgb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175114" name="Oval 10"/>
              <p:cNvSpPr>
                <a:spLocks noChangeArrowheads="1"/>
              </p:cNvSpPr>
              <p:nvPr/>
            </p:nvSpPr>
            <p:spPr bwMode="gray">
              <a:xfrm>
                <a:off x="565" y="1429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shade val="54118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3442" name="Oval 11"/>
              <p:cNvSpPr>
                <a:spLocks noChangeArrowheads="1"/>
              </p:cNvSpPr>
              <p:nvPr/>
            </p:nvSpPr>
            <p:spPr bwMode="gray">
              <a:xfrm>
                <a:off x="566" y="1431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rgbClr val="FFFF00">
                      <a:alpha val="0"/>
                    </a:srgbClr>
                  </a:gs>
                  <a:gs pos="100000">
                    <a:srgbClr val="276F6C"/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103443" name="Oval 12"/>
              <p:cNvSpPr>
                <a:spLocks noChangeArrowheads="1"/>
              </p:cNvSpPr>
              <p:nvPr/>
            </p:nvSpPr>
            <p:spPr bwMode="gray">
              <a:xfrm>
                <a:off x="624" y="1488"/>
                <a:ext cx="1065" cy="1065"/>
              </a:xfrm>
              <a:prstGeom prst="ellipse">
                <a:avLst/>
              </a:prstGeom>
              <a:solidFill>
                <a:srgbClr val="333333"/>
              </a:soli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grpSp>
            <p:nvGrpSpPr>
              <p:cNvPr id="4" name="Group 13"/>
              <p:cNvGrpSpPr>
                <a:grpSpLocks/>
              </p:cNvGrpSpPr>
              <p:nvPr/>
            </p:nvGrpSpPr>
            <p:grpSpPr bwMode="auto">
              <a:xfrm>
                <a:off x="641" y="1504"/>
                <a:ext cx="1031" cy="1031"/>
                <a:chOff x="4166" y="1706"/>
                <a:chExt cx="1252" cy="1252"/>
              </a:xfrm>
            </p:grpSpPr>
            <p:sp>
              <p:nvSpPr>
                <p:cNvPr id="103446" name="Oval 14"/>
                <p:cNvSpPr>
                  <a:spLocks noChangeArrowheads="1"/>
                </p:cNvSpPr>
                <p:nvPr/>
              </p:nvSpPr>
              <p:spPr bwMode="gray">
                <a:xfrm>
                  <a:off x="4166" y="1706"/>
                  <a:ext cx="1252" cy="125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636869"/>
                    </a:gs>
                    <a:gs pos="100000">
                      <a:srgbClr val="D6E1E2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03447" name="Oval 15"/>
                <p:cNvSpPr>
                  <a:spLocks noChangeArrowheads="1"/>
                </p:cNvSpPr>
                <p:nvPr/>
              </p:nvSpPr>
              <p:spPr bwMode="gray">
                <a:xfrm>
                  <a:off x="4182" y="1713"/>
                  <a:ext cx="1222" cy="122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alpha val="0"/>
                      </a:srgbClr>
                    </a:gs>
                    <a:gs pos="100000">
                      <a:srgbClr val="F1F5F5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03448" name="Oval 16"/>
                <p:cNvSpPr>
                  <a:spLocks noChangeArrowheads="1"/>
                </p:cNvSpPr>
                <p:nvPr/>
              </p:nvSpPr>
              <p:spPr bwMode="gray">
                <a:xfrm>
                  <a:off x="4195" y="1725"/>
                  <a:ext cx="1162" cy="114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AAB2B3"/>
                    </a:gs>
                    <a:gs pos="100000">
                      <a:srgbClr val="D6E1E2">
                        <a:alpha val="48000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03449" name="Oval 17"/>
                <p:cNvSpPr>
                  <a:spLocks noChangeArrowheads="1"/>
                </p:cNvSpPr>
                <p:nvPr/>
              </p:nvSpPr>
              <p:spPr bwMode="gray">
                <a:xfrm>
                  <a:off x="4263" y="1757"/>
                  <a:ext cx="1033" cy="92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D6E1E2">
                        <a:alpha val="37999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103445" name="Text Box 18"/>
              <p:cNvSpPr txBox="1">
                <a:spLocks noChangeArrowheads="1"/>
              </p:cNvSpPr>
              <p:nvPr/>
            </p:nvSpPr>
            <p:spPr bwMode="gray">
              <a:xfrm>
                <a:off x="745" y="1451"/>
                <a:ext cx="829" cy="826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ru-RU" sz="8000" b="1">
                    <a:solidFill>
                      <a:srgbClr val="FF3300"/>
                    </a:solidFill>
                    <a:latin typeface="Georgia" pitchFamily="18" charset="0"/>
                  </a:rPr>
                  <a:t>13</a:t>
                </a:r>
                <a:endParaRPr lang="en-US" sz="8000" b="1">
                  <a:solidFill>
                    <a:srgbClr val="FF3300"/>
                  </a:solidFill>
                  <a:latin typeface="Georgia" pitchFamily="18" charset="0"/>
                </a:endParaRPr>
              </a:p>
            </p:txBody>
          </p:sp>
        </p:grpSp>
      </p:grpSp>
      <p:sp>
        <p:nvSpPr>
          <p:cNvPr id="103429" name="AutoShape 19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237288"/>
            <a:ext cx="684212" cy="620712"/>
          </a:xfrm>
          <a:prstGeom prst="actionButtonHome">
            <a:avLst/>
          </a:prstGeom>
          <a:gradFill rotWithShape="1">
            <a:gsLst>
              <a:gs pos="0">
                <a:srgbClr val="FF9900"/>
              </a:gs>
              <a:gs pos="100000">
                <a:srgbClr val="2F3D48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5" name="Group 36"/>
          <p:cNvGrpSpPr>
            <a:grpSpLocks/>
          </p:cNvGrpSpPr>
          <p:nvPr/>
        </p:nvGrpSpPr>
        <p:grpSpPr bwMode="auto">
          <a:xfrm>
            <a:off x="214282" y="214290"/>
            <a:ext cx="2808288" cy="1643050"/>
            <a:chOff x="1338" y="3067"/>
            <a:chExt cx="1769" cy="1253"/>
          </a:xfrm>
        </p:grpSpPr>
        <p:sp>
          <p:nvSpPr>
            <p:cNvPr id="25" name="Oval 7"/>
            <p:cNvSpPr>
              <a:spLocks noChangeArrowheads="1"/>
            </p:cNvSpPr>
            <p:nvPr/>
          </p:nvSpPr>
          <p:spPr bwMode="gray">
            <a:xfrm>
              <a:off x="1338" y="3067"/>
              <a:ext cx="1769" cy="1253"/>
            </a:xfrm>
            <a:prstGeom prst="ellipse">
              <a:avLst/>
            </a:prstGeom>
            <a:gradFill rotWithShape="1">
              <a:gsLst>
                <a:gs pos="0">
                  <a:srgbClr val="FF9900"/>
                </a:gs>
                <a:gs pos="100000">
                  <a:srgbClr val="675642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>
              <a:outerShdw sy="50000" kx="-2453608" algn="br" rotWithShape="0">
                <a:srgbClr val="001D3A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6" name="WordArt 27">
              <a:hlinkClick r:id="rId3" action="ppaction://hlinksldjump"/>
            </p:cNvPr>
            <p:cNvSpPr>
              <a:spLocks noChangeArrowheads="1" noChangeShapeType="1" noTextEdit="1"/>
            </p:cNvSpPr>
            <p:nvPr/>
          </p:nvSpPr>
          <p:spPr bwMode="auto">
            <a:xfrm>
              <a:off x="1474" y="3475"/>
              <a:ext cx="1497" cy="453"/>
            </a:xfrm>
            <a:prstGeom prst="rect">
              <a:avLst/>
            </a:prstGeom>
          </p:spPr>
          <p:txBody>
            <a:bodyPr wrap="none" fromWordArt="1">
              <a:prstTxWarp prst="textDeflate">
                <a:avLst>
                  <a:gd name="adj" fmla="val 26227"/>
                </a:avLst>
              </a:prstTxWarp>
            </a:bodyPr>
            <a:lstStyle/>
            <a:p>
              <a:pPr algn="ctr"/>
              <a:r>
                <a:rPr lang="ru-RU" sz="3600" kern="10" dirty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Impact"/>
                </a:rPr>
                <a:t>Информатика</a:t>
              </a:r>
              <a:endPara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Impac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Нижний колонтитул 3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www.themegallery.com</a:t>
            </a:r>
          </a:p>
        </p:txBody>
      </p:sp>
      <p:sp>
        <p:nvSpPr>
          <p:cNvPr id="1028" name="Rectangle 2"/>
          <p:cNvSpPr>
            <a:spLocks noChangeArrowheads="1"/>
          </p:cNvSpPr>
          <p:nvPr/>
        </p:nvSpPr>
        <p:spPr bwMode="auto">
          <a:xfrm>
            <a:off x="5795963" y="6165850"/>
            <a:ext cx="3348037" cy="692150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250825" y="2060575"/>
            <a:ext cx="8893175" cy="3384550"/>
            <a:chOff x="158" y="1298"/>
            <a:chExt cx="5602" cy="2132"/>
          </a:xfrm>
        </p:grpSpPr>
        <p:sp>
          <p:nvSpPr>
            <p:cNvPr id="173060" name="AutoShape 4"/>
            <p:cNvSpPr>
              <a:spLocks noChangeArrowheads="1"/>
            </p:cNvSpPr>
            <p:nvPr/>
          </p:nvSpPr>
          <p:spPr bwMode="gray">
            <a:xfrm>
              <a:off x="158" y="1298"/>
              <a:ext cx="5602" cy="2132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73061" name="Freeform 5"/>
            <p:cNvSpPr>
              <a:spLocks/>
            </p:cNvSpPr>
            <p:nvPr/>
          </p:nvSpPr>
          <p:spPr bwMode="gray">
            <a:xfrm>
              <a:off x="385" y="1616"/>
              <a:ext cx="488" cy="613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0066CC">
                    <a:gamma/>
                    <a:tint val="54510"/>
                    <a:invGamma/>
                  </a:srgbClr>
                </a:gs>
                <a:gs pos="50000">
                  <a:srgbClr val="0066CC">
                    <a:alpha val="0"/>
                  </a:srgbClr>
                </a:gs>
                <a:gs pos="100000">
                  <a:srgbClr val="0066CC">
                    <a:gamma/>
                    <a:tint val="54510"/>
                    <a:invGamma/>
                  </a:srgb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39" name="Text Box 6"/>
            <p:cNvSpPr txBox="1">
              <a:spLocks noChangeArrowheads="1"/>
            </p:cNvSpPr>
            <p:nvPr/>
          </p:nvSpPr>
          <p:spPr bwMode="gray">
            <a:xfrm>
              <a:off x="2026" y="1350"/>
              <a:ext cx="3734" cy="199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/>
              <a:r>
                <a:rPr lang="ru-RU" sz="4000" b="1" dirty="0" smtClean="0">
                  <a:solidFill>
                    <a:schemeClr val="accent5">
                      <a:lumMod val="1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Элементную базу какого поколения ЭВМ составляют полупроводниковые элементы, транзисторы?</a:t>
              </a:r>
              <a:endParaRPr lang="en-US" sz="40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3" name="Group 7"/>
            <p:cNvGrpSpPr>
              <a:grpSpLocks/>
            </p:cNvGrpSpPr>
            <p:nvPr/>
          </p:nvGrpSpPr>
          <p:grpSpPr bwMode="auto">
            <a:xfrm>
              <a:off x="340" y="1570"/>
              <a:ext cx="1361" cy="1361"/>
              <a:chOff x="476" y="1340"/>
              <a:chExt cx="1361" cy="1361"/>
            </a:xfrm>
          </p:grpSpPr>
          <p:sp>
            <p:nvSpPr>
              <p:cNvPr id="173064" name="Oval 8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tint val="0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2" name="Oval 9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rgbClr val="FF9900">
                      <a:alpha val="32001"/>
                    </a:srgbClr>
                  </a:gs>
                  <a:gs pos="100000">
                    <a:srgbClr val="000000">
                      <a:alpha val="89998"/>
                    </a:srgb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173066" name="Oval 10"/>
              <p:cNvSpPr>
                <a:spLocks noChangeArrowheads="1"/>
              </p:cNvSpPr>
              <p:nvPr/>
            </p:nvSpPr>
            <p:spPr bwMode="gray">
              <a:xfrm>
                <a:off x="565" y="1429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shade val="54118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4" name="Oval 11"/>
              <p:cNvSpPr>
                <a:spLocks noChangeArrowheads="1"/>
              </p:cNvSpPr>
              <p:nvPr/>
            </p:nvSpPr>
            <p:spPr bwMode="gray">
              <a:xfrm>
                <a:off x="566" y="1431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rgbClr val="FFFF00">
                      <a:alpha val="0"/>
                    </a:srgbClr>
                  </a:gs>
                  <a:gs pos="100000">
                    <a:srgbClr val="276F6C"/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1045" name="Oval 12"/>
              <p:cNvSpPr>
                <a:spLocks noChangeArrowheads="1"/>
              </p:cNvSpPr>
              <p:nvPr/>
            </p:nvSpPr>
            <p:spPr bwMode="gray">
              <a:xfrm>
                <a:off x="624" y="1488"/>
                <a:ext cx="1065" cy="1065"/>
              </a:xfrm>
              <a:prstGeom prst="ellipse">
                <a:avLst/>
              </a:prstGeom>
              <a:solidFill>
                <a:srgbClr val="333333"/>
              </a:soli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grpSp>
            <p:nvGrpSpPr>
              <p:cNvPr id="4" name="Group 13"/>
              <p:cNvGrpSpPr>
                <a:grpSpLocks/>
              </p:cNvGrpSpPr>
              <p:nvPr/>
            </p:nvGrpSpPr>
            <p:grpSpPr bwMode="auto">
              <a:xfrm>
                <a:off x="641" y="1504"/>
                <a:ext cx="1031" cy="1031"/>
                <a:chOff x="4166" y="1706"/>
                <a:chExt cx="1252" cy="1252"/>
              </a:xfrm>
            </p:grpSpPr>
            <p:sp>
              <p:nvSpPr>
                <p:cNvPr id="1048" name="Oval 14"/>
                <p:cNvSpPr>
                  <a:spLocks noChangeArrowheads="1"/>
                </p:cNvSpPr>
                <p:nvPr/>
              </p:nvSpPr>
              <p:spPr bwMode="gray">
                <a:xfrm>
                  <a:off x="4166" y="1706"/>
                  <a:ext cx="1252" cy="125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636869"/>
                    </a:gs>
                    <a:gs pos="100000">
                      <a:srgbClr val="D6E1E2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049" name="Oval 15"/>
                <p:cNvSpPr>
                  <a:spLocks noChangeArrowheads="1"/>
                </p:cNvSpPr>
                <p:nvPr/>
              </p:nvSpPr>
              <p:spPr bwMode="gray">
                <a:xfrm>
                  <a:off x="4182" y="1713"/>
                  <a:ext cx="1222" cy="122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alpha val="0"/>
                      </a:srgbClr>
                    </a:gs>
                    <a:gs pos="100000">
                      <a:srgbClr val="F1F5F5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050" name="Oval 16"/>
                <p:cNvSpPr>
                  <a:spLocks noChangeArrowheads="1"/>
                </p:cNvSpPr>
                <p:nvPr/>
              </p:nvSpPr>
              <p:spPr bwMode="gray">
                <a:xfrm>
                  <a:off x="4195" y="1725"/>
                  <a:ext cx="1162" cy="114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AAB2B3"/>
                    </a:gs>
                    <a:gs pos="100000">
                      <a:srgbClr val="D6E1E2">
                        <a:alpha val="48000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051" name="Oval 17"/>
                <p:cNvSpPr>
                  <a:spLocks noChangeArrowheads="1"/>
                </p:cNvSpPr>
                <p:nvPr/>
              </p:nvSpPr>
              <p:spPr bwMode="gray">
                <a:xfrm>
                  <a:off x="4263" y="1757"/>
                  <a:ext cx="1033" cy="92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D6E1E2">
                        <a:alpha val="37999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1047" name="Text Box 18"/>
              <p:cNvSpPr txBox="1">
                <a:spLocks noChangeArrowheads="1"/>
              </p:cNvSpPr>
              <p:nvPr/>
            </p:nvSpPr>
            <p:spPr bwMode="gray">
              <a:xfrm>
                <a:off x="737" y="1451"/>
                <a:ext cx="845" cy="826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ru-RU" sz="8000" b="1">
                    <a:solidFill>
                      <a:srgbClr val="FF3300"/>
                    </a:solidFill>
                    <a:latin typeface="Georgia" pitchFamily="18" charset="0"/>
                  </a:rPr>
                  <a:t>14</a:t>
                </a:r>
                <a:endParaRPr lang="en-US" sz="8000" b="1">
                  <a:solidFill>
                    <a:srgbClr val="FF3300"/>
                  </a:solidFill>
                  <a:latin typeface="Georgia" pitchFamily="18" charset="0"/>
                </a:endParaRPr>
              </a:p>
            </p:txBody>
          </p:sp>
        </p:grpSp>
      </p:grpSp>
      <p:sp>
        <p:nvSpPr>
          <p:cNvPr id="1030" name="AutoShape 19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237288"/>
            <a:ext cx="684212" cy="620712"/>
          </a:xfrm>
          <a:prstGeom prst="actionButtonHome">
            <a:avLst/>
          </a:prstGeom>
          <a:gradFill rotWithShape="1">
            <a:gsLst>
              <a:gs pos="0">
                <a:srgbClr val="FF9900"/>
              </a:gs>
              <a:gs pos="100000">
                <a:srgbClr val="2F3D48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5" name="Group 36"/>
          <p:cNvGrpSpPr>
            <a:grpSpLocks/>
          </p:cNvGrpSpPr>
          <p:nvPr/>
        </p:nvGrpSpPr>
        <p:grpSpPr bwMode="auto">
          <a:xfrm>
            <a:off x="214282" y="214290"/>
            <a:ext cx="2808288" cy="1643050"/>
            <a:chOff x="1338" y="3067"/>
            <a:chExt cx="1769" cy="1253"/>
          </a:xfrm>
        </p:grpSpPr>
        <p:sp>
          <p:nvSpPr>
            <p:cNvPr id="27" name="Oval 7"/>
            <p:cNvSpPr>
              <a:spLocks noChangeArrowheads="1"/>
            </p:cNvSpPr>
            <p:nvPr/>
          </p:nvSpPr>
          <p:spPr bwMode="gray">
            <a:xfrm>
              <a:off x="1338" y="3067"/>
              <a:ext cx="1769" cy="1253"/>
            </a:xfrm>
            <a:prstGeom prst="ellipse">
              <a:avLst/>
            </a:prstGeom>
            <a:gradFill rotWithShape="1">
              <a:gsLst>
                <a:gs pos="0">
                  <a:srgbClr val="FF9900"/>
                </a:gs>
                <a:gs pos="100000">
                  <a:srgbClr val="675642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>
              <a:outerShdw sy="50000" kx="-2453608" algn="br" rotWithShape="0">
                <a:srgbClr val="001D3A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8" name="WordArt 27">
              <a:hlinkClick r:id="rId3" action="ppaction://hlinksldjump"/>
            </p:cNvPr>
            <p:cNvSpPr>
              <a:spLocks noChangeArrowheads="1" noChangeShapeType="1" noTextEdit="1"/>
            </p:cNvSpPr>
            <p:nvPr/>
          </p:nvSpPr>
          <p:spPr bwMode="auto">
            <a:xfrm>
              <a:off x="1474" y="3475"/>
              <a:ext cx="1497" cy="453"/>
            </a:xfrm>
            <a:prstGeom prst="rect">
              <a:avLst/>
            </a:prstGeom>
          </p:spPr>
          <p:txBody>
            <a:bodyPr wrap="none" fromWordArt="1">
              <a:prstTxWarp prst="textDeflate">
                <a:avLst>
                  <a:gd name="adj" fmla="val 26227"/>
                </a:avLst>
              </a:prstTxWarp>
            </a:bodyPr>
            <a:lstStyle/>
            <a:p>
              <a:pPr algn="ctr"/>
              <a:r>
                <a:rPr lang="ru-RU" sz="3600" kern="10" dirty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Impact"/>
                </a:rPr>
                <a:t>Информатика</a:t>
              </a:r>
              <a:endPara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Impac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Нижний колонтитул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www.themegallery.com</a:t>
            </a:r>
          </a:p>
        </p:txBody>
      </p:sp>
      <p:sp>
        <p:nvSpPr>
          <p:cNvPr id="104451" name="Rectangle 2"/>
          <p:cNvSpPr>
            <a:spLocks noChangeArrowheads="1"/>
          </p:cNvSpPr>
          <p:nvPr/>
        </p:nvSpPr>
        <p:spPr bwMode="auto">
          <a:xfrm>
            <a:off x="5795963" y="6165850"/>
            <a:ext cx="3348037" cy="692150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250825" y="2060575"/>
            <a:ext cx="8893175" cy="3384550"/>
            <a:chOff x="158" y="1298"/>
            <a:chExt cx="5602" cy="2132"/>
          </a:xfrm>
        </p:grpSpPr>
        <p:sp>
          <p:nvSpPr>
            <p:cNvPr id="172036" name="AutoShape 4"/>
            <p:cNvSpPr>
              <a:spLocks noChangeArrowheads="1"/>
            </p:cNvSpPr>
            <p:nvPr/>
          </p:nvSpPr>
          <p:spPr bwMode="gray">
            <a:xfrm>
              <a:off x="158" y="1298"/>
              <a:ext cx="5602" cy="2132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72037" name="Freeform 5"/>
            <p:cNvSpPr>
              <a:spLocks/>
            </p:cNvSpPr>
            <p:nvPr/>
          </p:nvSpPr>
          <p:spPr bwMode="gray">
            <a:xfrm>
              <a:off x="385" y="1616"/>
              <a:ext cx="488" cy="613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0066CC">
                    <a:gamma/>
                    <a:tint val="54510"/>
                    <a:invGamma/>
                  </a:srgbClr>
                </a:gs>
                <a:gs pos="50000">
                  <a:srgbClr val="0066CC">
                    <a:alpha val="0"/>
                  </a:srgbClr>
                </a:gs>
                <a:gs pos="100000">
                  <a:srgbClr val="0066CC">
                    <a:gamma/>
                    <a:tint val="54510"/>
                    <a:invGamma/>
                  </a:srgb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4461" name="Text Box 6"/>
            <p:cNvSpPr txBox="1">
              <a:spLocks noChangeArrowheads="1"/>
            </p:cNvSpPr>
            <p:nvPr/>
          </p:nvSpPr>
          <p:spPr bwMode="gray">
            <a:xfrm>
              <a:off x="2026" y="1480"/>
              <a:ext cx="3734" cy="176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/>
              <a:r>
                <a:rPr lang="ru-RU" sz="4400" b="1" dirty="0" smtClean="0">
                  <a:solidFill>
                    <a:schemeClr val="accent5">
                      <a:lumMod val="1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Какой первоначальный смысл английского слова «компьютер»?</a:t>
              </a:r>
              <a:endParaRPr lang="en-US" sz="44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3" name="Group 7"/>
            <p:cNvGrpSpPr>
              <a:grpSpLocks/>
            </p:cNvGrpSpPr>
            <p:nvPr/>
          </p:nvGrpSpPr>
          <p:grpSpPr bwMode="auto">
            <a:xfrm>
              <a:off x="340" y="1570"/>
              <a:ext cx="1361" cy="1361"/>
              <a:chOff x="476" y="1340"/>
              <a:chExt cx="1361" cy="1361"/>
            </a:xfrm>
          </p:grpSpPr>
          <p:sp>
            <p:nvSpPr>
              <p:cNvPr id="172040" name="Oval 8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tint val="0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464" name="Oval 9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rgbClr val="FF9900">
                      <a:alpha val="32001"/>
                    </a:srgbClr>
                  </a:gs>
                  <a:gs pos="100000">
                    <a:srgbClr val="000000">
                      <a:alpha val="89998"/>
                    </a:srgb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172042" name="Oval 10"/>
              <p:cNvSpPr>
                <a:spLocks noChangeArrowheads="1"/>
              </p:cNvSpPr>
              <p:nvPr/>
            </p:nvSpPr>
            <p:spPr bwMode="gray">
              <a:xfrm>
                <a:off x="565" y="1429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shade val="54118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466" name="Oval 11"/>
              <p:cNvSpPr>
                <a:spLocks noChangeArrowheads="1"/>
              </p:cNvSpPr>
              <p:nvPr/>
            </p:nvSpPr>
            <p:spPr bwMode="gray">
              <a:xfrm>
                <a:off x="566" y="1431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rgbClr val="FFFF00">
                      <a:alpha val="0"/>
                    </a:srgbClr>
                  </a:gs>
                  <a:gs pos="100000">
                    <a:srgbClr val="276F6C"/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104467" name="Oval 12"/>
              <p:cNvSpPr>
                <a:spLocks noChangeArrowheads="1"/>
              </p:cNvSpPr>
              <p:nvPr/>
            </p:nvSpPr>
            <p:spPr bwMode="gray">
              <a:xfrm>
                <a:off x="624" y="1488"/>
                <a:ext cx="1065" cy="1065"/>
              </a:xfrm>
              <a:prstGeom prst="ellipse">
                <a:avLst/>
              </a:prstGeom>
              <a:solidFill>
                <a:srgbClr val="333333"/>
              </a:soli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grpSp>
            <p:nvGrpSpPr>
              <p:cNvPr id="4" name="Group 13"/>
              <p:cNvGrpSpPr>
                <a:grpSpLocks/>
              </p:cNvGrpSpPr>
              <p:nvPr/>
            </p:nvGrpSpPr>
            <p:grpSpPr bwMode="auto">
              <a:xfrm>
                <a:off x="641" y="1504"/>
                <a:ext cx="1031" cy="1031"/>
                <a:chOff x="4166" y="1706"/>
                <a:chExt cx="1252" cy="1252"/>
              </a:xfrm>
            </p:grpSpPr>
            <p:sp>
              <p:nvSpPr>
                <p:cNvPr id="104470" name="Oval 14"/>
                <p:cNvSpPr>
                  <a:spLocks noChangeArrowheads="1"/>
                </p:cNvSpPr>
                <p:nvPr/>
              </p:nvSpPr>
              <p:spPr bwMode="gray">
                <a:xfrm>
                  <a:off x="4166" y="1706"/>
                  <a:ext cx="1252" cy="125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636869"/>
                    </a:gs>
                    <a:gs pos="100000">
                      <a:srgbClr val="D6E1E2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04471" name="Oval 15"/>
                <p:cNvSpPr>
                  <a:spLocks noChangeArrowheads="1"/>
                </p:cNvSpPr>
                <p:nvPr/>
              </p:nvSpPr>
              <p:spPr bwMode="gray">
                <a:xfrm>
                  <a:off x="4182" y="1713"/>
                  <a:ext cx="1222" cy="122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alpha val="0"/>
                      </a:srgbClr>
                    </a:gs>
                    <a:gs pos="100000">
                      <a:srgbClr val="F1F5F5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04472" name="Oval 16"/>
                <p:cNvSpPr>
                  <a:spLocks noChangeArrowheads="1"/>
                </p:cNvSpPr>
                <p:nvPr/>
              </p:nvSpPr>
              <p:spPr bwMode="gray">
                <a:xfrm>
                  <a:off x="4195" y="1725"/>
                  <a:ext cx="1162" cy="114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AAB2B3"/>
                    </a:gs>
                    <a:gs pos="100000">
                      <a:srgbClr val="D6E1E2">
                        <a:alpha val="48000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04473" name="Oval 17"/>
                <p:cNvSpPr>
                  <a:spLocks noChangeArrowheads="1"/>
                </p:cNvSpPr>
                <p:nvPr/>
              </p:nvSpPr>
              <p:spPr bwMode="gray">
                <a:xfrm>
                  <a:off x="4263" y="1757"/>
                  <a:ext cx="1033" cy="92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D6E1E2">
                        <a:alpha val="37999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104469" name="Text Box 18"/>
              <p:cNvSpPr txBox="1">
                <a:spLocks noChangeArrowheads="1"/>
              </p:cNvSpPr>
              <p:nvPr/>
            </p:nvSpPr>
            <p:spPr bwMode="gray">
              <a:xfrm>
                <a:off x="754" y="1451"/>
                <a:ext cx="812" cy="826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ru-RU" sz="8000" b="1">
                    <a:solidFill>
                      <a:srgbClr val="FF3300"/>
                    </a:solidFill>
                    <a:latin typeface="Georgia" pitchFamily="18" charset="0"/>
                  </a:rPr>
                  <a:t>15</a:t>
                </a:r>
                <a:endParaRPr lang="en-US" sz="8000" b="1">
                  <a:solidFill>
                    <a:srgbClr val="FF3300"/>
                  </a:solidFill>
                  <a:latin typeface="Georgia" pitchFamily="18" charset="0"/>
                </a:endParaRPr>
              </a:p>
            </p:txBody>
          </p:sp>
        </p:grpSp>
      </p:grpSp>
      <p:sp>
        <p:nvSpPr>
          <p:cNvPr id="104453" name="AutoShape 19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237288"/>
            <a:ext cx="684212" cy="620712"/>
          </a:xfrm>
          <a:prstGeom prst="actionButtonHome">
            <a:avLst/>
          </a:prstGeom>
          <a:gradFill rotWithShape="1">
            <a:gsLst>
              <a:gs pos="0">
                <a:srgbClr val="FF9900"/>
              </a:gs>
              <a:gs pos="100000">
                <a:srgbClr val="2F3D48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5" name="Group 36"/>
          <p:cNvGrpSpPr>
            <a:grpSpLocks/>
          </p:cNvGrpSpPr>
          <p:nvPr/>
        </p:nvGrpSpPr>
        <p:grpSpPr bwMode="auto">
          <a:xfrm>
            <a:off x="214282" y="214290"/>
            <a:ext cx="2808288" cy="1643050"/>
            <a:chOff x="1338" y="3067"/>
            <a:chExt cx="1769" cy="1253"/>
          </a:xfrm>
        </p:grpSpPr>
        <p:sp>
          <p:nvSpPr>
            <p:cNvPr id="25" name="Oval 7"/>
            <p:cNvSpPr>
              <a:spLocks noChangeArrowheads="1"/>
            </p:cNvSpPr>
            <p:nvPr/>
          </p:nvSpPr>
          <p:spPr bwMode="gray">
            <a:xfrm>
              <a:off x="1338" y="3067"/>
              <a:ext cx="1769" cy="1253"/>
            </a:xfrm>
            <a:prstGeom prst="ellipse">
              <a:avLst/>
            </a:prstGeom>
            <a:gradFill rotWithShape="1">
              <a:gsLst>
                <a:gs pos="0">
                  <a:srgbClr val="FF9900"/>
                </a:gs>
                <a:gs pos="100000">
                  <a:srgbClr val="675642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>
              <a:outerShdw sy="50000" kx="-2453608" algn="br" rotWithShape="0">
                <a:srgbClr val="001D3A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6" name="WordArt 27">
              <a:hlinkClick r:id="rId3" action="ppaction://hlinksldjump"/>
            </p:cNvPr>
            <p:cNvSpPr>
              <a:spLocks noChangeArrowheads="1" noChangeShapeType="1" noTextEdit="1"/>
            </p:cNvSpPr>
            <p:nvPr/>
          </p:nvSpPr>
          <p:spPr bwMode="auto">
            <a:xfrm>
              <a:off x="1474" y="3475"/>
              <a:ext cx="1497" cy="453"/>
            </a:xfrm>
            <a:prstGeom prst="rect">
              <a:avLst/>
            </a:prstGeom>
          </p:spPr>
          <p:txBody>
            <a:bodyPr wrap="none" fromWordArt="1">
              <a:prstTxWarp prst="textDeflate">
                <a:avLst>
                  <a:gd name="adj" fmla="val 26227"/>
                </a:avLst>
              </a:prstTxWarp>
            </a:bodyPr>
            <a:lstStyle/>
            <a:p>
              <a:pPr algn="ctr"/>
              <a:r>
                <a:rPr lang="ru-RU" sz="3600" kern="10" dirty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Impact"/>
                </a:rPr>
                <a:t>Информатика</a:t>
              </a:r>
              <a:endPara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Impac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Нижний колонтитул 5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www.themegallery.com</a:t>
            </a:r>
          </a:p>
        </p:txBody>
      </p:sp>
      <p:sp>
        <p:nvSpPr>
          <p:cNvPr id="1638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Седьмой вопрос</a:t>
            </a:r>
            <a:endParaRPr lang="en-US" smtClean="0"/>
          </a:p>
        </p:txBody>
      </p:sp>
      <p:sp>
        <p:nvSpPr>
          <p:cNvPr id="9113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79388" y="1125538"/>
            <a:ext cx="8431212" cy="307340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ru-RU" sz="3200" b="1" smtClean="0"/>
              <a:t>   </a:t>
            </a:r>
            <a:r>
              <a:rPr lang="ru-RU" sz="7200" b="1" smtClean="0"/>
              <a:t>Что такое дигитайзер?</a:t>
            </a:r>
            <a:r>
              <a:rPr lang="en-US" sz="3600" b="1" smtClean="0"/>
              <a:t> </a:t>
            </a:r>
            <a:endParaRPr lang="en-US" sz="3600" smtClean="0"/>
          </a:p>
        </p:txBody>
      </p:sp>
      <p:sp>
        <p:nvSpPr>
          <p:cNvPr id="16389" name="Rectangle 4"/>
          <p:cNvSpPr>
            <a:spLocks noChangeArrowheads="1"/>
          </p:cNvSpPr>
          <p:nvPr/>
        </p:nvSpPr>
        <p:spPr bwMode="auto">
          <a:xfrm>
            <a:off x="5795963" y="6165850"/>
            <a:ext cx="3348037" cy="692150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aphicFrame>
        <p:nvGraphicFramePr>
          <p:cNvPr id="91176" name="Group 40"/>
          <p:cNvGraphicFramePr>
            <a:graphicFrameLocks noGrp="1"/>
          </p:cNvGraphicFramePr>
          <p:nvPr>
            <p:ph sz="half" idx="2"/>
          </p:nvPr>
        </p:nvGraphicFramePr>
        <p:xfrm>
          <a:off x="395288" y="4437063"/>
          <a:ext cx="7632700" cy="1828800"/>
        </p:xfrm>
        <a:graphic>
          <a:graphicData uri="http://schemas.openxmlformats.org/drawingml/2006/table">
            <a:tbl>
              <a:tblPr/>
              <a:tblGrid>
                <a:gridCol w="3816350"/>
                <a:gridCol w="431800"/>
                <a:gridCol w="431800"/>
                <a:gridCol w="2952750"/>
              </a:tblGrid>
              <a:tr h="433388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815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Georgia" pitchFamily="18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Georgia" pitchFamily="18" charset="0"/>
                        </a:rPr>
                        <a:t>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85763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Georgia" pitchFamily="18" charset="0"/>
                        </a:rPr>
                        <a:t>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Georgia" pitchFamily="18" charset="0"/>
                        </a:rPr>
                        <a:t>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656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91164" name="WordArt 28"/>
          <p:cNvSpPr>
            <a:spLocks noChangeArrowheads="1" noChangeShapeType="1" noTextEdit="1"/>
          </p:cNvSpPr>
          <p:nvPr/>
        </p:nvSpPr>
        <p:spPr bwMode="auto">
          <a:xfrm>
            <a:off x="611188" y="4581525"/>
            <a:ext cx="3600450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3366FF"/>
                </a:solidFill>
                <a:latin typeface="Arial"/>
                <a:cs typeface="Arial"/>
              </a:rPr>
              <a:t>Графопостроитель</a:t>
            </a:r>
          </a:p>
        </p:txBody>
      </p:sp>
      <p:sp>
        <p:nvSpPr>
          <p:cNvPr id="91165" name="WordArt 29"/>
          <p:cNvSpPr>
            <a:spLocks noChangeArrowheads="1" noChangeShapeType="1" noTextEdit="1"/>
          </p:cNvSpPr>
          <p:nvPr/>
        </p:nvSpPr>
        <p:spPr bwMode="auto">
          <a:xfrm>
            <a:off x="468313" y="5445125"/>
            <a:ext cx="3598862" cy="7207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3366FF"/>
                </a:solidFill>
                <a:latin typeface="Arial"/>
                <a:cs typeface="Arial"/>
              </a:rPr>
              <a:t>Графический планшет</a:t>
            </a:r>
          </a:p>
        </p:txBody>
      </p:sp>
      <p:sp>
        <p:nvSpPr>
          <p:cNvPr id="91166" name="WordArt 30"/>
          <p:cNvSpPr>
            <a:spLocks noChangeArrowheads="1" noChangeShapeType="1" noTextEdit="1"/>
          </p:cNvSpPr>
          <p:nvPr/>
        </p:nvSpPr>
        <p:spPr bwMode="auto">
          <a:xfrm>
            <a:off x="5219700" y="4652963"/>
            <a:ext cx="2665413" cy="5762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3366FF"/>
                </a:solidFill>
                <a:latin typeface="Arial"/>
                <a:cs typeface="Arial"/>
              </a:rPr>
              <a:t>Джойстик</a:t>
            </a:r>
          </a:p>
        </p:txBody>
      </p:sp>
      <p:sp>
        <p:nvSpPr>
          <p:cNvPr id="91167" name="WordArt 31"/>
          <p:cNvSpPr>
            <a:spLocks noChangeArrowheads="1" noChangeShapeType="1" noTextEdit="1"/>
          </p:cNvSpPr>
          <p:nvPr/>
        </p:nvSpPr>
        <p:spPr bwMode="auto">
          <a:xfrm>
            <a:off x="5148263" y="5516563"/>
            <a:ext cx="2663825" cy="5762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3366FF"/>
                </a:solidFill>
                <a:latin typeface="Arial"/>
                <a:cs typeface="Arial"/>
              </a:rPr>
              <a:t>Сканер</a:t>
            </a:r>
          </a:p>
        </p:txBody>
      </p:sp>
      <p:sp>
        <p:nvSpPr>
          <p:cNvPr id="91173" name="WordArt 37"/>
          <p:cNvSpPr>
            <a:spLocks noChangeArrowheads="1" noChangeShapeType="1" noTextEdit="1"/>
          </p:cNvSpPr>
          <p:nvPr/>
        </p:nvSpPr>
        <p:spPr bwMode="auto">
          <a:xfrm>
            <a:off x="4227513" y="5429250"/>
            <a:ext cx="414337" cy="3159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3300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Georgia"/>
              </a:rPr>
              <a:t>3</a:t>
            </a:r>
          </a:p>
        </p:txBody>
      </p:sp>
      <p:sp>
        <p:nvSpPr>
          <p:cNvPr id="17" name="WordArt 1"/>
          <p:cNvSpPr>
            <a:spLocks noChangeArrowheads="1" noChangeShapeType="1" noTextEdit="1"/>
          </p:cNvSpPr>
          <p:nvPr/>
        </p:nvSpPr>
        <p:spPr bwMode="auto">
          <a:xfrm>
            <a:off x="8715404" y="4500570"/>
            <a:ext cx="228600" cy="2095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b="1" kern="10" spc="0" dirty="0" smtClean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Georgia"/>
              </a:rPr>
              <a:t>1</a:t>
            </a:r>
            <a:endParaRPr lang="ru-RU" sz="3600" b="1" kern="10" spc="0" dirty="0">
              <a:ln w="9525">
                <a:solidFill>
                  <a:srgbClr val="FF0000"/>
                </a:solidFill>
                <a:round/>
                <a:headEnd/>
                <a:tailEnd/>
              </a:ln>
              <a:solidFill>
                <a:srgbClr val="FFFF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Georgia"/>
            </a:endParaRPr>
          </a:p>
        </p:txBody>
      </p:sp>
      <p:sp>
        <p:nvSpPr>
          <p:cNvPr id="18" name="WordArt 1"/>
          <p:cNvSpPr>
            <a:spLocks noChangeArrowheads="1" noChangeShapeType="1" noTextEdit="1"/>
          </p:cNvSpPr>
          <p:nvPr/>
        </p:nvSpPr>
        <p:spPr bwMode="auto">
          <a:xfrm>
            <a:off x="8715404" y="4857760"/>
            <a:ext cx="228600" cy="2095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b="1" kern="10" spc="0" dirty="0" smtClean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Georgia"/>
              </a:rPr>
              <a:t>2</a:t>
            </a:r>
            <a:endParaRPr lang="ru-RU" sz="3600" b="1" kern="10" spc="0" dirty="0">
              <a:ln w="9525">
                <a:solidFill>
                  <a:srgbClr val="FF0000"/>
                </a:solidFill>
                <a:round/>
                <a:headEnd/>
                <a:tailEnd/>
              </a:ln>
              <a:solidFill>
                <a:srgbClr val="FFFF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Georgia"/>
            </a:endParaRPr>
          </a:p>
        </p:txBody>
      </p:sp>
      <p:sp>
        <p:nvSpPr>
          <p:cNvPr id="19" name="WordArt 1"/>
          <p:cNvSpPr>
            <a:spLocks noChangeArrowheads="1" noChangeShapeType="1" noTextEdit="1"/>
          </p:cNvSpPr>
          <p:nvPr/>
        </p:nvSpPr>
        <p:spPr bwMode="auto">
          <a:xfrm>
            <a:off x="8715404" y="5201878"/>
            <a:ext cx="228600" cy="2095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b="1" kern="10" spc="0" dirty="0" smtClean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Georgia"/>
              </a:rPr>
              <a:t>3</a:t>
            </a:r>
            <a:endParaRPr lang="ru-RU" sz="3600" b="1" kern="10" spc="0" dirty="0">
              <a:ln w="9525">
                <a:solidFill>
                  <a:srgbClr val="FF0000"/>
                </a:solidFill>
                <a:round/>
                <a:headEnd/>
                <a:tailEnd/>
              </a:ln>
              <a:solidFill>
                <a:srgbClr val="FFFF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Georgia"/>
            </a:endParaRPr>
          </a:p>
        </p:txBody>
      </p:sp>
      <p:sp>
        <p:nvSpPr>
          <p:cNvPr id="20" name="WordArt 1"/>
          <p:cNvSpPr>
            <a:spLocks noChangeArrowheads="1" noChangeShapeType="1" noTextEdit="1"/>
          </p:cNvSpPr>
          <p:nvPr/>
        </p:nvSpPr>
        <p:spPr bwMode="auto">
          <a:xfrm>
            <a:off x="8715404" y="5500702"/>
            <a:ext cx="228600" cy="2095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b="1" kern="10" spc="0" dirty="0" smtClean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Georgia"/>
              </a:rPr>
              <a:t>4</a:t>
            </a:r>
            <a:endParaRPr lang="ru-RU" sz="3600" b="1" kern="10" spc="0" dirty="0">
              <a:ln w="9525">
                <a:solidFill>
                  <a:srgbClr val="FF0000"/>
                </a:solidFill>
                <a:round/>
                <a:headEnd/>
                <a:tailEnd/>
              </a:ln>
              <a:solidFill>
                <a:srgbClr val="FFFF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Georgia"/>
            </a:endParaRPr>
          </a:p>
        </p:txBody>
      </p:sp>
      <p:sp>
        <p:nvSpPr>
          <p:cNvPr id="21" name="WordArt 1"/>
          <p:cNvSpPr>
            <a:spLocks noChangeArrowheads="1" noChangeShapeType="1" noTextEdit="1"/>
          </p:cNvSpPr>
          <p:nvPr/>
        </p:nvSpPr>
        <p:spPr bwMode="auto">
          <a:xfrm>
            <a:off x="8715404" y="5786454"/>
            <a:ext cx="228600" cy="2095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b="1" kern="10" spc="0" dirty="0" smtClean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Georgia"/>
              </a:rPr>
              <a:t>5</a:t>
            </a:r>
            <a:endParaRPr lang="ru-RU" sz="3600" b="1" kern="10" spc="0" dirty="0">
              <a:ln w="9525">
                <a:solidFill>
                  <a:srgbClr val="FF0000"/>
                </a:solidFill>
                <a:round/>
                <a:headEnd/>
                <a:tailEnd/>
              </a:ln>
              <a:solidFill>
                <a:srgbClr val="FFFF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Georgia"/>
            </a:endParaRPr>
          </a:p>
        </p:txBody>
      </p:sp>
      <p:pic>
        <p:nvPicPr>
          <p:cNvPr id="22" name="44  R3 10 Second Countdown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1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1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500"/>
                            </p:stCondLst>
                            <p:childTnLst>
                              <p:par>
                                <p:cTn id="12" presetID="3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1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1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1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1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5)">
                                      <p:cBhvr>
                                        <p:cTn id="22" dur="34390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7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1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46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"/>
                </p:tgtEl>
              </p:cMediaNode>
            </p:audio>
          </p:childTnLst>
        </p:cTn>
      </p:par>
    </p:tnLst>
    <p:bldLst>
      <p:bldP spid="91139" grpId="0"/>
      <p:bldP spid="91164" grpId="0" animBg="1"/>
      <p:bldP spid="91165" grpId="0" animBg="1"/>
      <p:bldP spid="91166" grpId="0" animBg="1"/>
      <p:bldP spid="91167" grpId="0" animBg="1"/>
      <p:bldP spid="91173" grpId="0" animBg="1"/>
      <p:bldP spid="17" grpId="0"/>
      <p:bldP spid="18" grpId="0"/>
      <p:bldP spid="19" grpId="0"/>
      <p:bldP spid="20" grpId="0"/>
      <p:bldP spid="21" grpId="0"/>
    </p:bld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Нижний колонтитул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www.themegallery.com</a:t>
            </a:r>
          </a:p>
        </p:txBody>
      </p:sp>
      <p:sp>
        <p:nvSpPr>
          <p:cNvPr id="2052" name="Rectangle 2"/>
          <p:cNvSpPr>
            <a:spLocks noChangeArrowheads="1"/>
          </p:cNvSpPr>
          <p:nvPr/>
        </p:nvSpPr>
        <p:spPr bwMode="auto">
          <a:xfrm>
            <a:off x="5795963" y="6165850"/>
            <a:ext cx="3348037" cy="692150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71012" name="AutoShape 4"/>
          <p:cNvSpPr>
            <a:spLocks noChangeArrowheads="1"/>
          </p:cNvSpPr>
          <p:nvPr/>
        </p:nvSpPr>
        <p:spPr bwMode="gray">
          <a:xfrm>
            <a:off x="0" y="1989138"/>
            <a:ext cx="8893175" cy="3571875"/>
          </a:xfrm>
          <a:prstGeom prst="roundRect">
            <a:avLst>
              <a:gd name="adj" fmla="val 10889"/>
            </a:avLst>
          </a:prstGeom>
          <a:gradFill rotWithShape="1">
            <a:gsLst>
              <a:gs pos="0">
                <a:srgbClr val="DDDDDD">
                  <a:gamma/>
                  <a:tint val="51373"/>
                  <a:invGamma/>
                </a:srgbClr>
              </a:gs>
              <a:gs pos="100000">
                <a:srgbClr val="DDDDDD"/>
              </a:gs>
            </a:gsLst>
            <a:lin ang="2700000" scaled="1"/>
          </a:gradFill>
          <a:ln w="38100">
            <a:solidFill>
              <a:srgbClr val="FFFFFF"/>
            </a:solidFill>
            <a:round/>
            <a:headEnd/>
            <a:tailEnd/>
          </a:ln>
          <a:effectLst>
            <a:outerShdw dist="135003" dir="2928844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71013" name="Freeform 5"/>
          <p:cNvSpPr>
            <a:spLocks/>
          </p:cNvSpPr>
          <p:nvPr/>
        </p:nvSpPr>
        <p:spPr bwMode="gray">
          <a:xfrm>
            <a:off x="360363" y="2493963"/>
            <a:ext cx="774700" cy="1027112"/>
          </a:xfrm>
          <a:custGeom>
            <a:avLst/>
            <a:gdLst/>
            <a:ahLst/>
            <a:cxnLst>
              <a:cxn ang="0">
                <a:pos x="118" y="0"/>
              </a:cxn>
              <a:cxn ang="0">
                <a:pos x="0" y="118"/>
              </a:cxn>
              <a:cxn ang="0">
                <a:pos x="0" y="589"/>
              </a:cxn>
              <a:cxn ang="0">
                <a:pos x="161" y="174"/>
              </a:cxn>
              <a:cxn ang="0">
                <a:pos x="589" y="0"/>
              </a:cxn>
              <a:cxn ang="0">
                <a:pos x="118" y="0"/>
              </a:cxn>
            </a:cxnLst>
            <a:rect l="0" t="0" r="r" b="b"/>
            <a:pathLst>
              <a:path w="596" h="598"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lnTo>
                  <a:pt x="0" y="589"/>
                </a:lnTo>
                <a:cubicBezTo>
                  <a:pt x="27" y="598"/>
                  <a:pt x="12" y="309"/>
                  <a:pt x="161" y="174"/>
                </a:cubicBezTo>
                <a:cubicBezTo>
                  <a:pt x="310" y="39"/>
                  <a:pt x="596" y="29"/>
                  <a:pt x="589" y="0"/>
                </a:cubicBezTo>
                <a:lnTo>
                  <a:pt x="118" y="0"/>
                </a:lnTo>
                <a:close/>
              </a:path>
            </a:pathLst>
          </a:custGeom>
          <a:gradFill rotWithShape="1">
            <a:gsLst>
              <a:gs pos="0">
                <a:srgbClr val="0066CC">
                  <a:gamma/>
                  <a:tint val="54510"/>
                  <a:invGamma/>
                </a:srgbClr>
              </a:gs>
              <a:gs pos="50000">
                <a:srgbClr val="0066CC">
                  <a:alpha val="0"/>
                </a:srgbClr>
              </a:gs>
              <a:gs pos="100000">
                <a:srgbClr val="0066CC">
                  <a:gamma/>
                  <a:tint val="54510"/>
                  <a:invGamma/>
                </a:srgbClr>
              </a:gs>
            </a:gsLst>
            <a:lin ang="2700000" scaled="1"/>
          </a:gra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057" name="Text Box 6"/>
          <p:cNvSpPr txBox="1">
            <a:spLocks noChangeArrowheads="1"/>
          </p:cNvSpPr>
          <p:nvPr/>
        </p:nvSpPr>
        <p:spPr bwMode="gray">
          <a:xfrm>
            <a:off x="2965450" y="2278063"/>
            <a:ext cx="5927725" cy="280076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sz="4400" b="1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Куда в ходе работы помещаются ненужные программы и документы?</a:t>
            </a:r>
            <a:r>
              <a:rPr lang="ru-RU" sz="44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</a:t>
            </a:r>
            <a:endParaRPr lang="en-US" sz="4400" dirty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288925" y="2420938"/>
            <a:ext cx="2160588" cy="2279650"/>
            <a:chOff x="476" y="1340"/>
            <a:chExt cx="1361" cy="1361"/>
          </a:xfrm>
        </p:grpSpPr>
        <p:sp>
          <p:nvSpPr>
            <p:cNvPr id="171016" name="Oval 8"/>
            <p:cNvSpPr>
              <a:spLocks noChangeArrowheads="1"/>
            </p:cNvSpPr>
            <p:nvPr/>
          </p:nvSpPr>
          <p:spPr bwMode="gray">
            <a:xfrm>
              <a:off x="476" y="1340"/>
              <a:ext cx="1361" cy="1361"/>
            </a:xfrm>
            <a:prstGeom prst="ellipse">
              <a:avLst/>
            </a:prstGeom>
            <a:gradFill rotWithShape="1">
              <a:gsLst>
                <a:gs pos="0">
                  <a:schemeClr val="folHlink">
                    <a:gamma/>
                    <a:tint val="0"/>
                    <a:invGamma/>
                  </a:schemeClr>
                </a:gs>
                <a:gs pos="50000">
                  <a:schemeClr val="folHlink"/>
                </a:gs>
                <a:gs pos="100000">
                  <a:schemeClr val="fol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065" name="Oval 9"/>
            <p:cNvSpPr>
              <a:spLocks noChangeArrowheads="1"/>
            </p:cNvSpPr>
            <p:nvPr/>
          </p:nvSpPr>
          <p:spPr bwMode="gray">
            <a:xfrm>
              <a:off x="476" y="1340"/>
              <a:ext cx="1361" cy="1361"/>
            </a:xfrm>
            <a:prstGeom prst="ellipse">
              <a:avLst/>
            </a:prstGeom>
            <a:gradFill rotWithShape="1">
              <a:gsLst>
                <a:gs pos="0">
                  <a:srgbClr val="FF9900">
                    <a:alpha val="32001"/>
                  </a:srgbClr>
                </a:gs>
                <a:gs pos="100000">
                  <a:srgbClr val="000000">
                    <a:alpha val="89998"/>
                  </a:srgb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171018" name="Oval 10"/>
            <p:cNvSpPr>
              <a:spLocks noChangeArrowheads="1"/>
            </p:cNvSpPr>
            <p:nvPr/>
          </p:nvSpPr>
          <p:spPr bwMode="gray">
            <a:xfrm>
              <a:off x="565" y="1429"/>
              <a:ext cx="1183" cy="1183"/>
            </a:xfrm>
            <a:prstGeom prst="ellipse">
              <a:avLst/>
            </a:prstGeom>
            <a:gradFill rotWithShape="1">
              <a:gsLst>
                <a:gs pos="0">
                  <a:schemeClr val="folHlink">
                    <a:gamma/>
                    <a:shade val="54118"/>
                    <a:invGamma/>
                  </a:schemeClr>
                </a:gs>
                <a:gs pos="50000">
                  <a:schemeClr val="folHlink"/>
                </a:gs>
                <a:gs pos="100000">
                  <a:schemeClr val="fol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067" name="Oval 11"/>
            <p:cNvSpPr>
              <a:spLocks noChangeArrowheads="1"/>
            </p:cNvSpPr>
            <p:nvPr/>
          </p:nvSpPr>
          <p:spPr bwMode="gray">
            <a:xfrm>
              <a:off x="566" y="1431"/>
              <a:ext cx="1183" cy="1183"/>
            </a:xfrm>
            <a:prstGeom prst="ellipse">
              <a:avLst/>
            </a:prstGeom>
            <a:gradFill rotWithShape="1">
              <a:gsLst>
                <a:gs pos="0">
                  <a:srgbClr val="FFFF00">
                    <a:alpha val="0"/>
                  </a:srgbClr>
                </a:gs>
                <a:gs pos="100000">
                  <a:srgbClr val="276F6C"/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2068" name="Oval 12"/>
            <p:cNvSpPr>
              <a:spLocks noChangeArrowheads="1"/>
            </p:cNvSpPr>
            <p:nvPr/>
          </p:nvSpPr>
          <p:spPr bwMode="gray">
            <a:xfrm>
              <a:off x="624" y="1488"/>
              <a:ext cx="1065" cy="1065"/>
            </a:xfrm>
            <a:prstGeom prst="ellipse">
              <a:avLst/>
            </a:prstGeom>
            <a:solidFill>
              <a:srgbClr val="333333"/>
            </a:solidFill>
            <a:ln w="38100" algn="ctr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grpSp>
          <p:nvGrpSpPr>
            <p:cNvPr id="3" name="Group 13"/>
            <p:cNvGrpSpPr>
              <a:grpSpLocks/>
            </p:cNvGrpSpPr>
            <p:nvPr/>
          </p:nvGrpSpPr>
          <p:grpSpPr bwMode="auto">
            <a:xfrm>
              <a:off x="641" y="1504"/>
              <a:ext cx="1031" cy="1031"/>
              <a:chOff x="4166" y="1706"/>
              <a:chExt cx="1252" cy="1252"/>
            </a:xfrm>
          </p:grpSpPr>
          <p:sp>
            <p:nvSpPr>
              <p:cNvPr id="2071" name="Oval 14"/>
              <p:cNvSpPr>
                <a:spLocks noChangeArrowheads="1"/>
              </p:cNvSpPr>
              <p:nvPr/>
            </p:nvSpPr>
            <p:spPr bwMode="gray">
              <a:xfrm>
                <a:off x="4166" y="1706"/>
                <a:ext cx="1252" cy="1252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ru-RU"/>
              </a:p>
            </p:txBody>
          </p:sp>
          <p:sp>
            <p:nvSpPr>
              <p:cNvPr id="2072" name="Oval 15"/>
              <p:cNvSpPr>
                <a:spLocks noChangeArrowheads="1"/>
              </p:cNvSpPr>
              <p:nvPr/>
            </p:nvSpPr>
            <p:spPr bwMode="gray">
              <a:xfrm>
                <a:off x="4182" y="1713"/>
                <a:ext cx="1222" cy="122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ru-RU"/>
              </a:p>
            </p:txBody>
          </p:sp>
          <p:sp>
            <p:nvSpPr>
              <p:cNvPr id="2073" name="Oval 16"/>
              <p:cNvSpPr>
                <a:spLocks noChangeArrowheads="1"/>
              </p:cNvSpPr>
              <p:nvPr/>
            </p:nvSpPr>
            <p:spPr bwMode="gray">
              <a:xfrm>
                <a:off x="4195" y="1725"/>
                <a:ext cx="1162" cy="1141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ru-RU"/>
              </a:p>
            </p:txBody>
          </p:sp>
          <p:sp>
            <p:nvSpPr>
              <p:cNvPr id="2074" name="Oval 17"/>
              <p:cNvSpPr>
                <a:spLocks noChangeArrowheads="1"/>
              </p:cNvSpPr>
              <p:nvPr/>
            </p:nvSpPr>
            <p:spPr bwMode="gray">
              <a:xfrm>
                <a:off x="4263" y="1757"/>
                <a:ext cx="1033" cy="926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ru-RU"/>
              </a:p>
            </p:txBody>
          </p:sp>
        </p:grpSp>
        <p:sp>
          <p:nvSpPr>
            <p:cNvPr id="2070" name="Text Box 18"/>
            <p:cNvSpPr txBox="1">
              <a:spLocks noChangeArrowheads="1"/>
            </p:cNvSpPr>
            <p:nvPr/>
          </p:nvSpPr>
          <p:spPr bwMode="gray">
            <a:xfrm>
              <a:off x="738" y="1451"/>
              <a:ext cx="844" cy="78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ru-RU" sz="8000" b="1">
                  <a:solidFill>
                    <a:srgbClr val="FF3300"/>
                  </a:solidFill>
                  <a:latin typeface="Georgia" pitchFamily="18" charset="0"/>
                </a:rPr>
                <a:t>16</a:t>
              </a:r>
              <a:endParaRPr lang="en-US" sz="8000" b="1">
                <a:solidFill>
                  <a:srgbClr val="FF3300"/>
                </a:solidFill>
                <a:latin typeface="Georgia" pitchFamily="18" charset="0"/>
              </a:endParaRPr>
            </a:p>
          </p:txBody>
        </p:sp>
      </p:grpSp>
      <p:sp>
        <p:nvSpPr>
          <p:cNvPr id="2059" name="AutoShape 19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237288"/>
            <a:ext cx="684212" cy="620712"/>
          </a:xfrm>
          <a:prstGeom prst="actionButtonHome">
            <a:avLst/>
          </a:prstGeom>
          <a:gradFill rotWithShape="1">
            <a:gsLst>
              <a:gs pos="0">
                <a:srgbClr val="FF9900"/>
              </a:gs>
              <a:gs pos="100000">
                <a:srgbClr val="2F3D48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061" name="Rectangle 24"/>
          <p:cNvSpPr>
            <a:spLocks noChangeArrowheads="1"/>
          </p:cNvSpPr>
          <p:nvPr/>
        </p:nvSpPr>
        <p:spPr bwMode="auto">
          <a:xfrm>
            <a:off x="0" y="32956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pSp>
        <p:nvGrpSpPr>
          <p:cNvPr id="4" name="Group 36"/>
          <p:cNvGrpSpPr>
            <a:grpSpLocks/>
          </p:cNvGrpSpPr>
          <p:nvPr/>
        </p:nvGrpSpPr>
        <p:grpSpPr bwMode="auto">
          <a:xfrm>
            <a:off x="214282" y="214290"/>
            <a:ext cx="2808288" cy="1643050"/>
            <a:chOff x="1338" y="3067"/>
            <a:chExt cx="1769" cy="1253"/>
          </a:xfrm>
        </p:grpSpPr>
        <p:sp>
          <p:nvSpPr>
            <p:cNvPr id="26" name="Oval 7"/>
            <p:cNvSpPr>
              <a:spLocks noChangeArrowheads="1"/>
            </p:cNvSpPr>
            <p:nvPr/>
          </p:nvSpPr>
          <p:spPr bwMode="gray">
            <a:xfrm>
              <a:off x="1338" y="3067"/>
              <a:ext cx="1769" cy="1253"/>
            </a:xfrm>
            <a:prstGeom prst="ellipse">
              <a:avLst/>
            </a:prstGeom>
            <a:gradFill rotWithShape="1">
              <a:gsLst>
                <a:gs pos="0">
                  <a:srgbClr val="FF9900"/>
                </a:gs>
                <a:gs pos="100000">
                  <a:srgbClr val="675642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>
              <a:outerShdw sy="50000" kx="-2453608" algn="br" rotWithShape="0">
                <a:srgbClr val="001D3A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7" name="WordArt 27">
              <a:hlinkClick r:id="rId3" action="ppaction://hlinksldjump"/>
            </p:cNvPr>
            <p:cNvSpPr>
              <a:spLocks noChangeArrowheads="1" noChangeShapeType="1" noTextEdit="1"/>
            </p:cNvSpPr>
            <p:nvPr/>
          </p:nvSpPr>
          <p:spPr bwMode="auto">
            <a:xfrm>
              <a:off x="1474" y="3475"/>
              <a:ext cx="1497" cy="453"/>
            </a:xfrm>
            <a:prstGeom prst="rect">
              <a:avLst/>
            </a:prstGeom>
          </p:spPr>
          <p:txBody>
            <a:bodyPr wrap="none" fromWordArt="1">
              <a:prstTxWarp prst="textDeflate">
                <a:avLst>
                  <a:gd name="adj" fmla="val 26227"/>
                </a:avLst>
              </a:prstTxWarp>
            </a:bodyPr>
            <a:lstStyle/>
            <a:p>
              <a:pPr algn="ctr"/>
              <a:r>
                <a:rPr lang="ru-RU" sz="3600" kern="10" dirty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Impact"/>
                </a:rPr>
                <a:t>Информатика</a:t>
              </a:r>
              <a:endPara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Impac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Нижний колонтитул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www.themegallery.com</a:t>
            </a:r>
          </a:p>
        </p:txBody>
      </p:sp>
      <p:sp>
        <p:nvSpPr>
          <p:cNvPr id="105475" name="Rectangle 2"/>
          <p:cNvSpPr>
            <a:spLocks noChangeArrowheads="1"/>
          </p:cNvSpPr>
          <p:nvPr/>
        </p:nvSpPr>
        <p:spPr bwMode="auto">
          <a:xfrm>
            <a:off x="5795963" y="6165850"/>
            <a:ext cx="3348037" cy="692150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250825" y="2060575"/>
            <a:ext cx="8893175" cy="3384550"/>
            <a:chOff x="158" y="1298"/>
            <a:chExt cx="5602" cy="2132"/>
          </a:xfrm>
        </p:grpSpPr>
        <p:sp>
          <p:nvSpPr>
            <p:cNvPr id="169988" name="AutoShape 4"/>
            <p:cNvSpPr>
              <a:spLocks noChangeArrowheads="1"/>
            </p:cNvSpPr>
            <p:nvPr/>
          </p:nvSpPr>
          <p:spPr bwMode="gray">
            <a:xfrm>
              <a:off x="158" y="1298"/>
              <a:ext cx="5602" cy="2132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9989" name="Freeform 5"/>
            <p:cNvSpPr>
              <a:spLocks/>
            </p:cNvSpPr>
            <p:nvPr/>
          </p:nvSpPr>
          <p:spPr bwMode="gray">
            <a:xfrm>
              <a:off x="385" y="1616"/>
              <a:ext cx="488" cy="613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0066CC">
                    <a:gamma/>
                    <a:tint val="54510"/>
                    <a:invGamma/>
                  </a:srgbClr>
                </a:gs>
                <a:gs pos="50000">
                  <a:srgbClr val="0066CC">
                    <a:alpha val="0"/>
                  </a:srgbClr>
                </a:gs>
                <a:gs pos="100000">
                  <a:srgbClr val="0066CC">
                    <a:gamma/>
                    <a:tint val="54510"/>
                    <a:invGamma/>
                  </a:srgb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5485" name="Text Box 6"/>
            <p:cNvSpPr txBox="1">
              <a:spLocks noChangeArrowheads="1"/>
            </p:cNvSpPr>
            <p:nvPr/>
          </p:nvSpPr>
          <p:spPr bwMode="gray">
            <a:xfrm>
              <a:off x="2026" y="1480"/>
              <a:ext cx="3734" cy="191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/>
              <a:r>
                <a:rPr lang="ru-RU" sz="4800" b="1" dirty="0" smtClean="0">
                  <a:solidFill>
                    <a:schemeClr val="accent5">
                      <a:lumMod val="1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Какая частота определяет быстродействие компьютера?</a:t>
              </a:r>
              <a:endParaRPr lang="en-US" sz="48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3" name="Group 7"/>
            <p:cNvGrpSpPr>
              <a:grpSpLocks/>
            </p:cNvGrpSpPr>
            <p:nvPr/>
          </p:nvGrpSpPr>
          <p:grpSpPr bwMode="auto">
            <a:xfrm>
              <a:off x="340" y="1570"/>
              <a:ext cx="1361" cy="1361"/>
              <a:chOff x="476" y="1340"/>
              <a:chExt cx="1361" cy="1361"/>
            </a:xfrm>
          </p:grpSpPr>
          <p:sp>
            <p:nvSpPr>
              <p:cNvPr id="169992" name="Oval 8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tint val="0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5488" name="Oval 9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rgbClr val="FF9900">
                      <a:alpha val="32001"/>
                    </a:srgbClr>
                  </a:gs>
                  <a:gs pos="100000">
                    <a:srgbClr val="000000">
                      <a:alpha val="89998"/>
                    </a:srgb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169994" name="Oval 10"/>
              <p:cNvSpPr>
                <a:spLocks noChangeArrowheads="1"/>
              </p:cNvSpPr>
              <p:nvPr/>
            </p:nvSpPr>
            <p:spPr bwMode="gray">
              <a:xfrm>
                <a:off x="565" y="1429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shade val="54118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5490" name="Oval 11"/>
              <p:cNvSpPr>
                <a:spLocks noChangeArrowheads="1"/>
              </p:cNvSpPr>
              <p:nvPr/>
            </p:nvSpPr>
            <p:spPr bwMode="gray">
              <a:xfrm>
                <a:off x="566" y="1431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rgbClr val="FFFF00">
                      <a:alpha val="0"/>
                    </a:srgbClr>
                  </a:gs>
                  <a:gs pos="100000">
                    <a:srgbClr val="276F6C"/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105491" name="Oval 12"/>
              <p:cNvSpPr>
                <a:spLocks noChangeArrowheads="1"/>
              </p:cNvSpPr>
              <p:nvPr/>
            </p:nvSpPr>
            <p:spPr bwMode="gray">
              <a:xfrm>
                <a:off x="624" y="1488"/>
                <a:ext cx="1065" cy="1065"/>
              </a:xfrm>
              <a:prstGeom prst="ellipse">
                <a:avLst/>
              </a:prstGeom>
              <a:solidFill>
                <a:srgbClr val="333333"/>
              </a:soli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grpSp>
            <p:nvGrpSpPr>
              <p:cNvPr id="4" name="Group 13"/>
              <p:cNvGrpSpPr>
                <a:grpSpLocks/>
              </p:cNvGrpSpPr>
              <p:nvPr/>
            </p:nvGrpSpPr>
            <p:grpSpPr bwMode="auto">
              <a:xfrm>
                <a:off x="641" y="1504"/>
                <a:ext cx="1031" cy="1031"/>
                <a:chOff x="4166" y="1706"/>
                <a:chExt cx="1252" cy="1252"/>
              </a:xfrm>
            </p:grpSpPr>
            <p:sp>
              <p:nvSpPr>
                <p:cNvPr id="105494" name="Oval 14"/>
                <p:cNvSpPr>
                  <a:spLocks noChangeArrowheads="1"/>
                </p:cNvSpPr>
                <p:nvPr/>
              </p:nvSpPr>
              <p:spPr bwMode="gray">
                <a:xfrm>
                  <a:off x="4166" y="1706"/>
                  <a:ext cx="1252" cy="125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636869"/>
                    </a:gs>
                    <a:gs pos="100000">
                      <a:srgbClr val="D6E1E2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05495" name="Oval 15"/>
                <p:cNvSpPr>
                  <a:spLocks noChangeArrowheads="1"/>
                </p:cNvSpPr>
                <p:nvPr/>
              </p:nvSpPr>
              <p:spPr bwMode="gray">
                <a:xfrm>
                  <a:off x="4182" y="1713"/>
                  <a:ext cx="1222" cy="122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alpha val="0"/>
                      </a:srgbClr>
                    </a:gs>
                    <a:gs pos="100000">
                      <a:srgbClr val="F1F5F5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05496" name="Oval 16"/>
                <p:cNvSpPr>
                  <a:spLocks noChangeArrowheads="1"/>
                </p:cNvSpPr>
                <p:nvPr/>
              </p:nvSpPr>
              <p:spPr bwMode="gray">
                <a:xfrm>
                  <a:off x="4195" y="1725"/>
                  <a:ext cx="1162" cy="114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AAB2B3"/>
                    </a:gs>
                    <a:gs pos="100000">
                      <a:srgbClr val="D6E1E2">
                        <a:alpha val="48000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05497" name="Oval 17"/>
                <p:cNvSpPr>
                  <a:spLocks noChangeArrowheads="1"/>
                </p:cNvSpPr>
                <p:nvPr/>
              </p:nvSpPr>
              <p:spPr bwMode="gray">
                <a:xfrm>
                  <a:off x="4263" y="1757"/>
                  <a:ext cx="1033" cy="92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D6E1E2">
                        <a:alpha val="37999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105493" name="Text Box 18"/>
              <p:cNvSpPr txBox="1">
                <a:spLocks noChangeArrowheads="1"/>
              </p:cNvSpPr>
              <p:nvPr/>
            </p:nvSpPr>
            <p:spPr bwMode="gray">
              <a:xfrm>
                <a:off x="768" y="1451"/>
                <a:ext cx="784" cy="826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ru-RU" sz="8000" b="1">
                    <a:solidFill>
                      <a:srgbClr val="FF3300"/>
                    </a:solidFill>
                    <a:latin typeface="Georgia" pitchFamily="18" charset="0"/>
                  </a:rPr>
                  <a:t>17</a:t>
                </a:r>
                <a:endParaRPr lang="en-US" sz="8000" b="1">
                  <a:solidFill>
                    <a:srgbClr val="FF3300"/>
                  </a:solidFill>
                  <a:latin typeface="Georgia" pitchFamily="18" charset="0"/>
                </a:endParaRPr>
              </a:p>
            </p:txBody>
          </p:sp>
        </p:grpSp>
      </p:grpSp>
      <p:sp>
        <p:nvSpPr>
          <p:cNvPr id="105477" name="AutoShape 19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237288"/>
            <a:ext cx="684212" cy="620712"/>
          </a:xfrm>
          <a:prstGeom prst="actionButtonHome">
            <a:avLst/>
          </a:prstGeom>
          <a:gradFill rotWithShape="1">
            <a:gsLst>
              <a:gs pos="0">
                <a:srgbClr val="FF9900"/>
              </a:gs>
              <a:gs pos="100000">
                <a:srgbClr val="2F3D48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5" name="Group 36"/>
          <p:cNvGrpSpPr>
            <a:grpSpLocks/>
          </p:cNvGrpSpPr>
          <p:nvPr/>
        </p:nvGrpSpPr>
        <p:grpSpPr bwMode="auto">
          <a:xfrm>
            <a:off x="214282" y="214290"/>
            <a:ext cx="2808288" cy="1643050"/>
            <a:chOff x="1338" y="3067"/>
            <a:chExt cx="1769" cy="1253"/>
          </a:xfrm>
        </p:grpSpPr>
        <p:sp>
          <p:nvSpPr>
            <p:cNvPr id="25" name="Oval 7"/>
            <p:cNvSpPr>
              <a:spLocks noChangeArrowheads="1"/>
            </p:cNvSpPr>
            <p:nvPr/>
          </p:nvSpPr>
          <p:spPr bwMode="gray">
            <a:xfrm>
              <a:off x="1338" y="3067"/>
              <a:ext cx="1769" cy="1253"/>
            </a:xfrm>
            <a:prstGeom prst="ellipse">
              <a:avLst/>
            </a:prstGeom>
            <a:gradFill rotWithShape="1">
              <a:gsLst>
                <a:gs pos="0">
                  <a:srgbClr val="FF9900"/>
                </a:gs>
                <a:gs pos="100000">
                  <a:srgbClr val="675642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>
              <a:outerShdw sy="50000" kx="-2453608" algn="br" rotWithShape="0">
                <a:srgbClr val="001D3A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6" name="WordArt 27">
              <a:hlinkClick r:id="rId3" action="ppaction://hlinksldjump"/>
            </p:cNvPr>
            <p:cNvSpPr>
              <a:spLocks noChangeArrowheads="1" noChangeShapeType="1" noTextEdit="1"/>
            </p:cNvSpPr>
            <p:nvPr/>
          </p:nvSpPr>
          <p:spPr bwMode="auto">
            <a:xfrm>
              <a:off x="1474" y="3475"/>
              <a:ext cx="1497" cy="453"/>
            </a:xfrm>
            <a:prstGeom prst="rect">
              <a:avLst/>
            </a:prstGeom>
          </p:spPr>
          <p:txBody>
            <a:bodyPr wrap="none" fromWordArt="1">
              <a:prstTxWarp prst="textDeflate">
                <a:avLst>
                  <a:gd name="adj" fmla="val 26227"/>
                </a:avLst>
              </a:prstTxWarp>
            </a:bodyPr>
            <a:lstStyle/>
            <a:p>
              <a:pPr algn="ctr"/>
              <a:r>
                <a:rPr lang="ru-RU" sz="3600" kern="10" dirty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Impact"/>
                </a:rPr>
                <a:t>Информатика</a:t>
              </a:r>
              <a:endPara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Impac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Нижний колонтитул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www.themegallery.com</a:t>
            </a:r>
          </a:p>
        </p:txBody>
      </p:sp>
      <p:sp>
        <p:nvSpPr>
          <p:cNvPr id="106499" name="Rectangle 2"/>
          <p:cNvSpPr>
            <a:spLocks noChangeArrowheads="1"/>
          </p:cNvSpPr>
          <p:nvPr/>
        </p:nvSpPr>
        <p:spPr bwMode="auto">
          <a:xfrm>
            <a:off x="5795963" y="6165850"/>
            <a:ext cx="3348037" cy="692150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250825" y="2060575"/>
            <a:ext cx="8893175" cy="3384550"/>
            <a:chOff x="158" y="1298"/>
            <a:chExt cx="5602" cy="2132"/>
          </a:xfrm>
        </p:grpSpPr>
        <p:sp>
          <p:nvSpPr>
            <p:cNvPr id="168964" name="AutoShape 4"/>
            <p:cNvSpPr>
              <a:spLocks noChangeArrowheads="1"/>
            </p:cNvSpPr>
            <p:nvPr/>
          </p:nvSpPr>
          <p:spPr bwMode="gray">
            <a:xfrm>
              <a:off x="158" y="1298"/>
              <a:ext cx="5602" cy="2132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8965" name="Freeform 5"/>
            <p:cNvSpPr>
              <a:spLocks/>
            </p:cNvSpPr>
            <p:nvPr/>
          </p:nvSpPr>
          <p:spPr bwMode="gray">
            <a:xfrm>
              <a:off x="385" y="1616"/>
              <a:ext cx="488" cy="613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0066CC">
                    <a:gamma/>
                    <a:tint val="54510"/>
                    <a:invGamma/>
                  </a:srgbClr>
                </a:gs>
                <a:gs pos="50000">
                  <a:srgbClr val="0066CC">
                    <a:alpha val="0"/>
                  </a:srgbClr>
                </a:gs>
                <a:gs pos="100000">
                  <a:srgbClr val="0066CC">
                    <a:gamma/>
                    <a:tint val="54510"/>
                    <a:invGamma/>
                  </a:srgb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6509" name="Text Box 6"/>
            <p:cNvSpPr txBox="1">
              <a:spLocks noChangeArrowheads="1"/>
            </p:cNvSpPr>
            <p:nvPr/>
          </p:nvSpPr>
          <p:spPr bwMode="gray">
            <a:xfrm>
              <a:off x="2026" y="1480"/>
              <a:ext cx="3734" cy="176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/>
              <a:r>
                <a:rPr lang="ru-RU" sz="4400" b="1" dirty="0" smtClean="0">
                  <a:solidFill>
                    <a:schemeClr val="accent5">
                      <a:lumMod val="1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Минимальный элемент изображения на экране называется?</a:t>
              </a:r>
              <a:endParaRPr lang="en-US" sz="44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3" name="Group 7"/>
            <p:cNvGrpSpPr>
              <a:grpSpLocks/>
            </p:cNvGrpSpPr>
            <p:nvPr/>
          </p:nvGrpSpPr>
          <p:grpSpPr bwMode="auto">
            <a:xfrm>
              <a:off x="340" y="1570"/>
              <a:ext cx="1361" cy="1361"/>
              <a:chOff x="476" y="1340"/>
              <a:chExt cx="1361" cy="1361"/>
            </a:xfrm>
          </p:grpSpPr>
          <p:sp>
            <p:nvSpPr>
              <p:cNvPr id="168968" name="Oval 8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tint val="0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6512" name="Oval 9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rgbClr val="FF9900">
                      <a:alpha val="32001"/>
                    </a:srgbClr>
                  </a:gs>
                  <a:gs pos="100000">
                    <a:srgbClr val="000000">
                      <a:alpha val="89998"/>
                    </a:srgb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168970" name="Oval 10"/>
              <p:cNvSpPr>
                <a:spLocks noChangeArrowheads="1"/>
              </p:cNvSpPr>
              <p:nvPr/>
            </p:nvSpPr>
            <p:spPr bwMode="gray">
              <a:xfrm>
                <a:off x="565" y="1429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shade val="54118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6514" name="Oval 11"/>
              <p:cNvSpPr>
                <a:spLocks noChangeArrowheads="1"/>
              </p:cNvSpPr>
              <p:nvPr/>
            </p:nvSpPr>
            <p:spPr bwMode="gray">
              <a:xfrm>
                <a:off x="566" y="1431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rgbClr val="FFFF00">
                      <a:alpha val="0"/>
                    </a:srgbClr>
                  </a:gs>
                  <a:gs pos="100000">
                    <a:srgbClr val="276F6C"/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106515" name="Oval 12"/>
              <p:cNvSpPr>
                <a:spLocks noChangeArrowheads="1"/>
              </p:cNvSpPr>
              <p:nvPr/>
            </p:nvSpPr>
            <p:spPr bwMode="gray">
              <a:xfrm>
                <a:off x="624" y="1488"/>
                <a:ext cx="1065" cy="1065"/>
              </a:xfrm>
              <a:prstGeom prst="ellipse">
                <a:avLst/>
              </a:prstGeom>
              <a:solidFill>
                <a:srgbClr val="333333"/>
              </a:soli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grpSp>
            <p:nvGrpSpPr>
              <p:cNvPr id="4" name="Group 13"/>
              <p:cNvGrpSpPr>
                <a:grpSpLocks/>
              </p:cNvGrpSpPr>
              <p:nvPr/>
            </p:nvGrpSpPr>
            <p:grpSpPr bwMode="auto">
              <a:xfrm>
                <a:off x="641" y="1504"/>
                <a:ext cx="1031" cy="1031"/>
                <a:chOff x="4166" y="1706"/>
                <a:chExt cx="1252" cy="1252"/>
              </a:xfrm>
            </p:grpSpPr>
            <p:sp>
              <p:nvSpPr>
                <p:cNvPr id="106518" name="Oval 14"/>
                <p:cNvSpPr>
                  <a:spLocks noChangeArrowheads="1"/>
                </p:cNvSpPr>
                <p:nvPr/>
              </p:nvSpPr>
              <p:spPr bwMode="gray">
                <a:xfrm>
                  <a:off x="4166" y="1706"/>
                  <a:ext cx="1252" cy="125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636869"/>
                    </a:gs>
                    <a:gs pos="100000">
                      <a:srgbClr val="D6E1E2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06519" name="Oval 15"/>
                <p:cNvSpPr>
                  <a:spLocks noChangeArrowheads="1"/>
                </p:cNvSpPr>
                <p:nvPr/>
              </p:nvSpPr>
              <p:spPr bwMode="gray">
                <a:xfrm>
                  <a:off x="4182" y="1713"/>
                  <a:ext cx="1222" cy="122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alpha val="0"/>
                      </a:srgbClr>
                    </a:gs>
                    <a:gs pos="100000">
                      <a:srgbClr val="F1F5F5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06520" name="Oval 16"/>
                <p:cNvSpPr>
                  <a:spLocks noChangeArrowheads="1"/>
                </p:cNvSpPr>
                <p:nvPr/>
              </p:nvSpPr>
              <p:spPr bwMode="gray">
                <a:xfrm>
                  <a:off x="4195" y="1725"/>
                  <a:ext cx="1162" cy="114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AAB2B3"/>
                    </a:gs>
                    <a:gs pos="100000">
                      <a:srgbClr val="D6E1E2">
                        <a:alpha val="48000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06521" name="Oval 17"/>
                <p:cNvSpPr>
                  <a:spLocks noChangeArrowheads="1"/>
                </p:cNvSpPr>
                <p:nvPr/>
              </p:nvSpPr>
              <p:spPr bwMode="gray">
                <a:xfrm>
                  <a:off x="4263" y="1757"/>
                  <a:ext cx="1033" cy="92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D6E1E2">
                        <a:alpha val="37999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106517" name="Text Box 18"/>
              <p:cNvSpPr txBox="1">
                <a:spLocks noChangeArrowheads="1"/>
              </p:cNvSpPr>
              <p:nvPr/>
            </p:nvSpPr>
            <p:spPr bwMode="gray">
              <a:xfrm>
                <a:off x="729" y="1451"/>
                <a:ext cx="862" cy="826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ru-RU" sz="8000" b="1">
                    <a:solidFill>
                      <a:srgbClr val="FF3300"/>
                    </a:solidFill>
                    <a:latin typeface="Georgia" pitchFamily="18" charset="0"/>
                  </a:rPr>
                  <a:t>18</a:t>
                </a:r>
                <a:endParaRPr lang="en-US" sz="8000" b="1">
                  <a:solidFill>
                    <a:srgbClr val="FF3300"/>
                  </a:solidFill>
                  <a:latin typeface="Georgia" pitchFamily="18" charset="0"/>
                </a:endParaRPr>
              </a:p>
            </p:txBody>
          </p:sp>
        </p:grpSp>
      </p:grpSp>
      <p:sp>
        <p:nvSpPr>
          <p:cNvPr id="106501" name="AutoShape 19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237288"/>
            <a:ext cx="684212" cy="620712"/>
          </a:xfrm>
          <a:prstGeom prst="actionButtonHome">
            <a:avLst/>
          </a:prstGeom>
          <a:gradFill rotWithShape="1">
            <a:gsLst>
              <a:gs pos="0">
                <a:srgbClr val="FF9900"/>
              </a:gs>
              <a:gs pos="100000">
                <a:srgbClr val="2F3D48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5" name="Group 36"/>
          <p:cNvGrpSpPr>
            <a:grpSpLocks/>
          </p:cNvGrpSpPr>
          <p:nvPr/>
        </p:nvGrpSpPr>
        <p:grpSpPr bwMode="auto">
          <a:xfrm>
            <a:off x="214282" y="214290"/>
            <a:ext cx="2808288" cy="1643050"/>
            <a:chOff x="1338" y="3067"/>
            <a:chExt cx="1769" cy="1253"/>
          </a:xfrm>
        </p:grpSpPr>
        <p:sp>
          <p:nvSpPr>
            <p:cNvPr id="25" name="Oval 7"/>
            <p:cNvSpPr>
              <a:spLocks noChangeArrowheads="1"/>
            </p:cNvSpPr>
            <p:nvPr/>
          </p:nvSpPr>
          <p:spPr bwMode="gray">
            <a:xfrm>
              <a:off x="1338" y="3067"/>
              <a:ext cx="1769" cy="1253"/>
            </a:xfrm>
            <a:prstGeom prst="ellipse">
              <a:avLst/>
            </a:prstGeom>
            <a:gradFill rotWithShape="1">
              <a:gsLst>
                <a:gs pos="0">
                  <a:srgbClr val="FF9900"/>
                </a:gs>
                <a:gs pos="100000">
                  <a:srgbClr val="675642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>
              <a:outerShdw sy="50000" kx="-2453608" algn="br" rotWithShape="0">
                <a:srgbClr val="001D3A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6" name="WordArt 27">
              <a:hlinkClick r:id="rId3" action="ppaction://hlinksldjump"/>
            </p:cNvPr>
            <p:cNvSpPr>
              <a:spLocks noChangeArrowheads="1" noChangeShapeType="1" noTextEdit="1"/>
            </p:cNvSpPr>
            <p:nvPr/>
          </p:nvSpPr>
          <p:spPr bwMode="auto">
            <a:xfrm>
              <a:off x="1474" y="3475"/>
              <a:ext cx="1497" cy="453"/>
            </a:xfrm>
            <a:prstGeom prst="rect">
              <a:avLst/>
            </a:prstGeom>
          </p:spPr>
          <p:txBody>
            <a:bodyPr wrap="none" fromWordArt="1">
              <a:prstTxWarp prst="textDeflate">
                <a:avLst>
                  <a:gd name="adj" fmla="val 26227"/>
                </a:avLst>
              </a:prstTxWarp>
            </a:bodyPr>
            <a:lstStyle/>
            <a:p>
              <a:pPr algn="ctr"/>
              <a:r>
                <a:rPr lang="ru-RU" sz="3600" kern="10" dirty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Impact"/>
                </a:rPr>
                <a:t>Информатика</a:t>
              </a:r>
              <a:endPara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Impac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Нижний колонтитул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www.themegallery.com</a:t>
            </a:r>
          </a:p>
        </p:txBody>
      </p:sp>
      <p:sp>
        <p:nvSpPr>
          <p:cNvPr id="3076" name="Rectangle 2"/>
          <p:cNvSpPr>
            <a:spLocks noChangeArrowheads="1"/>
          </p:cNvSpPr>
          <p:nvPr/>
        </p:nvSpPr>
        <p:spPr bwMode="auto">
          <a:xfrm>
            <a:off x="5795963" y="6165850"/>
            <a:ext cx="3348037" cy="692150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0" y="2133600"/>
            <a:ext cx="8893175" cy="3384550"/>
            <a:chOff x="158" y="1298"/>
            <a:chExt cx="5602" cy="2132"/>
          </a:xfrm>
        </p:grpSpPr>
        <p:sp>
          <p:nvSpPr>
            <p:cNvPr id="167940" name="AutoShape 4"/>
            <p:cNvSpPr>
              <a:spLocks noChangeArrowheads="1"/>
            </p:cNvSpPr>
            <p:nvPr/>
          </p:nvSpPr>
          <p:spPr bwMode="gray">
            <a:xfrm>
              <a:off x="158" y="1298"/>
              <a:ext cx="5602" cy="2132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7941" name="Freeform 5"/>
            <p:cNvSpPr>
              <a:spLocks/>
            </p:cNvSpPr>
            <p:nvPr/>
          </p:nvSpPr>
          <p:spPr bwMode="gray">
            <a:xfrm>
              <a:off x="385" y="1616"/>
              <a:ext cx="488" cy="613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0066CC">
                    <a:gamma/>
                    <a:tint val="54510"/>
                    <a:invGamma/>
                  </a:srgbClr>
                </a:gs>
                <a:gs pos="50000">
                  <a:srgbClr val="0066CC">
                    <a:alpha val="0"/>
                  </a:srgbClr>
                </a:gs>
                <a:gs pos="100000">
                  <a:srgbClr val="0066CC">
                    <a:gamma/>
                    <a:tint val="54510"/>
                    <a:invGamma/>
                  </a:srgb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087" name="Text Box 6"/>
            <p:cNvSpPr txBox="1">
              <a:spLocks noChangeArrowheads="1"/>
            </p:cNvSpPr>
            <p:nvPr/>
          </p:nvSpPr>
          <p:spPr bwMode="gray">
            <a:xfrm>
              <a:off x="2026" y="1480"/>
              <a:ext cx="3734" cy="145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/>
              <a:r>
                <a:rPr lang="ru-RU" sz="4800" b="1" dirty="0" smtClean="0">
                  <a:solidFill>
                    <a:schemeClr val="accent5">
                      <a:lumMod val="1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Устройство для вывода информации на бумагу? </a:t>
              </a:r>
              <a:endParaRPr lang="en-US" sz="48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3" name="Group 7"/>
            <p:cNvGrpSpPr>
              <a:grpSpLocks/>
            </p:cNvGrpSpPr>
            <p:nvPr/>
          </p:nvGrpSpPr>
          <p:grpSpPr bwMode="auto">
            <a:xfrm>
              <a:off x="340" y="1570"/>
              <a:ext cx="1361" cy="1361"/>
              <a:chOff x="476" y="1340"/>
              <a:chExt cx="1361" cy="1361"/>
            </a:xfrm>
          </p:grpSpPr>
          <p:sp>
            <p:nvSpPr>
              <p:cNvPr id="167944" name="Oval 8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tint val="0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090" name="Oval 9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rgbClr val="FF9900">
                      <a:alpha val="32001"/>
                    </a:srgbClr>
                  </a:gs>
                  <a:gs pos="100000">
                    <a:srgbClr val="000000">
                      <a:alpha val="89998"/>
                    </a:srgb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167946" name="Oval 10"/>
              <p:cNvSpPr>
                <a:spLocks noChangeArrowheads="1"/>
              </p:cNvSpPr>
              <p:nvPr/>
            </p:nvSpPr>
            <p:spPr bwMode="gray">
              <a:xfrm>
                <a:off x="565" y="1429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shade val="54118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092" name="Oval 11"/>
              <p:cNvSpPr>
                <a:spLocks noChangeArrowheads="1"/>
              </p:cNvSpPr>
              <p:nvPr/>
            </p:nvSpPr>
            <p:spPr bwMode="gray">
              <a:xfrm>
                <a:off x="566" y="1431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rgbClr val="FFFF00">
                      <a:alpha val="0"/>
                    </a:srgbClr>
                  </a:gs>
                  <a:gs pos="100000">
                    <a:srgbClr val="276F6C"/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3093" name="Oval 12"/>
              <p:cNvSpPr>
                <a:spLocks noChangeArrowheads="1"/>
              </p:cNvSpPr>
              <p:nvPr/>
            </p:nvSpPr>
            <p:spPr bwMode="gray">
              <a:xfrm>
                <a:off x="624" y="1488"/>
                <a:ext cx="1065" cy="1065"/>
              </a:xfrm>
              <a:prstGeom prst="ellipse">
                <a:avLst/>
              </a:prstGeom>
              <a:solidFill>
                <a:srgbClr val="333333"/>
              </a:soli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grpSp>
            <p:nvGrpSpPr>
              <p:cNvPr id="4" name="Group 13"/>
              <p:cNvGrpSpPr>
                <a:grpSpLocks/>
              </p:cNvGrpSpPr>
              <p:nvPr/>
            </p:nvGrpSpPr>
            <p:grpSpPr bwMode="auto">
              <a:xfrm>
                <a:off x="641" y="1504"/>
                <a:ext cx="1031" cy="1031"/>
                <a:chOff x="4166" y="1706"/>
                <a:chExt cx="1252" cy="1252"/>
              </a:xfrm>
            </p:grpSpPr>
            <p:sp>
              <p:nvSpPr>
                <p:cNvPr id="3096" name="Oval 14"/>
                <p:cNvSpPr>
                  <a:spLocks noChangeArrowheads="1"/>
                </p:cNvSpPr>
                <p:nvPr/>
              </p:nvSpPr>
              <p:spPr bwMode="gray">
                <a:xfrm>
                  <a:off x="4166" y="1706"/>
                  <a:ext cx="1252" cy="125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636869"/>
                    </a:gs>
                    <a:gs pos="100000">
                      <a:srgbClr val="D6E1E2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3097" name="Oval 15"/>
                <p:cNvSpPr>
                  <a:spLocks noChangeArrowheads="1"/>
                </p:cNvSpPr>
                <p:nvPr/>
              </p:nvSpPr>
              <p:spPr bwMode="gray">
                <a:xfrm>
                  <a:off x="4182" y="1713"/>
                  <a:ext cx="1222" cy="122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alpha val="0"/>
                      </a:srgbClr>
                    </a:gs>
                    <a:gs pos="100000">
                      <a:srgbClr val="F1F5F5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3098" name="Oval 16"/>
                <p:cNvSpPr>
                  <a:spLocks noChangeArrowheads="1"/>
                </p:cNvSpPr>
                <p:nvPr/>
              </p:nvSpPr>
              <p:spPr bwMode="gray">
                <a:xfrm>
                  <a:off x="4195" y="1725"/>
                  <a:ext cx="1162" cy="114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AAB2B3"/>
                    </a:gs>
                    <a:gs pos="100000">
                      <a:srgbClr val="D6E1E2">
                        <a:alpha val="48000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3099" name="Oval 17"/>
                <p:cNvSpPr>
                  <a:spLocks noChangeArrowheads="1"/>
                </p:cNvSpPr>
                <p:nvPr/>
              </p:nvSpPr>
              <p:spPr bwMode="gray">
                <a:xfrm>
                  <a:off x="4263" y="1757"/>
                  <a:ext cx="1033" cy="92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D6E1E2">
                        <a:alpha val="37999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3095" name="Text Box 18"/>
              <p:cNvSpPr txBox="1">
                <a:spLocks noChangeArrowheads="1"/>
              </p:cNvSpPr>
              <p:nvPr/>
            </p:nvSpPr>
            <p:spPr bwMode="gray">
              <a:xfrm>
                <a:off x="738" y="1451"/>
                <a:ext cx="844" cy="826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ru-RU" sz="8000" b="1">
                    <a:solidFill>
                      <a:srgbClr val="FF3300"/>
                    </a:solidFill>
                    <a:latin typeface="Georgia" pitchFamily="18" charset="0"/>
                  </a:rPr>
                  <a:t>19</a:t>
                </a:r>
                <a:endParaRPr lang="en-US" sz="8000" b="1">
                  <a:solidFill>
                    <a:srgbClr val="FF3300"/>
                  </a:solidFill>
                  <a:latin typeface="Georgia" pitchFamily="18" charset="0"/>
                </a:endParaRPr>
              </a:p>
            </p:txBody>
          </p:sp>
        </p:grpSp>
      </p:grpSp>
      <p:sp>
        <p:nvSpPr>
          <p:cNvPr id="3078" name="AutoShape 19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237288"/>
            <a:ext cx="684212" cy="620712"/>
          </a:xfrm>
          <a:prstGeom prst="actionButtonHome">
            <a:avLst/>
          </a:prstGeom>
          <a:gradFill rotWithShape="1">
            <a:gsLst>
              <a:gs pos="0">
                <a:srgbClr val="FF9900"/>
              </a:gs>
              <a:gs pos="100000">
                <a:srgbClr val="2F3D48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80" name="Rectangle 26"/>
          <p:cNvSpPr>
            <a:spLocks noChangeArrowheads="1"/>
          </p:cNvSpPr>
          <p:nvPr/>
        </p:nvSpPr>
        <p:spPr bwMode="auto">
          <a:xfrm>
            <a:off x="0" y="3305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pSp>
        <p:nvGrpSpPr>
          <p:cNvPr id="5" name="Group 36"/>
          <p:cNvGrpSpPr>
            <a:grpSpLocks/>
          </p:cNvGrpSpPr>
          <p:nvPr/>
        </p:nvGrpSpPr>
        <p:grpSpPr bwMode="auto">
          <a:xfrm>
            <a:off x="214282" y="214290"/>
            <a:ext cx="2808288" cy="1643050"/>
            <a:chOff x="1338" y="3067"/>
            <a:chExt cx="1769" cy="1253"/>
          </a:xfrm>
        </p:grpSpPr>
        <p:sp>
          <p:nvSpPr>
            <p:cNvPr id="27" name="Oval 7"/>
            <p:cNvSpPr>
              <a:spLocks noChangeArrowheads="1"/>
            </p:cNvSpPr>
            <p:nvPr/>
          </p:nvSpPr>
          <p:spPr bwMode="gray">
            <a:xfrm>
              <a:off x="1338" y="3067"/>
              <a:ext cx="1769" cy="1253"/>
            </a:xfrm>
            <a:prstGeom prst="ellipse">
              <a:avLst/>
            </a:prstGeom>
            <a:gradFill rotWithShape="1">
              <a:gsLst>
                <a:gs pos="0">
                  <a:srgbClr val="FF9900"/>
                </a:gs>
                <a:gs pos="100000">
                  <a:srgbClr val="675642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>
              <a:outerShdw sy="50000" kx="-2453608" algn="br" rotWithShape="0">
                <a:srgbClr val="001D3A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8" name="WordArt 27">
              <a:hlinkClick r:id="rId3" action="ppaction://hlinksldjump"/>
            </p:cNvPr>
            <p:cNvSpPr>
              <a:spLocks noChangeArrowheads="1" noChangeShapeType="1" noTextEdit="1"/>
            </p:cNvSpPr>
            <p:nvPr/>
          </p:nvSpPr>
          <p:spPr bwMode="auto">
            <a:xfrm>
              <a:off x="1474" y="3475"/>
              <a:ext cx="1497" cy="453"/>
            </a:xfrm>
            <a:prstGeom prst="rect">
              <a:avLst/>
            </a:prstGeom>
          </p:spPr>
          <p:txBody>
            <a:bodyPr wrap="none" fromWordArt="1">
              <a:prstTxWarp prst="textDeflate">
                <a:avLst>
                  <a:gd name="adj" fmla="val 26227"/>
                </a:avLst>
              </a:prstTxWarp>
            </a:bodyPr>
            <a:lstStyle/>
            <a:p>
              <a:pPr algn="ctr"/>
              <a:r>
                <a:rPr lang="ru-RU" sz="3600" kern="10" dirty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Impact"/>
                </a:rPr>
                <a:t>Информатика</a:t>
              </a:r>
              <a:endPara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Impac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Нижний колонтитул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www.themegallery.com</a:t>
            </a:r>
          </a:p>
        </p:txBody>
      </p:sp>
      <p:sp>
        <p:nvSpPr>
          <p:cNvPr id="107523" name="Rectangle 2"/>
          <p:cNvSpPr>
            <a:spLocks noChangeArrowheads="1"/>
          </p:cNvSpPr>
          <p:nvPr/>
        </p:nvSpPr>
        <p:spPr bwMode="auto">
          <a:xfrm>
            <a:off x="5795963" y="6165850"/>
            <a:ext cx="3348037" cy="692150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250825" y="2060575"/>
            <a:ext cx="8893175" cy="3384550"/>
            <a:chOff x="158" y="1298"/>
            <a:chExt cx="5602" cy="2132"/>
          </a:xfrm>
        </p:grpSpPr>
        <p:sp>
          <p:nvSpPr>
            <p:cNvPr id="166916" name="AutoShape 4"/>
            <p:cNvSpPr>
              <a:spLocks noChangeArrowheads="1"/>
            </p:cNvSpPr>
            <p:nvPr/>
          </p:nvSpPr>
          <p:spPr bwMode="gray">
            <a:xfrm>
              <a:off x="158" y="1298"/>
              <a:ext cx="5602" cy="2132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6917" name="Freeform 5"/>
            <p:cNvSpPr>
              <a:spLocks/>
            </p:cNvSpPr>
            <p:nvPr/>
          </p:nvSpPr>
          <p:spPr bwMode="gray">
            <a:xfrm>
              <a:off x="385" y="1616"/>
              <a:ext cx="488" cy="613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0066CC">
                    <a:gamma/>
                    <a:tint val="54510"/>
                    <a:invGamma/>
                  </a:srgbClr>
                </a:gs>
                <a:gs pos="50000">
                  <a:srgbClr val="0066CC">
                    <a:alpha val="0"/>
                  </a:srgbClr>
                </a:gs>
                <a:gs pos="100000">
                  <a:srgbClr val="0066CC">
                    <a:gamma/>
                    <a:tint val="54510"/>
                    <a:invGamma/>
                  </a:srgb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7533" name="Text Box 6"/>
            <p:cNvSpPr txBox="1">
              <a:spLocks noChangeArrowheads="1"/>
            </p:cNvSpPr>
            <p:nvPr/>
          </p:nvSpPr>
          <p:spPr bwMode="gray">
            <a:xfrm>
              <a:off x="2026" y="1480"/>
              <a:ext cx="3734" cy="176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/>
              <a:r>
                <a:rPr lang="ru-RU" sz="4400" b="1" dirty="0" smtClean="0">
                  <a:solidFill>
                    <a:schemeClr val="accent5">
                      <a:lumMod val="1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Какой из объектов </a:t>
              </a:r>
              <a:r>
                <a:rPr lang="en-US" sz="4400" b="1" dirty="0" smtClean="0">
                  <a:solidFill>
                    <a:schemeClr val="accent5">
                      <a:lumMod val="1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Windows</a:t>
              </a:r>
              <a:r>
                <a:rPr lang="ru-RU" sz="4400" b="1" dirty="0" smtClean="0">
                  <a:solidFill>
                    <a:schemeClr val="accent5">
                      <a:lumMod val="1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 является аналогом каталога в </a:t>
              </a:r>
              <a:r>
                <a:rPr lang="en-US" sz="4400" b="1" dirty="0" smtClean="0">
                  <a:solidFill>
                    <a:schemeClr val="accent5">
                      <a:lumMod val="1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MS</a:t>
              </a:r>
              <a:r>
                <a:rPr lang="ru-RU" sz="4400" b="1" dirty="0" smtClean="0">
                  <a:solidFill>
                    <a:schemeClr val="accent5">
                      <a:lumMod val="1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-</a:t>
              </a:r>
              <a:r>
                <a:rPr lang="en-US" sz="4400" b="1" dirty="0" smtClean="0">
                  <a:solidFill>
                    <a:schemeClr val="accent5">
                      <a:lumMod val="1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DOS</a:t>
              </a:r>
              <a:r>
                <a:rPr lang="ru-RU" sz="4400" b="1" dirty="0" smtClean="0">
                  <a:solidFill>
                    <a:schemeClr val="accent5">
                      <a:lumMod val="1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?</a:t>
              </a:r>
              <a:endParaRPr lang="en-US" sz="44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3" name="Group 7"/>
            <p:cNvGrpSpPr>
              <a:grpSpLocks/>
            </p:cNvGrpSpPr>
            <p:nvPr/>
          </p:nvGrpSpPr>
          <p:grpSpPr bwMode="auto">
            <a:xfrm>
              <a:off x="340" y="1570"/>
              <a:ext cx="1361" cy="1361"/>
              <a:chOff x="476" y="1340"/>
              <a:chExt cx="1361" cy="1361"/>
            </a:xfrm>
          </p:grpSpPr>
          <p:sp>
            <p:nvSpPr>
              <p:cNvPr id="166920" name="Oval 8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tint val="0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7536" name="Oval 9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rgbClr val="FF9900">
                      <a:alpha val="32001"/>
                    </a:srgbClr>
                  </a:gs>
                  <a:gs pos="100000">
                    <a:srgbClr val="000000">
                      <a:alpha val="89998"/>
                    </a:srgb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166922" name="Oval 10"/>
              <p:cNvSpPr>
                <a:spLocks noChangeArrowheads="1"/>
              </p:cNvSpPr>
              <p:nvPr/>
            </p:nvSpPr>
            <p:spPr bwMode="gray">
              <a:xfrm>
                <a:off x="565" y="1429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shade val="54118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7538" name="Oval 11"/>
              <p:cNvSpPr>
                <a:spLocks noChangeArrowheads="1"/>
              </p:cNvSpPr>
              <p:nvPr/>
            </p:nvSpPr>
            <p:spPr bwMode="gray">
              <a:xfrm>
                <a:off x="566" y="1431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rgbClr val="FFFF00">
                      <a:alpha val="0"/>
                    </a:srgbClr>
                  </a:gs>
                  <a:gs pos="100000">
                    <a:srgbClr val="276F6C"/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107539" name="Oval 12"/>
              <p:cNvSpPr>
                <a:spLocks noChangeArrowheads="1"/>
              </p:cNvSpPr>
              <p:nvPr/>
            </p:nvSpPr>
            <p:spPr bwMode="gray">
              <a:xfrm>
                <a:off x="624" y="1488"/>
                <a:ext cx="1065" cy="1065"/>
              </a:xfrm>
              <a:prstGeom prst="ellipse">
                <a:avLst/>
              </a:prstGeom>
              <a:solidFill>
                <a:srgbClr val="333333"/>
              </a:soli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grpSp>
            <p:nvGrpSpPr>
              <p:cNvPr id="4" name="Group 13"/>
              <p:cNvGrpSpPr>
                <a:grpSpLocks/>
              </p:cNvGrpSpPr>
              <p:nvPr/>
            </p:nvGrpSpPr>
            <p:grpSpPr bwMode="auto">
              <a:xfrm>
                <a:off x="641" y="1504"/>
                <a:ext cx="1031" cy="1031"/>
                <a:chOff x="4166" y="1706"/>
                <a:chExt cx="1252" cy="1252"/>
              </a:xfrm>
            </p:grpSpPr>
            <p:sp>
              <p:nvSpPr>
                <p:cNvPr id="107542" name="Oval 14"/>
                <p:cNvSpPr>
                  <a:spLocks noChangeArrowheads="1"/>
                </p:cNvSpPr>
                <p:nvPr/>
              </p:nvSpPr>
              <p:spPr bwMode="gray">
                <a:xfrm>
                  <a:off x="4166" y="1706"/>
                  <a:ext cx="1252" cy="125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636869"/>
                    </a:gs>
                    <a:gs pos="100000">
                      <a:srgbClr val="D6E1E2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07543" name="Oval 15"/>
                <p:cNvSpPr>
                  <a:spLocks noChangeArrowheads="1"/>
                </p:cNvSpPr>
                <p:nvPr/>
              </p:nvSpPr>
              <p:spPr bwMode="gray">
                <a:xfrm>
                  <a:off x="4182" y="1713"/>
                  <a:ext cx="1222" cy="122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alpha val="0"/>
                      </a:srgbClr>
                    </a:gs>
                    <a:gs pos="100000">
                      <a:srgbClr val="F1F5F5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07544" name="Oval 16"/>
                <p:cNvSpPr>
                  <a:spLocks noChangeArrowheads="1"/>
                </p:cNvSpPr>
                <p:nvPr/>
              </p:nvSpPr>
              <p:spPr bwMode="gray">
                <a:xfrm>
                  <a:off x="4195" y="1725"/>
                  <a:ext cx="1162" cy="114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AAB2B3"/>
                    </a:gs>
                    <a:gs pos="100000">
                      <a:srgbClr val="D6E1E2">
                        <a:alpha val="48000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07545" name="Oval 17"/>
                <p:cNvSpPr>
                  <a:spLocks noChangeArrowheads="1"/>
                </p:cNvSpPr>
                <p:nvPr/>
              </p:nvSpPr>
              <p:spPr bwMode="gray">
                <a:xfrm>
                  <a:off x="4263" y="1757"/>
                  <a:ext cx="1033" cy="92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D6E1E2">
                        <a:alpha val="37999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107541" name="Text Box 18"/>
              <p:cNvSpPr txBox="1">
                <a:spLocks noChangeArrowheads="1"/>
              </p:cNvSpPr>
              <p:nvPr/>
            </p:nvSpPr>
            <p:spPr bwMode="gray">
              <a:xfrm>
                <a:off x="677" y="1451"/>
                <a:ext cx="966" cy="826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ru-RU" sz="8000" b="1">
                    <a:solidFill>
                      <a:srgbClr val="FF3300"/>
                    </a:solidFill>
                    <a:latin typeface="Georgia" pitchFamily="18" charset="0"/>
                  </a:rPr>
                  <a:t>20</a:t>
                </a:r>
                <a:endParaRPr lang="en-US" sz="8000" b="1">
                  <a:solidFill>
                    <a:srgbClr val="FF3300"/>
                  </a:solidFill>
                  <a:latin typeface="Georgia" pitchFamily="18" charset="0"/>
                </a:endParaRPr>
              </a:p>
            </p:txBody>
          </p:sp>
        </p:grpSp>
      </p:grpSp>
      <p:sp>
        <p:nvSpPr>
          <p:cNvPr id="107525" name="AutoShape 19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237288"/>
            <a:ext cx="684212" cy="620712"/>
          </a:xfrm>
          <a:prstGeom prst="actionButtonHome">
            <a:avLst/>
          </a:prstGeom>
          <a:gradFill rotWithShape="1">
            <a:gsLst>
              <a:gs pos="0">
                <a:srgbClr val="FF9900"/>
              </a:gs>
              <a:gs pos="100000">
                <a:srgbClr val="2F3D48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5" name="Group 36"/>
          <p:cNvGrpSpPr>
            <a:grpSpLocks/>
          </p:cNvGrpSpPr>
          <p:nvPr/>
        </p:nvGrpSpPr>
        <p:grpSpPr bwMode="auto">
          <a:xfrm>
            <a:off x="214282" y="214290"/>
            <a:ext cx="2808288" cy="1643050"/>
            <a:chOff x="1338" y="3067"/>
            <a:chExt cx="1769" cy="1253"/>
          </a:xfrm>
        </p:grpSpPr>
        <p:sp>
          <p:nvSpPr>
            <p:cNvPr id="25" name="Oval 7"/>
            <p:cNvSpPr>
              <a:spLocks noChangeArrowheads="1"/>
            </p:cNvSpPr>
            <p:nvPr/>
          </p:nvSpPr>
          <p:spPr bwMode="gray">
            <a:xfrm>
              <a:off x="1338" y="3067"/>
              <a:ext cx="1769" cy="1253"/>
            </a:xfrm>
            <a:prstGeom prst="ellipse">
              <a:avLst/>
            </a:prstGeom>
            <a:gradFill rotWithShape="1">
              <a:gsLst>
                <a:gs pos="0">
                  <a:srgbClr val="FF9900"/>
                </a:gs>
                <a:gs pos="100000">
                  <a:srgbClr val="675642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>
              <a:outerShdw sy="50000" kx="-2453608" algn="br" rotWithShape="0">
                <a:srgbClr val="001D3A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6" name="WordArt 27">
              <a:hlinkClick r:id="rId4" action="ppaction://hlinksldjump"/>
            </p:cNvPr>
            <p:cNvSpPr>
              <a:spLocks noChangeArrowheads="1" noChangeShapeType="1" noTextEdit="1"/>
            </p:cNvSpPr>
            <p:nvPr/>
          </p:nvSpPr>
          <p:spPr bwMode="auto">
            <a:xfrm>
              <a:off x="1474" y="3475"/>
              <a:ext cx="1497" cy="453"/>
            </a:xfrm>
            <a:prstGeom prst="rect">
              <a:avLst/>
            </a:prstGeom>
          </p:spPr>
          <p:txBody>
            <a:bodyPr wrap="none" fromWordArt="1">
              <a:prstTxWarp prst="textDeflate">
                <a:avLst>
                  <a:gd name="adj" fmla="val 26227"/>
                </a:avLst>
              </a:prstTxWarp>
            </a:bodyPr>
            <a:lstStyle/>
            <a:p>
              <a:pPr algn="ctr"/>
              <a:r>
                <a:rPr lang="ru-RU" sz="3600" kern="10" dirty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Impact"/>
                </a:rPr>
                <a:t>Информатика</a:t>
              </a:r>
              <a:endPara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Impact"/>
              </a:endParaRPr>
            </a:p>
          </p:txBody>
        </p:sp>
      </p:grpSp>
      <p:pic>
        <p:nvPicPr>
          <p:cNvPr id="27" name="Sound 2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2"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7"/>
                </p:tgtEl>
              </p:cMediaNode>
            </p:audio>
          </p:childTnLst>
        </p:cTn>
      </p:par>
    </p:tn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Нижний колонтитул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www.themegallery.com</a:t>
            </a:r>
          </a:p>
        </p:txBody>
      </p:sp>
      <p:sp>
        <p:nvSpPr>
          <p:cNvPr id="108547" name="Rectangle 2"/>
          <p:cNvSpPr>
            <a:spLocks noChangeArrowheads="1"/>
          </p:cNvSpPr>
          <p:nvPr/>
        </p:nvSpPr>
        <p:spPr bwMode="auto">
          <a:xfrm>
            <a:off x="5795963" y="6165850"/>
            <a:ext cx="3348037" cy="692150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250825" y="2060575"/>
            <a:ext cx="8893175" cy="3384550"/>
            <a:chOff x="158" y="1298"/>
            <a:chExt cx="5602" cy="2132"/>
          </a:xfrm>
        </p:grpSpPr>
        <p:sp>
          <p:nvSpPr>
            <p:cNvPr id="165892" name="AutoShape 4"/>
            <p:cNvSpPr>
              <a:spLocks noChangeArrowheads="1"/>
            </p:cNvSpPr>
            <p:nvPr/>
          </p:nvSpPr>
          <p:spPr bwMode="gray">
            <a:xfrm>
              <a:off x="158" y="1298"/>
              <a:ext cx="5602" cy="2132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5893" name="Freeform 5"/>
            <p:cNvSpPr>
              <a:spLocks/>
            </p:cNvSpPr>
            <p:nvPr/>
          </p:nvSpPr>
          <p:spPr bwMode="gray">
            <a:xfrm>
              <a:off x="385" y="1616"/>
              <a:ext cx="488" cy="613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0066CC">
                    <a:gamma/>
                    <a:tint val="54510"/>
                    <a:invGamma/>
                  </a:srgbClr>
                </a:gs>
                <a:gs pos="50000">
                  <a:srgbClr val="0066CC">
                    <a:alpha val="0"/>
                  </a:srgbClr>
                </a:gs>
                <a:gs pos="100000">
                  <a:srgbClr val="0066CC">
                    <a:gamma/>
                    <a:tint val="54510"/>
                    <a:invGamma/>
                  </a:srgb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8557" name="Text Box 6"/>
            <p:cNvSpPr txBox="1">
              <a:spLocks noChangeArrowheads="1"/>
            </p:cNvSpPr>
            <p:nvPr/>
          </p:nvSpPr>
          <p:spPr bwMode="gray">
            <a:xfrm>
              <a:off x="1890" y="1480"/>
              <a:ext cx="3870" cy="176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eaLnBrk="0" hangingPunct="0"/>
              <a:r>
                <a:rPr lang="ru-RU" sz="4400" b="1" dirty="0" smtClean="0">
                  <a:solidFill>
                    <a:schemeClr val="accent5">
                      <a:lumMod val="1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Как называется устройство для ввода в компьютер изображения с бумаги?</a:t>
              </a:r>
              <a:endParaRPr lang="en-US" sz="4400" b="1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3" name="Group 7"/>
            <p:cNvGrpSpPr>
              <a:grpSpLocks/>
            </p:cNvGrpSpPr>
            <p:nvPr/>
          </p:nvGrpSpPr>
          <p:grpSpPr bwMode="auto">
            <a:xfrm>
              <a:off x="340" y="1570"/>
              <a:ext cx="1361" cy="1361"/>
              <a:chOff x="476" y="1340"/>
              <a:chExt cx="1361" cy="1361"/>
            </a:xfrm>
          </p:grpSpPr>
          <p:sp>
            <p:nvSpPr>
              <p:cNvPr id="165896" name="Oval 8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tint val="0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8560" name="Oval 9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rgbClr val="FF9900">
                      <a:alpha val="32001"/>
                    </a:srgbClr>
                  </a:gs>
                  <a:gs pos="100000">
                    <a:srgbClr val="000000">
                      <a:alpha val="89998"/>
                    </a:srgb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165898" name="Oval 10"/>
              <p:cNvSpPr>
                <a:spLocks noChangeArrowheads="1"/>
              </p:cNvSpPr>
              <p:nvPr/>
            </p:nvSpPr>
            <p:spPr bwMode="gray">
              <a:xfrm>
                <a:off x="565" y="1429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shade val="54118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8562" name="Oval 11"/>
              <p:cNvSpPr>
                <a:spLocks noChangeArrowheads="1"/>
              </p:cNvSpPr>
              <p:nvPr/>
            </p:nvSpPr>
            <p:spPr bwMode="gray">
              <a:xfrm>
                <a:off x="566" y="1431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rgbClr val="FFFF00">
                      <a:alpha val="0"/>
                    </a:srgbClr>
                  </a:gs>
                  <a:gs pos="100000">
                    <a:srgbClr val="276F6C"/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108563" name="Oval 12"/>
              <p:cNvSpPr>
                <a:spLocks noChangeArrowheads="1"/>
              </p:cNvSpPr>
              <p:nvPr/>
            </p:nvSpPr>
            <p:spPr bwMode="gray">
              <a:xfrm>
                <a:off x="624" y="1488"/>
                <a:ext cx="1065" cy="1065"/>
              </a:xfrm>
              <a:prstGeom prst="ellipse">
                <a:avLst/>
              </a:prstGeom>
              <a:solidFill>
                <a:srgbClr val="333333"/>
              </a:soli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grpSp>
            <p:nvGrpSpPr>
              <p:cNvPr id="4" name="Group 13"/>
              <p:cNvGrpSpPr>
                <a:grpSpLocks/>
              </p:cNvGrpSpPr>
              <p:nvPr/>
            </p:nvGrpSpPr>
            <p:grpSpPr bwMode="auto">
              <a:xfrm>
                <a:off x="641" y="1504"/>
                <a:ext cx="1031" cy="1031"/>
                <a:chOff x="4166" y="1706"/>
                <a:chExt cx="1252" cy="1252"/>
              </a:xfrm>
            </p:grpSpPr>
            <p:sp>
              <p:nvSpPr>
                <p:cNvPr id="108566" name="Oval 14"/>
                <p:cNvSpPr>
                  <a:spLocks noChangeArrowheads="1"/>
                </p:cNvSpPr>
                <p:nvPr/>
              </p:nvSpPr>
              <p:spPr bwMode="gray">
                <a:xfrm>
                  <a:off x="4166" y="1706"/>
                  <a:ext cx="1252" cy="125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636869"/>
                    </a:gs>
                    <a:gs pos="100000">
                      <a:srgbClr val="D6E1E2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08567" name="Oval 15"/>
                <p:cNvSpPr>
                  <a:spLocks noChangeArrowheads="1"/>
                </p:cNvSpPr>
                <p:nvPr/>
              </p:nvSpPr>
              <p:spPr bwMode="gray">
                <a:xfrm>
                  <a:off x="4182" y="1713"/>
                  <a:ext cx="1222" cy="122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alpha val="0"/>
                      </a:srgbClr>
                    </a:gs>
                    <a:gs pos="100000">
                      <a:srgbClr val="F1F5F5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08568" name="Oval 16"/>
                <p:cNvSpPr>
                  <a:spLocks noChangeArrowheads="1"/>
                </p:cNvSpPr>
                <p:nvPr/>
              </p:nvSpPr>
              <p:spPr bwMode="gray">
                <a:xfrm>
                  <a:off x="4195" y="1725"/>
                  <a:ext cx="1162" cy="114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AAB2B3"/>
                    </a:gs>
                    <a:gs pos="100000">
                      <a:srgbClr val="D6E1E2">
                        <a:alpha val="48000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08569" name="Oval 17"/>
                <p:cNvSpPr>
                  <a:spLocks noChangeArrowheads="1"/>
                </p:cNvSpPr>
                <p:nvPr/>
              </p:nvSpPr>
              <p:spPr bwMode="gray">
                <a:xfrm>
                  <a:off x="4263" y="1757"/>
                  <a:ext cx="1033" cy="92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D6E1E2">
                        <a:alpha val="37999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108565" name="Text Box 18"/>
              <p:cNvSpPr txBox="1">
                <a:spLocks noChangeArrowheads="1"/>
              </p:cNvSpPr>
              <p:nvPr/>
            </p:nvSpPr>
            <p:spPr bwMode="gray">
              <a:xfrm>
                <a:off x="745" y="1451"/>
                <a:ext cx="830" cy="826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ru-RU" sz="8000" b="1">
                    <a:solidFill>
                      <a:srgbClr val="FF3300"/>
                    </a:solidFill>
                    <a:latin typeface="Georgia" pitchFamily="18" charset="0"/>
                  </a:rPr>
                  <a:t>21</a:t>
                </a:r>
                <a:endParaRPr lang="en-US" sz="8000" b="1">
                  <a:solidFill>
                    <a:srgbClr val="FF3300"/>
                  </a:solidFill>
                  <a:latin typeface="Georgia" pitchFamily="18" charset="0"/>
                </a:endParaRPr>
              </a:p>
            </p:txBody>
          </p:sp>
        </p:grpSp>
      </p:grpSp>
      <p:sp>
        <p:nvSpPr>
          <p:cNvPr id="108549" name="AutoShape 19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237288"/>
            <a:ext cx="684212" cy="620712"/>
          </a:xfrm>
          <a:prstGeom prst="actionButtonHome">
            <a:avLst/>
          </a:prstGeom>
          <a:gradFill rotWithShape="1">
            <a:gsLst>
              <a:gs pos="0">
                <a:srgbClr val="FF9900"/>
              </a:gs>
              <a:gs pos="100000">
                <a:srgbClr val="2F3D48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5" name="Group 36"/>
          <p:cNvGrpSpPr>
            <a:grpSpLocks/>
          </p:cNvGrpSpPr>
          <p:nvPr/>
        </p:nvGrpSpPr>
        <p:grpSpPr bwMode="auto">
          <a:xfrm>
            <a:off x="214282" y="214290"/>
            <a:ext cx="2808288" cy="1643050"/>
            <a:chOff x="1338" y="3067"/>
            <a:chExt cx="1769" cy="1253"/>
          </a:xfrm>
        </p:grpSpPr>
        <p:sp>
          <p:nvSpPr>
            <p:cNvPr id="25" name="Oval 7"/>
            <p:cNvSpPr>
              <a:spLocks noChangeArrowheads="1"/>
            </p:cNvSpPr>
            <p:nvPr/>
          </p:nvSpPr>
          <p:spPr bwMode="gray">
            <a:xfrm>
              <a:off x="1338" y="3067"/>
              <a:ext cx="1769" cy="1253"/>
            </a:xfrm>
            <a:prstGeom prst="ellipse">
              <a:avLst/>
            </a:prstGeom>
            <a:gradFill rotWithShape="1">
              <a:gsLst>
                <a:gs pos="0">
                  <a:srgbClr val="FF9900"/>
                </a:gs>
                <a:gs pos="100000">
                  <a:srgbClr val="675642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>
              <a:outerShdw sy="50000" kx="-2453608" algn="br" rotWithShape="0">
                <a:srgbClr val="001D3A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6" name="WordArt 27">
              <a:hlinkClick r:id="rId3" action="ppaction://hlinksldjump"/>
            </p:cNvPr>
            <p:cNvSpPr>
              <a:spLocks noChangeArrowheads="1" noChangeShapeType="1" noTextEdit="1"/>
            </p:cNvSpPr>
            <p:nvPr/>
          </p:nvSpPr>
          <p:spPr bwMode="auto">
            <a:xfrm>
              <a:off x="1474" y="3475"/>
              <a:ext cx="1497" cy="453"/>
            </a:xfrm>
            <a:prstGeom prst="rect">
              <a:avLst/>
            </a:prstGeom>
          </p:spPr>
          <p:txBody>
            <a:bodyPr wrap="none" fromWordArt="1">
              <a:prstTxWarp prst="textDeflate">
                <a:avLst>
                  <a:gd name="adj" fmla="val 26227"/>
                </a:avLst>
              </a:prstTxWarp>
            </a:bodyPr>
            <a:lstStyle/>
            <a:p>
              <a:pPr algn="ctr"/>
              <a:r>
                <a:rPr lang="ru-RU" sz="3600" kern="10" dirty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Impact"/>
                </a:rPr>
                <a:t>Информатика</a:t>
              </a:r>
              <a:endPara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Impac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Нижний колонтитул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www.themegallery.com</a:t>
            </a:r>
          </a:p>
        </p:txBody>
      </p:sp>
      <p:sp>
        <p:nvSpPr>
          <p:cNvPr id="109571" name="Rectangle 2"/>
          <p:cNvSpPr>
            <a:spLocks noChangeArrowheads="1"/>
          </p:cNvSpPr>
          <p:nvPr/>
        </p:nvSpPr>
        <p:spPr bwMode="auto">
          <a:xfrm>
            <a:off x="5795963" y="6165850"/>
            <a:ext cx="3348037" cy="692150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250825" y="2060575"/>
            <a:ext cx="8893175" cy="3384550"/>
            <a:chOff x="158" y="1298"/>
            <a:chExt cx="5602" cy="2132"/>
          </a:xfrm>
        </p:grpSpPr>
        <p:sp>
          <p:nvSpPr>
            <p:cNvPr id="187396" name="AutoShape 4"/>
            <p:cNvSpPr>
              <a:spLocks noChangeArrowheads="1"/>
            </p:cNvSpPr>
            <p:nvPr/>
          </p:nvSpPr>
          <p:spPr bwMode="gray">
            <a:xfrm>
              <a:off x="158" y="1298"/>
              <a:ext cx="5602" cy="2132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87397" name="Freeform 5"/>
            <p:cNvSpPr>
              <a:spLocks/>
            </p:cNvSpPr>
            <p:nvPr/>
          </p:nvSpPr>
          <p:spPr bwMode="gray">
            <a:xfrm>
              <a:off x="385" y="1616"/>
              <a:ext cx="488" cy="613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0066CC">
                    <a:gamma/>
                    <a:tint val="54510"/>
                    <a:invGamma/>
                  </a:srgbClr>
                </a:gs>
                <a:gs pos="50000">
                  <a:srgbClr val="0066CC">
                    <a:alpha val="0"/>
                  </a:srgbClr>
                </a:gs>
                <a:gs pos="100000">
                  <a:srgbClr val="0066CC">
                    <a:gamma/>
                    <a:tint val="54510"/>
                    <a:invGamma/>
                  </a:srgb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9581" name="Text Box 6"/>
            <p:cNvSpPr txBox="1">
              <a:spLocks noChangeArrowheads="1"/>
            </p:cNvSpPr>
            <p:nvPr/>
          </p:nvSpPr>
          <p:spPr bwMode="gray">
            <a:xfrm>
              <a:off x="2026" y="1480"/>
              <a:ext cx="3734" cy="110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5400" b="1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Какая самая мелкая птица?    </a:t>
              </a:r>
              <a:endParaRPr lang="ru-RU" sz="5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3" name="Group 7"/>
            <p:cNvGrpSpPr>
              <a:grpSpLocks/>
            </p:cNvGrpSpPr>
            <p:nvPr/>
          </p:nvGrpSpPr>
          <p:grpSpPr bwMode="auto">
            <a:xfrm>
              <a:off x="340" y="1570"/>
              <a:ext cx="1361" cy="1361"/>
              <a:chOff x="476" y="1340"/>
              <a:chExt cx="1361" cy="1361"/>
            </a:xfrm>
          </p:grpSpPr>
          <p:sp>
            <p:nvSpPr>
              <p:cNvPr id="187400" name="Oval 8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tint val="0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9584" name="Oval 9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rgbClr val="FF3300">
                      <a:alpha val="32001"/>
                    </a:srgbClr>
                  </a:gs>
                  <a:gs pos="100000">
                    <a:srgbClr val="000000">
                      <a:alpha val="89998"/>
                    </a:srgb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187402" name="Oval 10"/>
              <p:cNvSpPr>
                <a:spLocks noChangeArrowheads="1"/>
              </p:cNvSpPr>
              <p:nvPr/>
            </p:nvSpPr>
            <p:spPr bwMode="gray">
              <a:xfrm>
                <a:off x="565" y="1429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shade val="54118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9586" name="Oval 11"/>
              <p:cNvSpPr>
                <a:spLocks noChangeArrowheads="1"/>
              </p:cNvSpPr>
              <p:nvPr/>
            </p:nvSpPr>
            <p:spPr bwMode="gray">
              <a:xfrm>
                <a:off x="566" y="1431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rgbClr val="FFFF00">
                      <a:alpha val="0"/>
                    </a:srgbClr>
                  </a:gs>
                  <a:gs pos="100000">
                    <a:srgbClr val="276F6C"/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109587" name="Oval 12"/>
              <p:cNvSpPr>
                <a:spLocks noChangeArrowheads="1"/>
              </p:cNvSpPr>
              <p:nvPr/>
            </p:nvSpPr>
            <p:spPr bwMode="gray">
              <a:xfrm>
                <a:off x="624" y="1488"/>
                <a:ext cx="1065" cy="1065"/>
              </a:xfrm>
              <a:prstGeom prst="ellipse">
                <a:avLst/>
              </a:prstGeom>
              <a:solidFill>
                <a:srgbClr val="333333"/>
              </a:soli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grpSp>
            <p:nvGrpSpPr>
              <p:cNvPr id="4" name="Group 13"/>
              <p:cNvGrpSpPr>
                <a:grpSpLocks/>
              </p:cNvGrpSpPr>
              <p:nvPr/>
            </p:nvGrpSpPr>
            <p:grpSpPr bwMode="auto">
              <a:xfrm>
                <a:off x="641" y="1504"/>
                <a:ext cx="1031" cy="1031"/>
                <a:chOff x="4166" y="1706"/>
                <a:chExt cx="1252" cy="1252"/>
              </a:xfrm>
            </p:grpSpPr>
            <p:sp>
              <p:nvSpPr>
                <p:cNvPr id="109590" name="Oval 14"/>
                <p:cNvSpPr>
                  <a:spLocks noChangeArrowheads="1"/>
                </p:cNvSpPr>
                <p:nvPr/>
              </p:nvSpPr>
              <p:spPr bwMode="gray">
                <a:xfrm>
                  <a:off x="4166" y="1706"/>
                  <a:ext cx="1252" cy="125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636869"/>
                    </a:gs>
                    <a:gs pos="100000">
                      <a:srgbClr val="D6E1E2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09591" name="Oval 15"/>
                <p:cNvSpPr>
                  <a:spLocks noChangeArrowheads="1"/>
                </p:cNvSpPr>
                <p:nvPr/>
              </p:nvSpPr>
              <p:spPr bwMode="gray">
                <a:xfrm>
                  <a:off x="4182" y="1713"/>
                  <a:ext cx="1222" cy="122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alpha val="0"/>
                      </a:srgbClr>
                    </a:gs>
                    <a:gs pos="100000">
                      <a:srgbClr val="F1F5F5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09592" name="Oval 16"/>
                <p:cNvSpPr>
                  <a:spLocks noChangeArrowheads="1"/>
                </p:cNvSpPr>
                <p:nvPr/>
              </p:nvSpPr>
              <p:spPr bwMode="gray">
                <a:xfrm>
                  <a:off x="4195" y="1725"/>
                  <a:ext cx="1162" cy="114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AAB2B3"/>
                    </a:gs>
                    <a:gs pos="100000">
                      <a:srgbClr val="D6E1E2">
                        <a:alpha val="48000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09593" name="Oval 17"/>
                <p:cNvSpPr>
                  <a:spLocks noChangeArrowheads="1"/>
                </p:cNvSpPr>
                <p:nvPr/>
              </p:nvSpPr>
              <p:spPr bwMode="gray">
                <a:xfrm>
                  <a:off x="4263" y="1757"/>
                  <a:ext cx="1033" cy="92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D6E1E2">
                        <a:alpha val="37999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109589" name="Text Box 18"/>
              <p:cNvSpPr txBox="1">
                <a:spLocks noChangeArrowheads="1"/>
              </p:cNvSpPr>
              <p:nvPr/>
            </p:nvSpPr>
            <p:spPr bwMode="gray">
              <a:xfrm>
                <a:off x="945" y="1451"/>
                <a:ext cx="429" cy="826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ru-RU" sz="8000" b="1">
                    <a:solidFill>
                      <a:srgbClr val="FF3300"/>
                    </a:solidFill>
                    <a:latin typeface="Georgia" pitchFamily="18" charset="0"/>
                  </a:rPr>
                  <a:t>1</a:t>
                </a:r>
                <a:endParaRPr lang="en-US" sz="8000" b="1">
                  <a:solidFill>
                    <a:srgbClr val="FF3300"/>
                  </a:solidFill>
                  <a:latin typeface="Georgia" pitchFamily="18" charset="0"/>
                </a:endParaRPr>
              </a:p>
            </p:txBody>
          </p:sp>
        </p:grpSp>
      </p:grpSp>
      <p:sp>
        <p:nvSpPr>
          <p:cNvPr id="109573" name="AutoShape 19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237288"/>
            <a:ext cx="684212" cy="620712"/>
          </a:xfrm>
          <a:prstGeom prst="actionButtonHome">
            <a:avLst/>
          </a:prstGeom>
          <a:gradFill rotWithShape="1">
            <a:gsLst>
              <a:gs pos="0">
                <a:srgbClr val="FF3300"/>
              </a:gs>
              <a:gs pos="100000">
                <a:srgbClr val="2F3D48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5" name="Group 37"/>
          <p:cNvGrpSpPr>
            <a:grpSpLocks/>
          </p:cNvGrpSpPr>
          <p:nvPr/>
        </p:nvGrpSpPr>
        <p:grpSpPr bwMode="auto">
          <a:xfrm>
            <a:off x="285720" y="214290"/>
            <a:ext cx="2947991" cy="1562119"/>
            <a:chOff x="2971" y="2704"/>
            <a:chExt cx="1859" cy="1075"/>
          </a:xfrm>
        </p:grpSpPr>
        <p:sp>
          <p:nvSpPr>
            <p:cNvPr id="25" name="Oval 24"/>
            <p:cNvSpPr>
              <a:spLocks noChangeArrowheads="1"/>
            </p:cNvSpPr>
            <p:nvPr/>
          </p:nvSpPr>
          <p:spPr bwMode="gray">
            <a:xfrm>
              <a:off x="2971" y="2704"/>
              <a:ext cx="1859" cy="1075"/>
            </a:xfrm>
            <a:prstGeom prst="ellipse">
              <a:avLst/>
            </a:prstGeom>
            <a:gradFill rotWithShape="1">
              <a:gsLst>
                <a:gs pos="0">
                  <a:srgbClr val="FF3809"/>
                </a:gs>
                <a:gs pos="100000">
                  <a:srgbClr val="2F3D48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>
              <a:outerShdw sy="50000" kx="-2453608" algn="br" rotWithShape="0">
                <a:srgbClr val="001D3A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6" name="WordArt 29">
              <a:hlinkClick r:id="rId4" action="ppaction://hlinksldjump"/>
            </p:cNvPr>
            <p:cNvSpPr>
              <a:spLocks noChangeArrowheads="1" noChangeShapeType="1" noTextEdit="1"/>
            </p:cNvSpPr>
            <p:nvPr/>
          </p:nvSpPr>
          <p:spPr bwMode="auto">
            <a:xfrm>
              <a:off x="3153" y="3013"/>
              <a:ext cx="1497" cy="453"/>
            </a:xfrm>
            <a:prstGeom prst="rect">
              <a:avLst/>
            </a:prstGeom>
          </p:spPr>
          <p:txBody>
            <a:bodyPr wrap="none" fromWordArt="1">
              <a:prstTxWarp prst="textDeflate">
                <a:avLst>
                  <a:gd name="adj" fmla="val 26227"/>
                </a:avLst>
              </a:prstTxWarp>
            </a:bodyPr>
            <a:lstStyle/>
            <a:p>
              <a:pPr algn="ctr"/>
              <a:r>
                <a:rPr lang="ru-RU" sz="3600" kern="10" dirty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Impact"/>
                </a:rPr>
                <a:t>Биология</a:t>
              </a:r>
              <a:endPara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Impact"/>
              </a:endParaRPr>
            </a:p>
          </p:txBody>
        </p:sp>
      </p:grpSp>
      <p:pic>
        <p:nvPicPr>
          <p:cNvPr id="27" name="Sound 1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20"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7"/>
                </p:tgtEl>
              </p:cMediaNode>
            </p:audio>
          </p:childTnLst>
        </p:cTn>
      </p:par>
    </p:tn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Нижний колонтитул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www.themegallery.com</a:t>
            </a:r>
          </a:p>
        </p:txBody>
      </p:sp>
      <p:sp>
        <p:nvSpPr>
          <p:cNvPr id="110595" name="Rectangle 2"/>
          <p:cNvSpPr>
            <a:spLocks noChangeArrowheads="1"/>
          </p:cNvSpPr>
          <p:nvPr/>
        </p:nvSpPr>
        <p:spPr bwMode="auto">
          <a:xfrm>
            <a:off x="5795963" y="6165850"/>
            <a:ext cx="3348037" cy="692150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250825" y="2060575"/>
            <a:ext cx="8893175" cy="3384550"/>
            <a:chOff x="158" y="1298"/>
            <a:chExt cx="5602" cy="2132"/>
          </a:xfrm>
        </p:grpSpPr>
        <p:sp>
          <p:nvSpPr>
            <p:cNvPr id="207876" name="AutoShape 4"/>
            <p:cNvSpPr>
              <a:spLocks noChangeArrowheads="1"/>
            </p:cNvSpPr>
            <p:nvPr/>
          </p:nvSpPr>
          <p:spPr bwMode="gray">
            <a:xfrm>
              <a:off x="158" y="1298"/>
              <a:ext cx="5602" cy="2132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07877" name="Freeform 5"/>
            <p:cNvSpPr>
              <a:spLocks/>
            </p:cNvSpPr>
            <p:nvPr/>
          </p:nvSpPr>
          <p:spPr bwMode="gray">
            <a:xfrm>
              <a:off x="385" y="1616"/>
              <a:ext cx="488" cy="613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0066CC">
                    <a:gamma/>
                    <a:tint val="54510"/>
                    <a:invGamma/>
                  </a:srgbClr>
                </a:gs>
                <a:gs pos="50000">
                  <a:srgbClr val="0066CC">
                    <a:alpha val="0"/>
                  </a:srgbClr>
                </a:gs>
                <a:gs pos="100000">
                  <a:srgbClr val="0066CC">
                    <a:gamma/>
                    <a:tint val="54510"/>
                    <a:invGamma/>
                  </a:srgb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0605" name="Text Box 6"/>
            <p:cNvSpPr txBox="1">
              <a:spLocks noChangeArrowheads="1"/>
            </p:cNvSpPr>
            <p:nvPr/>
          </p:nvSpPr>
          <p:spPr bwMode="gray">
            <a:xfrm>
              <a:off x="2026" y="1480"/>
              <a:ext cx="3734" cy="98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4800" b="1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Какого цвета у моллюсков кровь?  </a:t>
              </a:r>
              <a:endParaRPr lang="ru-RU" sz="48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3" name="Group 7"/>
            <p:cNvGrpSpPr>
              <a:grpSpLocks/>
            </p:cNvGrpSpPr>
            <p:nvPr/>
          </p:nvGrpSpPr>
          <p:grpSpPr bwMode="auto">
            <a:xfrm>
              <a:off x="340" y="1570"/>
              <a:ext cx="1361" cy="1361"/>
              <a:chOff x="476" y="1340"/>
              <a:chExt cx="1361" cy="1361"/>
            </a:xfrm>
          </p:grpSpPr>
          <p:sp>
            <p:nvSpPr>
              <p:cNvPr id="207880" name="Oval 8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tint val="0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10608" name="Oval 9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rgbClr val="FF3300">
                      <a:alpha val="32001"/>
                    </a:srgbClr>
                  </a:gs>
                  <a:gs pos="100000">
                    <a:srgbClr val="000000">
                      <a:alpha val="89998"/>
                    </a:srgb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207882" name="Oval 10"/>
              <p:cNvSpPr>
                <a:spLocks noChangeArrowheads="1"/>
              </p:cNvSpPr>
              <p:nvPr/>
            </p:nvSpPr>
            <p:spPr bwMode="gray">
              <a:xfrm>
                <a:off x="565" y="1429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shade val="54118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10610" name="Oval 11"/>
              <p:cNvSpPr>
                <a:spLocks noChangeArrowheads="1"/>
              </p:cNvSpPr>
              <p:nvPr/>
            </p:nvSpPr>
            <p:spPr bwMode="gray">
              <a:xfrm>
                <a:off x="566" y="1431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rgbClr val="FFFF00">
                      <a:alpha val="0"/>
                    </a:srgbClr>
                  </a:gs>
                  <a:gs pos="100000">
                    <a:srgbClr val="276F6C"/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110611" name="Oval 12"/>
              <p:cNvSpPr>
                <a:spLocks noChangeArrowheads="1"/>
              </p:cNvSpPr>
              <p:nvPr/>
            </p:nvSpPr>
            <p:spPr bwMode="gray">
              <a:xfrm>
                <a:off x="624" y="1488"/>
                <a:ext cx="1065" cy="1065"/>
              </a:xfrm>
              <a:prstGeom prst="ellipse">
                <a:avLst/>
              </a:prstGeom>
              <a:solidFill>
                <a:srgbClr val="333333"/>
              </a:soli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grpSp>
            <p:nvGrpSpPr>
              <p:cNvPr id="4" name="Group 13"/>
              <p:cNvGrpSpPr>
                <a:grpSpLocks/>
              </p:cNvGrpSpPr>
              <p:nvPr/>
            </p:nvGrpSpPr>
            <p:grpSpPr bwMode="auto">
              <a:xfrm>
                <a:off x="641" y="1504"/>
                <a:ext cx="1031" cy="1031"/>
                <a:chOff x="4166" y="1706"/>
                <a:chExt cx="1252" cy="1252"/>
              </a:xfrm>
            </p:grpSpPr>
            <p:sp>
              <p:nvSpPr>
                <p:cNvPr id="110614" name="Oval 14"/>
                <p:cNvSpPr>
                  <a:spLocks noChangeArrowheads="1"/>
                </p:cNvSpPr>
                <p:nvPr/>
              </p:nvSpPr>
              <p:spPr bwMode="gray">
                <a:xfrm>
                  <a:off x="4166" y="1706"/>
                  <a:ext cx="1252" cy="125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636869"/>
                    </a:gs>
                    <a:gs pos="100000">
                      <a:srgbClr val="D6E1E2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10615" name="Oval 15"/>
                <p:cNvSpPr>
                  <a:spLocks noChangeArrowheads="1"/>
                </p:cNvSpPr>
                <p:nvPr/>
              </p:nvSpPr>
              <p:spPr bwMode="gray">
                <a:xfrm>
                  <a:off x="4182" y="1713"/>
                  <a:ext cx="1222" cy="122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alpha val="0"/>
                      </a:srgbClr>
                    </a:gs>
                    <a:gs pos="100000">
                      <a:srgbClr val="F1F5F5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10616" name="Oval 16"/>
                <p:cNvSpPr>
                  <a:spLocks noChangeArrowheads="1"/>
                </p:cNvSpPr>
                <p:nvPr/>
              </p:nvSpPr>
              <p:spPr bwMode="gray">
                <a:xfrm>
                  <a:off x="4195" y="1725"/>
                  <a:ext cx="1162" cy="114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AAB2B3"/>
                    </a:gs>
                    <a:gs pos="100000">
                      <a:srgbClr val="D6E1E2">
                        <a:alpha val="48000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10617" name="Oval 17"/>
                <p:cNvSpPr>
                  <a:spLocks noChangeArrowheads="1"/>
                </p:cNvSpPr>
                <p:nvPr/>
              </p:nvSpPr>
              <p:spPr bwMode="gray">
                <a:xfrm>
                  <a:off x="4263" y="1757"/>
                  <a:ext cx="1033" cy="92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D6E1E2">
                        <a:alpha val="37999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110613" name="Text Box 18"/>
              <p:cNvSpPr txBox="1">
                <a:spLocks noChangeArrowheads="1"/>
              </p:cNvSpPr>
              <p:nvPr/>
            </p:nvSpPr>
            <p:spPr bwMode="gray">
              <a:xfrm>
                <a:off x="901" y="1451"/>
                <a:ext cx="517" cy="826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ru-RU" sz="8000" b="1">
                    <a:solidFill>
                      <a:srgbClr val="FF3300"/>
                    </a:solidFill>
                    <a:latin typeface="Georgia" pitchFamily="18" charset="0"/>
                  </a:rPr>
                  <a:t>2</a:t>
                </a:r>
                <a:endParaRPr lang="en-US" sz="8000" b="1">
                  <a:solidFill>
                    <a:srgbClr val="FF3300"/>
                  </a:solidFill>
                  <a:latin typeface="Georgia" pitchFamily="18" charset="0"/>
                </a:endParaRPr>
              </a:p>
            </p:txBody>
          </p:sp>
        </p:grpSp>
      </p:grpSp>
      <p:sp>
        <p:nvSpPr>
          <p:cNvPr id="110597" name="AutoShape 19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237288"/>
            <a:ext cx="684212" cy="620712"/>
          </a:xfrm>
          <a:prstGeom prst="actionButtonHome">
            <a:avLst/>
          </a:prstGeom>
          <a:gradFill rotWithShape="1">
            <a:gsLst>
              <a:gs pos="0">
                <a:srgbClr val="FF3300"/>
              </a:gs>
              <a:gs pos="100000">
                <a:srgbClr val="2F3D48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5" name="Group 37"/>
          <p:cNvGrpSpPr>
            <a:grpSpLocks/>
          </p:cNvGrpSpPr>
          <p:nvPr/>
        </p:nvGrpSpPr>
        <p:grpSpPr bwMode="auto">
          <a:xfrm>
            <a:off x="285720" y="214290"/>
            <a:ext cx="2947991" cy="1562119"/>
            <a:chOff x="2971" y="2704"/>
            <a:chExt cx="1859" cy="1075"/>
          </a:xfrm>
        </p:grpSpPr>
        <p:sp>
          <p:nvSpPr>
            <p:cNvPr id="25" name="Oval 24"/>
            <p:cNvSpPr>
              <a:spLocks noChangeArrowheads="1"/>
            </p:cNvSpPr>
            <p:nvPr/>
          </p:nvSpPr>
          <p:spPr bwMode="gray">
            <a:xfrm>
              <a:off x="2971" y="2704"/>
              <a:ext cx="1859" cy="1075"/>
            </a:xfrm>
            <a:prstGeom prst="ellipse">
              <a:avLst/>
            </a:prstGeom>
            <a:gradFill rotWithShape="1">
              <a:gsLst>
                <a:gs pos="0">
                  <a:srgbClr val="FF3809"/>
                </a:gs>
                <a:gs pos="100000">
                  <a:srgbClr val="2F3D48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>
              <a:outerShdw sy="50000" kx="-2453608" algn="br" rotWithShape="0">
                <a:srgbClr val="001D3A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6" name="WordArt 29">
              <a:hlinkClick r:id="rId3" action="ppaction://hlinksldjump"/>
            </p:cNvPr>
            <p:cNvSpPr>
              <a:spLocks noChangeArrowheads="1" noChangeShapeType="1" noTextEdit="1"/>
            </p:cNvSpPr>
            <p:nvPr/>
          </p:nvSpPr>
          <p:spPr bwMode="auto">
            <a:xfrm>
              <a:off x="3153" y="3013"/>
              <a:ext cx="1497" cy="453"/>
            </a:xfrm>
            <a:prstGeom prst="rect">
              <a:avLst/>
            </a:prstGeom>
          </p:spPr>
          <p:txBody>
            <a:bodyPr wrap="none" fromWordArt="1">
              <a:prstTxWarp prst="textDeflate">
                <a:avLst>
                  <a:gd name="adj" fmla="val 26227"/>
                </a:avLst>
              </a:prstTxWarp>
            </a:bodyPr>
            <a:lstStyle/>
            <a:p>
              <a:pPr algn="ctr"/>
              <a:r>
                <a:rPr lang="ru-RU" sz="3600" kern="10" dirty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Impact"/>
                </a:rPr>
                <a:t>Биология</a:t>
              </a:r>
              <a:endPara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Impac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Нижний колонтитул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www.themegallery.com</a:t>
            </a:r>
          </a:p>
        </p:txBody>
      </p:sp>
      <p:sp>
        <p:nvSpPr>
          <p:cNvPr id="111619" name="Rectangle 2"/>
          <p:cNvSpPr>
            <a:spLocks noChangeArrowheads="1"/>
          </p:cNvSpPr>
          <p:nvPr/>
        </p:nvSpPr>
        <p:spPr bwMode="auto">
          <a:xfrm>
            <a:off x="5795963" y="6165850"/>
            <a:ext cx="3348037" cy="692150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250825" y="2060575"/>
            <a:ext cx="8893175" cy="3384550"/>
            <a:chOff x="158" y="1298"/>
            <a:chExt cx="5602" cy="2132"/>
          </a:xfrm>
        </p:grpSpPr>
        <p:sp>
          <p:nvSpPr>
            <p:cNvPr id="206852" name="AutoShape 4"/>
            <p:cNvSpPr>
              <a:spLocks noChangeArrowheads="1"/>
            </p:cNvSpPr>
            <p:nvPr/>
          </p:nvSpPr>
          <p:spPr bwMode="gray">
            <a:xfrm>
              <a:off x="158" y="1298"/>
              <a:ext cx="5602" cy="2132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06853" name="Freeform 5"/>
            <p:cNvSpPr>
              <a:spLocks/>
            </p:cNvSpPr>
            <p:nvPr/>
          </p:nvSpPr>
          <p:spPr bwMode="gray">
            <a:xfrm>
              <a:off x="385" y="1616"/>
              <a:ext cx="488" cy="613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0066CC">
                    <a:gamma/>
                    <a:tint val="54510"/>
                    <a:invGamma/>
                  </a:srgbClr>
                </a:gs>
                <a:gs pos="50000">
                  <a:srgbClr val="0066CC">
                    <a:alpha val="0"/>
                  </a:srgbClr>
                </a:gs>
                <a:gs pos="100000">
                  <a:srgbClr val="0066CC">
                    <a:gamma/>
                    <a:tint val="54510"/>
                    <a:invGamma/>
                  </a:srgb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1629" name="Text Box 6"/>
            <p:cNvSpPr txBox="1">
              <a:spLocks noChangeArrowheads="1"/>
            </p:cNvSpPr>
            <p:nvPr/>
          </p:nvSpPr>
          <p:spPr bwMode="gray">
            <a:xfrm>
              <a:off x="2026" y="1480"/>
              <a:ext cx="3734" cy="145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4800" b="1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Какой цветок всю жизнь любуется собой?              </a:t>
              </a:r>
              <a:endParaRPr lang="ru-RU" sz="48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3" name="Group 7"/>
            <p:cNvGrpSpPr>
              <a:grpSpLocks/>
            </p:cNvGrpSpPr>
            <p:nvPr/>
          </p:nvGrpSpPr>
          <p:grpSpPr bwMode="auto">
            <a:xfrm>
              <a:off x="340" y="1570"/>
              <a:ext cx="1361" cy="1361"/>
              <a:chOff x="476" y="1340"/>
              <a:chExt cx="1361" cy="1361"/>
            </a:xfrm>
          </p:grpSpPr>
          <p:sp>
            <p:nvSpPr>
              <p:cNvPr id="206856" name="Oval 8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tint val="0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11632" name="Oval 9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rgbClr val="FF3300">
                      <a:alpha val="32001"/>
                    </a:srgbClr>
                  </a:gs>
                  <a:gs pos="100000">
                    <a:srgbClr val="000000">
                      <a:alpha val="89998"/>
                    </a:srgb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206858" name="Oval 10"/>
              <p:cNvSpPr>
                <a:spLocks noChangeArrowheads="1"/>
              </p:cNvSpPr>
              <p:nvPr/>
            </p:nvSpPr>
            <p:spPr bwMode="gray">
              <a:xfrm>
                <a:off x="565" y="1429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shade val="54118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11634" name="Oval 11"/>
              <p:cNvSpPr>
                <a:spLocks noChangeArrowheads="1"/>
              </p:cNvSpPr>
              <p:nvPr/>
            </p:nvSpPr>
            <p:spPr bwMode="gray">
              <a:xfrm>
                <a:off x="566" y="1431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rgbClr val="FFFF00">
                      <a:alpha val="0"/>
                    </a:srgbClr>
                  </a:gs>
                  <a:gs pos="100000">
                    <a:srgbClr val="276F6C"/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111635" name="Oval 12"/>
              <p:cNvSpPr>
                <a:spLocks noChangeArrowheads="1"/>
              </p:cNvSpPr>
              <p:nvPr/>
            </p:nvSpPr>
            <p:spPr bwMode="gray">
              <a:xfrm>
                <a:off x="624" y="1488"/>
                <a:ext cx="1065" cy="1065"/>
              </a:xfrm>
              <a:prstGeom prst="ellipse">
                <a:avLst/>
              </a:prstGeom>
              <a:solidFill>
                <a:srgbClr val="333333"/>
              </a:soli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grpSp>
            <p:nvGrpSpPr>
              <p:cNvPr id="4" name="Group 13"/>
              <p:cNvGrpSpPr>
                <a:grpSpLocks/>
              </p:cNvGrpSpPr>
              <p:nvPr/>
            </p:nvGrpSpPr>
            <p:grpSpPr bwMode="auto">
              <a:xfrm>
                <a:off x="641" y="1504"/>
                <a:ext cx="1031" cy="1031"/>
                <a:chOff x="4166" y="1706"/>
                <a:chExt cx="1252" cy="1252"/>
              </a:xfrm>
            </p:grpSpPr>
            <p:sp>
              <p:nvSpPr>
                <p:cNvPr id="111638" name="Oval 14"/>
                <p:cNvSpPr>
                  <a:spLocks noChangeArrowheads="1"/>
                </p:cNvSpPr>
                <p:nvPr/>
              </p:nvSpPr>
              <p:spPr bwMode="gray">
                <a:xfrm>
                  <a:off x="4166" y="1706"/>
                  <a:ext cx="1252" cy="125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636869"/>
                    </a:gs>
                    <a:gs pos="100000">
                      <a:srgbClr val="D6E1E2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11639" name="Oval 15"/>
                <p:cNvSpPr>
                  <a:spLocks noChangeArrowheads="1"/>
                </p:cNvSpPr>
                <p:nvPr/>
              </p:nvSpPr>
              <p:spPr bwMode="gray">
                <a:xfrm>
                  <a:off x="4182" y="1713"/>
                  <a:ext cx="1222" cy="122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alpha val="0"/>
                      </a:srgbClr>
                    </a:gs>
                    <a:gs pos="100000">
                      <a:srgbClr val="F1F5F5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11640" name="Oval 16"/>
                <p:cNvSpPr>
                  <a:spLocks noChangeArrowheads="1"/>
                </p:cNvSpPr>
                <p:nvPr/>
              </p:nvSpPr>
              <p:spPr bwMode="gray">
                <a:xfrm>
                  <a:off x="4195" y="1725"/>
                  <a:ext cx="1162" cy="114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AAB2B3"/>
                    </a:gs>
                    <a:gs pos="100000">
                      <a:srgbClr val="D6E1E2">
                        <a:alpha val="48000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11641" name="Oval 17"/>
                <p:cNvSpPr>
                  <a:spLocks noChangeArrowheads="1"/>
                </p:cNvSpPr>
                <p:nvPr/>
              </p:nvSpPr>
              <p:spPr bwMode="gray">
                <a:xfrm>
                  <a:off x="4263" y="1757"/>
                  <a:ext cx="1033" cy="92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D6E1E2">
                        <a:alpha val="37999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111637" name="Text Box 18"/>
              <p:cNvSpPr txBox="1">
                <a:spLocks noChangeArrowheads="1"/>
              </p:cNvSpPr>
              <p:nvPr/>
            </p:nvSpPr>
            <p:spPr bwMode="gray">
              <a:xfrm>
                <a:off x="902" y="1451"/>
                <a:ext cx="516" cy="826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ru-RU" sz="8000" b="1">
                    <a:solidFill>
                      <a:srgbClr val="FF3300"/>
                    </a:solidFill>
                    <a:latin typeface="Georgia" pitchFamily="18" charset="0"/>
                  </a:rPr>
                  <a:t>3</a:t>
                </a:r>
                <a:endParaRPr lang="en-US" sz="8000" b="1">
                  <a:solidFill>
                    <a:srgbClr val="FF3300"/>
                  </a:solidFill>
                  <a:latin typeface="Georgia" pitchFamily="18" charset="0"/>
                </a:endParaRPr>
              </a:p>
            </p:txBody>
          </p:sp>
        </p:grpSp>
      </p:grpSp>
      <p:sp>
        <p:nvSpPr>
          <p:cNvPr id="111621" name="AutoShape 19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237288"/>
            <a:ext cx="684212" cy="620712"/>
          </a:xfrm>
          <a:prstGeom prst="actionButtonHome">
            <a:avLst/>
          </a:prstGeom>
          <a:gradFill rotWithShape="1">
            <a:gsLst>
              <a:gs pos="0">
                <a:srgbClr val="FF3300"/>
              </a:gs>
              <a:gs pos="100000">
                <a:srgbClr val="2F3D48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5" name="Group 37"/>
          <p:cNvGrpSpPr>
            <a:grpSpLocks/>
          </p:cNvGrpSpPr>
          <p:nvPr/>
        </p:nvGrpSpPr>
        <p:grpSpPr bwMode="auto">
          <a:xfrm>
            <a:off x="285720" y="214290"/>
            <a:ext cx="2947991" cy="1562119"/>
            <a:chOff x="2971" y="2704"/>
            <a:chExt cx="1859" cy="1075"/>
          </a:xfrm>
        </p:grpSpPr>
        <p:sp>
          <p:nvSpPr>
            <p:cNvPr id="25" name="Oval 24"/>
            <p:cNvSpPr>
              <a:spLocks noChangeArrowheads="1"/>
            </p:cNvSpPr>
            <p:nvPr/>
          </p:nvSpPr>
          <p:spPr bwMode="gray">
            <a:xfrm>
              <a:off x="2971" y="2704"/>
              <a:ext cx="1859" cy="1075"/>
            </a:xfrm>
            <a:prstGeom prst="ellipse">
              <a:avLst/>
            </a:prstGeom>
            <a:gradFill rotWithShape="1">
              <a:gsLst>
                <a:gs pos="0">
                  <a:srgbClr val="FF3809"/>
                </a:gs>
                <a:gs pos="100000">
                  <a:srgbClr val="2F3D48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>
              <a:outerShdw sy="50000" kx="-2453608" algn="br" rotWithShape="0">
                <a:srgbClr val="001D3A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6" name="WordArt 29">
              <a:hlinkClick r:id="rId3" action="ppaction://hlinksldjump"/>
            </p:cNvPr>
            <p:cNvSpPr>
              <a:spLocks noChangeArrowheads="1" noChangeShapeType="1" noTextEdit="1"/>
            </p:cNvSpPr>
            <p:nvPr/>
          </p:nvSpPr>
          <p:spPr bwMode="auto">
            <a:xfrm>
              <a:off x="3153" y="3013"/>
              <a:ext cx="1497" cy="453"/>
            </a:xfrm>
            <a:prstGeom prst="rect">
              <a:avLst/>
            </a:prstGeom>
          </p:spPr>
          <p:txBody>
            <a:bodyPr wrap="none" fromWordArt="1">
              <a:prstTxWarp prst="textDeflate">
                <a:avLst>
                  <a:gd name="adj" fmla="val 26227"/>
                </a:avLst>
              </a:prstTxWarp>
            </a:bodyPr>
            <a:lstStyle/>
            <a:p>
              <a:pPr algn="ctr"/>
              <a:r>
                <a:rPr lang="ru-RU" sz="3600" kern="10" dirty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Impact"/>
                </a:rPr>
                <a:t>Биология</a:t>
              </a:r>
              <a:endPara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Impac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Нижний колонтитул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www.themegallery.com</a:t>
            </a:r>
          </a:p>
        </p:txBody>
      </p:sp>
      <p:sp>
        <p:nvSpPr>
          <p:cNvPr id="112643" name="Rectangle 2"/>
          <p:cNvSpPr>
            <a:spLocks noChangeArrowheads="1"/>
          </p:cNvSpPr>
          <p:nvPr/>
        </p:nvSpPr>
        <p:spPr bwMode="auto">
          <a:xfrm>
            <a:off x="5795963" y="6165850"/>
            <a:ext cx="3348037" cy="692150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250825" y="2060575"/>
            <a:ext cx="8893175" cy="3384550"/>
            <a:chOff x="158" y="1298"/>
            <a:chExt cx="5602" cy="2132"/>
          </a:xfrm>
        </p:grpSpPr>
        <p:sp>
          <p:nvSpPr>
            <p:cNvPr id="205828" name="AutoShape 4"/>
            <p:cNvSpPr>
              <a:spLocks noChangeArrowheads="1"/>
            </p:cNvSpPr>
            <p:nvPr/>
          </p:nvSpPr>
          <p:spPr bwMode="gray">
            <a:xfrm>
              <a:off x="158" y="1298"/>
              <a:ext cx="5602" cy="2132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05829" name="Freeform 5"/>
            <p:cNvSpPr>
              <a:spLocks/>
            </p:cNvSpPr>
            <p:nvPr/>
          </p:nvSpPr>
          <p:spPr bwMode="gray">
            <a:xfrm>
              <a:off x="385" y="1616"/>
              <a:ext cx="488" cy="613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0066CC">
                    <a:gamma/>
                    <a:tint val="54510"/>
                    <a:invGamma/>
                  </a:srgbClr>
                </a:gs>
                <a:gs pos="50000">
                  <a:srgbClr val="0066CC">
                    <a:alpha val="0"/>
                  </a:srgbClr>
                </a:gs>
                <a:gs pos="100000">
                  <a:srgbClr val="0066CC">
                    <a:gamma/>
                    <a:tint val="54510"/>
                    <a:invGamma/>
                  </a:srgb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2653" name="Text Box 6"/>
            <p:cNvSpPr txBox="1">
              <a:spLocks noChangeArrowheads="1"/>
            </p:cNvSpPr>
            <p:nvPr/>
          </p:nvSpPr>
          <p:spPr bwMode="gray">
            <a:xfrm>
              <a:off x="2026" y="1480"/>
              <a:ext cx="3734" cy="145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4800" b="1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Самое большое животное на планете?</a:t>
              </a:r>
              <a:endParaRPr lang="ru-RU" sz="48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3" name="Group 7"/>
            <p:cNvGrpSpPr>
              <a:grpSpLocks/>
            </p:cNvGrpSpPr>
            <p:nvPr/>
          </p:nvGrpSpPr>
          <p:grpSpPr bwMode="auto">
            <a:xfrm>
              <a:off x="340" y="1570"/>
              <a:ext cx="1361" cy="1361"/>
              <a:chOff x="476" y="1340"/>
              <a:chExt cx="1361" cy="1361"/>
            </a:xfrm>
          </p:grpSpPr>
          <p:sp>
            <p:nvSpPr>
              <p:cNvPr id="205832" name="Oval 8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tint val="0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12656" name="Oval 9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rgbClr val="FF3300">
                      <a:alpha val="32001"/>
                    </a:srgbClr>
                  </a:gs>
                  <a:gs pos="100000">
                    <a:srgbClr val="000000">
                      <a:alpha val="89998"/>
                    </a:srgb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205834" name="Oval 10"/>
              <p:cNvSpPr>
                <a:spLocks noChangeArrowheads="1"/>
              </p:cNvSpPr>
              <p:nvPr/>
            </p:nvSpPr>
            <p:spPr bwMode="gray">
              <a:xfrm>
                <a:off x="565" y="1429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shade val="54118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12658" name="Oval 11"/>
              <p:cNvSpPr>
                <a:spLocks noChangeArrowheads="1"/>
              </p:cNvSpPr>
              <p:nvPr/>
            </p:nvSpPr>
            <p:spPr bwMode="gray">
              <a:xfrm>
                <a:off x="566" y="1431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rgbClr val="FFFF00">
                      <a:alpha val="0"/>
                    </a:srgbClr>
                  </a:gs>
                  <a:gs pos="100000">
                    <a:srgbClr val="276F6C"/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112659" name="Oval 12"/>
              <p:cNvSpPr>
                <a:spLocks noChangeArrowheads="1"/>
              </p:cNvSpPr>
              <p:nvPr/>
            </p:nvSpPr>
            <p:spPr bwMode="gray">
              <a:xfrm>
                <a:off x="624" y="1488"/>
                <a:ext cx="1065" cy="1065"/>
              </a:xfrm>
              <a:prstGeom prst="ellipse">
                <a:avLst/>
              </a:prstGeom>
              <a:solidFill>
                <a:srgbClr val="333333"/>
              </a:soli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grpSp>
            <p:nvGrpSpPr>
              <p:cNvPr id="4" name="Group 13"/>
              <p:cNvGrpSpPr>
                <a:grpSpLocks/>
              </p:cNvGrpSpPr>
              <p:nvPr/>
            </p:nvGrpSpPr>
            <p:grpSpPr bwMode="auto">
              <a:xfrm>
                <a:off x="641" y="1504"/>
                <a:ext cx="1031" cy="1031"/>
                <a:chOff x="4166" y="1706"/>
                <a:chExt cx="1252" cy="1252"/>
              </a:xfrm>
            </p:grpSpPr>
            <p:sp>
              <p:nvSpPr>
                <p:cNvPr id="112662" name="Oval 14"/>
                <p:cNvSpPr>
                  <a:spLocks noChangeArrowheads="1"/>
                </p:cNvSpPr>
                <p:nvPr/>
              </p:nvSpPr>
              <p:spPr bwMode="gray">
                <a:xfrm>
                  <a:off x="4166" y="1706"/>
                  <a:ext cx="1252" cy="125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636869"/>
                    </a:gs>
                    <a:gs pos="100000">
                      <a:srgbClr val="D6E1E2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12663" name="Oval 15"/>
                <p:cNvSpPr>
                  <a:spLocks noChangeArrowheads="1"/>
                </p:cNvSpPr>
                <p:nvPr/>
              </p:nvSpPr>
              <p:spPr bwMode="gray">
                <a:xfrm>
                  <a:off x="4182" y="1713"/>
                  <a:ext cx="1222" cy="122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alpha val="0"/>
                      </a:srgbClr>
                    </a:gs>
                    <a:gs pos="100000">
                      <a:srgbClr val="F1F5F5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12664" name="Oval 16"/>
                <p:cNvSpPr>
                  <a:spLocks noChangeArrowheads="1"/>
                </p:cNvSpPr>
                <p:nvPr/>
              </p:nvSpPr>
              <p:spPr bwMode="gray">
                <a:xfrm>
                  <a:off x="4195" y="1725"/>
                  <a:ext cx="1162" cy="114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AAB2B3"/>
                    </a:gs>
                    <a:gs pos="100000">
                      <a:srgbClr val="D6E1E2">
                        <a:alpha val="48000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12665" name="Oval 17"/>
                <p:cNvSpPr>
                  <a:spLocks noChangeArrowheads="1"/>
                </p:cNvSpPr>
                <p:nvPr/>
              </p:nvSpPr>
              <p:spPr bwMode="gray">
                <a:xfrm>
                  <a:off x="4263" y="1757"/>
                  <a:ext cx="1033" cy="92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D6E1E2">
                        <a:alpha val="37999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112661" name="Text Box 18"/>
              <p:cNvSpPr txBox="1">
                <a:spLocks noChangeArrowheads="1"/>
              </p:cNvSpPr>
              <p:nvPr/>
            </p:nvSpPr>
            <p:spPr bwMode="gray">
              <a:xfrm>
                <a:off x="894" y="1451"/>
                <a:ext cx="532" cy="826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ru-RU" sz="8000" b="1">
                    <a:solidFill>
                      <a:srgbClr val="FF3300"/>
                    </a:solidFill>
                    <a:latin typeface="Georgia" pitchFamily="18" charset="0"/>
                  </a:rPr>
                  <a:t>4</a:t>
                </a:r>
                <a:endParaRPr lang="en-US" sz="8000" b="1">
                  <a:solidFill>
                    <a:srgbClr val="FF3300"/>
                  </a:solidFill>
                  <a:latin typeface="Georgia" pitchFamily="18" charset="0"/>
                </a:endParaRPr>
              </a:p>
            </p:txBody>
          </p:sp>
        </p:grpSp>
      </p:grpSp>
      <p:sp>
        <p:nvSpPr>
          <p:cNvPr id="112645" name="AutoShape 19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237288"/>
            <a:ext cx="684212" cy="620712"/>
          </a:xfrm>
          <a:prstGeom prst="actionButtonHome">
            <a:avLst/>
          </a:prstGeom>
          <a:gradFill rotWithShape="1">
            <a:gsLst>
              <a:gs pos="0">
                <a:srgbClr val="FF3300"/>
              </a:gs>
              <a:gs pos="100000">
                <a:srgbClr val="2F3D48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5" name="Group 37"/>
          <p:cNvGrpSpPr>
            <a:grpSpLocks/>
          </p:cNvGrpSpPr>
          <p:nvPr/>
        </p:nvGrpSpPr>
        <p:grpSpPr bwMode="auto">
          <a:xfrm>
            <a:off x="285720" y="214290"/>
            <a:ext cx="2947991" cy="1562119"/>
            <a:chOff x="2971" y="2704"/>
            <a:chExt cx="1859" cy="1075"/>
          </a:xfrm>
        </p:grpSpPr>
        <p:sp>
          <p:nvSpPr>
            <p:cNvPr id="25" name="Oval 24"/>
            <p:cNvSpPr>
              <a:spLocks noChangeArrowheads="1"/>
            </p:cNvSpPr>
            <p:nvPr/>
          </p:nvSpPr>
          <p:spPr bwMode="gray">
            <a:xfrm>
              <a:off x="2971" y="2704"/>
              <a:ext cx="1859" cy="1075"/>
            </a:xfrm>
            <a:prstGeom prst="ellipse">
              <a:avLst/>
            </a:prstGeom>
            <a:gradFill rotWithShape="1">
              <a:gsLst>
                <a:gs pos="0">
                  <a:srgbClr val="FF3809"/>
                </a:gs>
                <a:gs pos="100000">
                  <a:srgbClr val="2F3D48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>
              <a:outerShdw sy="50000" kx="-2453608" algn="br" rotWithShape="0">
                <a:srgbClr val="001D3A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6" name="WordArt 29">
              <a:hlinkClick r:id="rId3" action="ppaction://hlinksldjump"/>
            </p:cNvPr>
            <p:cNvSpPr>
              <a:spLocks noChangeArrowheads="1" noChangeShapeType="1" noTextEdit="1"/>
            </p:cNvSpPr>
            <p:nvPr/>
          </p:nvSpPr>
          <p:spPr bwMode="auto">
            <a:xfrm>
              <a:off x="3153" y="3013"/>
              <a:ext cx="1497" cy="453"/>
            </a:xfrm>
            <a:prstGeom prst="rect">
              <a:avLst/>
            </a:prstGeom>
          </p:spPr>
          <p:txBody>
            <a:bodyPr wrap="none" fromWordArt="1">
              <a:prstTxWarp prst="textDeflate">
                <a:avLst>
                  <a:gd name="adj" fmla="val 26227"/>
                </a:avLst>
              </a:prstTxWarp>
            </a:bodyPr>
            <a:lstStyle/>
            <a:p>
              <a:pPr algn="ctr"/>
              <a:r>
                <a:rPr lang="ru-RU" sz="3600" kern="10" dirty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Impact"/>
                </a:rPr>
                <a:t>Биология</a:t>
              </a:r>
              <a:endPara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Impac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Нижний колонтитул 5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www.themegallery.com</a:t>
            </a:r>
          </a:p>
        </p:txBody>
      </p:sp>
      <p:sp>
        <p:nvSpPr>
          <p:cNvPr id="1741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Восьмой вопрос</a:t>
            </a:r>
            <a:endParaRPr lang="en-US" smtClean="0"/>
          </a:p>
        </p:txBody>
      </p:sp>
      <p:sp>
        <p:nvSpPr>
          <p:cNvPr id="9011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79388" y="1125538"/>
            <a:ext cx="8431212" cy="307340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ru-RU" sz="3200" b="1" dirty="0" smtClean="0"/>
              <a:t>   </a:t>
            </a:r>
            <a:r>
              <a:rPr lang="ru-RU" sz="4400" b="1" dirty="0" smtClean="0"/>
              <a:t>У какого из этих многогранников наибольшее количество граней?</a:t>
            </a:r>
            <a:r>
              <a:rPr lang="en-US" sz="4400" b="1" dirty="0" smtClean="0"/>
              <a:t> </a:t>
            </a:r>
            <a:endParaRPr lang="en-US" sz="4400" dirty="0" smtClean="0"/>
          </a:p>
        </p:txBody>
      </p:sp>
      <p:sp>
        <p:nvSpPr>
          <p:cNvPr id="17413" name="Rectangle 4"/>
          <p:cNvSpPr>
            <a:spLocks noChangeArrowheads="1"/>
          </p:cNvSpPr>
          <p:nvPr/>
        </p:nvSpPr>
        <p:spPr bwMode="auto">
          <a:xfrm>
            <a:off x="5795963" y="6165850"/>
            <a:ext cx="3348037" cy="692150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aphicFrame>
        <p:nvGraphicFramePr>
          <p:cNvPr id="90117" name="Group 5"/>
          <p:cNvGraphicFramePr>
            <a:graphicFrameLocks noGrp="1"/>
          </p:cNvGraphicFramePr>
          <p:nvPr>
            <p:ph sz="half" idx="2"/>
          </p:nvPr>
        </p:nvGraphicFramePr>
        <p:xfrm>
          <a:off x="1547813" y="4437063"/>
          <a:ext cx="6048375" cy="1828800"/>
        </p:xfrm>
        <a:graphic>
          <a:graphicData uri="http://schemas.openxmlformats.org/drawingml/2006/table">
            <a:tbl>
              <a:tblPr/>
              <a:tblGrid>
                <a:gridCol w="2663825"/>
                <a:gridCol w="431800"/>
                <a:gridCol w="431800"/>
                <a:gridCol w="2520950"/>
              </a:tblGrid>
              <a:tr h="433388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815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Georgia" pitchFamily="18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Georgia" pitchFamily="18" charset="0"/>
                        </a:rPr>
                        <a:t>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85763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Georgia" pitchFamily="18" charset="0"/>
                        </a:rPr>
                        <a:t>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Georgia" pitchFamily="18" charset="0"/>
                        </a:rPr>
                        <a:t>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656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90140" name="WordArt 28"/>
          <p:cNvSpPr>
            <a:spLocks noChangeArrowheads="1" noChangeShapeType="1" noTextEdit="1"/>
          </p:cNvSpPr>
          <p:nvPr/>
        </p:nvSpPr>
        <p:spPr bwMode="auto">
          <a:xfrm>
            <a:off x="1763713" y="4652963"/>
            <a:ext cx="2181225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3366FF"/>
                </a:solidFill>
                <a:latin typeface="Arial"/>
                <a:cs typeface="Arial"/>
              </a:rPr>
              <a:t>Куб</a:t>
            </a:r>
          </a:p>
        </p:txBody>
      </p:sp>
      <p:sp>
        <p:nvSpPr>
          <p:cNvPr id="90141" name="WordArt 29"/>
          <p:cNvSpPr>
            <a:spLocks noChangeArrowheads="1" noChangeShapeType="1" noTextEdit="1"/>
          </p:cNvSpPr>
          <p:nvPr/>
        </p:nvSpPr>
        <p:spPr bwMode="auto">
          <a:xfrm>
            <a:off x="1763713" y="5516563"/>
            <a:ext cx="2036762" cy="3889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3366FF"/>
                </a:solidFill>
                <a:latin typeface="Arial"/>
                <a:cs typeface="Arial"/>
              </a:rPr>
              <a:t>Октаэдр</a:t>
            </a:r>
          </a:p>
        </p:txBody>
      </p:sp>
      <p:sp>
        <p:nvSpPr>
          <p:cNvPr id="90142" name="WordArt 30"/>
          <p:cNvSpPr>
            <a:spLocks noChangeArrowheads="1" noChangeShapeType="1" noTextEdit="1"/>
          </p:cNvSpPr>
          <p:nvPr/>
        </p:nvSpPr>
        <p:spPr bwMode="auto">
          <a:xfrm>
            <a:off x="5148263" y="4581525"/>
            <a:ext cx="2376487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3366FF"/>
                </a:solidFill>
                <a:latin typeface="Arial"/>
                <a:cs typeface="Arial"/>
              </a:rPr>
              <a:t>Тетраэдр</a:t>
            </a:r>
          </a:p>
        </p:txBody>
      </p:sp>
      <p:sp>
        <p:nvSpPr>
          <p:cNvPr id="90143" name="WordArt 31"/>
          <p:cNvSpPr>
            <a:spLocks noChangeArrowheads="1" noChangeShapeType="1" noTextEdit="1"/>
          </p:cNvSpPr>
          <p:nvPr/>
        </p:nvSpPr>
        <p:spPr bwMode="auto">
          <a:xfrm>
            <a:off x="5148263" y="5516563"/>
            <a:ext cx="2376487" cy="6492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3366FF"/>
                </a:solidFill>
                <a:latin typeface="Arial"/>
                <a:cs typeface="Arial"/>
              </a:rPr>
              <a:t>Додекаэдр</a:t>
            </a:r>
          </a:p>
        </p:txBody>
      </p:sp>
      <p:sp>
        <p:nvSpPr>
          <p:cNvPr id="90149" name="WordArt 37"/>
          <p:cNvSpPr>
            <a:spLocks noChangeArrowheads="1" noChangeShapeType="1" noTextEdit="1"/>
          </p:cNvSpPr>
          <p:nvPr/>
        </p:nvSpPr>
        <p:spPr bwMode="auto">
          <a:xfrm>
            <a:off x="4645025" y="5422900"/>
            <a:ext cx="414338" cy="3159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3300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Georgia"/>
              </a:rPr>
              <a:t>4</a:t>
            </a:r>
          </a:p>
        </p:txBody>
      </p:sp>
      <p:sp>
        <p:nvSpPr>
          <p:cNvPr id="17" name="WordArt 1"/>
          <p:cNvSpPr>
            <a:spLocks noChangeArrowheads="1" noChangeShapeType="1" noTextEdit="1"/>
          </p:cNvSpPr>
          <p:nvPr/>
        </p:nvSpPr>
        <p:spPr bwMode="auto">
          <a:xfrm>
            <a:off x="8715404" y="4500570"/>
            <a:ext cx="228600" cy="2095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b="1" kern="10" spc="0" dirty="0" smtClean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Georgia"/>
              </a:rPr>
              <a:t>1</a:t>
            </a:r>
            <a:endParaRPr lang="ru-RU" sz="3600" b="1" kern="10" spc="0" dirty="0">
              <a:ln w="9525">
                <a:solidFill>
                  <a:srgbClr val="FF0000"/>
                </a:solidFill>
                <a:round/>
                <a:headEnd/>
                <a:tailEnd/>
              </a:ln>
              <a:solidFill>
                <a:srgbClr val="FFFF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Georgia"/>
            </a:endParaRPr>
          </a:p>
        </p:txBody>
      </p:sp>
      <p:sp>
        <p:nvSpPr>
          <p:cNvPr id="18" name="WordArt 1"/>
          <p:cNvSpPr>
            <a:spLocks noChangeArrowheads="1" noChangeShapeType="1" noTextEdit="1"/>
          </p:cNvSpPr>
          <p:nvPr/>
        </p:nvSpPr>
        <p:spPr bwMode="auto">
          <a:xfrm>
            <a:off x="8715404" y="4857760"/>
            <a:ext cx="228600" cy="2095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b="1" kern="10" spc="0" dirty="0" smtClean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Georgia"/>
              </a:rPr>
              <a:t>2</a:t>
            </a:r>
            <a:endParaRPr lang="ru-RU" sz="3600" b="1" kern="10" spc="0" dirty="0">
              <a:ln w="9525">
                <a:solidFill>
                  <a:srgbClr val="FF0000"/>
                </a:solidFill>
                <a:round/>
                <a:headEnd/>
                <a:tailEnd/>
              </a:ln>
              <a:solidFill>
                <a:srgbClr val="FFFF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Georgia"/>
            </a:endParaRPr>
          </a:p>
        </p:txBody>
      </p:sp>
      <p:sp>
        <p:nvSpPr>
          <p:cNvPr id="19" name="WordArt 1"/>
          <p:cNvSpPr>
            <a:spLocks noChangeArrowheads="1" noChangeShapeType="1" noTextEdit="1"/>
          </p:cNvSpPr>
          <p:nvPr/>
        </p:nvSpPr>
        <p:spPr bwMode="auto">
          <a:xfrm>
            <a:off x="8715404" y="5214950"/>
            <a:ext cx="228600" cy="2095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b="1" kern="10" spc="0" dirty="0" smtClean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Georgia"/>
              </a:rPr>
              <a:t>3</a:t>
            </a:r>
            <a:endParaRPr lang="ru-RU" sz="3600" b="1" kern="10" spc="0" dirty="0">
              <a:ln w="9525">
                <a:solidFill>
                  <a:srgbClr val="FF0000"/>
                </a:solidFill>
                <a:round/>
                <a:headEnd/>
                <a:tailEnd/>
              </a:ln>
              <a:solidFill>
                <a:srgbClr val="FFFF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Georgia"/>
            </a:endParaRPr>
          </a:p>
        </p:txBody>
      </p:sp>
      <p:sp>
        <p:nvSpPr>
          <p:cNvPr id="20" name="WordArt 1"/>
          <p:cNvSpPr>
            <a:spLocks noChangeArrowheads="1" noChangeShapeType="1" noTextEdit="1"/>
          </p:cNvSpPr>
          <p:nvPr/>
        </p:nvSpPr>
        <p:spPr bwMode="auto">
          <a:xfrm>
            <a:off x="8715404" y="5572140"/>
            <a:ext cx="228600" cy="2095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b="1" kern="10" spc="0" dirty="0" smtClean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Georgia"/>
              </a:rPr>
              <a:t>4</a:t>
            </a:r>
            <a:endParaRPr lang="ru-RU" sz="3600" b="1" kern="10" spc="0" dirty="0">
              <a:ln w="9525">
                <a:solidFill>
                  <a:srgbClr val="FF0000"/>
                </a:solidFill>
                <a:round/>
                <a:headEnd/>
                <a:tailEnd/>
              </a:ln>
              <a:solidFill>
                <a:srgbClr val="FFFF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Georgia"/>
            </a:endParaRPr>
          </a:p>
        </p:txBody>
      </p:sp>
      <p:sp>
        <p:nvSpPr>
          <p:cNvPr id="21" name="WordArt 1"/>
          <p:cNvSpPr>
            <a:spLocks noChangeArrowheads="1" noChangeShapeType="1" noTextEdit="1"/>
          </p:cNvSpPr>
          <p:nvPr/>
        </p:nvSpPr>
        <p:spPr bwMode="auto">
          <a:xfrm>
            <a:off x="8715404" y="5857892"/>
            <a:ext cx="228600" cy="2095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b="1" kern="10" spc="0" dirty="0" smtClean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Georgia"/>
              </a:rPr>
              <a:t>5</a:t>
            </a:r>
            <a:endParaRPr lang="ru-RU" sz="3600" b="1" kern="10" spc="0" dirty="0">
              <a:ln w="9525">
                <a:solidFill>
                  <a:srgbClr val="FF0000"/>
                </a:solidFill>
                <a:round/>
                <a:headEnd/>
                <a:tailEnd/>
              </a:ln>
              <a:solidFill>
                <a:srgbClr val="FFFF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Georgia"/>
            </a:endParaRPr>
          </a:p>
        </p:txBody>
      </p:sp>
      <p:pic>
        <p:nvPicPr>
          <p:cNvPr id="22" name="44  R3 10 Second Countdown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01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01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01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0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0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90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0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0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0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01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01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0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0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0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0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01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01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0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5)">
                                      <p:cBhvr>
                                        <p:cTn id="38" dur="34390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0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90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0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90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65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"/>
                </p:tgtEl>
              </p:cMediaNode>
            </p:audio>
          </p:childTnLst>
        </p:cTn>
      </p:par>
    </p:tnLst>
    <p:bldLst>
      <p:bldP spid="90140" grpId="0" animBg="1"/>
      <p:bldP spid="90141" grpId="0" animBg="1"/>
      <p:bldP spid="90142" grpId="0" animBg="1"/>
      <p:bldP spid="90143" grpId="0" animBg="1"/>
      <p:bldP spid="90149" grpId="0" animBg="1"/>
      <p:bldP spid="17" grpId="0"/>
      <p:bldP spid="18" grpId="0"/>
      <p:bldP spid="19" grpId="0"/>
      <p:bldP spid="20" grpId="0"/>
      <p:bldP spid="21" grpId="0"/>
    </p:bld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Нижний колонтитул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www.themegallery.com</a:t>
            </a:r>
          </a:p>
        </p:txBody>
      </p:sp>
      <p:sp>
        <p:nvSpPr>
          <p:cNvPr id="113667" name="Rectangle 2"/>
          <p:cNvSpPr>
            <a:spLocks noChangeArrowheads="1"/>
          </p:cNvSpPr>
          <p:nvPr/>
        </p:nvSpPr>
        <p:spPr bwMode="auto">
          <a:xfrm>
            <a:off x="5795963" y="6165850"/>
            <a:ext cx="3348037" cy="692150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250825" y="2060575"/>
            <a:ext cx="8893175" cy="3384550"/>
            <a:chOff x="158" y="1298"/>
            <a:chExt cx="5602" cy="2132"/>
          </a:xfrm>
        </p:grpSpPr>
        <p:sp>
          <p:nvSpPr>
            <p:cNvPr id="203780" name="AutoShape 4"/>
            <p:cNvSpPr>
              <a:spLocks noChangeArrowheads="1"/>
            </p:cNvSpPr>
            <p:nvPr/>
          </p:nvSpPr>
          <p:spPr bwMode="gray">
            <a:xfrm>
              <a:off x="158" y="1298"/>
              <a:ext cx="5602" cy="2132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03781" name="Freeform 5"/>
            <p:cNvSpPr>
              <a:spLocks/>
            </p:cNvSpPr>
            <p:nvPr/>
          </p:nvSpPr>
          <p:spPr bwMode="gray">
            <a:xfrm>
              <a:off x="385" y="1616"/>
              <a:ext cx="488" cy="613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0066CC">
                    <a:gamma/>
                    <a:tint val="54510"/>
                    <a:invGamma/>
                  </a:srgbClr>
                </a:gs>
                <a:gs pos="50000">
                  <a:srgbClr val="0066CC">
                    <a:alpha val="0"/>
                  </a:srgbClr>
                </a:gs>
                <a:gs pos="100000">
                  <a:srgbClr val="0066CC">
                    <a:gamma/>
                    <a:tint val="54510"/>
                    <a:invGamma/>
                  </a:srgb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3677" name="Text Box 6"/>
            <p:cNvSpPr txBox="1">
              <a:spLocks noChangeArrowheads="1"/>
            </p:cNvSpPr>
            <p:nvPr/>
          </p:nvSpPr>
          <p:spPr bwMode="gray">
            <a:xfrm>
              <a:off x="2026" y="1480"/>
              <a:ext cx="3734" cy="98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4800" b="1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Кто изобрел первый микроскоп?</a:t>
              </a:r>
              <a:endParaRPr lang="ru-RU" sz="48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3" name="Group 7"/>
            <p:cNvGrpSpPr>
              <a:grpSpLocks/>
            </p:cNvGrpSpPr>
            <p:nvPr/>
          </p:nvGrpSpPr>
          <p:grpSpPr bwMode="auto">
            <a:xfrm>
              <a:off x="340" y="1570"/>
              <a:ext cx="1361" cy="1361"/>
              <a:chOff x="476" y="1340"/>
              <a:chExt cx="1361" cy="1361"/>
            </a:xfrm>
          </p:grpSpPr>
          <p:sp>
            <p:nvSpPr>
              <p:cNvPr id="203784" name="Oval 8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tint val="0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13680" name="Oval 9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rgbClr val="FF3300">
                      <a:alpha val="32001"/>
                    </a:srgbClr>
                  </a:gs>
                  <a:gs pos="100000">
                    <a:srgbClr val="000000">
                      <a:alpha val="89998"/>
                    </a:srgb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203786" name="Oval 10"/>
              <p:cNvSpPr>
                <a:spLocks noChangeArrowheads="1"/>
              </p:cNvSpPr>
              <p:nvPr/>
            </p:nvSpPr>
            <p:spPr bwMode="gray">
              <a:xfrm>
                <a:off x="565" y="1429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shade val="54118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13682" name="Oval 11"/>
              <p:cNvSpPr>
                <a:spLocks noChangeArrowheads="1"/>
              </p:cNvSpPr>
              <p:nvPr/>
            </p:nvSpPr>
            <p:spPr bwMode="gray">
              <a:xfrm>
                <a:off x="566" y="1431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rgbClr val="FFFF00">
                      <a:alpha val="0"/>
                    </a:srgbClr>
                  </a:gs>
                  <a:gs pos="100000">
                    <a:srgbClr val="276F6C"/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113683" name="Oval 12"/>
              <p:cNvSpPr>
                <a:spLocks noChangeArrowheads="1"/>
              </p:cNvSpPr>
              <p:nvPr/>
            </p:nvSpPr>
            <p:spPr bwMode="gray">
              <a:xfrm>
                <a:off x="624" y="1488"/>
                <a:ext cx="1065" cy="1065"/>
              </a:xfrm>
              <a:prstGeom prst="ellipse">
                <a:avLst/>
              </a:prstGeom>
              <a:solidFill>
                <a:srgbClr val="333333"/>
              </a:soli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grpSp>
            <p:nvGrpSpPr>
              <p:cNvPr id="4" name="Group 13"/>
              <p:cNvGrpSpPr>
                <a:grpSpLocks/>
              </p:cNvGrpSpPr>
              <p:nvPr/>
            </p:nvGrpSpPr>
            <p:grpSpPr bwMode="auto">
              <a:xfrm>
                <a:off x="641" y="1504"/>
                <a:ext cx="1031" cy="1031"/>
                <a:chOff x="4166" y="1706"/>
                <a:chExt cx="1252" cy="1252"/>
              </a:xfrm>
            </p:grpSpPr>
            <p:sp>
              <p:nvSpPr>
                <p:cNvPr id="113686" name="Oval 14"/>
                <p:cNvSpPr>
                  <a:spLocks noChangeArrowheads="1"/>
                </p:cNvSpPr>
                <p:nvPr/>
              </p:nvSpPr>
              <p:spPr bwMode="gray">
                <a:xfrm>
                  <a:off x="4166" y="1706"/>
                  <a:ext cx="1252" cy="125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636869"/>
                    </a:gs>
                    <a:gs pos="100000">
                      <a:srgbClr val="D6E1E2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13687" name="Oval 15"/>
                <p:cNvSpPr>
                  <a:spLocks noChangeArrowheads="1"/>
                </p:cNvSpPr>
                <p:nvPr/>
              </p:nvSpPr>
              <p:spPr bwMode="gray">
                <a:xfrm>
                  <a:off x="4182" y="1713"/>
                  <a:ext cx="1222" cy="122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alpha val="0"/>
                      </a:srgbClr>
                    </a:gs>
                    <a:gs pos="100000">
                      <a:srgbClr val="F1F5F5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13688" name="Oval 16"/>
                <p:cNvSpPr>
                  <a:spLocks noChangeArrowheads="1"/>
                </p:cNvSpPr>
                <p:nvPr/>
              </p:nvSpPr>
              <p:spPr bwMode="gray">
                <a:xfrm>
                  <a:off x="4195" y="1725"/>
                  <a:ext cx="1162" cy="114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AAB2B3"/>
                    </a:gs>
                    <a:gs pos="100000">
                      <a:srgbClr val="D6E1E2">
                        <a:alpha val="48000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13689" name="Oval 17"/>
                <p:cNvSpPr>
                  <a:spLocks noChangeArrowheads="1"/>
                </p:cNvSpPr>
                <p:nvPr/>
              </p:nvSpPr>
              <p:spPr bwMode="gray">
                <a:xfrm>
                  <a:off x="4263" y="1757"/>
                  <a:ext cx="1033" cy="92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D6E1E2">
                        <a:alpha val="37999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113685" name="Text Box 18"/>
              <p:cNvSpPr txBox="1">
                <a:spLocks noChangeArrowheads="1"/>
              </p:cNvSpPr>
              <p:nvPr/>
            </p:nvSpPr>
            <p:spPr bwMode="gray">
              <a:xfrm>
                <a:off x="910" y="1451"/>
                <a:ext cx="499" cy="826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ru-RU" sz="8000" b="1">
                    <a:solidFill>
                      <a:srgbClr val="FF3300"/>
                    </a:solidFill>
                    <a:latin typeface="Georgia" pitchFamily="18" charset="0"/>
                  </a:rPr>
                  <a:t>5</a:t>
                </a:r>
                <a:endParaRPr lang="en-US" sz="8000" b="1">
                  <a:solidFill>
                    <a:srgbClr val="FF3300"/>
                  </a:solidFill>
                  <a:latin typeface="Georgia" pitchFamily="18" charset="0"/>
                </a:endParaRPr>
              </a:p>
            </p:txBody>
          </p:sp>
        </p:grpSp>
      </p:grpSp>
      <p:sp>
        <p:nvSpPr>
          <p:cNvPr id="113669" name="AutoShape 19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237288"/>
            <a:ext cx="684212" cy="620712"/>
          </a:xfrm>
          <a:prstGeom prst="actionButtonHome">
            <a:avLst/>
          </a:prstGeom>
          <a:gradFill rotWithShape="1">
            <a:gsLst>
              <a:gs pos="0">
                <a:srgbClr val="FF3300"/>
              </a:gs>
              <a:gs pos="100000">
                <a:srgbClr val="2F3D48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5" name="Group 37"/>
          <p:cNvGrpSpPr>
            <a:grpSpLocks/>
          </p:cNvGrpSpPr>
          <p:nvPr/>
        </p:nvGrpSpPr>
        <p:grpSpPr bwMode="auto">
          <a:xfrm>
            <a:off x="285720" y="214290"/>
            <a:ext cx="2947991" cy="1562119"/>
            <a:chOff x="2971" y="2704"/>
            <a:chExt cx="1859" cy="1075"/>
          </a:xfrm>
        </p:grpSpPr>
        <p:sp>
          <p:nvSpPr>
            <p:cNvPr id="25" name="Oval 24"/>
            <p:cNvSpPr>
              <a:spLocks noChangeArrowheads="1"/>
            </p:cNvSpPr>
            <p:nvPr/>
          </p:nvSpPr>
          <p:spPr bwMode="gray">
            <a:xfrm>
              <a:off x="2971" y="2704"/>
              <a:ext cx="1859" cy="1075"/>
            </a:xfrm>
            <a:prstGeom prst="ellipse">
              <a:avLst/>
            </a:prstGeom>
            <a:gradFill rotWithShape="1">
              <a:gsLst>
                <a:gs pos="0">
                  <a:srgbClr val="FF3809"/>
                </a:gs>
                <a:gs pos="100000">
                  <a:srgbClr val="2F3D48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>
              <a:outerShdw sy="50000" kx="-2453608" algn="br" rotWithShape="0">
                <a:srgbClr val="001D3A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6" name="WordArt 29">
              <a:hlinkClick r:id="rId3" action="ppaction://hlinksldjump"/>
            </p:cNvPr>
            <p:cNvSpPr>
              <a:spLocks noChangeArrowheads="1" noChangeShapeType="1" noTextEdit="1"/>
            </p:cNvSpPr>
            <p:nvPr/>
          </p:nvSpPr>
          <p:spPr bwMode="auto">
            <a:xfrm>
              <a:off x="3153" y="3013"/>
              <a:ext cx="1497" cy="453"/>
            </a:xfrm>
            <a:prstGeom prst="rect">
              <a:avLst/>
            </a:prstGeom>
          </p:spPr>
          <p:txBody>
            <a:bodyPr wrap="none" fromWordArt="1">
              <a:prstTxWarp prst="textDeflate">
                <a:avLst>
                  <a:gd name="adj" fmla="val 26227"/>
                </a:avLst>
              </a:prstTxWarp>
            </a:bodyPr>
            <a:lstStyle/>
            <a:p>
              <a:pPr algn="ctr"/>
              <a:r>
                <a:rPr lang="ru-RU" sz="3600" kern="10" dirty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Impact"/>
                </a:rPr>
                <a:t>Биология</a:t>
              </a:r>
              <a:endPara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Impac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Нижний колонтитул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www.themegallery.com</a:t>
            </a:r>
          </a:p>
        </p:txBody>
      </p:sp>
      <p:sp>
        <p:nvSpPr>
          <p:cNvPr id="114691" name="Rectangle 2"/>
          <p:cNvSpPr>
            <a:spLocks noChangeArrowheads="1"/>
          </p:cNvSpPr>
          <p:nvPr/>
        </p:nvSpPr>
        <p:spPr bwMode="auto">
          <a:xfrm>
            <a:off x="5795963" y="6165850"/>
            <a:ext cx="3348037" cy="692150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250825" y="2060575"/>
            <a:ext cx="8893175" cy="3384550"/>
            <a:chOff x="158" y="1298"/>
            <a:chExt cx="5602" cy="2132"/>
          </a:xfrm>
        </p:grpSpPr>
        <p:sp>
          <p:nvSpPr>
            <p:cNvPr id="204804" name="AutoShape 4"/>
            <p:cNvSpPr>
              <a:spLocks noChangeArrowheads="1"/>
            </p:cNvSpPr>
            <p:nvPr/>
          </p:nvSpPr>
          <p:spPr bwMode="gray">
            <a:xfrm>
              <a:off x="158" y="1298"/>
              <a:ext cx="5602" cy="2132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04805" name="Freeform 5"/>
            <p:cNvSpPr>
              <a:spLocks/>
            </p:cNvSpPr>
            <p:nvPr/>
          </p:nvSpPr>
          <p:spPr bwMode="gray">
            <a:xfrm>
              <a:off x="385" y="1616"/>
              <a:ext cx="488" cy="613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0066CC">
                    <a:gamma/>
                    <a:tint val="54510"/>
                    <a:invGamma/>
                  </a:srgbClr>
                </a:gs>
                <a:gs pos="50000">
                  <a:srgbClr val="0066CC">
                    <a:alpha val="0"/>
                  </a:srgbClr>
                </a:gs>
                <a:gs pos="100000">
                  <a:srgbClr val="0066CC">
                    <a:gamma/>
                    <a:tint val="54510"/>
                    <a:invGamma/>
                  </a:srgb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4701" name="Text Box 6"/>
            <p:cNvSpPr txBox="1">
              <a:spLocks noChangeArrowheads="1"/>
            </p:cNvSpPr>
            <p:nvPr/>
          </p:nvSpPr>
          <p:spPr bwMode="gray">
            <a:xfrm>
              <a:off x="2026" y="1480"/>
              <a:ext cx="3734" cy="110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5400" b="1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Что такое «фауна»?</a:t>
              </a:r>
              <a:endParaRPr lang="ru-RU" sz="5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3" name="Group 7"/>
            <p:cNvGrpSpPr>
              <a:grpSpLocks/>
            </p:cNvGrpSpPr>
            <p:nvPr/>
          </p:nvGrpSpPr>
          <p:grpSpPr bwMode="auto">
            <a:xfrm>
              <a:off x="340" y="1570"/>
              <a:ext cx="1361" cy="1361"/>
              <a:chOff x="476" y="1340"/>
              <a:chExt cx="1361" cy="1361"/>
            </a:xfrm>
          </p:grpSpPr>
          <p:sp>
            <p:nvSpPr>
              <p:cNvPr id="204808" name="Oval 8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tint val="0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14704" name="Oval 9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rgbClr val="FF3300">
                      <a:alpha val="32001"/>
                    </a:srgbClr>
                  </a:gs>
                  <a:gs pos="100000">
                    <a:srgbClr val="000000">
                      <a:alpha val="89998"/>
                    </a:srgb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204810" name="Oval 10"/>
              <p:cNvSpPr>
                <a:spLocks noChangeArrowheads="1"/>
              </p:cNvSpPr>
              <p:nvPr/>
            </p:nvSpPr>
            <p:spPr bwMode="gray">
              <a:xfrm>
                <a:off x="565" y="1429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shade val="54118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14706" name="Oval 11"/>
              <p:cNvSpPr>
                <a:spLocks noChangeArrowheads="1"/>
              </p:cNvSpPr>
              <p:nvPr/>
            </p:nvSpPr>
            <p:spPr bwMode="gray">
              <a:xfrm>
                <a:off x="566" y="1431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rgbClr val="FFFF00">
                      <a:alpha val="0"/>
                    </a:srgbClr>
                  </a:gs>
                  <a:gs pos="100000">
                    <a:srgbClr val="276F6C"/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114707" name="Oval 12"/>
              <p:cNvSpPr>
                <a:spLocks noChangeArrowheads="1"/>
              </p:cNvSpPr>
              <p:nvPr/>
            </p:nvSpPr>
            <p:spPr bwMode="gray">
              <a:xfrm>
                <a:off x="624" y="1488"/>
                <a:ext cx="1065" cy="1065"/>
              </a:xfrm>
              <a:prstGeom prst="ellipse">
                <a:avLst/>
              </a:prstGeom>
              <a:solidFill>
                <a:srgbClr val="333333"/>
              </a:soli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grpSp>
            <p:nvGrpSpPr>
              <p:cNvPr id="4" name="Group 13"/>
              <p:cNvGrpSpPr>
                <a:grpSpLocks/>
              </p:cNvGrpSpPr>
              <p:nvPr/>
            </p:nvGrpSpPr>
            <p:grpSpPr bwMode="auto">
              <a:xfrm>
                <a:off x="641" y="1504"/>
                <a:ext cx="1031" cy="1031"/>
                <a:chOff x="4166" y="1706"/>
                <a:chExt cx="1252" cy="1252"/>
              </a:xfrm>
            </p:grpSpPr>
            <p:sp>
              <p:nvSpPr>
                <p:cNvPr id="114710" name="Oval 14"/>
                <p:cNvSpPr>
                  <a:spLocks noChangeArrowheads="1"/>
                </p:cNvSpPr>
                <p:nvPr/>
              </p:nvSpPr>
              <p:spPr bwMode="gray">
                <a:xfrm>
                  <a:off x="4166" y="1706"/>
                  <a:ext cx="1252" cy="125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636869"/>
                    </a:gs>
                    <a:gs pos="100000">
                      <a:srgbClr val="D6E1E2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14711" name="Oval 15"/>
                <p:cNvSpPr>
                  <a:spLocks noChangeArrowheads="1"/>
                </p:cNvSpPr>
                <p:nvPr/>
              </p:nvSpPr>
              <p:spPr bwMode="gray">
                <a:xfrm>
                  <a:off x="4182" y="1713"/>
                  <a:ext cx="1222" cy="122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alpha val="0"/>
                      </a:srgbClr>
                    </a:gs>
                    <a:gs pos="100000">
                      <a:srgbClr val="F1F5F5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14712" name="Oval 16"/>
                <p:cNvSpPr>
                  <a:spLocks noChangeArrowheads="1"/>
                </p:cNvSpPr>
                <p:nvPr/>
              </p:nvSpPr>
              <p:spPr bwMode="gray">
                <a:xfrm>
                  <a:off x="4195" y="1725"/>
                  <a:ext cx="1162" cy="114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AAB2B3"/>
                    </a:gs>
                    <a:gs pos="100000">
                      <a:srgbClr val="D6E1E2">
                        <a:alpha val="48000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14713" name="Oval 17"/>
                <p:cNvSpPr>
                  <a:spLocks noChangeArrowheads="1"/>
                </p:cNvSpPr>
                <p:nvPr/>
              </p:nvSpPr>
              <p:spPr bwMode="gray">
                <a:xfrm>
                  <a:off x="4263" y="1757"/>
                  <a:ext cx="1033" cy="92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D6E1E2">
                        <a:alpha val="37999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114709" name="Text Box 18"/>
              <p:cNvSpPr txBox="1">
                <a:spLocks noChangeArrowheads="1"/>
              </p:cNvSpPr>
              <p:nvPr/>
            </p:nvSpPr>
            <p:spPr bwMode="gray">
              <a:xfrm>
                <a:off x="894" y="1451"/>
                <a:ext cx="531" cy="826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ru-RU" sz="8000" b="1">
                    <a:solidFill>
                      <a:srgbClr val="FF3300"/>
                    </a:solidFill>
                    <a:latin typeface="Georgia" pitchFamily="18" charset="0"/>
                  </a:rPr>
                  <a:t>6</a:t>
                </a:r>
                <a:endParaRPr lang="en-US" sz="8000" b="1">
                  <a:solidFill>
                    <a:srgbClr val="FF3300"/>
                  </a:solidFill>
                  <a:latin typeface="Georgia" pitchFamily="18" charset="0"/>
                </a:endParaRPr>
              </a:p>
            </p:txBody>
          </p:sp>
        </p:grpSp>
      </p:grpSp>
      <p:sp>
        <p:nvSpPr>
          <p:cNvPr id="114693" name="AutoShape 19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237288"/>
            <a:ext cx="684212" cy="620712"/>
          </a:xfrm>
          <a:prstGeom prst="actionButtonHome">
            <a:avLst/>
          </a:prstGeom>
          <a:gradFill rotWithShape="1">
            <a:gsLst>
              <a:gs pos="0">
                <a:srgbClr val="FF3300"/>
              </a:gs>
              <a:gs pos="100000">
                <a:srgbClr val="2F3D48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5" name="Group 37"/>
          <p:cNvGrpSpPr>
            <a:grpSpLocks/>
          </p:cNvGrpSpPr>
          <p:nvPr/>
        </p:nvGrpSpPr>
        <p:grpSpPr bwMode="auto">
          <a:xfrm>
            <a:off x="285720" y="214290"/>
            <a:ext cx="2947991" cy="1562119"/>
            <a:chOff x="2971" y="2704"/>
            <a:chExt cx="1859" cy="1075"/>
          </a:xfrm>
        </p:grpSpPr>
        <p:sp>
          <p:nvSpPr>
            <p:cNvPr id="25" name="Oval 24"/>
            <p:cNvSpPr>
              <a:spLocks noChangeArrowheads="1"/>
            </p:cNvSpPr>
            <p:nvPr/>
          </p:nvSpPr>
          <p:spPr bwMode="gray">
            <a:xfrm>
              <a:off x="2971" y="2704"/>
              <a:ext cx="1859" cy="1075"/>
            </a:xfrm>
            <a:prstGeom prst="ellipse">
              <a:avLst/>
            </a:prstGeom>
            <a:gradFill rotWithShape="1">
              <a:gsLst>
                <a:gs pos="0">
                  <a:srgbClr val="FF3809"/>
                </a:gs>
                <a:gs pos="100000">
                  <a:srgbClr val="2F3D48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>
              <a:outerShdw sy="50000" kx="-2453608" algn="br" rotWithShape="0">
                <a:srgbClr val="001D3A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6" name="WordArt 29">
              <a:hlinkClick r:id="rId3" action="ppaction://hlinksldjump"/>
            </p:cNvPr>
            <p:cNvSpPr>
              <a:spLocks noChangeArrowheads="1" noChangeShapeType="1" noTextEdit="1"/>
            </p:cNvSpPr>
            <p:nvPr/>
          </p:nvSpPr>
          <p:spPr bwMode="auto">
            <a:xfrm>
              <a:off x="3153" y="3013"/>
              <a:ext cx="1497" cy="453"/>
            </a:xfrm>
            <a:prstGeom prst="rect">
              <a:avLst/>
            </a:prstGeom>
          </p:spPr>
          <p:txBody>
            <a:bodyPr wrap="none" fromWordArt="1">
              <a:prstTxWarp prst="textDeflate">
                <a:avLst>
                  <a:gd name="adj" fmla="val 26227"/>
                </a:avLst>
              </a:prstTxWarp>
            </a:bodyPr>
            <a:lstStyle/>
            <a:p>
              <a:pPr algn="ctr"/>
              <a:r>
                <a:rPr lang="ru-RU" sz="3600" kern="10" dirty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Impact"/>
                </a:rPr>
                <a:t>Биология</a:t>
              </a:r>
              <a:endPara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Impac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Нижний колонтитул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www.themegallery.com</a:t>
            </a:r>
          </a:p>
        </p:txBody>
      </p:sp>
      <p:sp>
        <p:nvSpPr>
          <p:cNvPr id="115715" name="Rectangle 2"/>
          <p:cNvSpPr>
            <a:spLocks noChangeArrowheads="1"/>
          </p:cNvSpPr>
          <p:nvPr/>
        </p:nvSpPr>
        <p:spPr bwMode="auto">
          <a:xfrm>
            <a:off x="5795963" y="6165850"/>
            <a:ext cx="3348037" cy="692150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250825" y="2060575"/>
            <a:ext cx="8893175" cy="3384550"/>
            <a:chOff x="158" y="1298"/>
            <a:chExt cx="5602" cy="2132"/>
          </a:xfrm>
        </p:grpSpPr>
        <p:sp>
          <p:nvSpPr>
            <p:cNvPr id="202756" name="AutoShape 4"/>
            <p:cNvSpPr>
              <a:spLocks noChangeArrowheads="1"/>
            </p:cNvSpPr>
            <p:nvPr/>
          </p:nvSpPr>
          <p:spPr bwMode="gray">
            <a:xfrm>
              <a:off x="158" y="1298"/>
              <a:ext cx="5602" cy="2132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02757" name="Freeform 5"/>
            <p:cNvSpPr>
              <a:spLocks/>
            </p:cNvSpPr>
            <p:nvPr/>
          </p:nvSpPr>
          <p:spPr bwMode="gray">
            <a:xfrm>
              <a:off x="385" y="1616"/>
              <a:ext cx="488" cy="613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0066CC">
                    <a:gamma/>
                    <a:tint val="54510"/>
                    <a:invGamma/>
                  </a:srgbClr>
                </a:gs>
                <a:gs pos="50000">
                  <a:srgbClr val="0066CC">
                    <a:alpha val="0"/>
                  </a:srgbClr>
                </a:gs>
                <a:gs pos="100000">
                  <a:srgbClr val="0066CC">
                    <a:gamma/>
                    <a:tint val="54510"/>
                    <a:invGamma/>
                  </a:srgb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5725" name="Text Box 6"/>
            <p:cNvSpPr txBox="1">
              <a:spLocks noChangeArrowheads="1"/>
            </p:cNvSpPr>
            <p:nvPr/>
          </p:nvSpPr>
          <p:spPr bwMode="gray">
            <a:xfrm>
              <a:off x="2026" y="1480"/>
              <a:ext cx="3734" cy="176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4400" b="1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Какой пигмент придает зеленую окраску листьям растений?</a:t>
              </a:r>
              <a:endParaRPr lang="ru-RU" sz="4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3" name="Group 7"/>
            <p:cNvGrpSpPr>
              <a:grpSpLocks/>
            </p:cNvGrpSpPr>
            <p:nvPr/>
          </p:nvGrpSpPr>
          <p:grpSpPr bwMode="auto">
            <a:xfrm>
              <a:off x="340" y="1570"/>
              <a:ext cx="1361" cy="1361"/>
              <a:chOff x="476" y="1340"/>
              <a:chExt cx="1361" cy="1361"/>
            </a:xfrm>
          </p:grpSpPr>
          <p:sp>
            <p:nvSpPr>
              <p:cNvPr id="202760" name="Oval 8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tint val="0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15728" name="Oval 9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rgbClr val="FF3300">
                      <a:alpha val="32001"/>
                    </a:srgbClr>
                  </a:gs>
                  <a:gs pos="100000">
                    <a:srgbClr val="000000">
                      <a:alpha val="89998"/>
                    </a:srgb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202762" name="Oval 10"/>
              <p:cNvSpPr>
                <a:spLocks noChangeArrowheads="1"/>
              </p:cNvSpPr>
              <p:nvPr/>
            </p:nvSpPr>
            <p:spPr bwMode="gray">
              <a:xfrm>
                <a:off x="565" y="1429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shade val="54118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15730" name="Oval 11"/>
              <p:cNvSpPr>
                <a:spLocks noChangeArrowheads="1"/>
              </p:cNvSpPr>
              <p:nvPr/>
            </p:nvSpPr>
            <p:spPr bwMode="gray">
              <a:xfrm>
                <a:off x="566" y="1431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rgbClr val="FFFF00">
                      <a:alpha val="0"/>
                    </a:srgbClr>
                  </a:gs>
                  <a:gs pos="100000">
                    <a:srgbClr val="276F6C"/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115731" name="Oval 12"/>
              <p:cNvSpPr>
                <a:spLocks noChangeArrowheads="1"/>
              </p:cNvSpPr>
              <p:nvPr/>
            </p:nvSpPr>
            <p:spPr bwMode="gray">
              <a:xfrm>
                <a:off x="624" y="1488"/>
                <a:ext cx="1065" cy="1065"/>
              </a:xfrm>
              <a:prstGeom prst="ellipse">
                <a:avLst/>
              </a:prstGeom>
              <a:solidFill>
                <a:srgbClr val="333333"/>
              </a:soli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grpSp>
            <p:nvGrpSpPr>
              <p:cNvPr id="4" name="Group 13"/>
              <p:cNvGrpSpPr>
                <a:grpSpLocks/>
              </p:cNvGrpSpPr>
              <p:nvPr/>
            </p:nvGrpSpPr>
            <p:grpSpPr bwMode="auto">
              <a:xfrm>
                <a:off x="641" y="1504"/>
                <a:ext cx="1031" cy="1031"/>
                <a:chOff x="4166" y="1706"/>
                <a:chExt cx="1252" cy="1252"/>
              </a:xfrm>
            </p:grpSpPr>
            <p:sp>
              <p:nvSpPr>
                <p:cNvPr id="115734" name="Oval 14"/>
                <p:cNvSpPr>
                  <a:spLocks noChangeArrowheads="1"/>
                </p:cNvSpPr>
                <p:nvPr/>
              </p:nvSpPr>
              <p:spPr bwMode="gray">
                <a:xfrm>
                  <a:off x="4166" y="1706"/>
                  <a:ext cx="1252" cy="125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636869"/>
                    </a:gs>
                    <a:gs pos="100000">
                      <a:srgbClr val="D6E1E2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15735" name="Oval 15"/>
                <p:cNvSpPr>
                  <a:spLocks noChangeArrowheads="1"/>
                </p:cNvSpPr>
                <p:nvPr/>
              </p:nvSpPr>
              <p:spPr bwMode="gray">
                <a:xfrm>
                  <a:off x="4182" y="1713"/>
                  <a:ext cx="1222" cy="122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alpha val="0"/>
                      </a:srgbClr>
                    </a:gs>
                    <a:gs pos="100000">
                      <a:srgbClr val="F1F5F5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15736" name="Oval 16"/>
                <p:cNvSpPr>
                  <a:spLocks noChangeArrowheads="1"/>
                </p:cNvSpPr>
                <p:nvPr/>
              </p:nvSpPr>
              <p:spPr bwMode="gray">
                <a:xfrm>
                  <a:off x="4195" y="1725"/>
                  <a:ext cx="1162" cy="114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AAB2B3"/>
                    </a:gs>
                    <a:gs pos="100000">
                      <a:srgbClr val="D6E1E2">
                        <a:alpha val="48000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15737" name="Oval 17"/>
                <p:cNvSpPr>
                  <a:spLocks noChangeArrowheads="1"/>
                </p:cNvSpPr>
                <p:nvPr/>
              </p:nvSpPr>
              <p:spPr bwMode="gray">
                <a:xfrm>
                  <a:off x="4263" y="1757"/>
                  <a:ext cx="1033" cy="92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D6E1E2">
                        <a:alpha val="37999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115733" name="Text Box 18"/>
              <p:cNvSpPr txBox="1">
                <a:spLocks noChangeArrowheads="1"/>
              </p:cNvSpPr>
              <p:nvPr/>
            </p:nvSpPr>
            <p:spPr bwMode="gray">
              <a:xfrm>
                <a:off x="924" y="1451"/>
                <a:ext cx="471" cy="826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ru-RU" sz="8000" b="1">
                    <a:solidFill>
                      <a:srgbClr val="FF3300"/>
                    </a:solidFill>
                    <a:latin typeface="Georgia" pitchFamily="18" charset="0"/>
                  </a:rPr>
                  <a:t>7</a:t>
                </a:r>
                <a:endParaRPr lang="en-US" sz="8000" b="1">
                  <a:solidFill>
                    <a:srgbClr val="FF3300"/>
                  </a:solidFill>
                  <a:latin typeface="Georgia" pitchFamily="18" charset="0"/>
                </a:endParaRPr>
              </a:p>
            </p:txBody>
          </p:sp>
        </p:grpSp>
      </p:grpSp>
      <p:sp>
        <p:nvSpPr>
          <p:cNvPr id="115717" name="AutoShape 19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237288"/>
            <a:ext cx="684212" cy="620712"/>
          </a:xfrm>
          <a:prstGeom prst="actionButtonHome">
            <a:avLst/>
          </a:prstGeom>
          <a:gradFill rotWithShape="1">
            <a:gsLst>
              <a:gs pos="0">
                <a:srgbClr val="FF3300"/>
              </a:gs>
              <a:gs pos="100000">
                <a:srgbClr val="2F3D48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5" name="Group 37"/>
          <p:cNvGrpSpPr>
            <a:grpSpLocks/>
          </p:cNvGrpSpPr>
          <p:nvPr/>
        </p:nvGrpSpPr>
        <p:grpSpPr bwMode="auto">
          <a:xfrm>
            <a:off x="285720" y="214290"/>
            <a:ext cx="2947991" cy="1562119"/>
            <a:chOff x="2971" y="2704"/>
            <a:chExt cx="1859" cy="1075"/>
          </a:xfrm>
        </p:grpSpPr>
        <p:sp>
          <p:nvSpPr>
            <p:cNvPr id="25" name="Oval 24"/>
            <p:cNvSpPr>
              <a:spLocks noChangeArrowheads="1"/>
            </p:cNvSpPr>
            <p:nvPr/>
          </p:nvSpPr>
          <p:spPr bwMode="gray">
            <a:xfrm>
              <a:off x="2971" y="2704"/>
              <a:ext cx="1859" cy="1075"/>
            </a:xfrm>
            <a:prstGeom prst="ellipse">
              <a:avLst/>
            </a:prstGeom>
            <a:gradFill rotWithShape="1">
              <a:gsLst>
                <a:gs pos="0">
                  <a:srgbClr val="FF3809"/>
                </a:gs>
                <a:gs pos="100000">
                  <a:srgbClr val="2F3D48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>
              <a:outerShdw sy="50000" kx="-2453608" algn="br" rotWithShape="0">
                <a:srgbClr val="001D3A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6" name="WordArt 29">
              <a:hlinkClick r:id="rId3" action="ppaction://hlinksldjump"/>
            </p:cNvPr>
            <p:cNvSpPr>
              <a:spLocks noChangeArrowheads="1" noChangeShapeType="1" noTextEdit="1"/>
            </p:cNvSpPr>
            <p:nvPr/>
          </p:nvSpPr>
          <p:spPr bwMode="auto">
            <a:xfrm>
              <a:off x="3153" y="3013"/>
              <a:ext cx="1497" cy="453"/>
            </a:xfrm>
            <a:prstGeom prst="rect">
              <a:avLst/>
            </a:prstGeom>
          </p:spPr>
          <p:txBody>
            <a:bodyPr wrap="none" fromWordArt="1">
              <a:prstTxWarp prst="textDeflate">
                <a:avLst>
                  <a:gd name="adj" fmla="val 26227"/>
                </a:avLst>
              </a:prstTxWarp>
            </a:bodyPr>
            <a:lstStyle/>
            <a:p>
              <a:pPr algn="ctr"/>
              <a:r>
                <a:rPr lang="ru-RU" sz="3600" kern="10" dirty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Impact"/>
                </a:rPr>
                <a:t>Биология</a:t>
              </a:r>
              <a:endPara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Impac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Нижний колонтитул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www.themegallery.com</a:t>
            </a:r>
          </a:p>
        </p:txBody>
      </p:sp>
      <p:sp>
        <p:nvSpPr>
          <p:cNvPr id="116739" name="Rectangle 2"/>
          <p:cNvSpPr>
            <a:spLocks noChangeArrowheads="1"/>
          </p:cNvSpPr>
          <p:nvPr/>
        </p:nvSpPr>
        <p:spPr bwMode="auto">
          <a:xfrm>
            <a:off x="5795963" y="6165850"/>
            <a:ext cx="3348037" cy="692150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250825" y="2060575"/>
            <a:ext cx="8893175" cy="3384550"/>
            <a:chOff x="158" y="1298"/>
            <a:chExt cx="5602" cy="2132"/>
          </a:xfrm>
        </p:grpSpPr>
        <p:sp>
          <p:nvSpPr>
            <p:cNvPr id="201732" name="AutoShape 4"/>
            <p:cNvSpPr>
              <a:spLocks noChangeArrowheads="1"/>
            </p:cNvSpPr>
            <p:nvPr/>
          </p:nvSpPr>
          <p:spPr bwMode="gray">
            <a:xfrm>
              <a:off x="158" y="1298"/>
              <a:ext cx="5602" cy="2132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01733" name="Freeform 5"/>
            <p:cNvSpPr>
              <a:spLocks/>
            </p:cNvSpPr>
            <p:nvPr/>
          </p:nvSpPr>
          <p:spPr bwMode="gray">
            <a:xfrm>
              <a:off x="385" y="1616"/>
              <a:ext cx="488" cy="613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0066CC">
                    <a:gamma/>
                    <a:tint val="54510"/>
                    <a:invGamma/>
                  </a:srgbClr>
                </a:gs>
                <a:gs pos="50000">
                  <a:srgbClr val="0066CC">
                    <a:alpha val="0"/>
                  </a:srgbClr>
                </a:gs>
                <a:gs pos="100000">
                  <a:srgbClr val="0066CC">
                    <a:gamma/>
                    <a:tint val="54510"/>
                    <a:invGamma/>
                  </a:srgb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6749" name="Text Box 6"/>
            <p:cNvSpPr txBox="1">
              <a:spLocks noChangeArrowheads="1"/>
            </p:cNvSpPr>
            <p:nvPr/>
          </p:nvSpPr>
          <p:spPr bwMode="gray">
            <a:xfrm>
              <a:off x="2026" y="1480"/>
              <a:ext cx="3734" cy="133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4400" b="1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Какая дикая кошка попала в сообщество автомобилей?</a:t>
              </a:r>
              <a:endParaRPr lang="ru-RU" sz="4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3" name="Group 7"/>
            <p:cNvGrpSpPr>
              <a:grpSpLocks/>
            </p:cNvGrpSpPr>
            <p:nvPr/>
          </p:nvGrpSpPr>
          <p:grpSpPr bwMode="auto">
            <a:xfrm>
              <a:off x="340" y="1570"/>
              <a:ext cx="1361" cy="1361"/>
              <a:chOff x="476" y="1340"/>
              <a:chExt cx="1361" cy="1361"/>
            </a:xfrm>
          </p:grpSpPr>
          <p:sp>
            <p:nvSpPr>
              <p:cNvPr id="201736" name="Oval 8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tint val="0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16752" name="Oval 9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rgbClr val="FF3300">
                      <a:alpha val="32001"/>
                    </a:srgbClr>
                  </a:gs>
                  <a:gs pos="100000">
                    <a:srgbClr val="000000">
                      <a:alpha val="89998"/>
                    </a:srgb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201738" name="Oval 10"/>
              <p:cNvSpPr>
                <a:spLocks noChangeArrowheads="1"/>
              </p:cNvSpPr>
              <p:nvPr/>
            </p:nvSpPr>
            <p:spPr bwMode="gray">
              <a:xfrm>
                <a:off x="565" y="1429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shade val="54118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16754" name="Oval 11"/>
              <p:cNvSpPr>
                <a:spLocks noChangeArrowheads="1"/>
              </p:cNvSpPr>
              <p:nvPr/>
            </p:nvSpPr>
            <p:spPr bwMode="gray">
              <a:xfrm>
                <a:off x="566" y="1431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rgbClr val="FFFF00">
                      <a:alpha val="0"/>
                    </a:srgbClr>
                  </a:gs>
                  <a:gs pos="100000">
                    <a:srgbClr val="276F6C"/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116755" name="Oval 12"/>
              <p:cNvSpPr>
                <a:spLocks noChangeArrowheads="1"/>
              </p:cNvSpPr>
              <p:nvPr/>
            </p:nvSpPr>
            <p:spPr bwMode="gray">
              <a:xfrm>
                <a:off x="624" y="1488"/>
                <a:ext cx="1065" cy="1065"/>
              </a:xfrm>
              <a:prstGeom prst="ellipse">
                <a:avLst/>
              </a:prstGeom>
              <a:solidFill>
                <a:srgbClr val="333333"/>
              </a:soli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grpSp>
            <p:nvGrpSpPr>
              <p:cNvPr id="4" name="Group 13"/>
              <p:cNvGrpSpPr>
                <a:grpSpLocks/>
              </p:cNvGrpSpPr>
              <p:nvPr/>
            </p:nvGrpSpPr>
            <p:grpSpPr bwMode="auto">
              <a:xfrm>
                <a:off x="641" y="1504"/>
                <a:ext cx="1031" cy="1031"/>
                <a:chOff x="4166" y="1706"/>
                <a:chExt cx="1252" cy="1252"/>
              </a:xfrm>
            </p:grpSpPr>
            <p:sp>
              <p:nvSpPr>
                <p:cNvPr id="116758" name="Oval 14"/>
                <p:cNvSpPr>
                  <a:spLocks noChangeArrowheads="1"/>
                </p:cNvSpPr>
                <p:nvPr/>
              </p:nvSpPr>
              <p:spPr bwMode="gray">
                <a:xfrm>
                  <a:off x="4166" y="1706"/>
                  <a:ext cx="1252" cy="125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636869"/>
                    </a:gs>
                    <a:gs pos="100000">
                      <a:srgbClr val="D6E1E2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16759" name="Oval 15"/>
                <p:cNvSpPr>
                  <a:spLocks noChangeArrowheads="1"/>
                </p:cNvSpPr>
                <p:nvPr/>
              </p:nvSpPr>
              <p:spPr bwMode="gray">
                <a:xfrm>
                  <a:off x="4182" y="1713"/>
                  <a:ext cx="1222" cy="122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alpha val="0"/>
                      </a:srgbClr>
                    </a:gs>
                    <a:gs pos="100000">
                      <a:srgbClr val="F1F5F5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16760" name="Oval 16"/>
                <p:cNvSpPr>
                  <a:spLocks noChangeArrowheads="1"/>
                </p:cNvSpPr>
                <p:nvPr/>
              </p:nvSpPr>
              <p:spPr bwMode="gray">
                <a:xfrm>
                  <a:off x="4195" y="1725"/>
                  <a:ext cx="1162" cy="114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AAB2B3"/>
                    </a:gs>
                    <a:gs pos="100000">
                      <a:srgbClr val="D6E1E2">
                        <a:alpha val="48000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16761" name="Oval 17"/>
                <p:cNvSpPr>
                  <a:spLocks noChangeArrowheads="1"/>
                </p:cNvSpPr>
                <p:nvPr/>
              </p:nvSpPr>
              <p:spPr bwMode="gray">
                <a:xfrm>
                  <a:off x="4263" y="1757"/>
                  <a:ext cx="1033" cy="92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D6E1E2">
                        <a:alpha val="37999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116757" name="Text Box 18"/>
              <p:cNvSpPr txBox="1">
                <a:spLocks noChangeArrowheads="1"/>
              </p:cNvSpPr>
              <p:nvPr/>
            </p:nvSpPr>
            <p:spPr bwMode="gray">
              <a:xfrm>
                <a:off x="885" y="1451"/>
                <a:ext cx="549" cy="826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ru-RU" sz="8000" b="1">
                    <a:solidFill>
                      <a:srgbClr val="FF3300"/>
                    </a:solidFill>
                    <a:latin typeface="Georgia" pitchFamily="18" charset="0"/>
                  </a:rPr>
                  <a:t>8</a:t>
                </a:r>
                <a:endParaRPr lang="en-US" sz="8000" b="1">
                  <a:solidFill>
                    <a:srgbClr val="FF3300"/>
                  </a:solidFill>
                  <a:latin typeface="Georgia" pitchFamily="18" charset="0"/>
                </a:endParaRPr>
              </a:p>
            </p:txBody>
          </p:sp>
        </p:grpSp>
      </p:grpSp>
      <p:sp>
        <p:nvSpPr>
          <p:cNvPr id="116741" name="AutoShape 19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237288"/>
            <a:ext cx="684212" cy="620712"/>
          </a:xfrm>
          <a:prstGeom prst="actionButtonHome">
            <a:avLst/>
          </a:prstGeom>
          <a:gradFill rotWithShape="1">
            <a:gsLst>
              <a:gs pos="0">
                <a:srgbClr val="FF3300"/>
              </a:gs>
              <a:gs pos="100000">
                <a:srgbClr val="2F3D48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5" name="Group 37"/>
          <p:cNvGrpSpPr>
            <a:grpSpLocks/>
          </p:cNvGrpSpPr>
          <p:nvPr/>
        </p:nvGrpSpPr>
        <p:grpSpPr bwMode="auto">
          <a:xfrm>
            <a:off x="285720" y="214290"/>
            <a:ext cx="2947991" cy="1562119"/>
            <a:chOff x="2971" y="2704"/>
            <a:chExt cx="1859" cy="1075"/>
          </a:xfrm>
        </p:grpSpPr>
        <p:sp>
          <p:nvSpPr>
            <p:cNvPr id="25" name="Oval 24"/>
            <p:cNvSpPr>
              <a:spLocks noChangeArrowheads="1"/>
            </p:cNvSpPr>
            <p:nvPr/>
          </p:nvSpPr>
          <p:spPr bwMode="gray">
            <a:xfrm>
              <a:off x="2971" y="2704"/>
              <a:ext cx="1859" cy="1075"/>
            </a:xfrm>
            <a:prstGeom prst="ellipse">
              <a:avLst/>
            </a:prstGeom>
            <a:gradFill rotWithShape="1">
              <a:gsLst>
                <a:gs pos="0">
                  <a:srgbClr val="FF3809"/>
                </a:gs>
                <a:gs pos="100000">
                  <a:srgbClr val="2F3D48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>
              <a:outerShdw sy="50000" kx="-2453608" algn="br" rotWithShape="0">
                <a:srgbClr val="001D3A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6" name="WordArt 29">
              <a:hlinkClick r:id="rId3" action="ppaction://hlinksldjump"/>
            </p:cNvPr>
            <p:cNvSpPr>
              <a:spLocks noChangeArrowheads="1" noChangeShapeType="1" noTextEdit="1"/>
            </p:cNvSpPr>
            <p:nvPr/>
          </p:nvSpPr>
          <p:spPr bwMode="auto">
            <a:xfrm>
              <a:off x="3153" y="3013"/>
              <a:ext cx="1497" cy="453"/>
            </a:xfrm>
            <a:prstGeom prst="rect">
              <a:avLst/>
            </a:prstGeom>
          </p:spPr>
          <p:txBody>
            <a:bodyPr wrap="none" fromWordArt="1">
              <a:prstTxWarp prst="textDeflate">
                <a:avLst>
                  <a:gd name="adj" fmla="val 26227"/>
                </a:avLst>
              </a:prstTxWarp>
            </a:bodyPr>
            <a:lstStyle/>
            <a:p>
              <a:pPr algn="ctr"/>
              <a:r>
                <a:rPr lang="ru-RU" sz="3600" kern="10" dirty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Impact"/>
                </a:rPr>
                <a:t>Биология</a:t>
              </a:r>
              <a:endPara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Impac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Нижний колонтитул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www.themegallery.com</a:t>
            </a:r>
          </a:p>
        </p:txBody>
      </p:sp>
      <p:sp>
        <p:nvSpPr>
          <p:cNvPr id="117763" name="Rectangle 2"/>
          <p:cNvSpPr>
            <a:spLocks noChangeArrowheads="1"/>
          </p:cNvSpPr>
          <p:nvPr/>
        </p:nvSpPr>
        <p:spPr bwMode="auto">
          <a:xfrm>
            <a:off x="5795963" y="6165850"/>
            <a:ext cx="3348037" cy="692150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250825" y="2060575"/>
            <a:ext cx="8893175" cy="3384550"/>
            <a:chOff x="158" y="1298"/>
            <a:chExt cx="5602" cy="2132"/>
          </a:xfrm>
        </p:grpSpPr>
        <p:sp>
          <p:nvSpPr>
            <p:cNvPr id="200708" name="AutoShape 4"/>
            <p:cNvSpPr>
              <a:spLocks noChangeArrowheads="1"/>
            </p:cNvSpPr>
            <p:nvPr/>
          </p:nvSpPr>
          <p:spPr bwMode="gray">
            <a:xfrm>
              <a:off x="158" y="1298"/>
              <a:ext cx="5602" cy="2132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00709" name="Freeform 5"/>
            <p:cNvSpPr>
              <a:spLocks/>
            </p:cNvSpPr>
            <p:nvPr/>
          </p:nvSpPr>
          <p:spPr bwMode="gray">
            <a:xfrm>
              <a:off x="385" y="1616"/>
              <a:ext cx="488" cy="613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0066CC">
                    <a:gamma/>
                    <a:tint val="54510"/>
                    <a:invGamma/>
                  </a:srgbClr>
                </a:gs>
                <a:gs pos="50000">
                  <a:srgbClr val="0066CC">
                    <a:alpha val="0"/>
                  </a:srgbClr>
                </a:gs>
                <a:gs pos="100000">
                  <a:srgbClr val="0066CC">
                    <a:gamma/>
                    <a:tint val="54510"/>
                    <a:invGamma/>
                  </a:srgb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7773" name="Text Box 6"/>
            <p:cNvSpPr txBox="1">
              <a:spLocks noChangeArrowheads="1"/>
            </p:cNvSpPr>
            <p:nvPr/>
          </p:nvSpPr>
          <p:spPr bwMode="gray">
            <a:xfrm>
              <a:off x="2026" y="1480"/>
              <a:ext cx="3734" cy="160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4000" b="1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Какой овощ необходим для проверки принцесс на чистоту королевской крови?</a:t>
              </a:r>
              <a:endParaRPr lang="ru-RU" sz="4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3" name="Group 7"/>
            <p:cNvGrpSpPr>
              <a:grpSpLocks/>
            </p:cNvGrpSpPr>
            <p:nvPr/>
          </p:nvGrpSpPr>
          <p:grpSpPr bwMode="auto">
            <a:xfrm>
              <a:off x="340" y="1570"/>
              <a:ext cx="1361" cy="1361"/>
              <a:chOff x="476" y="1340"/>
              <a:chExt cx="1361" cy="1361"/>
            </a:xfrm>
          </p:grpSpPr>
          <p:sp>
            <p:nvSpPr>
              <p:cNvPr id="200712" name="Oval 8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tint val="0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17776" name="Oval 9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rgbClr val="FF3300">
                      <a:alpha val="32001"/>
                    </a:srgbClr>
                  </a:gs>
                  <a:gs pos="100000">
                    <a:srgbClr val="000000">
                      <a:alpha val="89998"/>
                    </a:srgb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200714" name="Oval 10"/>
              <p:cNvSpPr>
                <a:spLocks noChangeArrowheads="1"/>
              </p:cNvSpPr>
              <p:nvPr/>
            </p:nvSpPr>
            <p:spPr bwMode="gray">
              <a:xfrm>
                <a:off x="565" y="1429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shade val="54118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17778" name="Oval 11"/>
              <p:cNvSpPr>
                <a:spLocks noChangeArrowheads="1"/>
              </p:cNvSpPr>
              <p:nvPr/>
            </p:nvSpPr>
            <p:spPr bwMode="gray">
              <a:xfrm>
                <a:off x="566" y="1431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rgbClr val="FFFF00">
                      <a:alpha val="0"/>
                    </a:srgbClr>
                  </a:gs>
                  <a:gs pos="100000">
                    <a:srgbClr val="276F6C"/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117779" name="Oval 12"/>
              <p:cNvSpPr>
                <a:spLocks noChangeArrowheads="1"/>
              </p:cNvSpPr>
              <p:nvPr/>
            </p:nvSpPr>
            <p:spPr bwMode="gray">
              <a:xfrm>
                <a:off x="624" y="1488"/>
                <a:ext cx="1065" cy="1065"/>
              </a:xfrm>
              <a:prstGeom prst="ellipse">
                <a:avLst/>
              </a:prstGeom>
              <a:solidFill>
                <a:srgbClr val="333333"/>
              </a:soli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grpSp>
            <p:nvGrpSpPr>
              <p:cNvPr id="4" name="Group 13"/>
              <p:cNvGrpSpPr>
                <a:grpSpLocks/>
              </p:cNvGrpSpPr>
              <p:nvPr/>
            </p:nvGrpSpPr>
            <p:grpSpPr bwMode="auto">
              <a:xfrm>
                <a:off x="641" y="1504"/>
                <a:ext cx="1031" cy="1031"/>
                <a:chOff x="4166" y="1706"/>
                <a:chExt cx="1252" cy="1252"/>
              </a:xfrm>
            </p:grpSpPr>
            <p:sp>
              <p:nvSpPr>
                <p:cNvPr id="117782" name="Oval 14"/>
                <p:cNvSpPr>
                  <a:spLocks noChangeArrowheads="1"/>
                </p:cNvSpPr>
                <p:nvPr/>
              </p:nvSpPr>
              <p:spPr bwMode="gray">
                <a:xfrm>
                  <a:off x="4166" y="1706"/>
                  <a:ext cx="1252" cy="125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636869"/>
                    </a:gs>
                    <a:gs pos="100000">
                      <a:srgbClr val="D6E1E2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17783" name="Oval 15"/>
                <p:cNvSpPr>
                  <a:spLocks noChangeArrowheads="1"/>
                </p:cNvSpPr>
                <p:nvPr/>
              </p:nvSpPr>
              <p:spPr bwMode="gray">
                <a:xfrm>
                  <a:off x="4182" y="1713"/>
                  <a:ext cx="1222" cy="122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alpha val="0"/>
                      </a:srgbClr>
                    </a:gs>
                    <a:gs pos="100000">
                      <a:srgbClr val="F1F5F5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17784" name="Oval 16"/>
                <p:cNvSpPr>
                  <a:spLocks noChangeArrowheads="1"/>
                </p:cNvSpPr>
                <p:nvPr/>
              </p:nvSpPr>
              <p:spPr bwMode="gray">
                <a:xfrm>
                  <a:off x="4195" y="1725"/>
                  <a:ext cx="1162" cy="114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AAB2B3"/>
                    </a:gs>
                    <a:gs pos="100000">
                      <a:srgbClr val="D6E1E2">
                        <a:alpha val="48000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17785" name="Oval 17"/>
                <p:cNvSpPr>
                  <a:spLocks noChangeArrowheads="1"/>
                </p:cNvSpPr>
                <p:nvPr/>
              </p:nvSpPr>
              <p:spPr bwMode="gray">
                <a:xfrm>
                  <a:off x="4263" y="1757"/>
                  <a:ext cx="1033" cy="92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D6E1E2">
                        <a:alpha val="37999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117781" name="Text Box 18"/>
              <p:cNvSpPr txBox="1">
                <a:spLocks noChangeArrowheads="1"/>
              </p:cNvSpPr>
              <p:nvPr/>
            </p:nvSpPr>
            <p:spPr bwMode="gray">
              <a:xfrm>
                <a:off x="894" y="1451"/>
                <a:ext cx="531" cy="826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ru-RU" sz="8000" b="1">
                    <a:solidFill>
                      <a:srgbClr val="FF3300"/>
                    </a:solidFill>
                    <a:latin typeface="Georgia" pitchFamily="18" charset="0"/>
                  </a:rPr>
                  <a:t>9</a:t>
                </a:r>
                <a:endParaRPr lang="en-US" sz="8000" b="1">
                  <a:solidFill>
                    <a:srgbClr val="FF3300"/>
                  </a:solidFill>
                  <a:latin typeface="Georgia" pitchFamily="18" charset="0"/>
                </a:endParaRPr>
              </a:p>
            </p:txBody>
          </p:sp>
        </p:grpSp>
      </p:grpSp>
      <p:sp>
        <p:nvSpPr>
          <p:cNvPr id="117765" name="AutoShape 19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237288"/>
            <a:ext cx="684212" cy="620712"/>
          </a:xfrm>
          <a:prstGeom prst="actionButtonHome">
            <a:avLst/>
          </a:prstGeom>
          <a:gradFill rotWithShape="1">
            <a:gsLst>
              <a:gs pos="0">
                <a:srgbClr val="FF3300"/>
              </a:gs>
              <a:gs pos="100000">
                <a:srgbClr val="2F3D48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5" name="Group 37"/>
          <p:cNvGrpSpPr>
            <a:grpSpLocks/>
          </p:cNvGrpSpPr>
          <p:nvPr/>
        </p:nvGrpSpPr>
        <p:grpSpPr bwMode="auto">
          <a:xfrm>
            <a:off x="285720" y="214290"/>
            <a:ext cx="2947991" cy="1562119"/>
            <a:chOff x="2971" y="2704"/>
            <a:chExt cx="1859" cy="1075"/>
          </a:xfrm>
        </p:grpSpPr>
        <p:sp>
          <p:nvSpPr>
            <p:cNvPr id="25" name="Oval 24"/>
            <p:cNvSpPr>
              <a:spLocks noChangeArrowheads="1"/>
            </p:cNvSpPr>
            <p:nvPr/>
          </p:nvSpPr>
          <p:spPr bwMode="gray">
            <a:xfrm>
              <a:off x="2971" y="2704"/>
              <a:ext cx="1859" cy="1075"/>
            </a:xfrm>
            <a:prstGeom prst="ellipse">
              <a:avLst/>
            </a:prstGeom>
            <a:gradFill rotWithShape="1">
              <a:gsLst>
                <a:gs pos="0">
                  <a:srgbClr val="FF3809"/>
                </a:gs>
                <a:gs pos="100000">
                  <a:srgbClr val="2F3D48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>
              <a:outerShdw sy="50000" kx="-2453608" algn="br" rotWithShape="0">
                <a:srgbClr val="001D3A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6" name="WordArt 29">
              <a:hlinkClick r:id="rId3" action="ppaction://hlinksldjump"/>
            </p:cNvPr>
            <p:cNvSpPr>
              <a:spLocks noChangeArrowheads="1" noChangeShapeType="1" noTextEdit="1"/>
            </p:cNvSpPr>
            <p:nvPr/>
          </p:nvSpPr>
          <p:spPr bwMode="auto">
            <a:xfrm>
              <a:off x="3153" y="3013"/>
              <a:ext cx="1497" cy="453"/>
            </a:xfrm>
            <a:prstGeom prst="rect">
              <a:avLst/>
            </a:prstGeom>
          </p:spPr>
          <p:txBody>
            <a:bodyPr wrap="none" fromWordArt="1">
              <a:prstTxWarp prst="textDeflate">
                <a:avLst>
                  <a:gd name="adj" fmla="val 26227"/>
                </a:avLst>
              </a:prstTxWarp>
            </a:bodyPr>
            <a:lstStyle/>
            <a:p>
              <a:pPr algn="ctr"/>
              <a:r>
                <a:rPr lang="ru-RU" sz="3600" kern="10" dirty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Impact"/>
                </a:rPr>
                <a:t>Биология</a:t>
              </a:r>
              <a:endPara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Impac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Нижний колонтитул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www.themegallery.com</a:t>
            </a:r>
          </a:p>
        </p:txBody>
      </p:sp>
      <p:sp>
        <p:nvSpPr>
          <p:cNvPr id="118787" name="Rectangle 2"/>
          <p:cNvSpPr>
            <a:spLocks noChangeArrowheads="1"/>
          </p:cNvSpPr>
          <p:nvPr/>
        </p:nvSpPr>
        <p:spPr bwMode="auto">
          <a:xfrm>
            <a:off x="5795963" y="6165850"/>
            <a:ext cx="3348037" cy="692150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250825" y="2060575"/>
            <a:ext cx="8893175" cy="3384550"/>
            <a:chOff x="158" y="1298"/>
            <a:chExt cx="5602" cy="2132"/>
          </a:xfrm>
        </p:grpSpPr>
        <p:sp>
          <p:nvSpPr>
            <p:cNvPr id="199684" name="AutoShape 4"/>
            <p:cNvSpPr>
              <a:spLocks noChangeArrowheads="1"/>
            </p:cNvSpPr>
            <p:nvPr/>
          </p:nvSpPr>
          <p:spPr bwMode="gray">
            <a:xfrm>
              <a:off x="158" y="1298"/>
              <a:ext cx="5602" cy="2132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99685" name="Freeform 5"/>
            <p:cNvSpPr>
              <a:spLocks/>
            </p:cNvSpPr>
            <p:nvPr/>
          </p:nvSpPr>
          <p:spPr bwMode="gray">
            <a:xfrm>
              <a:off x="385" y="1616"/>
              <a:ext cx="488" cy="613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0066CC">
                    <a:gamma/>
                    <a:tint val="54510"/>
                    <a:invGamma/>
                  </a:srgbClr>
                </a:gs>
                <a:gs pos="50000">
                  <a:srgbClr val="0066CC">
                    <a:alpha val="0"/>
                  </a:srgbClr>
                </a:gs>
                <a:gs pos="100000">
                  <a:srgbClr val="0066CC">
                    <a:gamma/>
                    <a:tint val="54510"/>
                    <a:invGamma/>
                  </a:srgb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8797" name="Text Box 6"/>
            <p:cNvSpPr txBox="1">
              <a:spLocks noChangeArrowheads="1"/>
            </p:cNvSpPr>
            <p:nvPr/>
          </p:nvSpPr>
          <p:spPr bwMode="gray">
            <a:xfrm>
              <a:off x="2026" y="1480"/>
              <a:ext cx="3734" cy="110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5400" b="1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Как называется обувь лошади?</a:t>
              </a:r>
              <a:endParaRPr lang="ru-RU" sz="5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3" name="Group 7"/>
            <p:cNvGrpSpPr>
              <a:grpSpLocks/>
            </p:cNvGrpSpPr>
            <p:nvPr/>
          </p:nvGrpSpPr>
          <p:grpSpPr bwMode="auto">
            <a:xfrm>
              <a:off x="340" y="1570"/>
              <a:ext cx="1361" cy="1361"/>
              <a:chOff x="476" y="1340"/>
              <a:chExt cx="1361" cy="1361"/>
            </a:xfrm>
          </p:grpSpPr>
          <p:sp>
            <p:nvSpPr>
              <p:cNvPr id="199688" name="Oval 8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tint val="0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18800" name="Oval 9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rgbClr val="FF3300">
                      <a:alpha val="32001"/>
                    </a:srgbClr>
                  </a:gs>
                  <a:gs pos="100000">
                    <a:srgbClr val="000000">
                      <a:alpha val="89998"/>
                    </a:srgb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199690" name="Oval 10"/>
              <p:cNvSpPr>
                <a:spLocks noChangeArrowheads="1"/>
              </p:cNvSpPr>
              <p:nvPr/>
            </p:nvSpPr>
            <p:spPr bwMode="gray">
              <a:xfrm>
                <a:off x="565" y="1429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shade val="54118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18802" name="Oval 11"/>
              <p:cNvSpPr>
                <a:spLocks noChangeArrowheads="1"/>
              </p:cNvSpPr>
              <p:nvPr/>
            </p:nvSpPr>
            <p:spPr bwMode="gray">
              <a:xfrm>
                <a:off x="566" y="1431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rgbClr val="FFFF00">
                      <a:alpha val="0"/>
                    </a:srgbClr>
                  </a:gs>
                  <a:gs pos="100000">
                    <a:srgbClr val="276F6C"/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118803" name="Oval 12"/>
              <p:cNvSpPr>
                <a:spLocks noChangeArrowheads="1"/>
              </p:cNvSpPr>
              <p:nvPr/>
            </p:nvSpPr>
            <p:spPr bwMode="gray">
              <a:xfrm>
                <a:off x="624" y="1488"/>
                <a:ext cx="1065" cy="1065"/>
              </a:xfrm>
              <a:prstGeom prst="ellipse">
                <a:avLst/>
              </a:prstGeom>
              <a:solidFill>
                <a:srgbClr val="333333"/>
              </a:soli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grpSp>
            <p:nvGrpSpPr>
              <p:cNvPr id="4" name="Group 13"/>
              <p:cNvGrpSpPr>
                <a:grpSpLocks/>
              </p:cNvGrpSpPr>
              <p:nvPr/>
            </p:nvGrpSpPr>
            <p:grpSpPr bwMode="auto">
              <a:xfrm>
                <a:off x="641" y="1504"/>
                <a:ext cx="1031" cy="1031"/>
                <a:chOff x="4166" y="1706"/>
                <a:chExt cx="1252" cy="1252"/>
              </a:xfrm>
            </p:grpSpPr>
            <p:sp>
              <p:nvSpPr>
                <p:cNvPr id="118806" name="Oval 14"/>
                <p:cNvSpPr>
                  <a:spLocks noChangeArrowheads="1"/>
                </p:cNvSpPr>
                <p:nvPr/>
              </p:nvSpPr>
              <p:spPr bwMode="gray">
                <a:xfrm>
                  <a:off x="4166" y="1706"/>
                  <a:ext cx="1252" cy="125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636869"/>
                    </a:gs>
                    <a:gs pos="100000">
                      <a:srgbClr val="D6E1E2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18807" name="Oval 15"/>
                <p:cNvSpPr>
                  <a:spLocks noChangeArrowheads="1"/>
                </p:cNvSpPr>
                <p:nvPr/>
              </p:nvSpPr>
              <p:spPr bwMode="gray">
                <a:xfrm>
                  <a:off x="4182" y="1713"/>
                  <a:ext cx="1222" cy="122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alpha val="0"/>
                      </a:srgbClr>
                    </a:gs>
                    <a:gs pos="100000">
                      <a:srgbClr val="F1F5F5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18808" name="Oval 16"/>
                <p:cNvSpPr>
                  <a:spLocks noChangeArrowheads="1"/>
                </p:cNvSpPr>
                <p:nvPr/>
              </p:nvSpPr>
              <p:spPr bwMode="gray">
                <a:xfrm>
                  <a:off x="4195" y="1725"/>
                  <a:ext cx="1162" cy="114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AAB2B3"/>
                    </a:gs>
                    <a:gs pos="100000">
                      <a:srgbClr val="D6E1E2">
                        <a:alpha val="48000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18809" name="Oval 17"/>
                <p:cNvSpPr>
                  <a:spLocks noChangeArrowheads="1"/>
                </p:cNvSpPr>
                <p:nvPr/>
              </p:nvSpPr>
              <p:spPr bwMode="gray">
                <a:xfrm>
                  <a:off x="4263" y="1757"/>
                  <a:ext cx="1033" cy="92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D6E1E2">
                        <a:alpha val="37999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118805" name="Text Box 18"/>
              <p:cNvSpPr txBox="1">
                <a:spLocks noChangeArrowheads="1"/>
              </p:cNvSpPr>
              <p:nvPr/>
            </p:nvSpPr>
            <p:spPr bwMode="gray">
              <a:xfrm>
                <a:off x="721" y="1451"/>
                <a:ext cx="878" cy="826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ru-RU" sz="8000" b="1">
                    <a:solidFill>
                      <a:srgbClr val="FF3300"/>
                    </a:solidFill>
                    <a:latin typeface="Georgia" pitchFamily="18" charset="0"/>
                  </a:rPr>
                  <a:t>10</a:t>
                </a:r>
                <a:endParaRPr lang="en-US" sz="8000" b="1">
                  <a:solidFill>
                    <a:srgbClr val="FF3300"/>
                  </a:solidFill>
                  <a:latin typeface="Georgia" pitchFamily="18" charset="0"/>
                </a:endParaRPr>
              </a:p>
            </p:txBody>
          </p:sp>
        </p:grpSp>
      </p:grpSp>
      <p:sp>
        <p:nvSpPr>
          <p:cNvPr id="118789" name="AutoShape 19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237288"/>
            <a:ext cx="684212" cy="620712"/>
          </a:xfrm>
          <a:prstGeom prst="actionButtonHome">
            <a:avLst/>
          </a:prstGeom>
          <a:gradFill rotWithShape="1">
            <a:gsLst>
              <a:gs pos="0">
                <a:srgbClr val="FF3300"/>
              </a:gs>
              <a:gs pos="100000">
                <a:srgbClr val="2F3D48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5" name="Group 37"/>
          <p:cNvGrpSpPr>
            <a:grpSpLocks/>
          </p:cNvGrpSpPr>
          <p:nvPr/>
        </p:nvGrpSpPr>
        <p:grpSpPr bwMode="auto">
          <a:xfrm>
            <a:off x="285720" y="214290"/>
            <a:ext cx="2947991" cy="1562119"/>
            <a:chOff x="2971" y="2704"/>
            <a:chExt cx="1859" cy="1075"/>
          </a:xfrm>
        </p:grpSpPr>
        <p:sp>
          <p:nvSpPr>
            <p:cNvPr id="25" name="Oval 24"/>
            <p:cNvSpPr>
              <a:spLocks noChangeArrowheads="1"/>
            </p:cNvSpPr>
            <p:nvPr/>
          </p:nvSpPr>
          <p:spPr bwMode="gray">
            <a:xfrm>
              <a:off x="2971" y="2704"/>
              <a:ext cx="1859" cy="1075"/>
            </a:xfrm>
            <a:prstGeom prst="ellipse">
              <a:avLst/>
            </a:prstGeom>
            <a:gradFill rotWithShape="1">
              <a:gsLst>
                <a:gs pos="0">
                  <a:srgbClr val="FF3809"/>
                </a:gs>
                <a:gs pos="100000">
                  <a:srgbClr val="2F3D48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>
              <a:outerShdw sy="50000" kx="-2453608" algn="br" rotWithShape="0">
                <a:srgbClr val="001D3A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6" name="WordArt 29">
              <a:hlinkClick r:id="rId3" action="ppaction://hlinksldjump"/>
            </p:cNvPr>
            <p:cNvSpPr>
              <a:spLocks noChangeArrowheads="1" noChangeShapeType="1" noTextEdit="1"/>
            </p:cNvSpPr>
            <p:nvPr/>
          </p:nvSpPr>
          <p:spPr bwMode="auto">
            <a:xfrm>
              <a:off x="3153" y="3013"/>
              <a:ext cx="1497" cy="453"/>
            </a:xfrm>
            <a:prstGeom prst="rect">
              <a:avLst/>
            </a:prstGeom>
          </p:spPr>
          <p:txBody>
            <a:bodyPr wrap="none" fromWordArt="1">
              <a:prstTxWarp prst="textDeflate">
                <a:avLst>
                  <a:gd name="adj" fmla="val 26227"/>
                </a:avLst>
              </a:prstTxWarp>
            </a:bodyPr>
            <a:lstStyle/>
            <a:p>
              <a:pPr algn="ctr"/>
              <a:r>
                <a:rPr lang="ru-RU" sz="3600" kern="10" dirty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Impact"/>
                </a:rPr>
                <a:t>Биология</a:t>
              </a:r>
              <a:endPara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Impac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Нижний колонтитул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www.themegallery.com</a:t>
            </a:r>
          </a:p>
        </p:txBody>
      </p:sp>
      <p:sp>
        <p:nvSpPr>
          <p:cNvPr id="119811" name="Rectangle 2"/>
          <p:cNvSpPr>
            <a:spLocks noChangeArrowheads="1"/>
          </p:cNvSpPr>
          <p:nvPr/>
        </p:nvSpPr>
        <p:spPr bwMode="auto">
          <a:xfrm>
            <a:off x="5795963" y="6165850"/>
            <a:ext cx="3348037" cy="692150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250825" y="2060575"/>
            <a:ext cx="8893175" cy="3384550"/>
            <a:chOff x="158" y="1298"/>
            <a:chExt cx="5602" cy="2132"/>
          </a:xfrm>
        </p:grpSpPr>
        <p:sp>
          <p:nvSpPr>
            <p:cNvPr id="198660" name="AutoShape 4"/>
            <p:cNvSpPr>
              <a:spLocks noChangeArrowheads="1"/>
            </p:cNvSpPr>
            <p:nvPr/>
          </p:nvSpPr>
          <p:spPr bwMode="gray">
            <a:xfrm>
              <a:off x="158" y="1298"/>
              <a:ext cx="5602" cy="2132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98661" name="Freeform 5"/>
            <p:cNvSpPr>
              <a:spLocks/>
            </p:cNvSpPr>
            <p:nvPr/>
          </p:nvSpPr>
          <p:spPr bwMode="gray">
            <a:xfrm>
              <a:off x="385" y="1616"/>
              <a:ext cx="488" cy="613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0066CC">
                    <a:gamma/>
                    <a:tint val="54510"/>
                    <a:invGamma/>
                  </a:srgbClr>
                </a:gs>
                <a:gs pos="50000">
                  <a:srgbClr val="0066CC">
                    <a:alpha val="0"/>
                  </a:srgbClr>
                </a:gs>
                <a:gs pos="100000">
                  <a:srgbClr val="0066CC">
                    <a:gamma/>
                    <a:tint val="54510"/>
                    <a:invGamma/>
                  </a:srgb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9821" name="Text Box 6"/>
            <p:cNvSpPr txBox="1">
              <a:spLocks noChangeArrowheads="1"/>
            </p:cNvSpPr>
            <p:nvPr/>
          </p:nvSpPr>
          <p:spPr bwMode="gray">
            <a:xfrm>
              <a:off x="2026" y="1480"/>
              <a:ext cx="3734" cy="160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4000" b="1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Талия какого животного является эталонным образцом тонкой талии для всех женщин?</a:t>
              </a:r>
              <a:endParaRPr lang="ru-RU" sz="4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3" name="Group 7"/>
            <p:cNvGrpSpPr>
              <a:grpSpLocks/>
            </p:cNvGrpSpPr>
            <p:nvPr/>
          </p:nvGrpSpPr>
          <p:grpSpPr bwMode="auto">
            <a:xfrm>
              <a:off x="340" y="1570"/>
              <a:ext cx="1361" cy="1361"/>
              <a:chOff x="476" y="1340"/>
              <a:chExt cx="1361" cy="1361"/>
            </a:xfrm>
          </p:grpSpPr>
          <p:sp>
            <p:nvSpPr>
              <p:cNvPr id="198664" name="Oval 8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tint val="0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19824" name="Oval 9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rgbClr val="FF3300">
                      <a:alpha val="32001"/>
                    </a:srgbClr>
                  </a:gs>
                  <a:gs pos="100000">
                    <a:srgbClr val="000000">
                      <a:alpha val="89998"/>
                    </a:srgb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198666" name="Oval 10"/>
              <p:cNvSpPr>
                <a:spLocks noChangeArrowheads="1"/>
              </p:cNvSpPr>
              <p:nvPr/>
            </p:nvSpPr>
            <p:spPr bwMode="gray">
              <a:xfrm>
                <a:off x="565" y="1429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shade val="54118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19826" name="Oval 11"/>
              <p:cNvSpPr>
                <a:spLocks noChangeArrowheads="1"/>
              </p:cNvSpPr>
              <p:nvPr/>
            </p:nvSpPr>
            <p:spPr bwMode="gray">
              <a:xfrm>
                <a:off x="566" y="1431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rgbClr val="FFFF00">
                      <a:alpha val="0"/>
                    </a:srgbClr>
                  </a:gs>
                  <a:gs pos="100000">
                    <a:srgbClr val="276F6C"/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119827" name="Oval 12"/>
              <p:cNvSpPr>
                <a:spLocks noChangeArrowheads="1"/>
              </p:cNvSpPr>
              <p:nvPr/>
            </p:nvSpPr>
            <p:spPr bwMode="gray">
              <a:xfrm>
                <a:off x="624" y="1488"/>
                <a:ext cx="1065" cy="1065"/>
              </a:xfrm>
              <a:prstGeom prst="ellipse">
                <a:avLst/>
              </a:prstGeom>
              <a:solidFill>
                <a:srgbClr val="333333"/>
              </a:soli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grpSp>
            <p:nvGrpSpPr>
              <p:cNvPr id="4" name="Group 13"/>
              <p:cNvGrpSpPr>
                <a:grpSpLocks/>
              </p:cNvGrpSpPr>
              <p:nvPr/>
            </p:nvGrpSpPr>
            <p:grpSpPr bwMode="auto">
              <a:xfrm>
                <a:off x="641" y="1504"/>
                <a:ext cx="1031" cy="1031"/>
                <a:chOff x="4166" y="1706"/>
                <a:chExt cx="1252" cy="1252"/>
              </a:xfrm>
            </p:grpSpPr>
            <p:sp>
              <p:nvSpPr>
                <p:cNvPr id="119830" name="Oval 14"/>
                <p:cNvSpPr>
                  <a:spLocks noChangeArrowheads="1"/>
                </p:cNvSpPr>
                <p:nvPr/>
              </p:nvSpPr>
              <p:spPr bwMode="gray">
                <a:xfrm>
                  <a:off x="4166" y="1706"/>
                  <a:ext cx="1252" cy="125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636869"/>
                    </a:gs>
                    <a:gs pos="100000">
                      <a:srgbClr val="D6E1E2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19831" name="Oval 15"/>
                <p:cNvSpPr>
                  <a:spLocks noChangeArrowheads="1"/>
                </p:cNvSpPr>
                <p:nvPr/>
              </p:nvSpPr>
              <p:spPr bwMode="gray">
                <a:xfrm>
                  <a:off x="4182" y="1713"/>
                  <a:ext cx="1222" cy="122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alpha val="0"/>
                      </a:srgbClr>
                    </a:gs>
                    <a:gs pos="100000">
                      <a:srgbClr val="F1F5F5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19832" name="Oval 16"/>
                <p:cNvSpPr>
                  <a:spLocks noChangeArrowheads="1"/>
                </p:cNvSpPr>
                <p:nvPr/>
              </p:nvSpPr>
              <p:spPr bwMode="gray">
                <a:xfrm>
                  <a:off x="4195" y="1725"/>
                  <a:ext cx="1162" cy="114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AAB2B3"/>
                    </a:gs>
                    <a:gs pos="100000">
                      <a:srgbClr val="D6E1E2">
                        <a:alpha val="48000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19833" name="Oval 17"/>
                <p:cNvSpPr>
                  <a:spLocks noChangeArrowheads="1"/>
                </p:cNvSpPr>
                <p:nvPr/>
              </p:nvSpPr>
              <p:spPr bwMode="gray">
                <a:xfrm>
                  <a:off x="4263" y="1757"/>
                  <a:ext cx="1033" cy="92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D6E1E2">
                        <a:alpha val="37999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119829" name="Text Box 18"/>
              <p:cNvSpPr txBox="1">
                <a:spLocks noChangeArrowheads="1"/>
              </p:cNvSpPr>
              <p:nvPr/>
            </p:nvSpPr>
            <p:spPr bwMode="gray">
              <a:xfrm>
                <a:off x="789" y="1451"/>
                <a:ext cx="742" cy="826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ru-RU" sz="8000" b="1">
                    <a:solidFill>
                      <a:srgbClr val="FF3300"/>
                    </a:solidFill>
                    <a:latin typeface="Georgia" pitchFamily="18" charset="0"/>
                  </a:rPr>
                  <a:t>11</a:t>
                </a:r>
                <a:endParaRPr lang="en-US" sz="8000" b="1">
                  <a:solidFill>
                    <a:srgbClr val="FF3300"/>
                  </a:solidFill>
                  <a:latin typeface="Georgia" pitchFamily="18" charset="0"/>
                </a:endParaRPr>
              </a:p>
            </p:txBody>
          </p:sp>
        </p:grpSp>
      </p:grpSp>
      <p:sp>
        <p:nvSpPr>
          <p:cNvPr id="119813" name="AutoShape 19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237288"/>
            <a:ext cx="684212" cy="620712"/>
          </a:xfrm>
          <a:prstGeom prst="actionButtonHome">
            <a:avLst/>
          </a:prstGeom>
          <a:gradFill rotWithShape="1">
            <a:gsLst>
              <a:gs pos="0">
                <a:srgbClr val="FF3300"/>
              </a:gs>
              <a:gs pos="100000">
                <a:srgbClr val="2F3D48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5" name="Group 37"/>
          <p:cNvGrpSpPr>
            <a:grpSpLocks/>
          </p:cNvGrpSpPr>
          <p:nvPr/>
        </p:nvGrpSpPr>
        <p:grpSpPr bwMode="auto">
          <a:xfrm>
            <a:off x="285720" y="214290"/>
            <a:ext cx="2947991" cy="1562119"/>
            <a:chOff x="2971" y="2704"/>
            <a:chExt cx="1859" cy="1075"/>
          </a:xfrm>
        </p:grpSpPr>
        <p:sp>
          <p:nvSpPr>
            <p:cNvPr id="25" name="Oval 24"/>
            <p:cNvSpPr>
              <a:spLocks noChangeArrowheads="1"/>
            </p:cNvSpPr>
            <p:nvPr/>
          </p:nvSpPr>
          <p:spPr bwMode="gray">
            <a:xfrm>
              <a:off x="2971" y="2704"/>
              <a:ext cx="1859" cy="1075"/>
            </a:xfrm>
            <a:prstGeom prst="ellipse">
              <a:avLst/>
            </a:prstGeom>
            <a:gradFill rotWithShape="1">
              <a:gsLst>
                <a:gs pos="0">
                  <a:srgbClr val="FF3809"/>
                </a:gs>
                <a:gs pos="100000">
                  <a:srgbClr val="2F3D48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>
              <a:outerShdw sy="50000" kx="-2453608" algn="br" rotWithShape="0">
                <a:srgbClr val="001D3A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6" name="WordArt 29">
              <a:hlinkClick r:id="rId3" action="ppaction://hlinksldjump"/>
            </p:cNvPr>
            <p:cNvSpPr>
              <a:spLocks noChangeArrowheads="1" noChangeShapeType="1" noTextEdit="1"/>
            </p:cNvSpPr>
            <p:nvPr/>
          </p:nvSpPr>
          <p:spPr bwMode="auto">
            <a:xfrm>
              <a:off x="3153" y="3013"/>
              <a:ext cx="1497" cy="453"/>
            </a:xfrm>
            <a:prstGeom prst="rect">
              <a:avLst/>
            </a:prstGeom>
          </p:spPr>
          <p:txBody>
            <a:bodyPr wrap="none" fromWordArt="1">
              <a:prstTxWarp prst="textDeflate">
                <a:avLst>
                  <a:gd name="adj" fmla="val 26227"/>
                </a:avLst>
              </a:prstTxWarp>
            </a:bodyPr>
            <a:lstStyle/>
            <a:p>
              <a:pPr algn="ctr"/>
              <a:r>
                <a:rPr lang="ru-RU" sz="3600" kern="10" dirty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Impact"/>
                </a:rPr>
                <a:t>Биология</a:t>
              </a:r>
              <a:endPara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Impac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Нижний колонтитул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www.themegallery.com</a:t>
            </a:r>
          </a:p>
        </p:txBody>
      </p:sp>
      <p:sp>
        <p:nvSpPr>
          <p:cNvPr id="120835" name="Rectangle 2"/>
          <p:cNvSpPr>
            <a:spLocks noChangeArrowheads="1"/>
          </p:cNvSpPr>
          <p:nvPr/>
        </p:nvSpPr>
        <p:spPr bwMode="auto">
          <a:xfrm>
            <a:off x="5795963" y="6165850"/>
            <a:ext cx="3348037" cy="692150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250825" y="2060575"/>
            <a:ext cx="8893175" cy="3384550"/>
            <a:chOff x="158" y="1298"/>
            <a:chExt cx="5602" cy="2132"/>
          </a:xfrm>
        </p:grpSpPr>
        <p:sp>
          <p:nvSpPr>
            <p:cNvPr id="197636" name="AutoShape 4"/>
            <p:cNvSpPr>
              <a:spLocks noChangeArrowheads="1"/>
            </p:cNvSpPr>
            <p:nvPr/>
          </p:nvSpPr>
          <p:spPr bwMode="gray">
            <a:xfrm>
              <a:off x="158" y="1298"/>
              <a:ext cx="5602" cy="2132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97637" name="Freeform 5"/>
            <p:cNvSpPr>
              <a:spLocks/>
            </p:cNvSpPr>
            <p:nvPr/>
          </p:nvSpPr>
          <p:spPr bwMode="gray">
            <a:xfrm>
              <a:off x="385" y="1616"/>
              <a:ext cx="488" cy="613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0066CC">
                    <a:gamma/>
                    <a:tint val="54510"/>
                    <a:invGamma/>
                  </a:srgbClr>
                </a:gs>
                <a:gs pos="50000">
                  <a:srgbClr val="0066CC">
                    <a:alpha val="0"/>
                  </a:srgbClr>
                </a:gs>
                <a:gs pos="100000">
                  <a:srgbClr val="0066CC">
                    <a:gamma/>
                    <a:tint val="54510"/>
                    <a:invGamma/>
                  </a:srgb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0845" name="Text Box 6"/>
            <p:cNvSpPr txBox="1">
              <a:spLocks noChangeArrowheads="1"/>
            </p:cNvSpPr>
            <p:nvPr/>
          </p:nvSpPr>
          <p:spPr bwMode="gray">
            <a:xfrm>
              <a:off x="2026" y="1480"/>
              <a:ext cx="3734" cy="162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5400" b="1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Назовите цветочную позу йога</a:t>
              </a:r>
              <a:endParaRPr lang="ru-RU" sz="5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3" name="Group 7"/>
            <p:cNvGrpSpPr>
              <a:grpSpLocks/>
            </p:cNvGrpSpPr>
            <p:nvPr/>
          </p:nvGrpSpPr>
          <p:grpSpPr bwMode="auto">
            <a:xfrm>
              <a:off x="340" y="1570"/>
              <a:ext cx="1361" cy="1361"/>
              <a:chOff x="476" y="1340"/>
              <a:chExt cx="1361" cy="1361"/>
            </a:xfrm>
          </p:grpSpPr>
          <p:sp>
            <p:nvSpPr>
              <p:cNvPr id="197640" name="Oval 8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tint val="0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20848" name="Oval 9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rgbClr val="FF3300">
                      <a:alpha val="32001"/>
                    </a:srgbClr>
                  </a:gs>
                  <a:gs pos="100000">
                    <a:srgbClr val="000000">
                      <a:alpha val="89998"/>
                    </a:srgb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197642" name="Oval 10"/>
              <p:cNvSpPr>
                <a:spLocks noChangeArrowheads="1"/>
              </p:cNvSpPr>
              <p:nvPr/>
            </p:nvSpPr>
            <p:spPr bwMode="gray">
              <a:xfrm>
                <a:off x="565" y="1429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shade val="54118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20850" name="Oval 11"/>
              <p:cNvSpPr>
                <a:spLocks noChangeArrowheads="1"/>
              </p:cNvSpPr>
              <p:nvPr/>
            </p:nvSpPr>
            <p:spPr bwMode="gray">
              <a:xfrm>
                <a:off x="566" y="1431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rgbClr val="FFFF00">
                      <a:alpha val="0"/>
                    </a:srgbClr>
                  </a:gs>
                  <a:gs pos="100000">
                    <a:srgbClr val="276F6C"/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120851" name="Oval 12"/>
              <p:cNvSpPr>
                <a:spLocks noChangeArrowheads="1"/>
              </p:cNvSpPr>
              <p:nvPr/>
            </p:nvSpPr>
            <p:spPr bwMode="gray">
              <a:xfrm>
                <a:off x="624" y="1488"/>
                <a:ext cx="1065" cy="1065"/>
              </a:xfrm>
              <a:prstGeom prst="ellipse">
                <a:avLst/>
              </a:prstGeom>
              <a:solidFill>
                <a:srgbClr val="333333"/>
              </a:soli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grpSp>
            <p:nvGrpSpPr>
              <p:cNvPr id="4" name="Group 13"/>
              <p:cNvGrpSpPr>
                <a:grpSpLocks/>
              </p:cNvGrpSpPr>
              <p:nvPr/>
            </p:nvGrpSpPr>
            <p:grpSpPr bwMode="auto">
              <a:xfrm>
                <a:off x="641" y="1504"/>
                <a:ext cx="1031" cy="1031"/>
                <a:chOff x="4166" y="1706"/>
                <a:chExt cx="1252" cy="1252"/>
              </a:xfrm>
            </p:grpSpPr>
            <p:sp>
              <p:nvSpPr>
                <p:cNvPr id="120854" name="Oval 14"/>
                <p:cNvSpPr>
                  <a:spLocks noChangeArrowheads="1"/>
                </p:cNvSpPr>
                <p:nvPr/>
              </p:nvSpPr>
              <p:spPr bwMode="gray">
                <a:xfrm>
                  <a:off x="4166" y="1706"/>
                  <a:ext cx="1252" cy="125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636869"/>
                    </a:gs>
                    <a:gs pos="100000">
                      <a:srgbClr val="D6E1E2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20855" name="Oval 15"/>
                <p:cNvSpPr>
                  <a:spLocks noChangeArrowheads="1"/>
                </p:cNvSpPr>
                <p:nvPr/>
              </p:nvSpPr>
              <p:spPr bwMode="gray">
                <a:xfrm>
                  <a:off x="4182" y="1713"/>
                  <a:ext cx="1222" cy="122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alpha val="0"/>
                      </a:srgbClr>
                    </a:gs>
                    <a:gs pos="100000">
                      <a:srgbClr val="F1F5F5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20856" name="Oval 16"/>
                <p:cNvSpPr>
                  <a:spLocks noChangeArrowheads="1"/>
                </p:cNvSpPr>
                <p:nvPr/>
              </p:nvSpPr>
              <p:spPr bwMode="gray">
                <a:xfrm>
                  <a:off x="4195" y="1725"/>
                  <a:ext cx="1162" cy="114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AAB2B3"/>
                    </a:gs>
                    <a:gs pos="100000">
                      <a:srgbClr val="D6E1E2">
                        <a:alpha val="48000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20857" name="Oval 17"/>
                <p:cNvSpPr>
                  <a:spLocks noChangeArrowheads="1"/>
                </p:cNvSpPr>
                <p:nvPr/>
              </p:nvSpPr>
              <p:spPr bwMode="gray">
                <a:xfrm>
                  <a:off x="4263" y="1757"/>
                  <a:ext cx="1033" cy="92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D6E1E2">
                        <a:alpha val="37999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120853" name="Text Box 18"/>
              <p:cNvSpPr txBox="1">
                <a:spLocks noChangeArrowheads="1"/>
              </p:cNvSpPr>
              <p:nvPr/>
            </p:nvSpPr>
            <p:spPr bwMode="gray">
              <a:xfrm>
                <a:off x="745" y="1451"/>
                <a:ext cx="830" cy="826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ru-RU" sz="8000" b="1">
                    <a:solidFill>
                      <a:srgbClr val="FF3300"/>
                    </a:solidFill>
                    <a:latin typeface="Georgia" pitchFamily="18" charset="0"/>
                  </a:rPr>
                  <a:t>12</a:t>
                </a:r>
                <a:endParaRPr lang="en-US" sz="8000" b="1">
                  <a:solidFill>
                    <a:srgbClr val="FF3300"/>
                  </a:solidFill>
                  <a:latin typeface="Georgia" pitchFamily="18" charset="0"/>
                </a:endParaRPr>
              </a:p>
            </p:txBody>
          </p:sp>
        </p:grpSp>
      </p:grpSp>
      <p:sp>
        <p:nvSpPr>
          <p:cNvPr id="120837" name="AutoShape 19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237288"/>
            <a:ext cx="684212" cy="620712"/>
          </a:xfrm>
          <a:prstGeom prst="actionButtonHome">
            <a:avLst/>
          </a:prstGeom>
          <a:gradFill rotWithShape="1">
            <a:gsLst>
              <a:gs pos="0">
                <a:srgbClr val="FF3300"/>
              </a:gs>
              <a:gs pos="100000">
                <a:srgbClr val="2F3D48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5" name="Group 37"/>
          <p:cNvGrpSpPr>
            <a:grpSpLocks/>
          </p:cNvGrpSpPr>
          <p:nvPr/>
        </p:nvGrpSpPr>
        <p:grpSpPr bwMode="auto">
          <a:xfrm>
            <a:off x="285720" y="214290"/>
            <a:ext cx="2947991" cy="1562119"/>
            <a:chOff x="2971" y="2704"/>
            <a:chExt cx="1859" cy="1075"/>
          </a:xfrm>
        </p:grpSpPr>
        <p:sp>
          <p:nvSpPr>
            <p:cNvPr id="25" name="Oval 24"/>
            <p:cNvSpPr>
              <a:spLocks noChangeArrowheads="1"/>
            </p:cNvSpPr>
            <p:nvPr/>
          </p:nvSpPr>
          <p:spPr bwMode="gray">
            <a:xfrm>
              <a:off x="2971" y="2704"/>
              <a:ext cx="1859" cy="1075"/>
            </a:xfrm>
            <a:prstGeom prst="ellipse">
              <a:avLst/>
            </a:prstGeom>
            <a:gradFill rotWithShape="1">
              <a:gsLst>
                <a:gs pos="0">
                  <a:srgbClr val="FF3809"/>
                </a:gs>
                <a:gs pos="100000">
                  <a:srgbClr val="2F3D48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>
              <a:outerShdw sy="50000" kx="-2453608" algn="br" rotWithShape="0">
                <a:srgbClr val="001D3A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6" name="WordArt 29">
              <a:hlinkClick r:id="rId3" action="ppaction://hlinksldjump"/>
            </p:cNvPr>
            <p:cNvSpPr>
              <a:spLocks noChangeArrowheads="1" noChangeShapeType="1" noTextEdit="1"/>
            </p:cNvSpPr>
            <p:nvPr/>
          </p:nvSpPr>
          <p:spPr bwMode="auto">
            <a:xfrm>
              <a:off x="3153" y="3013"/>
              <a:ext cx="1497" cy="453"/>
            </a:xfrm>
            <a:prstGeom prst="rect">
              <a:avLst/>
            </a:prstGeom>
          </p:spPr>
          <p:txBody>
            <a:bodyPr wrap="none" fromWordArt="1">
              <a:prstTxWarp prst="textDeflate">
                <a:avLst>
                  <a:gd name="adj" fmla="val 26227"/>
                </a:avLst>
              </a:prstTxWarp>
            </a:bodyPr>
            <a:lstStyle/>
            <a:p>
              <a:pPr algn="ctr"/>
              <a:r>
                <a:rPr lang="ru-RU" sz="3600" kern="10" dirty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Impact"/>
                </a:rPr>
                <a:t>Биология</a:t>
              </a:r>
              <a:endPara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Impac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Нижний колонтитул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www.themegallery.com</a:t>
            </a:r>
          </a:p>
        </p:txBody>
      </p:sp>
      <p:sp>
        <p:nvSpPr>
          <p:cNvPr id="121859" name="Rectangle 2"/>
          <p:cNvSpPr>
            <a:spLocks noChangeArrowheads="1"/>
          </p:cNvSpPr>
          <p:nvPr/>
        </p:nvSpPr>
        <p:spPr bwMode="auto">
          <a:xfrm>
            <a:off x="5795963" y="6165850"/>
            <a:ext cx="3348037" cy="692150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250825" y="2060575"/>
            <a:ext cx="8893175" cy="3384550"/>
            <a:chOff x="158" y="1298"/>
            <a:chExt cx="5602" cy="2132"/>
          </a:xfrm>
        </p:grpSpPr>
        <p:sp>
          <p:nvSpPr>
            <p:cNvPr id="196612" name="AutoShape 4"/>
            <p:cNvSpPr>
              <a:spLocks noChangeArrowheads="1"/>
            </p:cNvSpPr>
            <p:nvPr/>
          </p:nvSpPr>
          <p:spPr bwMode="gray">
            <a:xfrm>
              <a:off x="158" y="1298"/>
              <a:ext cx="5602" cy="2132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96613" name="Freeform 5"/>
            <p:cNvSpPr>
              <a:spLocks/>
            </p:cNvSpPr>
            <p:nvPr/>
          </p:nvSpPr>
          <p:spPr bwMode="gray">
            <a:xfrm>
              <a:off x="385" y="1616"/>
              <a:ext cx="488" cy="613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0066CC">
                    <a:gamma/>
                    <a:tint val="54510"/>
                    <a:invGamma/>
                  </a:srgbClr>
                </a:gs>
                <a:gs pos="50000">
                  <a:srgbClr val="0066CC">
                    <a:alpha val="0"/>
                  </a:srgbClr>
                </a:gs>
                <a:gs pos="100000">
                  <a:srgbClr val="0066CC">
                    <a:gamma/>
                    <a:tint val="54510"/>
                    <a:invGamma/>
                  </a:srgb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1869" name="Text Box 6"/>
            <p:cNvSpPr txBox="1">
              <a:spLocks noChangeArrowheads="1"/>
            </p:cNvSpPr>
            <p:nvPr/>
          </p:nvSpPr>
          <p:spPr bwMode="gray">
            <a:xfrm>
              <a:off x="2026" y="1480"/>
              <a:ext cx="3734" cy="176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4400" b="1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Какой цветок является символом солнца и символом Японии?            </a:t>
              </a:r>
              <a:endParaRPr lang="ru-RU" sz="4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3" name="Group 7"/>
            <p:cNvGrpSpPr>
              <a:grpSpLocks/>
            </p:cNvGrpSpPr>
            <p:nvPr/>
          </p:nvGrpSpPr>
          <p:grpSpPr bwMode="auto">
            <a:xfrm>
              <a:off x="340" y="1570"/>
              <a:ext cx="1361" cy="1361"/>
              <a:chOff x="476" y="1340"/>
              <a:chExt cx="1361" cy="1361"/>
            </a:xfrm>
          </p:grpSpPr>
          <p:sp>
            <p:nvSpPr>
              <p:cNvPr id="196616" name="Oval 8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tint val="0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21872" name="Oval 9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rgbClr val="FF3300">
                      <a:alpha val="32001"/>
                    </a:srgbClr>
                  </a:gs>
                  <a:gs pos="100000">
                    <a:srgbClr val="000000">
                      <a:alpha val="89998"/>
                    </a:srgb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196618" name="Oval 10"/>
              <p:cNvSpPr>
                <a:spLocks noChangeArrowheads="1"/>
              </p:cNvSpPr>
              <p:nvPr/>
            </p:nvSpPr>
            <p:spPr bwMode="gray">
              <a:xfrm>
                <a:off x="565" y="1429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shade val="54118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21874" name="Oval 11"/>
              <p:cNvSpPr>
                <a:spLocks noChangeArrowheads="1"/>
              </p:cNvSpPr>
              <p:nvPr/>
            </p:nvSpPr>
            <p:spPr bwMode="gray">
              <a:xfrm>
                <a:off x="566" y="1431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rgbClr val="FFFF00">
                      <a:alpha val="0"/>
                    </a:srgbClr>
                  </a:gs>
                  <a:gs pos="100000">
                    <a:srgbClr val="276F6C"/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121875" name="Oval 12"/>
              <p:cNvSpPr>
                <a:spLocks noChangeArrowheads="1"/>
              </p:cNvSpPr>
              <p:nvPr/>
            </p:nvSpPr>
            <p:spPr bwMode="gray">
              <a:xfrm>
                <a:off x="624" y="1488"/>
                <a:ext cx="1065" cy="1065"/>
              </a:xfrm>
              <a:prstGeom prst="ellipse">
                <a:avLst/>
              </a:prstGeom>
              <a:solidFill>
                <a:srgbClr val="333333"/>
              </a:soli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grpSp>
            <p:nvGrpSpPr>
              <p:cNvPr id="4" name="Group 13"/>
              <p:cNvGrpSpPr>
                <a:grpSpLocks/>
              </p:cNvGrpSpPr>
              <p:nvPr/>
            </p:nvGrpSpPr>
            <p:grpSpPr bwMode="auto">
              <a:xfrm>
                <a:off x="641" y="1504"/>
                <a:ext cx="1031" cy="1031"/>
                <a:chOff x="4166" y="1706"/>
                <a:chExt cx="1252" cy="1252"/>
              </a:xfrm>
            </p:grpSpPr>
            <p:sp>
              <p:nvSpPr>
                <p:cNvPr id="121878" name="Oval 14"/>
                <p:cNvSpPr>
                  <a:spLocks noChangeArrowheads="1"/>
                </p:cNvSpPr>
                <p:nvPr/>
              </p:nvSpPr>
              <p:spPr bwMode="gray">
                <a:xfrm>
                  <a:off x="4166" y="1706"/>
                  <a:ext cx="1252" cy="125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636869"/>
                    </a:gs>
                    <a:gs pos="100000">
                      <a:srgbClr val="D6E1E2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21879" name="Oval 15"/>
                <p:cNvSpPr>
                  <a:spLocks noChangeArrowheads="1"/>
                </p:cNvSpPr>
                <p:nvPr/>
              </p:nvSpPr>
              <p:spPr bwMode="gray">
                <a:xfrm>
                  <a:off x="4182" y="1713"/>
                  <a:ext cx="1222" cy="122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alpha val="0"/>
                      </a:srgbClr>
                    </a:gs>
                    <a:gs pos="100000">
                      <a:srgbClr val="F1F5F5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21880" name="Oval 16"/>
                <p:cNvSpPr>
                  <a:spLocks noChangeArrowheads="1"/>
                </p:cNvSpPr>
                <p:nvPr/>
              </p:nvSpPr>
              <p:spPr bwMode="gray">
                <a:xfrm>
                  <a:off x="4195" y="1725"/>
                  <a:ext cx="1162" cy="114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AAB2B3"/>
                    </a:gs>
                    <a:gs pos="100000">
                      <a:srgbClr val="D6E1E2">
                        <a:alpha val="48000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21881" name="Oval 17"/>
                <p:cNvSpPr>
                  <a:spLocks noChangeArrowheads="1"/>
                </p:cNvSpPr>
                <p:nvPr/>
              </p:nvSpPr>
              <p:spPr bwMode="gray">
                <a:xfrm>
                  <a:off x="4263" y="1757"/>
                  <a:ext cx="1033" cy="92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D6E1E2">
                        <a:alpha val="37999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121877" name="Text Box 18"/>
              <p:cNvSpPr txBox="1">
                <a:spLocks noChangeArrowheads="1"/>
              </p:cNvSpPr>
              <p:nvPr/>
            </p:nvSpPr>
            <p:spPr bwMode="gray">
              <a:xfrm>
                <a:off x="745" y="1451"/>
                <a:ext cx="829" cy="826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ru-RU" sz="8000" b="1">
                    <a:solidFill>
                      <a:srgbClr val="FF3300"/>
                    </a:solidFill>
                    <a:latin typeface="Georgia" pitchFamily="18" charset="0"/>
                  </a:rPr>
                  <a:t>13</a:t>
                </a:r>
                <a:endParaRPr lang="en-US" sz="8000" b="1">
                  <a:solidFill>
                    <a:srgbClr val="FF3300"/>
                  </a:solidFill>
                  <a:latin typeface="Georgia" pitchFamily="18" charset="0"/>
                </a:endParaRPr>
              </a:p>
            </p:txBody>
          </p:sp>
        </p:grpSp>
      </p:grpSp>
      <p:sp>
        <p:nvSpPr>
          <p:cNvPr id="121861" name="AutoShape 19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237288"/>
            <a:ext cx="684212" cy="620712"/>
          </a:xfrm>
          <a:prstGeom prst="actionButtonHome">
            <a:avLst/>
          </a:prstGeom>
          <a:gradFill rotWithShape="1">
            <a:gsLst>
              <a:gs pos="0">
                <a:srgbClr val="FF3300"/>
              </a:gs>
              <a:gs pos="100000">
                <a:srgbClr val="2F3D48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5" name="Group 37"/>
          <p:cNvGrpSpPr>
            <a:grpSpLocks/>
          </p:cNvGrpSpPr>
          <p:nvPr/>
        </p:nvGrpSpPr>
        <p:grpSpPr bwMode="auto">
          <a:xfrm>
            <a:off x="285720" y="214290"/>
            <a:ext cx="2947991" cy="1562119"/>
            <a:chOff x="2971" y="2704"/>
            <a:chExt cx="1859" cy="1075"/>
          </a:xfrm>
        </p:grpSpPr>
        <p:sp>
          <p:nvSpPr>
            <p:cNvPr id="25" name="Oval 24"/>
            <p:cNvSpPr>
              <a:spLocks noChangeArrowheads="1"/>
            </p:cNvSpPr>
            <p:nvPr/>
          </p:nvSpPr>
          <p:spPr bwMode="gray">
            <a:xfrm>
              <a:off x="2971" y="2704"/>
              <a:ext cx="1859" cy="1075"/>
            </a:xfrm>
            <a:prstGeom prst="ellipse">
              <a:avLst/>
            </a:prstGeom>
            <a:gradFill rotWithShape="1">
              <a:gsLst>
                <a:gs pos="0">
                  <a:srgbClr val="FF3809"/>
                </a:gs>
                <a:gs pos="100000">
                  <a:srgbClr val="2F3D48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>
              <a:outerShdw sy="50000" kx="-2453608" algn="br" rotWithShape="0">
                <a:srgbClr val="001D3A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6" name="WordArt 29">
              <a:hlinkClick r:id="rId3" action="ppaction://hlinksldjump"/>
            </p:cNvPr>
            <p:cNvSpPr>
              <a:spLocks noChangeArrowheads="1" noChangeShapeType="1" noTextEdit="1"/>
            </p:cNvSpPr>
            <p:nvPr/>
          </p:nvSpPr>
          <p:spPr bwMode="auto">
            <a:xfrm>
              <a:off x="3153" y="3013"/>
              <a:ext cx="1497" cy="453"/>
            </a:xfrm>
            <a:prstGeom prst="rect">
              <a:avLst/>
            </a:prstGeom>
          </p:spPr>
          <p:txBody>
            <a:bodyPr wrap="none" fromWordArt="1">
              <a:prstTxWarp prst="textDeflate">
                <a:avLst>
                  <a:gd name="adj" fmla="val 26227"/>
                </a:avLst>
              </a:prstTxWarp>
            </a:bodyPr>
            <a:lstStyle/>
            <a:p>
              <a:pPr algn="ctr"/>
              <a:r>
                <a:rPr lang="ru-RU" sz="3600" kern="10" dirty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Impact"/>
                </a:rPr>
                <a:t>Биология</a:t>
              </a:r>
              <a:endPara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Impac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Нижний колонтитул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www.themegallery.com</a:t>
            </a:r>
          </a:p>
        </p:txBody>
      </p:sp>
      <p:sp>
        <p:nvSpPr>
          <p:cNvPr id="122883" name="Rectangle 2"/>
          <p:cNvSpPr>
            <a:spLocks noChangeArrowheads="1"/>
          </p:cNvSpPr>
          <p:nvPr/>
        </p:nvSpPr>
        <p:spPr bwMode="auto">
          <a:xfrm>
            <a:off x="5795963" y="6165850"/>
            <a:ext cx="3348037" cy="692150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250825" y="2060575"/>
            <a:ext cx="8893175" cy="3384550"/>
            <a:chOff x="158" y="1298"/>
            <a:chExt cx="5602" cy="2132"/>
          </a:xfrm>
        </p:grpSpPr>
        <p:sp>
          <p:nvSpPr>
            <p:cNvPr id="195588" name="AutoShape 4"/>
            <p:cNvSpPr>
              <a:spLocks noChangeArrowheads="1"/>
            </p:cNvSpPr>
            <p:nvPr/>
          </p:nvSpPr>
          <p:spPr bwMode="gray">
            <a:xfrm>
              <a:off x="158" y="1298"/>
              <a:ext cx="5602" cy="2132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95589" name="Freeform 5"/>
            <p:cNvSpPr>
              <a:spLocks/>
            </p:cNvSpPr>
            <p:nvPr/>
          </p:nvSpPr>
          <p:spPr bwMode="gray">
            <a:xfrm>
              <a:off x="385" y="1616"/>
              <a:ext cx="488" cy="613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0066CC">
                    <a:gamma/>
                    <a:tint val="54510"/>
                    <a:invGamma/>
                  </a:srgbClr>
                </a:gs>
                <a:gs pos="50000">
                  <a:srgbClr val="0066CC">
                    <a:alpha val="0"/>
                  </a:srgbClr>
                </a:gs>
                <a:gs pos="100000">
                  <a:srgbClr val="0066CC">
                    <a:gamma/>
                    <a:tint val="54510"/>
                    <a:invGamma/>
                  </a:srgb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2893" name="Text Box 6"/>
            <p:cNvSpPr txBox="1">
              <a:spLocks noChangeArrowheads="1"/>
            </p:cNvSpPr>
            <p:nvPr/>
          </p:nvSpPr>
          <p:spPr bwMode="gray">
            <a:xfrm>
              <a:off x="2026" y="1480"/>
              <a:ext cx="3734" cy="911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4400" b="1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Как называется гриб, растущий под землей?</a:t>
              </a:r>
              <a:endParaRPr lang="ru-RU" sz="4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3" name="Group 7"/>
            <p:cNvGrpSpPr>
              <a:grpSpLocks/>
            </p:cNvGrpSpPr>
            <p:nvPr/>
          </p:nvGrpSpPr>
          <p:grpSpPr bwMode="auto">
            <a:xfrm>
              <a:off x="340" y="1570"/>
              <a:ext cx="1361" cy="1361"/>
              <a:chOff x="476" y="1340"/>
              <a:chExt cx="1361" cy="1361"/>
            </a:xfrm>
          </p:grpSpPr>
          <p:sp>
            <p:nvSpPr>
              <p:cNvPr id="195592" name="Oval 8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tint val="0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22896" name="Oval 9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rgbClr val="FF3300">
                      <a:alpha val="32001"/>
                    </a:srgbClr>
                  </a:gs>
                  <a:gs pos="100000">
                    <a:srgbClr val="000000">
                      <a:alpha val="89998"/>
                    </a:srgb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195594" name="Oval 10"/>
              <p:cNvSpPr>
                <a:spLocks noChangeArrowheads="1"/>
              </p:cNvSpPr>
              <p:nvPr/>
            </p:nvSpPr>
            <p:spPr bwMode="gray">
              <a:xfrm>
                <a:off x="565" y="1429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shade val="54118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22898" name="Oval 11"/>
              <p:cNvSpPr>
                <a:spLocks noChangeArrowheads="1"/>
              </p:cNvSpPr>
              <p:nvPr/>
            </p:nvSpPr>
            <p:spPr bwMode="gray">
              <a:xfrm>
                <a:off x="566" y="1431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rgbClr val="FFFF00">
                      <a:alpha val="0"/>
                    </a:srgbClr>
                  </a:gs>
                  <a:gs pos="100000">
                    <a:srgbClr val="276F6C"/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122899" name="Oval 12"/>
              <p:cNvSpPr>
                <a:spLocks noChangeArrowheads="1"/>
              </p:cNvSpPr>
              <p:nvPr/>
            </p:nvSpPr>
            <p:spPr bwMode="gray">
              <a:xfrm>
                <a:off x="624" y="1488"/>
                <a:ext cx="1065" cy="1065"/>
              </a:xfrm>
              <a:prstGeom prst="ellipse">
                <a:avLst/>
              </a:prstGeom>
              <a:solidFill>
                <a:srgbClr val="333333"/>
              </a:soli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grpSp>
            <p:nvGrpSpPr>
              <p:cNvPr id="4" name="Group 13"/>
              <p:cNvGrpSpPr>
                <a:grpSpLocks/>
              </p:cNvGrpSpPr>
              <p:nvPr/>
            </p:nvGrpSpPr>
            <p:grpSpPr bwMode="auto">
              <a:xfrm>
                <a:off x="641" y="1504"/>
                <a:ext cx="1031" cy="1031"/>
                <a:chOff x="4166" y="1706"/>
                <a:chExt cx="1252" cy="1252"/>
              </a:xfrm>
            </p:grpSpPr>
            <p:sp>
              <p:nvSpPr>
                <p:cNvPr id="122902" name="Oval 14"/>
                <p:cNvSpPr>
                  <a:spLocks noChangeArrowheads="1"/>
                </p:cNvSpPr>
                <p:nvPr/>
              </p:nvSpPr>
              <p:spPr bwMode="gray">
                <a:xfrm>
                  <a:off x="4166" y="1706"/>
                  <a:ext cx="1252" cy="125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636869"/>
                    </a:gs>
                    <a:gs pos="100000">
                      <a:srgbClr val="D6E1E2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22903" name="Oval 15"/>
                <p:cNvSpPr>
                  <a:spLocks noChangeArrowheads="1"/>
                </p:cNvSpPr>
                <p:nvPr/>
              </p:nvSpPr>
              <p:spPr bwMode="gray">
                <a:xfrm>
                  <a:off x="4182" y="1713"/>
                  <a:ext cx="1222" cy="122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alpha val="0"/>
                      </a:srgbClr>
                    </a:gs>
                    <a:gs pos="100000">
                      <a:srgbClr val="F1F5F5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22904" name="Oval 16"/>
                <p:cNvSpPr>
                  <a:spLocks noChangeArrowheads="1"/>
                </p:cNvSpPr>
                <p:nvPr/>
              </p:nvSpPr>
              <p:spPr bwMode="gray">
                <a:xfrm>
                  <a:off x="4195" y="1725"/>
                  <a:ext cx="1162" cy="114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AAB2B3"/>
                    </a:gs>
                    <a:gs pos="100000">
                      <a:srgbClr val="D6E1E2">
                        <a:alpha val="48000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22905" name="Oval 17"/>
                <p:cNvSpPr>
                  <a:spLocks noChangeArrowheads="1"/>
                </p:cNvSpPr>
                <p:nvPr/>
              </p:nvSpPr>
              <p:spPr bwMode="gray">
                <a:xfrm>
                  <a:off x="4263" y="1757"/>
                  <a:ext cx="1033" cy="92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D6E1E2">
                        <a:alpha val="37999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122901" name="Text Box 18"/>
              <p:cNvSpPr txBox="1">
                <a:spLocks noChangeArrowheads="1"/>
              </p:cNvSpPr>
              <p:nvPr/>
            </p:nvSpPr>
            <p:spPr bwMode="gray">
              <a:xfrm>
                <a:off x="737" y="1451"/>
                <a:ext cx="845" cy="826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ru-RU" sz="8000" b="1">
                    <a:solidFill>
                      <a:srgbClr val="FF3300"/>
                    </a:solidFill>
                    <a:latin typeface="Georgia" pitchFamily="18" charset="0"/>
                  </a:rPr>
                  <a:t>14</a:t>
                </a:r>
                <a:endParaRPr lang="en-US" sz="8000" b="1">
                  <a:solidFill>
                    <a:srgbClr val="FF3300"/>
                  </a:solidFill>
                  <a:latin typeface="Georgia" pitchFamily="18" charset="0"/>
                </a:endParaRPr>
              </a:p>
            </p:txBody>
          </p:sp>
        </p:grpSp>
      </p:grpSp>
      <p:sp>
        <p:nvSpPr>
          <p:cNvPr id="122885" name="AutoShape 19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237288"/>
            <a:ext cx="684212" cy="620712"/>
          </a:xfrm>
          <a:prstGeom prst="actionButtonHome">
            <a:avLst/>
          </a:prstGeom>
          <a:gradFill rotWithShape="1">
            <a:gsLst>
              <a:gs pos="0">
                <a:srgbClr val="FF3300"/>
              </a:gs>
              <a:gs pos="100000">
                <a:srgbClr val="2F3D48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5" name="Group 37"/>
          <p:cNvGrpSpPr>
            <a:grpSpLocks/>
          </p:cNvGrpSpPr>
          <p:nvPr/>
        </p:nvGrpSpPr>
        <p:grpSpPr bwMode="auto">
          <a:xfrm>
            <a:off x="285720" y="214290"/>
            <a:ext cx="2947991" cy="1562119"/>
            <a:chOff x="2971" y="2704"/>
            <a:chExt cx="1859" cy="1075"/>
          </a:xfrm>
        </p:grpSpPr>
        <p:sp>
          <p:nvSpPr>
            <p:cNvPr id="25" name="Oval 24"/>
            <p:cNvSpPr>
              <a:spLocks noChangeArrowheads="1"/>
            </p:cNvSpPr>
            <p:nvPr/>
          </p:nvSpPr>
          <p:spPr bwMode="gray">
            <a:xfrm>
              <a:off x="2971" y="2704"/>
              <a:ext cx="1859" cy="1075"/>
            </a:xfrm>
            <a:prstGeom prst="ellipse">
              <a:avLst/>
            </a:prstGeom>
            <a:gradFill rotWithShape="1">
              <a:gsLst>
                <a:gs pos="0">
                  <a:srgbClr val="FF3809"/>
                </a:gs>
                <a:gs pos="100000">
                  <a:srgbClr val="2F3D48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>
              <a:outerShdw sy="50000" kx="-2453608" algn="br" rotWithShape="0">
                <a:srgbClr val="001D3A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6" name="WordArt 29">
              <a:hlinkClick r:id="rId3" action="ppaction://hlinksldjump"/>
            </p:cNvPr>
            <p:cNvSpPr>
              <a:spLocks noChangeArrowheads="1" noChangeShapeType="1" noTextEdit="1"/>
            </p:cNvSpPr>
            <p:nvPr/>
          </p:nvSpPr>
          <p:spPr bwMode="auto">
            <a:xfrm>
              <a:off x="3153" y="3013"/>
              <a:ext cx="1497" cy="453"/>
            </a:xfrm>
            <a:prstGeom prst="rect">
              <a:avLst/>
            </a:prstGeom>
          </p:spPr>
          <p:txBody>
            <a:bodyPr wrap="none" fromWordArt="1">
              <a:prstTxWarp prst="textDeflate">
                <a:avLst>
                  <a:gd name="adj" fmla="val 26227"/>
                </a:avLst>
              </a:prstTxWarp>
            </a:bodyPr>
            <a:lstStyle/>
            <a:p>
              <a:pPr algn="ctr"/>
              <a:r>
                <a:rPr lang="ru-RU" sz="3600" kern="10" dirty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Impact"/>
                </a:rPr>
                <a:t>Биология</a:t>
              </a:r>
              <a:endPara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Impac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Нижний колонтитул 5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www.themegallery.com</a:t>
            </a:r>
          </a:p>
        </p:txBody>
      </p:sp>
      <p:sp>
        <p:nvSpPr>
          <p:cNvPr id="1536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dirty="0" smtClean="0"/>
              <a:t>Девятый вопрос</a:t>
            </a:r>
            <a:endParaRPr lang="en-US" dirty="0" smtClean="0"/>
          </a:p>
        </p:txBody>
      </p:sp>
      <p:sp>
        <p:nvSpPr>
          <p:cNvPr id="9216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79388" y="1125538"/>
            <a:ext cx="8431212" cy="3073400"/>
          </a:xfrm>
        </p:spPr>
        <p:txBody>
          <a:bodyPr/>
          <a:lstStyle/>
          <a:p>
            <a:pPr eaLnBrk="1" hangingPunct="1">
              <a:buNone/>
            </a:pPr>
            <a:r>
              <a:rPr lang="ru-RU" sz="3200" b="1" dirty="0" smtClean="0"/>
              <a:t> </a:t>
            </a:r>
            <a:r>
              <a:rPr lang="ru-RU" sz="5400" b="1" dirty="0" smtClean="0"/>
              <a:t>Главный герой романа «Герой нашего времени»?</a:t>
            </a:r>
            <a:endParaRPr lang="en-US" sz="5400" dirty="0" smtClean="0"/>
          </a:p>
        </p:txBody>
      </p:sp>
      <p:sp>
        <p:nvSpPr>
          <p:cNvPr id="15365" name="Rectangle 4"/>
          <p:cNvSpPr>
            <a:spLocks noChangeArrowheads="1"/>
          </p:cNvSpPr>
          <p:nvPr/>
        </p:nvSpPr>
        <p:spPr bwMode="auto">
          <a:xfrm>
            <a:off x="5795963" y="6165850"/>
            <a:ext cx="3348037" cy="692150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aphicFrame>
        <p:nvGraphicFramePr>
          <p:cNvPr id="92165" name="Group 5"/>
          <p:cNvGraphicFramePr>
            <a:graphicFrameLocks noGrp="1"/>
          </p:cNvGraphicFramePr>
          <p:nvPr>
            <p:ph sz="half" idx="2"/>
          </p:nvPr>
        </p:nvGraphicFramePr>
        <p:xfrm>
          <a:off x="1547813" y="4437063"/>
          <a:ext cx="6048375" cy="1828800"/>
        </p:xfrm>
        <a:graphic>
          <a:graphicData uri="http://schemas.openxmlformats.org/drawingml/2006/table">
            <a:tbl>
              <a:tblPr/>
              <a:tblGrid>
                <a:gridCol w="2663825"/>
                <a:gridCol w="431800"/>
                <a:gridCol w="431800"/>
                <a:gridCol w="2520950"/>
              </a:tblGrid>
              <a:tr h="433388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815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Georgia" pitchFamily="18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Georgia" pitchFamily="18" charset="0"/>
                        </a:rPr>
                        <a:t>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85763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Georgia" pitchFamily="18" charset="0"/>
                        </a:rPr>
                        <a:t>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Georgia" pitchFamily="18" charset="0"/>
                        </a:rPr>
                        <a:t>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656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92188" name="WordArt 28"/>
          <p:cNvSpPr>
            <a:spLocks noChangeArrowheads="1" noChangeShapeType="1" noTextEdit="1"/>
          </p:cNvSpPr>
          <p:nvPr/>
        </p:nvSpPr>
        <p:spPr bwMode="auto">
          <a:xfrm>
            <a:off x="1692275" y="4581525"/>
            <a:ext cx="2374900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9525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3366FF"/>
                </a:solidFill>
                <a:latin typeface="Arial"/>
                <a:cs typeface="Arial"/>
              </a:rPr>
              <a:t>Белла</a:t>
            </a:r>
            <a:endParaRPr lang="ru-RU" sz="3600" b="1" kern="10" dirty="0">
              <a:ln w="9525">
                <a:solidFill>
                  <a:srgbClr val="FFFF00"/>
                </a:solidFill>
                <a:round/>
                <a:headEnd/>
                <a:tailEnd/>
              </a:ln>
              <a:solidFill>
                <a:srgbClr val="3366FF"/>
              </a:solidFill>
              <a:latin typeface="Arial"/>
              <a:cs typeface="Arial"/>
            </a:endParaRPr>
          </a:p>
        </p:txBody>
      </p:sp>
      <p:sp>
        <p:nvSpPr>
          <p:cNvPr id="92189" name="WordArt 29"/>
          <p:cNvSpPr>
            <a:spLocks noChangeArrowheads="1" noChangeShapeType="1" noTextEdit="1"/>
          </p:cNvSpPr>
          <p:nvPr/>
        </p:nvSpPr>
        <p:spPr bwMode="auto">
          <a:xfrm>
            <a:off x="1692275" y="5516563"/>
            <a:ext cx="2447925" cy="6492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9525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3366FF"/>
                </a:solidFill>
                <a:latin typeface="Arial"/>
                <a:cs typeface="Arial"/>
              </a:rPr>
              <a:t>Печорин</a:t>
            </a:r>
            <a:endParaRPr lang="ru-RU" sz="3600" b="1" kern="10" dirty="0">
              <a:ln w="9525">
                <a:solidFill>
                  <a:srgbClr val="FFFF00"/>
                </a:solidFill>
                <a:round/>
                <a:headEnd/>
                <a:tailEnd/>
              </a:ln>
              <a:solidFill>
                <a:srgbClr val="3366FF"/>
              </a:solidFill>
              <a:latin typeface="Arial"/>
              <a:cs typeface="Arial"/>
            </a:endParaRPr>
          </a:p>
        </p:txBody>
      </p:sp>
      <p:sp>
        <p:nvSpPr>
          <p:cNvPr id="92190" name="WordArt 30"/>
          <p:cNvSpPr>
            <a:spLocks noChangeArrowheads="1" noChangeShapeType="1" noTextEdit="1"/>
          </p:cNvSpPr>
          <p:nvPr/>
        </p:nvSpPr>
        <p:spPr bwMode="auto">
          <a:xfrm>
            <a:off x="5076825" y="4581525"/>
            <a:ext cx="2447925" cy="7191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9525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3366FF"/>
                </a:solidFill>
                <a:latin typeface="Arial"/>
                <a:cs typeface="Arial"/>
              </a:rPr>
              <a:t>Вера</a:t>
            </a:r>
            <a:endParaRPr lang="ru-RU" sz="3600" b="1" kern="10" dirty="0">
              <a:ln w="9525">
                <a:solidFill>
                  <a:srgbClr val="FFFF00"/>
                </a:solidFill>
                <a:round/>
                <a:headEnd/>
                <a:tailEnd/>
              </a:ln>
              <a:solidFill>
                <a:srgbClr val="3366FF"/>
              </a:solidFill>
              <a:latin typeface="Arial"/>
              <a:cs typeface="Arial"/>
            </a:endParaRPr>
          </a:p>
        </p:txBody>
      </p:sp>
      <p:sp>
        <p:nvSpPr>
          <p:cNvPr id="92191" name="WordArt 31"/>
          <p:cNvSpPr>
            <a:spLocks noChangeArrowheads="1" noChangeShapeType="1" noTextEdit="1"/>
          </p:cNvSpPr>
          <p:nvPr/>
        </p:nvSpPr>
        <p:spPr bwMode="auto">
          <a:xfrm>
            <a:off x="5143504" y="5357826"/>
            <a:ext cx="2428892" cy="85725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9525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3366FF"/>
                </a:solidFill>
                <a:latin typeface="Arial"/>
                <a:cs typeface="Arial"/>
              </a:rPr>
              <a:t>Максим</a:t>
            </a:r>
          </a:p>
          <a:p>
            <a:pPr algn="ctr"/>
            <a:r>
              <a:rPr lang="ru-RU" sz="3600" b="1" kern="10" dirty="0" smtClean="0">
                <a:ln w="9525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3366FF"/>
                </a:solidFill>
                <a:latin typeface="Arial"/>
                <a:cs typeface="Arial"/>
              </a:rPr>
              <a:t>Максимович</a:t>
            </a:r>
            <a:endParaRPr lang="ru-RU" sz="3600" b="1" kern="10" dirty="0">
              <a:ln w="9525">
                <a:solidFill>
                  <a:srgbClr val="FFFF00"/>
                </a:solidFill>
                <a:round/>
                <a:headEnd/>
                <a:tailEnd/>
              </a:ln>
              <a:solidFill>
                <a:srgbClr val="3366FF"/>
              </a:solidFill>
              <a:latin typeface="Arial"/>
              <a:cs typeface="Arial"/>
            </a:endParaRPr>
          </a:p>
        </p:txBody>
      </p:sp>
      <p:sp>
        <p:nvSpPr>
          <p:cNvPr id="92197" name="WordArt 37"/>
          <p:cNvSpPr>
            <a:spLocks noChangeArrowheads="1" noChangeShapeType="1" noTextEdit="1"/>
          </p:cNvSpPr>
          <p:nvPr/>
        </p:nvSpPr>
        <p:spPr bwMode="auto">
          <a:xfrm>
            <a:off x="4195763" y="5405438"/>
            <a:ext cx="414337" cy="3159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3300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Georgia"/>
              </a:rPr>
              <a:t>3</a:t>
            </a:r>
          </a:p>
        </p:txBody>
      </p:sp>
      <p:sp>
        <p:nvSpPr>
          <p:cNvPr id="17" name="WordArt 1"/>
          <p:cNvSpPr>
            <a:spLocks noChangeArrowheads="1" noChangeShapeType="1" noTextEdit="1"/>
          </p:cNvSpPr>
          <p:nvPr/>
        </p:nvSpPr>
        <p:spPr bwMode="auto">
          <a:xfrm>
            <a:off x="8429652" y="4500570"/>
            <a:ext cx="228600" cy="2095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b="1" kern="10" spc="0" dirty="0" smtClean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Georgia"/>
              </a:rPr>
              <a:t>1</a:t>
            </a:r>
            <a:endParaRPr lang="ru-RU" sz="3600" b="1" kern="10" spc="0" dirty="0">
              <a:ln w="9525">
                <a:solidFill>
                  <a:srgbClr val="FF0000"/>
                </a:solidFill>
                <a:round/>
                <a:headEnd/>
                <a:tailEnd/>
              </a:ln>
              <a:solidFill>
                <a:srgbClr val="FFFF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Georgia"/>
            </a:endParaRPr>
          </a:p>
        </p:txBody>
      </p:sp>
      <p:sp>
        <p:nvSpPr>
          <p:cNvPr id="18" name="WordArt 1"/>
          <p:cNvSpPr>
            <a:spLocks noChangeArrowheads="1" noChangeShapeType="1" noTextEdit="1"/>
          </p:cNvSpPr>
          <p:nvPr/>
        </p:nvSpPr>
        <p:spPr bwMode="auto">
          <a:xfrm>
            <a:off x="8429652" y="4857760"/>
            <a:ext cx="228600" cy="2095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b="1" kern="10" spc="0" dirty="0" smtClean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Georgia"/>
              </a:rPr>
              <a:t>2</a:t>
            </a:r>
            <a:endParaRPr lang="ru-RU" sz="3600" b="1" kern="10" spc="0" dirty="0">
              <a:ln w="9525">
                <a:solidFill>
                  <a:srgbClr val="FF0000"/>
                </a:solidFill>
                <a:round/>
                <a:headEnd/>
                <a:tailEnd/>
              </a:ln>
              <a:solidFill>
                <a:srgbClr val="FFFF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Georgia"/>
            </a:endParaRPr>
          </a:p>
        </p:txBody>
      </p:sp>
      <p:sp>
        <p:nvSpPr>
          <p:cNvPr id="19" name="WordArt 1"/>
          <p:cNvSpPr>
            <a:spLocks noChangeArrowheads="1" noChangeShapeType="1" noTextEdit="1"/>
          </p:cNvSpPr>
          <p:nvPr/>
        </p:nvSpPr>
        <p:spPr bwMode="auto">
          <a:xfrm>
            <a:off x="8429652" y="5214950"/>
            <a:ext cx="228600" cy="2095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b="1" kern="10" spc="0" dirty="0" smtClean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Georgia"/>
              </a:rPr>
              <a:t>3</a:t>
            </a:r>
            <a:endParaRPr lang="ru-RU" sz="3600" b="1" kern="10" spc="0" dirty="0">
              <a:ln w="9525">
                <a:solidFill>
                  <a:srgbClr val="FF0000"/>
                </a:solidFill>
                <a:round/>
                <a:headEnd/>
                <a:tailEnd/>
              </a:ln>
              <a:solidFill>
                <a:srgbClr val="FFFF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Georgia"/>
            </a:endParaRPr>
          </a:p>
        </p:txBody>
      </p:sp>
      <p:sp>
        <p:nvSpPr>
          <p:cNvPr id="20" name="WordArt 1"/>
          <p:cNvSpPr>
            <a:spLocks noChangeArrowheads="1" noChangeShapeType="1" noTextEdit="1"/>
          </p:cNvSpPr>
          <p:nvPr/>
        </p:nvSpPr>
        <p:spPr bwMode="auto">
          <a:xfrm>
            <a:off x="8429652" y="5572140"/>
            <a:ext cx="228600" cy="2095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b="1" kern="10" spc="0" dirty="0" smtClean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Georgia"/>
              </a:rPr>
              <a:t>4</a:t>
            </a:r>
            <a:endParaRPr lang="ru-RU" sz="3600" b="1" kern="10" spc="0" dirty="0">
              <a:ln w="9525">
                <a:solidFill>
                  <a:srgbClr val="FF0000"/>
                </a:solidFill>
                <a:round/>
                <a:headEnd/>
                <a:tailEnd/>
              </a:ln>
              <a:solidFill>
                <a:srgbClr val="FFFF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Georgia"/>
            </a:endParaRPr>
          </a:p>
        </p:txBody>
      </p:sp>
      <p:sp>
        <p:nvSpPr>
          <p:cNvPr id="21" name="WordArt 1"/>
          <p:cNvSpPr>
            <a:spLocks noChangeArrowheads="1" noChangeShapeType="1" noTextEdit="1"/>
          </p:cNvSpPr>
          <p:nvPr/>
        </p:nvSpPr>
        <p:spPr bwMode="auto">
          <a:xfrm>
            <a:off x="8429652" y="5857892"/>
            <a:ext cx="228600" cy="2095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b="1" kern="10" spc="0" dirty="0" smtClean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Georgia"/>
              </a:rPr>
              <a:t>5</a:t>
            </a:r>
            <a:endParaRPr lang="ru-RU" sz="3600" b="1" kern="10" spc="0" dirty="0">
              <a:ln w="9525">
                <a:solidFill>
                  <a:srgbClr val="FF0000"/>
                </a:solidFill>
                <a:round/>
                <a:headEnd/>
                <a:tailEnd/>
              </a:ln>
              <a:solidFill>
                <a:srgbClr val="FFFF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Georgia"/>
            </a:endParaRPr>
          </a:p>
        </p:txBody>
      </p:sp>
      <p:pic>
        <p:nvPicPr>
          <p:cNvPr id="22" name="44  R3 10 Second Countdown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21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21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21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21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21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92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21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21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2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21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21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2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21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21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2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21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21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2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5)">
                                      <p:cBhvr>
                                        <p:cTn id="38" dur="34390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0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921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21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92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65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"/>
                </p:tgtEl>
              </p:cMediaNode>
            </p:audio>
          </p:childTnLst>
        </p:cTn>
      </p:par>
    </p:tnLst>
    <p:bldLst>
      <p:bldP spid="92188" grpId="0" animBg="1"/>
      <p:bldP spid="92189" grpId="0" animBg="1"/>
      <p:bldP spid="92190" grpId="0" animBg="1"/>
      <p:bldP spid="92191" grpId="0" animBg="1"/>
      <p:bldP spid="92197" grpId="0" animBg="1"/>
      <p:bldP spid="17" grpId="0"/>
      <p:bldP spid="18" grpId="0"/>
      <p:bldP spid="19" grpId="0"/>
      <p:bldP spid="20" grpId="0"/>
      <p:bldP spid="21" grpId="0"/>
    </p:bldLst>
  </p:timing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Нижний колонтитул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www.themegallery.com</a:t>
            </a:r>
          </a:p>
        </p:txBody>
      </p:sp>
      <p:sp>
        <p:nvSpPr>
          <p:cNvPr id="123907" name="Rectangle 2"/>
          <p:cNvSpPr>
            <a:spLocks noChangeArrowheads="1"/>
          </p:cNvSpPr>
          <p:nvPr/>
        </p:nvSpPr>
        <p:spPr bwMode="auto">
          <a:xfrm>
            <a:off x="5795963" y="6165850"/>
            <a:ext cx="3348037" cy="692150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250825" y="2060575"/>
            <a:ext cx="8893175" cy="3384550"/>
            <a:chOff x="158" y="1298"/>
            <a:chExt cx="5602" cy="2132"/>
          </a:xfrm>
        </p:grpSpPr>
        <p:sp>
          <p:nvSpPr>
            <p:cNvPr id="194564" name="AutoShape 4"/>
            <p:cNvSpPr>
              <a:spLocks noChangeArrowheads="1"/>
            </p:cNvSpPr>
            <p:nvPr/>
          </p:nvSpPr>
          <p:spPr bwMode="gray">
            <a:xfrm>
              <a:off x="158" y="1298"/>
              <a:ext cx="5602" cy="2132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94565" name="Freeform 5"/>
            <p:cNvSpPr>
              <a:spLocks/>
            </p:cNvSpPr>
            <p:nvPr/>
          </p:nvSpPr>
          <p:spPr bwMode="gray">
            <a:xfrm>
              <a:off x="385" y="1616"/>
              <a:ext cx="488" cy="613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0066CC">
                    <a:gamma/>
                    <a:tint val="54510"/>
                    <a:invGamma/>
                  </a:srgbClr>
                </a:gs>
                <a:gs pos="50000">
                  <a:srgbClr val="0066CC">
                    <a:alpha val="0"/>
                  </a:srgbClr>
                </a:gs>
                <a:gs pos="100000">
                  <a:srgbClr val="0066CC">
                    <a:gamma/>
                    <a:tint val="54510"/>
                    <a:invGamma/>
                  </a:srgb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3917" name="Text Box 6"/>
            <p:cNvSpPr txBox="1">
              <a:spLocks noChangeArrowheads="1"/>
            </p:cNvSpPr>
            <p:nvPr/>
          </p:nvSpPr>
          <p:spPr bwMode="gray">
            <a:xfrm>
              <a:off x="2026" y="1480"/>
              <a:ext cx="3734" cy="160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4000" b="1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С каким насекомым сравнивают трудолюбивого человека?</a:t>
              </a:r>
              <a:endParaRPr lang="ru-RU" sz="4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3" name="Group 7"/>
            <p:cNvGrpSpPr>
              <a:grpSpLocks/>
            </p:cNvGrpSpPr>
            <p:nvPr/>
          </p:nvGrpSpPr>
          <p:grpSpPr bwMode="auto">
            <a:xfrm>
              <a:off x="340" y="1570"/>
              <a:ext cx="1361" cy="1361"/>
              <a:chOff x="476" y="1340"/>
              <a:chExt cx="1361" cy="1361"/>
            </a:xfrm>
          </p:grpSpPr>
          <p:sp>
            <p:nvSpPr>
              <p:cNvPr id="194568" name="Oval 8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tint val="0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23920" name="Oval 9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rgbClr val="FF3300">
                      <a:alpha val="32001"/>
                    </a:srgbClr>
                  </a:gs>
                  <a:gs pos="100000">
                    <a:srgbClr val="000000">
                      <a:alpha val="89998"/>
                    </a:srgb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194570" name="Oval 10"/>
              <p:cNvSpPr>
                <a:spLocks noChangeArrowheads="1"/>
              </p:cNvSpPr>
              <p:nvPr/>
            </p:nvSpPr>
            <p:spPr bwMode="gray">
              <a:xfrm>
                <a:off x="565" y="1429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shade val="54118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23922" name="Oval 11"/>
              <p:cNvSpPr>
                <a:spLocks noChangeArrowheads="1"/>
              </p:cNvSpPr>
              <p:nvPr/>
            </p:nvSpPr>
            <p:spPr bwMode="gray">
              <a:xfrm>
                <a:off x="566" y="1431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rgbClr val="FFFF00">
                      <a:alpha val="0"/>
                    </a:srgbClr>
                  </a:gs>
                  <a:gs pos="100000">
                    <a:srgbClr val="276F6C"/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123923" name="Oval 12"/>
              <p:cNvSpPr>
                <a:spLocks noChangeArrowheads="1"/>
              </p:cNvSpPr>
              <p:nvPr/>
            </p:nvSpPr>
            <p:spPr bwMode="gray">
              <a:xfrm>
                <a:off x="624" y="1488"/>
                <a:ext cx="1065" cy="1065"/>
              </a:xfrm>
              <a:prstGeom prst="ellipse">
                <a:avLst/>
              </a:prstGeom>
              <a:solidFill>
                <a:srgbClr val="333333"/>
              </a:soli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grpSp>
            <p:nvGrpSpPr>
              <p:cNvPr id="4" name="Group 13"/>
              <p:cNvGrpSpPr>
                <a:grpSpLocks/>
              </p:cNvGrpSpPr>
              <p:nvPr/>
            </p:nvGrpSpPr>
            <p:grpSpPr bwMode="auto">
              <a:xfrm>
                <a:off x="641" y="1504"/>
                <a:ext cx="1031" cy="1031"/>
                <a:chOff x="4166" y="1706"/>
                <a:chExt cx="1252" cy="1252"/>
              </a:xfrm>
            </p:grpSpPr>
            <p:sp>
              <p:nvSpPr>
                <p:cNvPr id="123926" name="Oval 14"/>
                <p:cNvSpPr>
                  <a:spLocks noChangeArrowheads="1"/>
                </p:cNvSpPr>
                <p:nvPr/>
              </p:nvSpPr>
              <p:spPr bwMode="gray">
                <a:xfrm>
                  <a:off x="4166" y="1706"/>
                  <a:ext cx="1252" cy="125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636869"/>
                    </a:gs>
                    <a:gs pos="100000">
                      <a:srgbClr val="D6E1E2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23927" name="Oval 15"/>
                <p:cNvSpPr>
                  <a:spLocks noChangeArrowheads="1"/>
                </p:cNvSpPr>
                <p:nvPr/>
              </p:nvSpPr>
              <p:spPr bwMode="gray">
                <a:xfrm>
                  <a:off x="4182" y="1713"/>
                  <a:ext cx="1222" cy="122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alpha val="0"/>
                      </a:srgbClr>
                    </a:gs>
                    <a:gs pos="100000">
                      <a:srgbClr val="F1F5F5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23928" name="Oval 16"/>
                <p:cNvSpPr>
                  <a:spLocks noChangeArrowheads="1"/>
                </p:cNvSpPr>
                <p:nvPr/>
              </p:nvSpPr>
              <p:spPr bwMode="gray">
                <a:xfrm>
                  <a:off x="4195" y="1725"/>
                  <a:ext cx="1162" cy="114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AAB2B3"/>
                    </a:gs>
                    <a:gs pos="100000">
                      <a:srgbClr val="D6E1E2">
                        <a:alpha val="48000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23929" name="Oval 17"/>
                <p:cNvSpPr>
                  <a:spLocks noChangeArrowheads="1"/>
                </p:cNvSpPr>
                <p:nvPr/>
              </p:nvSpPr>
              <p:spPr bwMode="gray">
                <a:xfrm>
                  <a:off x="4263" y="1757"/>
                  <a:ext cx="1033" cy="92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D6E1E2">
                        <a:alpha val="37999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123925" name="Text Box 18"/>
              <p:cNvSpPr txBox="1">
                <a:spLocks noChangeArrowheads="1"/>
              </p:cNvSpPr>
              <p:nvPr/>
            </p:nvSpPr>
            <p:spPr bwMode="gray">
              <a:xfrm>
                <a:off x="754" y="1451"/>
                <a:ext cx="812" cy="826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ru-RU" sz="8000" b="1">
                    <a:solidFill>
                      <a:srgbClr val="FF3300"/>
                    </a:solidFill>
                    <a:latin typeface="Georgia" pitchFamily="18" charset="0"/>
                  </a:rPr>
                  <a:t>15</a:t>
                </a:r>
                <a:endParaRPr lang="en-US" sz="8000" b="1">
                  <a:solidFill>
                    <a:srgbClr val="FF3300"/>
                  </a:solidFill>
                  <a:latin typeface="Georgia" pitchFamily="18" charset="0"/>
                </a:endParaRPr>
              </a:p>
            </p:txBody>
          </p:sp>
        </p:grpSp>
      </p:grpSp>
      <p:sp>
        <p:nvSpPr>
          <p:cNvPr id="123909" name="AutoShape 19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237288"/>
            <a:ext cx="684212" cy="620712"/>
          </a:xfrm>
          <a:prstGeom prst="actionButtonHome">
            <a:avLst/>
          </a:prstGeom>
          <a:gradFill rotWithShape="1">
            <a:gsLst>
              <a:gs pos="0">
                <a:srgbClr val="FF3300"/>
              </a:gs>
              <a:gs pos="100000">
                <a:srgbClr val="2F3D48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5" name="Group 37"/>
          <p:cNvGrpSpPr>
            <a:grpSpLocks/>
          </p:cNvGrpSpPr>
          <p:nvPr/>
        </p:nvGrpSpPr>
        <p:grpSpPr bwMode="auto">
          <a:xfrm>
            <a:off x="285720" y="214290"/>
            <a:ext cx="2947991" cy="1562119"/>
            <a:chOff x="2971" y="2704"/>
            <a:chExt cx="1859" cy="1075"/>
          </a:xfrm>
        </p:grpSpPr>
        <p:sp>
          <p:nvSpPr>
            <p:cNvPr id="25" name="Oval 24"/>
            <p:cNvSpPr>
              <a:spLocks noChangeArrowheads="1"/>
            </p:cNvSpPr>
            <p:nvPr/>
          </p:nvSpPr>
          <p:spPr bwMode="gray">
            <a:xfrm>
              <a:off x="2971" y="2704"/>
              <a:ext cx="1859" cy="1075"/>
            </a:xfrm>
            <a:prstGeom prst="ellipse">
              <a:avLst/>
            </a:prstGeom>
            <a:gradFill rotWithShape="1">
              <a:gsLst>
                <a:gs pos="0">
                  <a:srgbClr val="FF3809"/>
                </a:gs>
                <a:gs pos="100000">
                  <a:srgbClr val="2F3D48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>
              <a:outerShdw sy="50000" kx="-2453608" algn="br" rotWithShape="0">
                <a:srgbClr val="001D3A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6" name="WordArt 29">
              <a:hlinkClick r:id="rId3" action="ppaction://hlinksldjump"/>
            </p:cNvPr>
            <p:cNvSpPr>
              <a:spLocks noChangeArrowheads="1" noChangeShapeType="1" noTextEdit="1"/>
            </p:cNvSpPr>
            <p:nvPr/>
          </p:nvSpPr>
          <p:spPr bwMode="auto">
            <a:xfrm>
              <a:off x="3153" y="3013"/>
              <a:ext cx="1497" cy="453"/>
            </a:xfrm>
            <a:prstGeom prst="rect">
              <a:avLst/>
            </a:prstGeom>
          </p:spPr>
          <p:txBody>
            <a:bodyPr wrap="none" fromWordArt="1">
              <a:prstTxWarp prst="textDeflate">
                <a:avLst>
                  <a:gd name="adj" fmla="val 26227"/>
                </a:avLst>
              </a:prstTxWarp>
            </a:bodyPr>
            <a:lstStyle/>
            <a:p>
              <a:pPr algn="ctr"/>
              <a:r>
                <a:rPr lang="ru-RU" sz="3600" kern="10" dirty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Impact"/>
                </a:rPr>
                <a:t>Биология</a:t>
              </a:r>
              <a:endPara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Impac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Нижний колонтитул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www.themegallery.com</a:t>
            </a:r>
          </a:p>
        </p:txBody>
      </p:sp>
      <p:sp>
        <p:nvSpPr>
          <p:cNvPr id="124931" name="Rectangle 2"/>
          <p:cNvSpPr>
            <a:spLocks noChangeArrowheads="1"/>
          </p:cNvSpPr>
          <p:nvPr/>
        </p:nvSpPr>
        <p:spPr bwMode="auto">
          <a:xfrm>
            <a:off x="5795963" y="6165850"/>
            <a:ext cx="3348037" cy="692150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250825" y="2060575"/>
            <a:ext cx="8893175" cy="3384550"/>
            <a:chOff x="158" y="1298"/>
            <a:chExt cx="5602" cy="2132"/>
          </a:xfrm>
        </p:grpSpPr>
        <p:sp>
          <p:nvSpPr>
            <p:cNvPr id="193540" name="AutoShape 4"/>
            <p:cNvSpPr>
              <a:spLocks noChangeArrowheads="1"/>
            </p:cNvSpPr>
            <p:nvPr/>
          </p:nvSpPr>
          <p:spPr bwMode="gray">
            <a:xfrm>
              <a:off x="158" y="1298"/>
              <a:ext cx="5602" cy="2132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93541" name="Freeform 5"/>
            <p:cNvSpPr>
              <a:spLocks/>
            </p:cNvSpPr>
            <p:nvPr/>
          </p:nvSpPr>
          <p:spPr bwMode="gray">
            <a:xfrm>
              <a:off x="385" y="1616"/>
              <a:ext cx="488" cy="613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0066CC">
                    <a:gamma/>
                    <a:tint val="54510"/>
                    <a:invGamma/>
                  </a:srgbClr>
                </a:gs>
                <a:gs pos="50000">
                  <a:srgbClr val="0066CC">
                    <a:alpha val="0"/>
                  </a:srgbClr>
                </a:gs>
                <a:gs pos="100000">
                  <a:srgbClr val="0066CC">
                    <a:gamma/>
                    <a:tint val="54510"/>
                    <a:invGamma/>
                  </a:srgb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4941" name="Text Box 6"/>
            <p:cNvSpPr txBox="1">
              <a:spLocks noChangeArrowheads="1"/>
            </p:cNvSpPr>
            <p:nvPr/>
          </p:nvSpPr>
          <p:spPr bwMode="gray">
            <a:xfrm>
              <a:off x="2026" y="1480"/>
              <a:ext cx="3734" cy="145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4800" b="1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На каком базаре самый большой шум?</a:t>
              </a:r>
              <a:endParaRPr lang="ru-RU" sz="48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3" name="Group 7"/>
            <p:cNvGrpSpPr>
              <a:grpSpLocks/>
            </p:cNvGrpSpPr>
            <p:nvPr/>
          </p:nvGrpSpPr>
          <p:grpSpPr bwMode="auto">
            <a:xfrm>
              <a:off x="340" y="1570"/>
              <a:ext cx="1361" cy="1361"/>
              <a:chOff x="476" y="1340"/>
              <a:chExt cx="1361" cy="1361"/>
            </a:xfrm>
          </p:grpSpPr>
          <p:sp>
            <p:nvSpPr>
              <p:cNvPr id="193544" name="Oval 8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tint val="0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24944" name="Oval 9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rgbClr val="FF3300">
                      <a:alpha val="32001"/>
                    </a:srgbClr>
                  </a:gs>
                  <a:gs pos="100000">
                    <a:srgbClr val="000000">
                      <a:alpha val="89998"/>
                    </a:srgb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193546" name="Oval 10"/>
              <p:cNvSpPr>
                <a:spLocks noChangeArrowheads="1"/>
              </p:cNvSpPr>
              <p:nvPr/>
            </p:nvSpPr>
            <p:spPr bwMode="gray">
              <a:xfrm>
                <a:off x="565" y="1429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shade val="54118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24946" name="Oval 11"/>
              <p:cNvSpPr>
                <a:spLocks noChangeArrowheads="1"/>
              </p:cNvSpPr>
              <p:nvPr/>
            </p:nvSpPr>
            <p:spPr bwMode="gray">
              <a:xfrm>
                <a:off x="566" y="1431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rgbClr val="FFFF00">
                      <a:alpha val="0"/>
                    </a:srgbClr>
                  </a:gs>
                  <a:gs pos="100000">
                    <a:srgbClr val="276F6C"/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124947" name="Oval 12"/>
              <p:cNvSpPr>
                <a:spLocks noChangeArrowheads="1"/>
              </p:cNvSpPr>
              <p:nvPr/>
            </p:nvSpPr>
            <p:spPr bwMode="gray">
              <a:xfrm>
                <a:off x="624" y="1488"/>
                <a:ext cx="1065" cy="1065"/>
              </a:xfrm>
              <a:prstGeom prst="ellipse">
                <a:avLst/>
              </a:prstGeom>
              <a:solidFill>
                <a:srgbClr val="333333"/>
              </a:soli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grpSp>
            <p:nvGrpSpPr>
              <p:cNvPr id="4" name="Group 13"/>
              <p:cNvGrpSpPr>
                <a:grpSpLocks/>
              </p:cNvGrpSpPr>
              <p:nvPr/>
            </p:nvGrpSpPr>
            <p:grpSpPr bwMode="auto">
              <a:xfrm>
                <a:off x="641" y="1504"/>
                <a:ext cx="1031" cy="1031"/>
                <a:chOff x="4166" y="1706"/>
                <a:chExt cx="1252" cy="1252"/>
              </a:xfrm>
            </p:grpSpPr>
            <p:sp>
              <p:nvSpPr>
                <p:cNvPr id="124950" name="Oval 14"/>
                <p:cNvSpPr>
                  <a:spLocks noChangeArrowheads="1"/>
                </p:cNvSpPr>
                <p:nvPr/>
              </p:nvSpPr>
              <p:spPr bwMode="gray">
                <a:xfrm>
                  <a:off x="4166" y="1706"/>
                  <a:ext cx="1252" cy="125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636869"/>
                    </a:gs>
                    <a:gs pos="100000">
                      <a:srgbClr val="D6E1E2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24951" name="Oval 15"/>
                <p:cNvSpPr>
                  <a:spLocks noChangeArrowheads="1"/>
                </p:cNvSpPr>
                <p:nvPr/>
              </p:nvSpPr>
              <p:spPr bwMode="gray">
                <a:xfrm>
                  <a:off x="4182" y="1713"/>
                  <a:ext cx="1222" cy="122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alpha val="0"/>
                      </a:srgbClr>
                    </a:gs>
                    <a:gs pos="100000">
                      <a:srgbClr val="F1F5F5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24952" name="Oval 16"/>
                <p:cNvSpPr>
                  <a:spLocks noChangeArrowheads="1"/>
                </p:cNvSpPr>
                <p:nvPr/>
              </p:nvSpPr>
              <p:spPr bwMode="gray">
                <a:xfrm>
                  <a:off x="4195" y="1725"/>
                  <a:ext cx="1162" cy="114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AAB2B3"/>
                    </a:gs>
                    <a:gs pos="100000">
                      <a:srgbClr val="D6E1E2">
                        <a:alpha val="48000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24953" name="Oval 17"/>
                <p:cNvSpPr>
                  <a:spLocks noChangeArrowheads="1"/>
                </p:cNvSpPr>
                <p:nvPr/>
              </p:nvSpPr>
              <p:spPr bwMode="gray">
                <a:xfrm>
                  <a:off x="4263" y="1757"/>
                  <a:ext cx="1033" cy="92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D6E1E2">
                        <a:alpha val="37999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124949" name="Text Box 18"/>
              <p:cNvSpPr txBox="1">
                <a:spLocks noChangeArrowheads="1"/>
              </p:cNvSpPr>
              <p:nvPr/>
            </p:nvSpPr>
            <p:spPr bwMode="gray">
              <a:xfrm>
                <a:off x="738" y="1451"/>
                <a:ext cx="844" cy="826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ru-RU" sz="8000" b="1">
                    <a:solidFill>
                      <a:srgbClr val="FF3300"/>
                    </a:solidFill>
                    <a:latin typeface="Georgia" pitchFamily="18" charset="0"/>
                  </a:rPr>
                  <a:t>16</a:t>
                </a:r>
                <a:endParaRPr lang="en-US" sz="8000" b="1">
                  <a:solidFill>
                    <a:srgbClr val="FF3300"/>
                  </a:solidFill>
                  <a:latin typeface="Georgia" pitchFamily="18" charset="0"/>
                </a:endParaRPr>
              </a:p>
            </p:txBody>
          </p:sp>
        </p:grpSp>
      </p:grpSp>
      <p:sp>
        <p:nvSpPr>
          <p:cNvPr id="124933" name="AutoShape 19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237288"/>
            <a:ext cx="684212" cy="620712"/>
          </a:xfrm>
          <a:prstGeom prst="actionButtonHome">
            <a:avLst/>
          </a:prstGeom>
          <a:gradFill rotWithShape="1">
            <a:gsLst>
              <a:gs pos="0">
                <a:srgbClr val="FF3300"/>
              </a:gs>
              <a:gs pos="100000">
                <a:srgbClr val="2F3D48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5" name="Group 37"/>
          <p:cNvGrpSpPr>
            <a:grpSpLocks/>
          </p:cNvGrpSpPr>
          <p:nvPr/>
        </p:nvGrpSpPr>
        <p:grpSpPr bwMode="auto">
          <a:xfrm>
            <a:off x="285720" y="214290"/>
            <a:ext cx="2947991" cy="1562119"/>
            <a:chOff x="2971" y="2704"/>
            <a:chExt cx="1859" cy="1075"/>
          </a:xfrm>
        </p:grpSpPr>
        <p:sp>
          <p:nvSpPr>
            <p:cNvPr id="25" name="Oval 24"/>
            <p:cNvSpPr>
              <a:spLocks noChangeArrowheads="1"/>
            </p:cNvSpPr>
            <p:nvPr/>
          </p:nvSpPr>
          <p:spPr bwMode="gray">
            <a:xfrm>
              <a:off x="2971" y="2704"/>
              <a:ext cx="1859" cy="1075"/>
            </a:xfrm>
            <a:prstGeom prst="ellipse">
              <a:avLst/>
            </a:prstGeom>
            <a:gradFill rotWithShape="1">
              <a:gsLst>
                <a:gs pos="0">
                  <a:srgbClr val="FF3809"/>
                </a:gs>
                <a:gs pos="100000">
                  <a:srgbClr val="2F3D48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>
              <a:outerShdw sy="50000" kx="-2453608" algn="br" rotWithShape="0">
                <a:srgbClr val="001D3A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6" name="WordArt 29">
              <a:hlinkClick r:id="rId3" action="ppaction://hlinksldjump"/>
            </p:cNvPr>
            <p:cNvSpPr>
              <a:spLocks noChangeArrowheads="1" noChangeShapeType="1" noTextEdit="1"/>
            </p:cNvSpPr>
            <p:nvPr/>
          </p:nvSpPr>
          <p:spPr bwMode="auto">
            <a:xfrm>
              <a:off x="3153" y="3013"/>
              <a:ext cx="1497" cy="453"/>
            </a:xfrm>
            <a:prstGeom prst="rect">
              <a:avLst/>
            </a:prstGeom>
          </p:spPr>
          <p:txBody>
            <a:bodyPr wrap="none" fromWordArt="1">
              <a:prstTxWarp prst="textDeflate">
                <a:avLst>
                  <a:gd name="adj" fmla="val 26227"/>
                </a:avLst>
              </a:prstTxWarp>
            </a:bodyPr>
            <a:lstStyle/>
            <a:p>
              <a:pPr algn="ctr"/>
              <a:r>
                <a:rPr lang="ru-RU" sz="3600" kern="10" dirty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Impact"/>
                </a:rPr>
                <a:t>Биология</a:t>
              </a:r>
              <a:endPara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Impac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Нижний колонтитул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www.themegallery.com</a:t>
            </a:r>
          </a:p>
        </p:txBody>
      </p:sp>
      <p:sp>
        <p:nvSpPr>
          <p:cNvPr id="125955" name="Rectangle 2"/>
          <p:cNvSpPr>
            <a:spLocks noChangeArrowheads="1"/>
          </p:cNvSpPr>
          <p:nvPr/>
        </p:nvSpPr>
        <p:spPr bwMode="auto">
          <a:xfrm>
            <a:off x="5795963" y="6165850"/>
            <a:ext cx="3348037" cy="692150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250825" y="2060575"/>
            <a:ext cx="8893175" cy="3384550"/>
            <a:chOff x="158" y="1298"/>
            <a:chExt cx="5602" cy="2132"/>
          </a:xfrm>
        </p:grpSpPr>
        <p:sp>
          <p:nvSpPr>
            <p:cNvPr id="192516" name="AutoShape 4"/>
            <p:cNvSpPr>
              <a:spLocks noChangeArrowheads="1"/>
            </p:cNvSpPr>
            <p:nvPr/>
          </p:nvSpPr>
          <p:spPr bwMode="gray">
            <a:xfrm>
              <a:off x="158" y="1298"/>
              <a:ext cx="5602" cy="2132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92517" name="Freeform 5"/>
            <p:cNvSpPr>
              <a:spLocks/>
            </p:cNvSpPr>
            <p:nvPr/>
          </p:nvSpPr>
          <p:spPr bwMode="gray">
            <a:xfrm>
              <a:off x="385" y="1616"/>
              <a:ext cx="488" cy="613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0066CC">
                    <a:gamma/>
                    <a:tint val="54510"/>
                    <a:invGamma/>
                  </a:srgbClr>
                </a:gs>
                <a:gs pos="50000">
                  <a:srgbClr val="0066CC">
                    <a:alpha val="0"/>
                  </a:srgbClr>
                </a:gs>
                <a:gs pos="100000">
                  <a:srgbClr val="0066CC">
                    <a:gamma/>
                    <a:tint val="54510"/>
                    <a:invGamma/>
                  </a:srgb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5965" name="Text Box 6"/>
            <p:cNvSpPr txBox="1">
              <a:spLocks noChangeArrowheads="1"/>
            </p:cNvSpPr>
            <p:nvPr/>
          </p:nvSpPr>
          <p:spPr bwMode="gray">
            <a:xfrm>
              <a:off x="2026" y="1480"/>
              <a:ext cx="3734" cy="133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4400" b="1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Название какого растения связано со звоном?            </a:t>
              </a:r>
              <a:endParaRPr lang="ru-RU" sz="4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3" name="Group 7"/>
            <p:cNvGrpSpPr>
              <a:grpSpLocks/>
            </p:cNvGrpSpPr>
            <p:nvPr/>
          </p:nvGrpSpPr>
          <p:grpSpPr bwMode="auto">
            <a:xfrm>
              <a:off x="340" y="1570"/>
              <a:ext cx="1361" cy="1361"/>
              <a:chOff x="476" y="1340"/>
              <a:chExt cx="1361" cy="1361"/>
            </a:xfrm>
          </p:grpSpPr>
          <p:sp>
            <p:nvSpPr>
              <p:cNvPr id="192520" name="Oval 8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tint val="0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25968" name="Oval 9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rgbClr val="FF3300">
                      <a:alpha val="32001"/>
                    </a:srgbClr>
                  </a:gs>
                  <a:gs pos="100000">
                    <a:srgbClr val="000000">
                      <a:alpha val="89998"/>
                    </a:srgb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192522" name="Oval 10"/>
              <p:cNvSpPr>
                <a:spLocks noChangeArrowheads="1"/>
              </p:cNvSpPr>
              <p:nvPr/>
            </p:nvSpPr>
            <p:spPr bwMode="gray">
              <a:xfrm>
                <a:off x="565" y="1429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shade val="54118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25970" name="Oval 11"/>
              <p:cNvSpPr>
                <a:spLocks noChangeArrowheads="1"/>
              </p:cNvSpPr>
              <p:nvPr/>
            </p:nvSpPr>
            <p:spPr bwMode="gray">
              <a:xfrm>
                <a:off x="566" y="1431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rgbClr val="FFFF00">
                      <a:alpha val="0"/>
                    </a:srgbClr>
                  </a:gs>
                  <a:gs pos="100000">
                    <a:srgbClr val="276F6C"/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125971" name="Oval 12"/>
              <p:cNvSpPr>
                <a:spLocks noChangeArrowheads="1"/>
              </p:cNvSpPr>
              <p:nvPr/>
            </p:nvSpPr>
            <p:spPr bwMode="gray">
              <a:xfrm>
                <a:off x="624" y="1488"/>
                <a:ext cx="1065" cy="1065"/>
              </a:xfrm>
              <a:prstGeom prst="ellipse">
                <a:avLst/>
              </a:prstGeom>
              <a:solidFill>
                <a:srgbClr val="333333"/>
              </a:soli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grpSp>
            <p:nvGrpSpPr>
              <p:cNvPr id="4" name="Group 13"/>
              <p:cNvGrpSpPr>
                <a:grpSpLocks/>
              </p:cNvGrpSpPr>
              <p:nvPr/>
            </p:nvGrpSpPr>
            <p:grpSpPr bwMode="auto">
              <a:xfrm>
                <a:off x="641" y="1504"/>
                <a:ext cx="1031" cy="1031"/>
                <a:chOff x="4166" y="1706"/>
                <a:chExt cx="1252" cy="1252"/>
              </a:xfrm>
            </p:grpSpPr>
            <p:sp>
              <p:nvSpPr>
                <p:cNvPr id="125974" name="Oval 14"/>
                <p:cNvSpPr>
                  <a:spLocks noChangeArrowheads="1"/>
                </p:cNvSpPr>
                <p:nvPr/>
              </p:nvSpPr>
              <p:spPr bwMode="gray">
                <a:xfrm>
                  <a:off x="4166" y="1706"/>
                  <a:ext cx="1252" cy="125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636869"/>
                    </a:gs>
                    <a:gs pos="100000">
                      <a:srgbClr val="D6E1E2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25975" name="Oval 15"/>
                <p:cNvSpPr>
                  <a:spLocks noChangeArrowheads="1"/>
                </p:cNvSpPr>
                <p:nvPr/>
              </p:nvSpPr>
              <p:spPr bwMode="gray">
                <a:xfrm>
                  <a:off x="4182" y="1713"/>
                  <a:ext cx="1222" cy="122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alpha val="0"/>
                      </a:srgbClr>
                    </a:gs>
                    <a:gs pos="100000">
                      <a:srgbClr val="F1F5F5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25976" name="Oval 16"/>
                <p:cNvSpPr>
                  <a:spLocks noChangeArrowheads="1"/>
                </p:cNvSpPr>
                <p:nvPr/>
              </p:nvSpPr>
              <p:spPr bwMode="gray">
                <a:xfrm>
                  <a:off x="4195" y="1725"/>
                  <a:ext cx="1162" cy="114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AAB2B3"/>
                    </a:gs>
                    <a:gs pos="100000">
                      <a:srgbClr val="D6E1E2">
                        <a:alpha val="48000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25977" name="Oval 17"/>
                <p:cNvSpPr>
                  <a:spLocks noChangeArrowheads="1"/>
                </p:cNvSpPr>
                <p:nvPr/>
              </p:nvSpPr>
              <p:spPr bwMode="gray">
                <a:xfrm>
                  <a:off x="4263" y="1757"/>
                  <a:ext cx="1033" cy="92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D6E1E2">
                        <a:alpha val="37999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125973" name="Text Box 18"/>
              <p:cNvSpPr txBox="1">
                <a:spLocks noChangeArrowheads="1"/>
              </p:cNvSpPr>
              <p:nvPr/>
            </p:nvSpPr>
            <p:spPr bwMode="gray">
              <a:xfrm>
                <a:off x="768" y="1451"/>
                <a:ext cx="784" cy="826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ru-RU" sz="8000" b="1">
                    <a:solidFill>
                      <a:srgbClr val="FF3300"/>
                    </a:solidFill>
                    <a:latin typeface="Georgia" pitchFamily="18" charset="0"/>
                  </a:rPr>
                  <a:t>17</a:t>
                </a:r>
                <a:endParaRPr lang="en-US" sz="8000" b="1">
                  <a:solidFill>
                    <a:srgbClr val="FF3300"/>
                  </a:solidFill>
                  <a:latin typeface="Georgia" pitchFamily="18" charset="0"/>
                </a:endParaRPr>
              </a:p>
            </p:txBody>
          </p:sp>
        </p:grpSp>
      </p:grpSp>
      <p:sp>
        <p:nvSpPr>
          <p:cNvPr id="125957" name="AutoShape 19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237288"/>
            <a:ext cx="684212" cy="620712"/>
          </a:xfrm>
          <a:prstGeom prst="actionButtonHome">
            <a:avLst/>
          </a:prstGeom>
          <a:gradFill rotWithShape="1">
            <a:gsLst>
              <a:gs pos="0">
                <a:srgbClr val="FF3300"/>
              </a:gs>
              <a:gs pos="100000">
                <a:srgbClr val="2F3D48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5" name="Group 37"/>
          <p:cNvGrpSpPr>
            <a:grpSpLocks/>
          </p:cNvGrpSpPr>
          <p:nvPr/>
        </p:nvGrpSpPr>
        <p:grpSpPr bwMode="auto">
          <a:xfrm>
            <a:off x="285720" y="214290"/>
            <a:ext cx="2947991" cy="1562119"/>
            <a:chOff x="2971" y="2704"/>
            <a:chExt cx="1859" cy="1075"/>
          </a:xfrm>
        </p:grpSpPr>
        <p:sp>
          <p:nvSpPr>
            <p:cNvPr id="25" name="Oval 24"/>
            <p:cNvSpPr>
              <a:spLocks noChangeArrowheads="1"/>
            </p:cNvSpPr>
            <p:nvPr/>
          </p:nvSpPr>
          <p:spPr bwMode="gray">
            <a:xfrm>
              <a:off x="2971" y="2704"/>
              <a:ext cx="1859" cy="1075"/>
            </a:xfrm>
            <a:prstGeom prst="ellipse">
              <a:avLst/>
            </a:prstGeom>
            <a:gradFill rotWithShape="1">
              <a:gsLst>
                <a:gs pos="0">
                  <a:srgbClr val="FF3809"/>
                </a:gs>
                <a:gs pos="100000">
                  <a:srgbClr val="2F3D48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>
              <a:outerShdw sy="50000" kx="-2453608" algn="br" rotWithShape="0">
                <a:srgbClr val="001D3A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6" name="WordArt 29">
              <a:hlinkClick r:id="rId3" action="ppaction://hlinksldjump"/>
            </p:cNvPr>
            <p:cNvSpPr>
              <a:spLocks noChangeArrowheads="1" noChangeShapeType="1" noTextEdit="1"/>
            </p:cNvSpPr>
            <p:nvPr/>
          </p:nvSpPr>
          <p:spPr bwMode="auto">
            <a:xfrm>
              <a:off x="3153" y="3013"/>
              <a:ext cx="1497" cy="453"/>
            </a:xfrm>
            <a:prstGeom prst="rect">
              <a:avLst/>
            </a:prstGeom>
          </p:spPr>
          <p:txBody>
            <a:bodyPr wrap="none" fromWordArt="1">
              <a:prstTxWarp prst="textDeflate">
                <a:avLst>
                  <a:gd name="adj" fmla="val 26227"/>
                </a:avLst>
              </a:prstTxWarp>
            </a:bodyPr>
            <a:lstStyle/>
            <a:p>
              <a:pPr algn="ctr"/>
              <a:r>
                <a:rPr lang="ru-RU" sz="3600" kern="10" dirty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Impact"/>
                </a:rPr>
                <a:t>Биология</a:t>
              </a:r>
              <a:endPara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Impac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Нижний колонтитул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www.themegallery.com</a:t>
            </a:r>
          </a:p>
        </p:txBody>
      </p:sp>
      <p:sp>
        <p:nvSpPr>
          <p:cNvPr id="126979" name="Rectangle 2"/>
          <p:cNvSpPr>
            <a:spLocks noChangeArrowheads="1"/>
          </p:cNvSpPr>
          <p:nvPr/>
        </p:nvSpPr>
        <p:spPr bwMode="auto">
          <a:xfrm>
            <a:off x="5795963" y="6165850"/>
            <a:ext cx="3348037" cy="692150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250825" y="2060575"/>
            <a:ext cx="8893175" cy="3384550"/>
            <a:chOff x="158" y="1298"/>
            <a:chExt cx="5602" cy="2132"/>
          </a:xfrm>
        </p:grpSpPr>
        <p:sp>
          <p:nvSpPr>
            <p:cNvPr id="191492" name="AutoShape 4"/>
            <p:cNvSpPr>
              <a:spLocks noChangeArrowheads="1"/>
            </p:cNvSpPr>
            <p:nvPr/>
          </p:nvSpPr>
          <p:spPr bwMode="gray">
            <a:xfrm>
              <a:off x="158" y="1298"/>
              <a:ext cx="5602" cy="2132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91493" name="Freeform 5"/>
            <p:cNvSpPr>
              <a:spLocks/>
            </p:cNvSpPr>
            <p:nvPr/>
          </p:nvSpPr>
          <p:spPr bwMode="gray">
            <a:xfrm>
              <a:off x="385" y="1616"/>
              <a:ext cx="488" cy="613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0066CC">
                    <a:gamma/>
                    <a:tint val="54510"/>
                    <a:invGamma/>
                  </a:srgbClr>
                </a:gs>
                <a:gs pos="50000">
                  <a:srgbClr val="0066CC">
                    <a:alpha val="0"/>
                  </a:srgbClr>
                </a:gs>
                <a:gs pos="100000">
                  <a:srgbClr val="0066CC">
                    <a:gamma/>
                    <a:tint val="54510"/>
                    <a:invGamma/>
                  </a:srgb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6989" name="Text Box 6"/>
            <p:cNvSpPr txBox="1">
              <a:spLocks noChangeArrowheads="1"/>
            </p:cNvSpPr>
            <p:nvPr/>
          </p:nvSpPr>
          <p:spPr bwMode="gray">
            <a:xfrm>
              <a:off x="2026" y="1480"/>
              <a:ext cx="3734" cy="145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4800" b="1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Какое животное называют кораблем пустыни?</a:t>
              </a:r>
              <a:endParaRPr lang="ru-RU" sz="48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3" name="Group 7"/>
            <p:cNvGrpSpPr>
              <a:grpSpLocks/>
            </p:cNvGrpSpPr>
            <p:nvPr/>
          </p:nvGrpSpPr>
          <p:grpSpPr bwMode="auto">
            <a:xfrm>
              <a:off x="340" y="1570"/>
              <a:ext cx="1361" cy="1361"/>
              <a:chOff x="476" y="1340"/>
              <a:chExt cx="1361" cy="1361"/>
            </a:xfrm>
          </p:grpSpPr>
          <p:sp>
            <p:nvSpPr>
              <p:cNvPr id="191496" name="Oval 8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tint val="0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26992" name="Oval 9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rgbClr val="FF3300">
                      <a:alpha val="32001"/>
                    </a:srgbClr>
                  </a:gs>
                  <a:gs pos="100000">
                    <a:srgbClr val="000000">
                      <a:alpha val="89998"/>
                    </a:srgb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191498" name="Oval 10"/>
              <p:cNvSpPr>
                <a:spLocks noChangeArrowheads="1"/>
              </p:cNvSpPr>
              <p:nvPr/>
            </p:nvSpPr>
            <p:spPr bwMode="gray">
              <a:xfrm>
                <a:off x="565" y="1429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shade val="54118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26994" name="Oval 11"/>
              <p:cNvSpPr>
                <a:spLocks noChangeArrowheads="1"/>
              </p:cNvSpPr>
              <p:nvPr/>
            </p:nvSpPr>
            <p:spPr bwMode="gray">
              <a:xfrm>
                <a:off x="566" y="1431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rgbClr val="FFFF00">
                      <a:alpha val="0"/>
                    </a:srgbClr>
                  </a:gs>
                  <a:gs pos="100000">
                    <a:srgbClr val="276F6C"/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126995" name="Oval 12"/>
              <p:cNvSpPr>
                <a:spLocks noChangeArrowheads="1"/>
              </p:cNvSpPr>
              <p:nvPr/>
            </p:nvSpPr>
            <p:spPr bwMode="gray">
              <a:xfrm>
                <a:off x="624" y="1488"/>
                <a:ext cx="1065" cy="1065"/>
              </a:xfrm>
              <a:prstGeom prst="ellipse">
                <a:avLst/>
              </a:prstGeom>
              <a:solidFill>
                <a:srgbClr val="333333"/>
              </a:soli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grpSp>
            <p:nvGrpSpPr>
              <p:cNvPr id="4" name="Group 13"/>
              <p:cNvGrpSpPr>
                <a:grpSpLocks/>
              </p:cNvGrpSpPr>
              <p:nvPr/>
            </p:nvGrpSpPr>
            <p:grpSpPr bwMode="auto">
              <a:xfrm>
                <a:off x="641" y="1504"/>
                <a:ext cx="1031" cy="1031"/>
                <a:chOff x="4166" y="1706"/>
                <a:chExt cx="1252" cy="1252"/>
              </a:xfrm>
            </p:grpSpPr>
            <p:sp>
              <p:nvSpPr>
                <p:cNvPr id="126998" name="Oval 14"/>
                <p:cNvSpPr>
                  <a:spLocks noChangeArrowheads="1"/>
                </p:cNvSpPr>
                <p:nvPr/>
              </p:nvSpPr>
              <p:spPr bwMode="gray">
                <a:xfrm>
                  <a:off x="4166" y="1706"/>
                  <a:ext cx="1252" cy="125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636869"/>
                    </a:gs>
                    <a:gs pos="100000">
                      <a:srgbClr val="D6E1E2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26999" name="Oval 15"/>
                <p:cNvSpPr>
                  <a:spLocks noChangeArrowheads="1"/>
                </p:cNvSpPr>
                <p:nvPr/>
              </p:nvSpPr>
              <p:spPr bwMode="gray">
                <a:xfrm>
                  <a:off x="4182" y="1713"/>
                  <a:ext cx="1222" cy="122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alpha val="0"/>
                      </a:srgbClr>
                    </a:gs>
                    <a:gs pos="100000">
                      <a:srgbClr val="F1F5F5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27000" name="Oval 16"/>
                <p:cNvSpPr>
                  <a:spLocks noChangeArrowheads="1"/>
                </p:cNvSpPr>
                <p:nvPr/>
              </p:nvSpPr>
              <p:spPr bwMode="gray">
                <a:xfrm>
                  <a:off x="4195" y="1725"/>
                  <a:ext cx="1162" cy="114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AAB2B3"/>
                    </a:gs>
                    <a:gs pos="100000">
                      <a:srgbClr val="D6E1E2">
                        <a:alpha val="48000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27001" name="Oval 17"/>
                <p:cNvSpPr>
                  <a:spLocks noChangeArrowheads="1"/>
                </p:cNvSpPr>
                <p:nvPr/>
              </p:nvSpPr>
              <p:spPr bwMode="gray">
                <a:xfrm>
                  <a:off x="4263" y="1757"/>
                  <a:ext cx="1033" cy="92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D6E1E2">
                        <a:alpha val="37999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126997" name="Text Box 18"/>
              <p:cNvSpPr txBox="1">
                <a:spLocks noChangeArrowheads="1"/>
              </p:cNvSpPr>
              <p:nvPr/>
            </p:nvSpPr>
            <p:spPr bwMode="gray">
              <a:xfrm>
                <a:off x="729" y="1451"/>
                <a:ext cx="862" cy="826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ru-RU" sz="8000" b="1">
                    <a:solidFill>
                      <a:srgbClr val="FF3300"/>
                    </a:solidFill>
                    <a:latin typeface="Georgia" pitchFamily="18" charset="0"/>
                  </a:rPr>
                  <a:t>18</a:t>
                </a:r>
                <a:endParaRPr lang="en-US" sz="8000" b="1">
                  <a:solidFill>
                    <a:srgbClr val="FF3300"/>
                  </a:solidFill>
                  <a:latin typeface="Georgia" pitchFamily="18" charset="0"/>
                </a:endParaRPr>
              </a:p>
            </p:txBody>
          </p:sp>
        </p:grpSp>
      </p:grpSp>
      <p:sp>
        <p:nvSpPr>
          <p:cNvPr id="126981" name="AutoShape 19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237288"/>
            <a:ext cx="684212" cy="620712"/>
          </a:xfrm>
          <a:prstGeom prst="actionButtonHome">
            <a:avLst/>
          </a:prstGeom>
          <a:gradFill rotWithShape="1">
            <a:gsLst>
              <a:gs pos="0">
                <a:srgbClr val="FF3300"/>
              </a:gs>
              <a:gs pos="100000">
                <a:srgbClr val="2F3D48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5" name="Group 37"/>
          <p:cNvGrpSpPr>
            <a:grpSpLocks/>
          </p:cNvGrpSpPr>
          <p:nvPr/>
        </p:nvGrpSpPr>
        <p:grpSpPr bwMode="auto">
          <a:xfrm>
            <a:off x="285720" y="214290"/>
            <a:ext cx="2947991" cy="1562119"/>
            <a:chOff x="2971" y="2704"/>
            <a:chExt cx="1859" cy="1075"/>
          </a:xfrm>
        </p:grpSpPr>
        <p:sp>
          <p:nvSpPr>
            <p:cNvPr id="25" name="Oval 24"/>
            <p:cNvSpPr>
              <a:spLocks noChangeArrowheads="1"/>
            </p:cNvSpPr>
            <p:nvPr/>
          </p:nvSpPr>
          <p:spPr bwMode="gray">
            <a:xfrm>
              <a:off x="2971" y="2704"/>
              <a:ext cx="1859" cy="1075"/>
            </a:xfrm>
            <a:prstGeom prst="ellipse">
              <a:avLst/>
            </a:prstGeom>
            <a:gradFill rotWithShape="1">
              <a:gsLst>
                <a:gs pos="0">
                  <a:srgbClr val="FF3809"/>
                </a:gs>
                <a:gs pos="100000">
                  <a:srgbClr val="2F3D48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>
              <a:outerShdw sy="50000" kx="-2453608" algn="br" rotWithShape="0">
                <a:srgbClr val="001D3A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6" name="WordArt 29">
              <a:hlinkClick r:id="rId3" action="ppaction://hlinksldjump"/>
            </p:cNvPr>
            <p:cNvSpPr>
              <a:spLocks noChangeArrowheads="1" noChangeShapeType="1" noTextEdit="1"/>
            </p:cNvSpPr>
            <p:nvPr/>
          </p:nvSpPr>
          <p:spPr bwMode="auto">
            <a:xfrm>
              <a:off x="3153" y="3013"/>
              <a:ext cx="1497" cy="453"/>
            </a:xfrm>
            <a:prstGeom prst="rect">
              <a:avLst/>
            </a:prstGeom>
          </p:spPr>
          <p:txBody>
            <a:bodyPr wrap="none" fromWordArt="1">
              <a:prstTxWarp prst="textDeflate">
                <a:avLst>
                  <a:gd name="adj" fmla="val 26227"/>
                </a:avLst>
              </a:prstTxWarp>
            </a:bodyPr>
            <a:lstStyle/>
            <a:p>
              <a:pPr algn="ctr"/>
              <a:r>
                <a:rPr lang="ru-RU" sz="3600" kern="10" dirty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Impact"/>
                </a:rPr>
                <a:t>Биология</a:t>
              </a:r>
              <a:endPara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Impac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Нижний колонтитул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www.themegallery.com</a:t>
            </a:r>
          </a:p>
        </p:txBody>
      </p:sp>
      <p:sp>
        <p:nvSpPr>
          <p:cNvPr id="128003" name="Rectangle 2"/>
          <p:cNvSpPr>
            <a:spLocks noChangeArrowheads="1"/>
          </p:cNvSpPr>
          <p:nvPr/>
        </p:nvSpPr>
        <p:spPr bwMode="auto">
          <a:xfrm>
            <a:off x="5795963" y="6165850"/>
            <a:ext cx="3348037" cy="692150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250825" y="2060575"/>
            <a:ext cx="8893175" cy="3384550"/>
            <a:chOff x="158" y="1298"/>
            <a:chExt cx="5602" cy="2132"/>
          </a:xfrm>
        </p:grpSpPr>
        <p:sp>
          <p:nvSpPr>
            <p:cNvPr id="190468" name="AutoShape 4"/>
            <p:cNvSpPr>
              <a:spLocks noChangeArrowheads="1"/>
            </p:cNvSpPr>
            <p:nvPr/>
          </p:nvSpPr>
          <p:spPr bwMode="gray">
            <a:xfrm>
              <a:off x="158" y="1298"/>
              <a:ext cx="5602" cy="2132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90469" name="Freeform 5"/>
            <p:cNvSpPr>
              <a:spLocks/>
            </p:cNvSpPr>
            <p:nvPr/>
          </p:nvSpPr>
          <p:spPr bwMode="gray">
            <a:xfrm>
              <a:off x="385" y="1616"/>
              <a:ext cx="488" cy="613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0066CC">
                    <a:gamma/>
                    <a:tint val="54510"/>
                    <a:invGamma/>
                  </a:srgbClr>
                </a:gs>
                <a:gs pos="50000">
                  <a:srgbClr val="0066CC">
                    <a:alpha val="0"/>
                  </a:srgbClr>
                </a:gs>
                <a:gs pos="100000">
                  <a:srgbClr val="0066CC">
                    <a:gamma/>
                    <a:tint val="54510"/>
                    <a:invGamma/>
                  </a:srgb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8013" name="Text Box 6"/>
            <p:cNvSpPr txBox="1">
              <a:spLocks noChangeArrowheads="1"/>
            </p:cNvSpPr>
            <p:nvPr/>
          </p:nvSpPr>
          <p:spPr bwMode="gray">
            <a:xfrm>
              <a:off x="2026" y="1480"/>
              <a:ext cx="3734" cy="145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4800" b="1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Морские лилии – это растения или животные?</a:t>
              </a:r>
              <a:endParaRPr lang="ru-RU" sz="48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3" name="Group 7"/>
            <p:cNvGrpSpPr>
              <a:grpSpLocks/>
            </p:cNvGrpSpPr>
            <p:nvPr/>
          </p:nvGrpSpPr>
          <p:grpSpPr bwMode="auto">
            <a:xfrm>
              <a:off x="340" y="1570"/>
              <a:ext cx="1361" cy="1361"/>
              <a:chOff x="476" y="1340"/>
              <a:chExt cx="1361" cy="1361"/>
            </a:xfrm>
          </p:grpSpPr>
          <p:sp>
            <p:nvSpPr>
              <p:cNvPr id="190472" name="Oval 8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tint val="0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28016" name="Oval 9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rgbClr val="FF3300">
                      <a:alpha val="32001"/>
                    </a:srgbClr>
                  </a:gs>
                  <a:gs pos="100000">
                    <a:srgbClr val="000000">
                      <a:alpha val="89998"/>
                    </a:srgb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190474" name="Oval 10"/>
              <p:cNvSpPr>
                <a:spLocks noChangeArrowheads="1"/>
              </p:cNvSpPr>
              <p:nvPr/>
            </p:nvSpPr>
            <p:spPr bwMode="gray">
              <a:xfrm>
                <a:off x="565" y="1429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shade val="54118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28018" name="Oval 11"/>
              <p:cNvSpPr>
                <a:spLocks noChangeArrowheads="1"/>
              </p:cNvSpPr>
              <p:nvPr/>
            </p:nvSpPr>
            <p:spPr bwMode="gray">
              <a:xfrm>
                <a:off x="566" y="1431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rgbClr val="FFFF00">
                      <a:alpha val="0"/>
                    </a:srgbClr>
                  </a:gs>
                  <a:gs pos="100000">
                    <a:srgbClr val="276F6C"/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128019" name="Oval 12"/>
              <p:cNvSpPr>
                <a:spLocks noChangeArrowheads="1"/>
              </p:cNvSpPr>
              <p:nvPr/>
            </p:nvSpPr>
            <p:spPr bwMode="gray">
              <a:xfrm>
                <a:off x="624" y="1488"/>
                <a:ext cx="1065" cy="1065"/>
              </a:xfrm>
              <a:prstGeom prst="ellipse">
                <a:avLst/>
              </a:prstGeom>
              <a:solidFill>
                <a:srgbClr val="333333"/>
              </a:soli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grpSp>
            <p:nvGrpSpPr>
              <p:cNvPr id="4" name="Group 13"/>
              <p:cNvGrpSpPr>
                <a:grpSpLocks/>
              </p:cNvGrpSpPr>
              <p:nvPr/>
            </p:nvGrpSpPr>
            <p:grpSpPr bwMode="auto">
              <a:xfrm>
                <a:off x="641" y="1504"/>
                <a:ext cx="1031" cy="1031"/>
                <a:chOff x="4166" y="1706"/>
                <a:chExt cx="1252" cy="1252"/>
              </a:xfrm>
            </p:grpSpPr>
            <p:sp>
              <p:nvSpPr>
                <p:cNvPr id="128022" name="Oval 14"/>
                <p:cNvSpPr>
                  <a:spLocks noChangeArrowheads="1"/>
                </p:cNvSpPr>
                <p:nvPr/>
              </p:nvSpPr>
              <p:spPr bwMode="gray">
                <a:xfrm>
                  <a:off x="4166" y="1706"/>
                  <a:ext cx="1252" cy="125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636869"/>
                    </a:gs>
                    <a:gs pos="100000">
                      <a:srgbClr val="D6E1E2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28023" name="Oval 15"/>
                <p:cNvSpPr>
                  <a:spLocks noChangeArrowheads="1"/>
                </p:cNvSpPr>
                <p:nvPr/>
              </p:nvSpPr>
              <p:spPr bwMode="gray">
                <a:xfrm>
                  <a:off x="4182" y="1713"/>
                  <a:ext cx="1222" cy="122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alpha val="0"/>
                      </a:srgbClr>
                    </a:gs>
                    <a:gs pos="100000">
                      <a:srgbClr val="F1F5F5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28024" name="Oval 16"/>
                <p:cNvSpPr>
                  <a:spLocks noChangeArrowheads="1"/>
                </p:cNvSpPr>
                <p:nvPr/>
              </p:nvSpPr>
              <p:spPr bwMode="gray">
                <a:xfrm>
                  <a:off x="4195" y="1725"/>
                  <a:ext cx="1162" cy="114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AAB2B3"/>
                    </a:gs>
                    <a:gs pos="100000">
                      <a:srgbClr val="D6E1E2">
                        <a:alpha val="48000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28025" name="Oval 17"/>
                <p:cNvSpPr>
                  <a:spLocks noChangeArrowheads="1"/>
                </p:cNvSpPr>
                <p:nvPr/>
              </p:nvSpPr>
              <p:spPr bwMode="gray">
                <a:xfrm>
                  <a:off x="4263" y="1757"/>
                  <a:ext cx="1033" cy="92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D6E1E2">
                        <a:alpha val="37999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128021" name="Text Box 18"/>
              <p:cNvSpPr txBox="1">
                <a:spLocks noChangeArrowheads="1"/>
              </p:cNvSpPr>
              <p:nvPr/>
            </p:nvSpPr>
            <p:spPr bwMode="gray">
              <a:xfrm>
                <a:off x="738" y="1451"/>
                <a:ext cx="844" cy="826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ru-RU" sz="8000" b="1">
                    <a:solidFill>
                      <a:srgbClr val="FF3300"/>
                    </a:solidFill>
                    <a:latin typeface="Georgia" pitchFamily="18" charset="0"/>
                  </a:rPr>
                  <a:t>19</a:t>
                </a:r>
                <a:endParaRPr lang="en-US" sz="8000" b="1">
                  <a:solidFill>
                    <a:srgbClr val="FF3300"/>
                  </a:solidFill>
                  <a:latin typeface="Georgia" pitchFamily="18" charset="0"/>
                </a:endParaRPr>
              </a:p>
            </p:txBody>
          </p:sp>
        </p:grpSp>
      </p:grpSp>
      <p:sp>
        <p:nvSpPr>
          <p:cNvPr id="128005" name="AutoShape 19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237288"/>
            <a:ext cx="684212" cy="620712"/>
          </a:xfrm>
          <a:prstGeom prst="actionButtonHome">
            <a:avLst/>
          </a:prstGeom>
          <a:gradFill rotWithShape="1">
            <a:gsLst>
              <a:gs pos="0">
                <a:srgbClr val="FF3300"/>
              </a:gs>
              <a:gs pos="100000">
                <a:srgbClr val="2F3D48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5" name="Group 37"/>
          <p:cNvGrpSpPr>
            <a:grpSpLocks/>
          </p:cNvGrpSpPr>
          <p:nvPr/>
        </p:nvGrpSpPr>
        <p:grpSpPr bwMode="auto">
          <a:xfrm>
            <a:off x="285720" y="214290"/>
            <a:ext cx="2947991" cy="1562119"/>
            <a:chOff x="2971" y="2704"/>
            <a:chExt cx="1859" cy="1075"/>
          </a:xfrm>
        </p:grpSpPr>
        <p:sp>
          <p:nvSpPr>
            <p:cNvPr id="25" name="Oval 24"/>
            <p:cNvSpPr>
              <a:spLocks noChangeArrowheads="1"/>
            </p:cNvSpPr>
            <p:nvPr/>
          </p:nvSpPr>
          <p:spPr bwMode="gray">
            <a:xfrm>
              <a:off x="2971" y="2704"/>
              <a:ext cx="1859" cy="1075"/>
            </a:xfrm>
            <a:prstGeom prst="ellipse">
              <a:avLst/>
            </a:prstGeom>
            <a:gradFill rotWithShape="1">
              <a:gsLst>
                <a:gs pos="0">
                  <a:srgbClr val="FF3809"/>
                </a:gs>
                <a:gs pos="100000">
                  <a:srgbClr val="2F3D48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>
              <a:outerShdw sy="50000" kx="-2453608" algn="br" rotWithShape="0">
                <a:srgbClr val="001D3A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6" name="WordArt 29">
              <a:hlinkClick r:id="rId3" action="ppaction://hlinksldjump"/>
            </p:cNvPr>
            <p:cNvSpPr>
              <a:spLocks noChangeArrowheads="1" noChangeShapeType="1" noTextEdit="1"/>
            </p:cNvSpPr>
            <p:nvPr/>
          </p:nvSpPr>
          <p:spPr bwMode="auto">
            <a:xfrm>
              <a:off x="3153" y="3013"/>
              <a:ext cx="1497" cy="453"/>
            </a:xfrm>
            <a:prstGeom prst="rect">
              <a:avLst/>
            </a:prstGeom>
          </p:spPr>
          <p:txBody>
            <a:bodyPr wrap="none" fromWordArt="1">
              <a:prstTxWarp prst="textDeflate">
                <a:avLst>
                  <a:gd name="adj" fmla="val 26227"/>
                </a:avLst>
              </a:prstTxWarp>
            </a:bodyPr>
            <a:lstStyle/>
            <a:p>
              <a:pPr algn="ctr"/>
              <a:r>
                <a:rPr lang="ru-RU" sz="3600" kern="10" dirty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Impact"/>
                </a:rPr>
                <a:t>Биология</a:t>
              </a:r>
              <a:endPara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Impac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Нижний колонтитул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www.themegallery.com</a:t>
            </a:r>
          </a:p>
        </p:txBody>
      </p:sp>
      <p:sp>
        <p:nvSpPr>
          <p:cNvPr id="129027" name="Rectangle 2"/>
          <p:cNvSpPr>
            <a:spLocks noChangeArrowheads="1"/>
          </p:cNvSpPr>
          <p:nvPr/>
        </p:nvSpPr>
        <p:spPr bwMode="auto">
          <a:xfrm>
            <a:off x="5795963" y="6165850"/>
            <a:ext cx="3348037" cy="692150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250825" y="2060575"/>
            <a:ext cx="8893175" cy="3384550"/>
            <a:chOff x="158" y="1298"/>
            <a:chExt cx="5602" cy="2132"/>
          </a:xfrm>
        </p:grpSpPr>
        <p:sp>
          <p:nvSpPr>
            <p:cNvPr id="189444" name="AutoShape 4"/>
            <p:cNvSpPr>
              <a:spLocks noChangeArrowheads="1"/>
            </p:cNvSpPr>
            <p:nvPr/>
          </p:nvSpPr>
          <p:spPr bwMode="gray">
            <a:xfrm>
              <a:off x="158" y="1298"/>
              <a:ext cx="5602" cy="2132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89445" name="Freeform 5"/>
            <p:cNvSpPr>
              <a:spLocks/>
            </p:cNvSpPr>
            <p:nvPr/>
          </p:nvSpPr>
          <p:spPr bwMode="gray">
            <a:xfrm>
              <a:off x="385" y="1616"/>
              <a:ext cx="488" cy="613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0066CC">
                    <a:gamma/>
                    <a:tint val="54510"/>
                    <a:invGamma/>
                  </a:srgbClr>
                </a:gs>
                <a:gs pos="50000">
                  <a:srgbClr val="0066CC">
                    <a:alpha val="0"/>
                  </a:srgbClr>
                </a:gs>
                <a:gs pos="100000">
                  <a:srgbClr val="0066CC">
                    <a:gamma/>
                    <a:tint val="54510"/>
                    <a:invGamma/>
                  </a:srgb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9037" name="Text Box 6"/>
            <p:cNvSpPr txBox="1">
              <a:spLocks noChangeArrowheads="1"/>
            </p:cNvSpPr>
            <p:nvPr/>
          </p:nvSpPr>
          <p:spPr bwMode="gray">
            <a:xfrm>
              <a:off x="2026" y="1480"/>
              <a:ext cx="3734" cy="180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6000" b="1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Чем размножаются папоротники?</a:t>
              </a:r>
              <a:endParaRPr lang="ru-RU" sz="6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3" name="Group 7"/>
            <p:cNvGrpSpPr>
              <a:grpSpLocks/>
            </p:cNvGrpSpPr>
            <p:nvPr/>
          </p:nvGrpSpPr>
          <p:grpSpPr bwMode="auto">
            <a:xfrm>
              <a:off x="340" y="1570"/>
              <a:ext cx="1361" cy="1361"/>
              <a:chOff x="476" y="1340"/>
              <a:chExt cx="1361" cy="1361"/>
            </a:xfrm>
          </p:grpSpPr>
          <p:sp>
            <p:nvSpPr>
              <p:cNvPr id="189448" name="Oval 8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tint val="0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29040" name="Oval 9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rgbClr val="FF3300">
                      <a:alpha val="32001"/>
                    </a:srgbClr>
                  </a:gs>
                  <a:gs pos="100000">
                    <a:srgbClr val="000000">
                      <a:alpha val="89998"/>
                    </a:srgb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189450" name="Oval 10"/>
              <p:cNvSpPr>
                <a:spLocks noChangeArrowheads="1"/>
              </p:cNvSpPr>
              <p:nvPr/>
            </p:nvSpPr>
            <p:spPr bwMode="gray">
              <a:xfrm>
                <a:off x="565" y="1429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shade val="54118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29042" name="Oval 11"/>
              <p:cNvSpPr>
                <a:spLocks noChangeArrowheads="1"/>
              </p:cNvSpPr>
              <p:nvPr/>
            </p:nvSpPr>
            <p:spPr bwMode="gray">
              <a:xfrm>
                <a:off x="566" y="1431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rgbClr val="FFFF00">
                      <a:alpha val="0"/>
                    </a:srgbClr>
                  </a:gs>
                  <a:gs pos="100000">
                    <a:srgbClr val="276F6C"/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129043" name="Oval 12"/>
              <p:cNvSpPr>
                <a:spLocks noChangeArrowheads="1"/>
              </p:cNvSpPr>
              <p:nvPr/>
            </p:nvSpPr>
            <p:spPr bwMode="gray">
              <a:xfrm>
                <a:off x="624" y="1488"/>
                <a:ext cx="1065" cy="1065"/>
              </a:xfrm>
              <a:prstGeom prst="ellipse">
                <a:avLst/>
              </a:prstGeom>
              <a:solidFill>
                <a:srgbClr val="333333"/>
              </a:soli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grpSp>
            <p:nvGrpSpPr>
              <p:cNvPr id="4" name="Group 13"/>
              <p:cNvGrpSpPr>
                <a:grpSpLocks/>
              </p:cNvGrpSpPr>
              <p:nvPr/>
            </p:nvGrpSpPr>
            <p:grpSpPr bwMode="auto">
              <a:xfrm>
                <a:off x="641" y="1504"/>
                <a:ext cx="1031" cy="1031"/>
                <a:chOff x="4166" y="1706"/>
                <a:chExt cx="1252" cy="1252"/>
              </a:xfrm>
            </p:grpSpPr>
            <p:sp>
              <p:nvSpPr>
                <p:cNvPr id="129046" name="Oval 14"/>
                <p:cNvSpPr>
                  <a:spLocks noChangeArrowheads="1"/>
                </p:cNvSpPr>
                <p:nvPr/>
              </p:nvSpPr>
              <p:spPr bwMode="gray">
                <a:xfrm>
                  <a:off x="4166" y="1706"/>
                  <a:ext cx="1252" cy="125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636869"/>
                    </a:gs>
                    <a:gs pos="100000">
                      <a:srgbClr val="D6E1E2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29047" name="Oval 15"/>
                <p:cNvSpPr>
                  <a:spLocks noChangeArrowheads="1"/>
                </p:cNvSpPr>
                <p:nvPr/>
              </p:nvSpPr>
              <p:spPr bwMode="gray">
                <a:xfrm>
                  <a:off x="4182" y="1713"/>
                  <a:ext cx="1222" cy="122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alpha val="0"/>
                      </a:srgbClr>
                    </a:gs>
                    <a:gs pos="100000">
                      <a:srgbClr val="F1F5F5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29048" name="Oval 16"/>
                <p:cNvSpPr>
                  <a:spLocks noChangeArrowheads="1"/>
                </p:cNvSpPr>
                <p:nvPr/>
              </p:nvSpPr>
              <p:spPr bwMode="gray">
                <a:xfrm>
                  <a:off x="4195" y="1725"/>
                  <a:ext cx="1162" cy="114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AAB2B3"/>
                    </a:gs>
                    <a:gs pos="100000">
                      <a:srgbClr val="D6E1E2">
                        <a:alpha val="48000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29049" name="Oval 17"/>
                <p:cNvSpPr>
                  <a:spLocks noChangeArrowheads="1"/>
                </p:cNvSpPr>
                <p:nvPr/>
              </p:nvSpPr>
              <p:spPr bwMode="gray">
                <a:xfrm>
                  <a:off x="4263" y="1757"/>
                  <a:ext cx="1033" cy="92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D6E1E2">
                        <a:alpha val="37999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129045" name="Text Box 18"/>
              <p:cNvSpPr txBox="1">
                <a:spLocks noChangeArrowheads="1"/>
              </p:cNvSpPr>
              <p:nvPr/>
            </p:nvSpPr>
            <p:spPr bwMode="gray">
              <a:xfrm>
                <a:off x="677" y="1451"/>
                <a:ext cx="966" cy="826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ru-RU" sz="8000" b="1">
                    <a:solidFill>
                      <a:srgbClr val="FF3300"/>
                    </a:solidFill>
                    <a:latin typeface="Georgia" pitchFamily="18" charset="0"/>
                  </a:rPr>
                  <a:t>20</a:t>
                </a:r>
                <a:endParaRPr lang="en-US" sz="8000" b="1">
                  <a:solidFill>
                    <a:srgbClr val="FF3300"/>
                  </a:solidFill>
                  <a:latin typeface="Georgia" pitchFamily="18" charset="0"/>
                </a:endParaRPr>
              </a:p>
            </p:txBody>
          </p:sp>
        </p:grpSp>
      </p:grpSp>
      <p:sp>
        <p:nvSpPr>
          <p:cNvPr id="129029" name="AutoShape 19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237288"/>
            <a:ext cx="684212" cy="620712"/>
          </a:xfrm>
          <a:prstGeom prst="actionButtonHome">
            <a:avLst/>
          </a:prstGeom>
          <a:gradFill rotWithShape="1">
            <a:gsLst>
              <a:gs pos="0">
                <a:srgbClr val="FF3300"/>
              </a:gs>
              <a:gs pos="100000">
                <a:srgbClr val="2F3D48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5" name="Group 37"/>
          <p:cNvGrpSpPr>
            <a:grpSpLocks/>
          </p:cNvGrpSpPr>
          <p:nvPr/>
        </p:nvGrpSpPr>
        <p:grpSpPr bwMode="auto">
          <a:xfrm>
            <a:off x="285720" y="214290"/>
            <a:ext cx="2947991" cy="1562119"/>
            <a:chOff x="2971" y="2704"/>
            <a:chExt cx="1859" cy="1075"/>
          </a:xfrm>
        </p:grpSpPr>
        <p:sp>
          <p:nvSpPr>
            <p:cNvPr id="25" name="Oval 24"/>
            <p:cNvSpPr>
              <a:spLocks noChangeArrowheads="1"/>
            </p:cNvSpPr>
            <p:nvPr/>
          </p:nvSpPr>
          <p:spPr bwMode="gray">
            <a:xfrm>
              <a:off x="2971" y="2704"/>
              <a:ext cx="1859" cy="1075"/>
            </a:xfrm>
            <a:prstGeom prst="ellipse">
              <a:avLst/>
            </a:prstGeom>
            <a:gradFill rotWithShape="1">
              <a:gsLst>
                <a:gs pos="0">
                  <a:srgbClr val="FF3809"/>
                </a:gs>
                <a:gs pos="100000">
                  <a:srgbClr val="2F3D48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>
              <a:outerShdw sy="50000" kx="-2453608" algn="br" rotWithShape="0">
                <a:srgbClr val="001D3A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6" name="WordArt 29">
              <a:hlinkClick r:id="rId4" action="ppaction://hlinksldjump"/>
            </p:cNvPr>
            <p:cNvSpPr>
              <a:spLocks noChangeArrowheads="1" noChangeShapeType="1" noTextEdit="1"/>
            </p:cNvSpPr>
            <p:nvPr/>
          </p:nvSpPr>
          <p:spPr bwMode="auto">
            <a:xfrm>
              <a:off x="3153" y="3013"/>
              <a:ext cx="1497" cy="453"/>
            </a:xfrm>
            <a:prstGeom prst="rect">
              <a:avLst/>
            </a:prstGeom>
          </p:spPr>
          <p:txBody>
            <a:bodyPr wrap="none" fromWordArt="1">
              <a:prstTxWarp prst="textDeflate">
                <a:avLst>
                  <a:gd name="adj" fmla="val 26227"/>
                </a:avLst>
              </a:prstTxWarp>
            </a:bodyPr>
            <a:lstStyle/>
            <a:p>
              <a:pPr algn="ctr"/>
              <a:r>
                <a:rPr lang="ru-RU" sz="3600" kern="10" dirty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Impact"/>
                </a:rPr>
                <a:t>Биология</a:t>
              </a:r>
              <a:endPara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Impact"/>
              </a:endParaRPr>
            </a:p>
          </p:txBody>
        </p:sp>
      </p:grpSp>
      <p:pic>
        <p:nvPicPr>
          <p:cNvPr id="27" name="Sound 2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2"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7"/>
                </p:tgtEl>
              </p:cMediaNode>
            </p:audio>
          </p:childTnLst>
        </p:cTn>
      </p:par>
    </p:tnLst>
  </p:timing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Нижний колонтитул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www.themegallery.com</a:t>
            </a:r>
          </a:p>
        </p:txBody>
      </p:sp>
      <p:sp>
        <p:nvSpPr>
          <p:cNvPr id="130051" name="Rectangle 2"/>
          <p:cNvSpPr>
            <a:spLocks noChangeArrowheads="1"/>
          </p:cNvSpPr>
          <p:nvPr/>
        </p:nvSpPr>
        <p:spPr bwMode="auto">
          <a:xfrm>
            <a:off x="5795963" y="6165850"/>
            <a:ext cx="3348037" cy="692150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250825" y="2060575"/>
            <a:ext cx="8893175" cy="3384550"/>
            <a:chOff x="158" y="1298"/>
            <a:chExt cx="5602" cy="2132"/>
          </a:xfrm>
        </p:grpSpPr>
        <p:sp>
          <p:nvSpPr>
            <p:cNvPr id="188420" name="AutoShape 4"/>
            <p:cNvSpPr>
              <a:spLocks noChangeArrowheads="1"/>
            </p:cNvSpPr>
            <p:nvPr/>
          </p:nvSpPr>
          <p:spPr bwMode="gray">
            <a:xfrm>
              <a:off x="158" y="1298"/>
              <a:ext cx="5602" cy="2132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88421" name="Freeform 5"/>
            <p:cNvSpPr>
              <a:spLocks/>
            </p:cNvSpPr>
            <p:nvPr/>
          </p:nvSpPr>
          <p:spPr bwMode="gray">
            <a:xfrm>
              <a:off x="385" y="1616"/>
              <a:ext cx="488" cy="613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0066CC">
                    <a:gamma/>
                    <a:tint val="54510"/>
                    <a:invGamma/>
                  </a:srgbClr>
                </a:gs>
                <a:gs pos="50000">
                  <a:srgbClr val="0066CC">
                    <a:alpha val="0"/>
                  </a:srgbClr>
                </a:gs>
                <a:gs pos="100000">
                  <a:srgbClr val="0066CC">
                    <a:gamma/>
                    <a:tint val="54510"/>
                    <a:invGamma/>
                  </a:srgb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30061" name="Text Box 6"/>
            <p:cNvSpPr txBox="1">
              <a:spLocks noChangeArrowheads="1"/>
            </p:cNvSpPr>
            <p:nvPr/>
          </p:nvSpPr>
          <p:spPr bwMode="gray">
            <a:xfrm>
              <a:off x="2026" y="1480"/>
              <a:ext cx="3734" cy="133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4400" b="1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С каким насекомым сравнивают ленивого  человека?</a:t>
              </a:r>
              <a:endParaRPr lang="ru-RU" sz="4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3" name="Group 7"/>
            <p:cNvGrpSpPr>
              <a:grpSpLocks/>
            </p:cNvGrpSpPr>
            <p:nvPr/>
          </p:nvGrpSpPr>
          <p:grpSpPr bwMode="auto">
            <a:xfrm>
              <a:off x="340" y="1570"/>
              <a:ext cx="1361" cy="1361"/>
              <a:chOff x="476" y="1340"/>
              <a:chExt cx="1361" cy="1361"/>
            </a:xfrm>
          </p:grpSpPr>
          <p:sp>
            <p:nvSpPr>
              <p:cNvPr id="188424" name="Oval 8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tint val="0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0064" name="Oval 9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rgbClr val="FF3300">
                      <a:alpha val="32001"/>
                    </a:srgbClr>
                  </a:gs>
                  <a:gs pos="100000">
                    <a:srgbClr val="000000">
                      <a:alpha val="89998"/>
                    </a:srgb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188426" name="Oval 10"/>
              <p:cNvSpPr>
                <a:spLocks noChangeArrowheads="1"/>
              </p:cNvSpPr>
              <p:nvPr/>
            </p:nvSpPr>
            <p:spPr bwMode="gray">
              <a:xfrm>
                <a:off x="565" y="1429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shade val="54118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0066" name="Oval 11"/>
              <p:cNvSpPr>
                <a:spLocks noChangeArrowheads="1"/>
              </p:cNvSpPr>
              <p:nvPr/>
            </p:nvSpPr>
            <p:spPr bwMode="gray">
              <a:xfrm>
                <a:off x="566" y="1431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rgbClr val="FFFF00">
                      <a:alpha val="0"/>
                    </a:srgbClr>
                  </a:gs>
                  <a:gs pos="100000">
                    <a:srgbClr val="276F6C"/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130067" name="Oval 12"/>
              <p:cNvSpPr>
                <a:spLocks noChangeArrowheads="1"/>
              </p:cNvSpPr>
              <p:nvPr/>
            </p:nvSpPr>
            <p:spPr bwMode="gray">
              <a:xfrm>
                <a:off x="624" y="1488"/>
                <a:ext cx="1065" cy="1065"/>
              </a:xfrm>
              <a:prstGeom prst="ellipse">
                <a:avLst/>
              </a:prstGeom>
              <a:solidFill>
                <a:srgbClr val="333333"/>
              </a:soli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grpSp>
            <p:nvGrpSpPr>
              <p:cNvPr id="4" name="Group 13"/>
              <p:cNvGrpSpPr>
                <a:grpSpLocks/>
              </p:cNvGrpSpPr>
              <p:nvPr/>
            </p:nvGrpSpPr>
            <p:grpSpPr bwMode="auto">
              <a:xfrm>
                <a:off x="641" y="1504"/>
                <a:ext cx="1031" cy="1031"/>
                <a:chOff x="4166" y="1706"/>
                <a:chExt cx="1252" cy="1252"/>
              </a:xfrm>
            </p:grpSpPr>
            <p:sp>
              <p:nvSpPr>
                <p:cNvPr id="130070" name="Oval 14"/>
                <p:cNvSpPr>
                  <a:spLocks noChangeArrowheads="1"/>
                </p:cNvSpPr>
                <p:nvPr/>
              </p:nvSpPr>
              <p:spPr bwMode="gray">
                <a:xfrm>
                  <a:off x="4166" y="1706"/>
                  <a:ext cx="1252" cy="125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636869"/>
                    </a:gs>
                    <a:gs pos="100000">
                      <a:srgbClr val="D6E1E2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30071" name="Oval 15"/>
                <p:cNvSpPr>
                  <a:spLocks noChangeArrowheads="1"/>
                </p:cNvSpPr>
                <p:nvPr/>
              </p:nvSpPr>
              <p:spPr bwMode="gray">
                <a:xfrm>
                  <a:off x="4182" y="1713"/>
                  <a:ext cx="1222" cy="122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alpha val="0"/>
                      </a:srgbClr>
                    </a:gs>
                    <a:gs pos="100000">
                      <a:srgbClr val="F1F5F5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30072" name="Oval 16"/>
                <p:cNvSpPr>
                  <a:spLocks noChangeArrowheads="1"/>
                </p:cNvSpPr>
                <p:nvPr/>
              </p:nvSpPr>
              <p:spPr bwMode="gray">
                <a:xfrm>
                  <a:off x="4195" y="1725"/>
                  <a:ext cx="1162" cy="114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AAB2B3"/>
                    </a:gs>
                    <a:gs pos="100000">
                      <a:srgbClr val="D6E1E2">
                        <a:alpha val="48000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30073" name="Oval 17"/>
                <p:cNvSpPr>
                  <a:spLocks noChangeArrowheads="1"/>
                </p:cNvSpPr>
                <p:nvPr/>
              </p:nvSpPr>
              <p:spPr bwMode="gray">
                <a:xfrm>
                  <a:off x="4263" y="1757"/>
                  <a:ext cx="1033" cy="92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D6E1E2">
                        <a:alpha val="37999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130069" name="Text Box 18"/>
              <p:cNvSpPr txBox="1">
                <a:spLocks noChangeArrowheads="1"/>
              </p:cNvSpPr>
              <p:nvPr/>
            </p:nvSpPr>
            <p:spPr bwMode="gray">
              <a:xfrm>
                <a:off x="745" y="1451"/>
                <a:ext cx="830" cy="826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ru-RU" sz="8000" b="1">
                    <a:solidFill>
                      <a:srgbClr val="FF3300"/>
                    </a:solidFill>
                    <a:latin typeface="Georgia" pitchFamily="18" charset="0"/>
                  </a:rPr>
                  <a:t>21</a:t>
                </a:r>
                <a:endParaRPr lang="en-US" sz="8000" b="1">
                  <a:solidFill>
                    <a:srgbClr val="FF3300"/>
                  </a:solidFill>
                  <a:latin typeface="Georgia" pitchFamily="18" charset="0"/>
                </a:endParaRPr>
              </a:p>
            </p:txBody>
          </p:sp>
        </p:grpSp>
      </p:grpSp>
      <p:sp>
        <p:nvSpPr>
          <p:cNvPr id="130053" name="AutoShape 19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237288"/>
            <a:ext cx="684212" cy="620712"/>
          </a:xfrm>
          <a:prstGeom prst="actionButtonHome">
            <a:avLst/>
          </a:prstGeom>
          <a:gradFill rotWithShape="1">
            <a:gsLst>
              <a:gs pos="0">
                <a:srgbClr val="FF3300"/>
              </a:gs>
              <a:gs pos="100000">
                <a:srgbClr val="2F3D48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5" name="Group 37"/>
          <p:cNvGrpSpPr>
            <a:grpSpLocks/>
          </p:cNvGrpSpPr>
          <p:nvPr/>
        </p:nvGrpSpPr>
        <p:grpSpPr bwMode="auto">
          <a:xfrm>
            <a:off x="285720" y="214290"/>
            <a:ext cx="2947991" cy="1562119"/>
            <a:chOff x="2971" y="2704"/>
            <a:chExt cx="1859" cy="1075"/>
          </a:xfrm>
        </p:grpSpPr>
        <p:sp>
          <p:nvSpPr>
            <p:cNvPr id="25" name="Oval 24"/>
            <p:cNvSpPr>
              <a:spLocks noChangeArrowheads="1"/>
            </p:cNvSpPr>
            <p:nvPr/>
          </p:nvSpPr>
          <p:spPr bwMode="gray">
            <a:xfrm>
              <a:off x="2971" y="2704"/>
              <a:ext cx="1859" cy="1075"/>
            </a:xfrm>
            <a:prstGeom prst="ellipse">
              <a:avLst/>
            </a:prstGeom>
            <a:gradFill rotWithShape="1">
              <a:gsLst>
                <a:gs pos="0">
                  <a:srgbClr val="FF3809"/>
                </a:gs>
                <a:gs pos="100000">
                  <a:srgbClr val="2F3D48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>
              <a:outerShdw sy="50000" kx="-2453608" algn="br" rotWithShape="0">
                <a:srgbClr val="001D3A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6" name="WordArt 29">
              <a:hlinkClick r:id="rId3" action="ppaction://hlinksldjump"/>
            </p:cNvPr>
            <p:cNvSpPr>
              <a:spLocks noChangeArrowheads="1" noChangeShapeType="1" noTextEdit="1"/>
            </p:cNvSpPr>
            <p:nvPr/>
          </p:nvSpPr>
          <p:spPr bwMode="auto">
            <a:xfrm>
              <a:off x="3153" y="3013"/>
              <a:ext cx="1497" cy="453"/>
            </a:xfrm>
            <a:prstGeom prst="rect">
              <a:avLst/>
            </a:prstGeom>
          </p:spPr>
          <p:txBody>
            <a:bodyPr wrap="none" fromWordArt="1">
              <a:prstTxWarp prst="textDeflate">
                <a:avLst>
                  <a:gd name="adj" fmla="val 26227"/>
                </a:avLst>
              </a:prstTxWarp>
            </a:bodyPr>
            <a:lstStyle/>
            <a:p>
              <a:pPr algn="ctr"/>
              <a:r>
                <a:rPr lang="ru-RU" sz="3600" kern="10" dirty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Impact"/>
                </a:rPr>
                <a:t>Биология</a:t>
              </a:r>
              <a:endPara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Impac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Нижний колонтитул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www.themegallery.com</a:t>
            </a:r>
          </a:p>
        </p:txBody>
      </p:sp>
      <p:sp>
        <p:nvSpPr>
          <p:cNvPr id="131075" name="Rectangle 2"/>
          <p:cNvSpPr>
            <a:spLocks noChangeArrowheads="1"/>
          </p:cNvSpPr>
          <p:nvPr/>
        </p:nvSpPr>
        <p:spPr bwMode="auto">
          <a:xfrm>
            <a:off x="5795963" y="6165850"/>
            <a:ext cx="3348037" cy="692150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250825" y="2060575"/>
            <a:ext cx="8893175" cy="3384550"/>
            <a:chOff x="158" y="1298"/>
            <a:chExt cx="5602" cy="2132"/>
          </a:xfrm>
        </p:grpSpPr>
        <p:sp>
          <p:nvSpPr>
            <p:cNvPr id="208900" name="AutoShape 4"/>
            <p:cNvSpPr>
              <a:spLocks noChangeArrowheads="1"/>
            </p:cNvSpPr>
            <p:nvPr/>
          </p:nvSpPr>
          <p:spPr bwMode="gray">
            <a:xfrm>
              <a:off x="158" y="1298"/>
              <a:ext cx="5602" cy="2132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08901" name="Freeform 5"/>
            <p:cNvSpPr>
              <a:spLocks/>
            </p:cNvSpPr>
            <p:nvPr/>
          </p:nvSpPr>
          <p:spPr bwMode="gray">
            <a:xfrm>
              <a:off x="385" y="1616"/>
              <a:ext cx="488" cy="613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0066CC">
                    <a:gamma/>
                    <a:tint val="54510"/>
                    <a:invGamma/>
                  </a:srgbClr>
                </a:gs>
                <a:gs pos="50000">
                  <a:srgbClr val="0066CC">
                    <a:alpha val="0"/>
                  </a:srgbClr>
                </a:gs>
                <a:gs pos="100000">
                  <a:srgbClr val="0066CC">
                    <a:gamma/>
                    <a:tint val="54510"/>
                    <a:invGamma/>
                  </a:srgb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31085" name="Text Box 6"/>
            <p:cNvSpPr txBox="1">
              <a:spLocks noChangeArrowheads="1"/>
            </p:cNvSpPr>
            <p:nvPr/>
          </p:nvSpPr>
          <p:spPr bwMode="gray">
            <a:xfrm>
              <a:off x="2026" y="1480"/>
              <a:ext cx="3734" cy="145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4800" b="1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Какие числа употребляются при счете?  </a:t>
              </a:r>
              <a:endParaRPr lang="ru-RU" sz="48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3" name="Group 7"/>
            <p:cNvGrpSpPr>
              <a:grpSpLocks/>
            </p:cNvGrpSpPr>
            <p:nvPr/>
          </p:nvGrpSpPr>
          <p:grpSpPr bwMode="auto">
            <a:xfrm>
              <a:off x="340" y="1570"/>
              <a:ext cx="1361" cy="1361"/>
              <a:chOff x="476" y="1340"/>
              <a:chExt cx="1361" cy="1361"/>
            </a:xfrm>
          </p:grpSpPr>
          <p:sp>
            <p:nvSpPr>
              <p:cNvPr id="208904" name="Oval 8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tint val="0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1088" name="Oval 9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rgbClr val="FF99FF">
                      <a:alpha val="32001"/>
                    </a:srgbClr>
                  </a:gs>
                  <a:gs pos="100000">
                    <a:srgbClr val="000000">
                      <a:alpha val="89998"/>
                    </a:srgb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208906" name="Oval 10"/>
              <p:cNvSpPr>
                <a:spLocks noChangeArrowheads="1"/>
              </p:cNvSpPr>
              <p:nvPr/>
            </p:nvSpPr>
            <p:spPr bwMode="gray">
              <a:xfrm>
                <a:off x="565" y="1429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shade val="54118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1090" name="Oval 11"/>
              <p:cNvSpPr>
                <a:spLocks noChangeArrowheads="1"/>
              </p:cNvSpPr>
              <p:nvPr/>
            </p:nvSpPr>
            <p:spPr bwMode="gray">
              <a:xfrm>
                <a:off x="566" y="1431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rgbClr val="FFFF00">
                      <a:alpha val="0"/>
                    </a:srgbClr>
                  </a:gs>
                  <a:gs pos="100000">
                    <a:srgbClr val="276F6C"/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131091" name="Oval 12"/>
              <p:cNvSpPr>
                <a:spLocks noChangeArrowheads="1"/>
              </p:cNvSpPr>
              <p:nvPr/>
            </p:nvSpPr>
            <p:spPr bwMode="gray">
              <a:xfrm>
                <a:off x="624" y="1488"/>
                <a:ext cx="1065" cy="1065"/>
              </a:xfrm>
              <a:prstGeom prst="ellipse">
                <a:avLst/>
              </a:prstGeom>
              <a:solidFill>
                <a:srgbClr val="333333"/>
              </a:soli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grpSp>
            <p:nvGrpSpPr>
              <p:cNvPr id="4" name="Group 13"/>
              <p:cNvGrpSpPr>
                <a:grpSpLocks/>
              </p:cNvGrpSpPr>
              <p:nvPr/>
            </p:nvGrpSpPr>
            <p:grpSpPr bwMode="auto">
              <a:xfrm>
                <a:off x="641" y="1504"/>
                <a:ext cx="1031" cy="1031"/>
                <a:chOff x="4166" y="1706"/>
                <a:chExt cx="1252" cy="1252"/>
              </a:xfrm>
            </p:grpSpPr>
            <p:sp>
              <p:nvSpPr>
                <p:cNvPr id="131094" name="Oval 14"/>
                <p:cNvSpPr>
                  <a:spLocks noChangeArrowheads="1"/>
                </p:cNvSpPr>
                <p:nvPr/>
              </p:nvSpPr>
              <p:spPr bwMode="gray">
                <a:xfrm>
                  <a:off x="4166" y="1706"/>
                  <a:ext cx="1252" cy="125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636869"/>
                    </a:gs>
                    <a:gs pos="100000">
                      <a:srgbClr val="D6E1E2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31095" name="Oval 15"/>
                <p:cNvSpPr>
                  <a:spLocks noChangeArrowheads="1"/>
                </p:cNvSpPr>
                <p:nvPr/>
              </p:nvSpPr>
              <p:spPr bwMode="gray">
                <a:xfrm>
                  <a:off x="4182" y="1713"/>
                  <a:ext cx="1222" cy="122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alpha val="0"/>
                      </a:srgbClr>
                    </a:gs>
                    <a:gs pos="100000">
                      <a:srgbClr val="F1F5F5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31096" name="Oval 16"/>
                <p:cNvSpPr>
                  <a:spLocks noChangeArrowheads="1"/>
                </p:cNvSpPr>
                <p:nvPr/>
              </p:nvSpPr>
              <p:spPr bwMode="gray">
                <a:xfrm>
                  <a:off x="4195" y="1725"/>
                  <a:ext cx="1162" cy="114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AAB2B3"/>
                    </a:gs>
                    <a:gs pos="100000">
                      <a:srgbClr val="D6E1E2">
                        <a:alpha val="48000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31097" name="Oval 17"/>
                <p:cNvSpPr>
                  <a:spLocks noChangeArrowheads="1"/>
                </p:cNvSpPr>
                <p:nvPr/>
              </p:nvSpPr>
              <p:spPr bwMode="gray">
                <a:xfrm>
                  <a:off x="4263" y="1757"/>
                  <a:ext cx="1033" cy="92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D6E1E2">
                        <a:alpha val="37999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131093" name="Text Box 18"/>
              <p:cNvSpPr txBox="1">
                <a:spLocks noChangeArrowheads="1"/>
              </p:cNvSpPr>
              <p:nvPr/>
            </p:nvSpPr>
            <p:spPr bwMode="gray">
              <a:xfrm>
                <a:off x="945" y="1451"/>
                <a:ext cx="429" cy="826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ru-RU" sz="8000" b="1">
                    <a:solidFill>
                      <a:srgbClr val="FF3300"/>
                    </a:solidFill>
                    <a:latin typeface="Georgia" pitchFamily="18" charset="0"/>
                  </a:rPr>
                  <a:t>1</a:t>
                </a:r>
                <a:endParaRPr lang="en-US" sz="8000" b="1">
                  <a:solidFill>
                    <a:srgbClr val="FF3300"/>
                  </a:solidFill>
                  <a:latin typeface="Georgia" pitchFamily="18" charset="0"/>
                </a:endParaRPr>
              </a:p>
            </p:txBody>
          </p:sp>
        </p:grpSp>
      </p:grpSp>
      <p:sp>
        <p:nvSpPr>
          <p:cNvPr id="131077" name="AutoShape 19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237288"/>
            <a:ext cx="684212" cy="620712"/>
          </a:xfrm>
          <a:prstGeom prst="actionButtonHome">
            <a:avLst/>
          </a:prstGeom>
          <a:gradFill rotWithShape="1">
            <a:gsLst>
              <a:gs pos="0">
                <a:srgbClr val="FF99FF"/>
              </a:gs>
              <a:gs pos="100000">
                <a:srgbClr val="2F3D48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5" name="Group 42"/>
          <p:cNvGrpSpPr>
            <a:grpSpLocks/>
          </p:cNvGrpSpPr>
          <p:nvPr/>
        </p:nvGrpSpPr>
        <p:grpSpPr bwMode="auto">
          <a:xfrm>
            <a:off x="285720" y="214290"/>
            <a:ext cx="2640001" cy="1644659"/>
            <a:chOff x="3787" y="1979"/>
            <a:chExt cx="1836" cy="1180"/>
          </a:xfrm>
        </p:grpSpPr>
        <p:sp>
          <p:nvSpPr>
            <p:cNvPr id="25" name="Oval 8"/>
            <p:cNvSpPr>
              <a:spLocks noChangeArrowheads="1"/>
            </p:cNvSpPr>
            <p:nvPr/>
          </p:nvSpPr>
          <p:spPr bwMode="gray">
            <a:xfrm>
              <a:off x="3787" y="1979"/>
              <a:ext cx="1836" cy="1180"/>
            </a:xfrm>
            <a:prstGeom prst="ellipse">
              <a:avLst/>
            </a:prstGeom>
            <a:gradFill rotWithShape="1">
              <a:gsLst>
                <a:gs pos="0">
                  <a:srgbClr val="FF99FF"/>
                </a:gs>
                <a:gs pos="100000">
                  <a:srgbClr val="153D3B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>
              <a:outerShdw sy="50000" kx="-2453608" algn="br" rotWithShape="0">
                <a:srgbClr val="001D3A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6" name="WordArt 41">
              <a:hlinkClick r:id="rId4" action="ppaction://hlinksldjump"/>
            </p:cNvPr>
            <p:cNvSpPr>
              <a:spLocks noChangeArrowheads="1" noChangeShapeType="1" noTextEdit="1"/>
            </p:cNvSpPr>
            <p:nvPr/>
          </p:nvSpPr>
          <p:spPr bwMode="auto">
            <a:xfrm>
              <a:off x="3969" y="2341"/>
              <a:ext cx="1497" cy="453"/>
            </a:xfrm>
            <a:prstGeom prst="rect">
              <a:avLst/>
            </a:prstGeom>
          </p:spPr>
          <p:txBody>
            <a:bodyPr wrap="none" fromWordArt="1">
              <a:prstTxWarp prst="textDeflate">
                <a:avLst>
                  <a:gd name="adj" fmla="val 26227"/>
                </a:avLst>
              </a:prstTxWarp>
            </a:bodyPr>
            <a:lstStyle/>
            <a:p>
              <a:pPr algn="ctr"/>
              <a:r>
                <a:rPr lang="ru-RU" sz="3600" kern="10" dirty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Impact"/>
                </a:rPr>
                <a:t>Математика</a:t>
              </a:r>
              <a:endPara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Impact"/>
              </a:endParaRPr>
            </a:p>
          </p:txBody>
        </p:sp>
      </p:grpSp>
      <p:pic>
        <p:nvPicPr>
          <p:cNvPr id="27" name="Sound 1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20"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7"/>
                </p:tgtEl>
              </p:cMediaNode>
            </p:audio>
          </p:childTnLst>
        </p:cTn>
      </p:par>
    </p:tnLst>
  </p:timing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Нижний колонтитул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www.themegallery.com</a:t>
            </a:r>
          </a:p>
        </p:txBody>
      </p:sp>
      <p:sp>
        <p:nvSpPr>
          <p:cNvPr id="132099" name="Rectangle 2"/>
          <p:cNvSpPr>
            <a:spLocks noChangeArrowheads="1"/>
          </p:cNvSpPr>
          <p:nvPr/>
        </p:nvSpPr>
        <p:spPr bwMode="auto">
          <a:xfrm>
            <a:off x="5795963" y="6165850"/>
            <a:ext cx="3348037" cy="692150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250825" y="2060575"/>
            <a:ext cx="8893175" cy="3384550"/>
            <a:chOff x="158" y="1298"/>
            <a:chExt cx="5602" cy="2132"/>
          </a:xfrm>
        </p:grpSpPr>
        <p:sp>
          <p:nvSpPr>
            <p:cNvPr id="228356" name="AutoShape 4"/>
            <p:cNvSpPr>
              <a:spLocks noChangeArrowheads="1"/>
            </p:cNvSpPr>
            <p:nvPr/>
          </p:nvSpPr>
          <p:spPr bwMode="gray">
            <a:xfrm>
              <a:off x="158" y="1298"/>
              <a:ext cx="5602" cy="2132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28357" name="Freeform 5"/>
            <p:cNvSpPr>
              <a:spLocks/>
            </p:cNvSpPr>
            <p:nvPr/>
          </p:nvSpPr>
          <p:spPr bwMode="gray">
            <a:xfrm>
              <a:off x="385" y="1616"/>
              <a:ext cx="488" cy="613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0066CC">
                    <a:gamma/>
                    <a:tint val="54510"/>
                    <a:invGamma/>
                  </a:srgbClr>
                </a:gs>
                <a:gs pos="50000">
                  <a:srgbClr val="0066CC">
                    <a:alpha val="0"/>
                  </a:srgbClr>
                </a:gs>
                <a:gs pos="100000">
                  <a:srgbClr val="0066CC">
                    <a:gamma/>
                    <a:tint val="54510"/>
                    <a:invGamma/>
                  </a:srgb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32109" name="Text Box 6"/>
            <p:cNvSpPr txBox="1">
              <a:spLocks noChangeArrowheads="1"/>
            </p:cNvSpPr>
            <p:nvPr/>
          </p:nvSpPr>
          <p:spPr bwMode="gray">
            <a:xfrm>
              <a:off x="2026" y="1480"/>
              <a:ext cx="3734" cy="1221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4000" b="1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Как еще называется абсолютная величина действительного числа?  </a:t>
              </a:r>
              <a:endParaRPr lang="ru-RU" sz="4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3" name="Group 7"/>
            <p:cNvGrpSpPr>
              <a:grpSpLocks/>
            </p:cNvGrpSpPr>
            <p:nvPr/>
          </p:nvGrpSpPr>
          <p:grpSpPr bwMode="auto">
            <a:xfrm>
              <a:off x="340" y="1570"/>
              <a:ext cx="1361" cy="1361"/>
              <a:chOff x="476" y="1340"/>
              <a:chExt cx="1361" cy="1361"/>
            </a:xfrm>
          </p:grpSpPr>
          <p:sp>
            <p:nvSpPr>
              <p:cNvPr id="228360" name="Oval 8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tint val="0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2112" name="Oval 9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rgbClr val="FF99FF">
                      <a:alpha val="32001"/>
                    </a:srgbClr>
                  </a:gs>
                  <a:gs pos="100000">
                    <a:srgbClr val="000000">
                      <a:alpha val="89998"/>
                    </a:srgb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228362" name="Oval 10"/>
              <p:cNvSpPr>
                <a:spLocks noChangeArrowheads="1"/>
              </p:cNvSpPr>
              <p:nvPr/>
            </p:nvSpPr>
            <p:spPr bwMode="gray">
              <a:xfrm>
                <a:off x="565" y="1429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shade val="54118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2114" name="Oval 11"/>
              <p:cNvSpPr>
                <a:spLocks noChangeArrowheads="1"/>
              </p:cNvSpPr>
              <p:nvPr/>
            </p:nvSpPr>
            <p:spPr bwMode="gray">
              <a:xfrm>
                <a:off x="566" y="1431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rgbClr val="FFFF00">
                      <a:alpha val="0"/>
                    </a:srgbClr>
                  </a:gs>
                  <a:gs pos="100000">
                    <a:srgbClr val="276F6C"/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132115" name="Oval 12"/>
              <p:cNvSpPr>
                <a:spLocks noChangeArrowheads="1"/>
              </p:cNvSpPr>
              <p:nvPr/>
            </p:nvSpPr>
            <p:spPr bwMode="gray">
              <a:xfrm>
                <a:off x="624" y="1488"/>
                <a:ext cx="1065" cy="1065"/>
              </a:xfrm>
              <a:prstGeom prst="ellipse">
                <a:avLst/>
              </a:prstGeom>
              <a:solidFill>
                <a:srgbClr val="333333"/>
              </a:soli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grpSp>
            <p:nvGrpSpPr>
              <p:cNvPr id="4" name="Group 13"/>
              <p:cNvGrpSpPr>
                <a:grpSpLocks/>
              </p:cNvGrpSpPr>
              <p:nvPr/>
            </p:nvGrpSpPr>
            <p:grpSpPr bwMode="auto">
              <a:xfrm>
                <a:off x="641" y="1504"/>
                <a:ext cx="1031" cy="1031"/>
                <a:chOff x="4166" y="1706"/>
                <a:chExt cx="1252" cy="1252"/>
              </a:xfrm>
            </p:grpSpPr>
            <p:sp>
              <p:nvSpPr>
                <p:cNvPr id="132118" name="Oval 14"/>
                <p:cNvSpPr>
                  <a:spLocks noChangeArrowheads="1"/>
                </p:cNvSpPr>
                <p:nvPr/>
              </p:nvSpPr>
              <p:spPr bwMode="gray">
                <a:xfrm>
                  <a:off x="4166" y="1706"/>
                  <a:ext cx="1252" cy="125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636869"/>
                    </a:gs>
                    <a:gs pos="100000">
                      <a:srgbClr val="D6E1E2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32119" name="Oval 15"/>
                <p:cNvSpPr>
                  <a:spLocks noChangeArrowheads="1"/>
                </p:cNvSpPr>
                <p:nvPr/>
              </p:nvSpPr>
              <p:spPr bwMode="gray">
                <a:xfrm>
                  <a:off x="4182" y="1713"/>
                  <a:ext cx="1222" cy="122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alpha val="0"/>
                      </a:srgbClr>
                    </a:gs>
                    <a:gs pos="100000">
                      <a:srgbClr val="F1F5F5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32120" name="Oval 16"/>
                <p:cNvSpPr>
                  <a:spLocks noChangeArrowheads="1"/>
                </p:cNvSpPr>
                <p:nvPr/>
              </p:nvSpPr>
              <p:spPr bwMode="gray">
                <a:xfrm>
                  <a:off x="4195" y="1725"/>
                  <a:ext cx="1162" cy="114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AAB2B3"/>
                    </a:gs>
                    <a:gs pos="100000">
                      <a:srgbClr val="D6E1E2">
                        <a:alpha val="48000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32121" name="Oval 17"/>
                <p:cNvSpPr>
                  <a:spLocks noChangeArrowheads="1"/>
                </p:cNvSpPr>
                <p:nvPr/>
              </p:nvSpPr>
              <p:spPr bwMode="gray">
                <a:xfrm>
                  <a:off x="4263" y="1757"/>
                  <a:ext cx="1033" cy="92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D6E1E2">
                        <a:alpha val="37999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132117" name="Text Box 18"/>
              <p:cNvSpPr txBox="1">
                <a:spLocks noChangeArrowheads="1"/>
              </p:cNvSpPr>
              <p:nvPr/>
            </p:nvSpPr>
            <p:spPr bwMode="gray">
              <a:xfrm>
                <a:off x="901" y="1451"/>
                <a:ext cx="517" cy="826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ru-RU" sz="8000" b="1">
                    <a:solidFill>
                      <a:srgbClr val="FF3300"/>
                    </a:solidFill>
                    <a:latin typeface="Georgia" pitchFamily="18" charset="0"/>
                  </a:rPr>
                  <a:t>2</a:t>
                </a:r>
                <a:endParaRPr lang="en-US" sz="8000" b="1">
                  <a:solidFill>
                    <a:srgbClr val="FF3300"/>
                  </a:solidFill>
                  <a:latin typeface="Georgia" pitchFamily="18" charset="0"/>
                </a:endParaRPr>
              </a:p>
            </p:txBody>
          </p:sp>
        </p:grpSp>
      </p:grpSp>
      <p:sp>
        <p:nvSpPr>
          <p:cNvPr id="132101" name="AutoShape 19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237288"/>
            <a:ext cx="684212" cy="620712"/>
          </a:xfrm>
          <a:prstGeom prst="actionButtonHome">
            <a:avLst/>
          </a:prstGeom>
          <a:gradFill rotWithShape="1">
            <a:gsLst>
              <a:gs pos="0">
                <a:srgbClr val="FF99FF"/>
              </a:gs>
              <a:gs pos="100000">
                <a:srgbClr val="2F3D48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5" name="Group 42"/>
          <p:cNvGrpSpPr>
            <a:grpSpLocks/>
          </p:cNvGrpSpPr>
          <p:nvPr/>
        </p:nvGrpSpPr>
        <p:grpSpPr bwMode="auto">
          <a:xfrm>
            <a:off x="285720" y="214290"/>
            <a:ext cx="2640001" cy="1644659"/>
            <a:chOff x="3787" y="1979"/>
            <a:chExt cx="1836" cy="1180"/>
          </a:xfrm>
        </p:grpSpPr>
        <p:sp>
          <p:nvSpPr>
            <p:cNvPr id="25" name="Oval 8"/>
            <p:cNvSpPr>
              <a:spLocks noChangeArrowheads="1"/>
            </p:cNvSpPr>
            <p:nvPr/>
          </p:nvSpPr>
          <p:spPr bwMode="gray">
            <a:xfrm>
              <a:off x="3787" y="1979"/>
              <a:ext cx="1836" cy="1180"/>
            </a:xfrm>
            <a:prstGeom prst="ellipse">
              <a:avLst/>
            </a:prstGeom>
            <a:gradFill rotWithShape="1">
              <a:gsLst>
                <a:gs pos="0">
                  <a:srgbClr val="FF99FF"/>
                </a:gs>
                <a:gs pos="100000">
                  <a:srgbClr val="153D3B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>
              <a:outerShdw sy="50000" kx="-2453608" algn="br" rotWithShape="0">
                <a:srgbClr val="001D3A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6" name="WordArt 41">
              <a:hlinkClick r:id="rId3" action="ppaction://hlinksldjump"/>
            </p:cNvPr>
            <p:cNvSpPr>
              <a:spLocks noChangeArrowheads="1" noChangeShapeType="1" noTextEdit="1"/>
            </p:cNvSpPr>
            <p:nvPr/>
          </p:nvSpPr>
          <p:spPr bwMode="auto">
            <a:xfrm>
              <a:off x="3969" y="2341"/>
              <a:ext cx="1497" cy="453"/>
            </a:xfrm>
            <a:prstGeom prst="rect">
              <a:avLst/>
            </a:prstGeom>
          </p:spPr>
          <p:txBody>
            <a:bodyPr wrap="none" fromWordArt="1">
              <a:prstTxWarp prst="textDeflate">
                <a:avLst>
                  <a:gd name="adj" fmla="val 26227"/>
                </a:avLst>
              </a:prstTxWarp>
            </a:bodyPr>
            <a:lstStyle/>
            <a:p>
              <a:pPr algn="ctr"/>
              <a:r>
                <a:rPr lang="ru-RU" sz="3600" kern="10" dirty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Impact"/>
                </a:rPr>
                <a:t>Математика</a:t>
              </a:r>
              <a:endPara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Impac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Нижний колонтитул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www.themegallery.com</a:t>
            </a:r>
          </a:p>
        </p:txBody>
      </p:sp>
      <p:sp>
        <p:nvSpPr>
          <p:cNvPr id="133123" name="Rectangle 2"/>
          <p:cNvSpPr>
            <a:spLocks noChangeArrowheads="1"/>
          </p:cNvSpPr>
          <p:nvPr/>
        </p:nvSpPr>
        <p:spPr bwMode="auto">
          <a:xfrm>
            <a:off x="5795963" y="6165850"/>
            <a:ext cx="3348037" cy="692150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250825" y="2060575"/>
            <a:ext cx="8893175" cy="3384550"/>
            <a:chOff x="158" y="1298"/>
            <a:chExt cx="5602" cy="2132"/>
          </a:xfrm>
        </p:grpSpPr>
        <p:sp>
          <p:nvSpPr>
            <p:cNvPr id="229380" name="AutoShape 4"/>
            <p:cNvSpPr>
              <a:spLocks noChangeArrowheads="1"/>
            </p:cNvSpPr>
            <p:nvPr/>
          </p:nvSpPr>
          <p:spPr bwMode="gray">
            <a:xfrm>
              <a:off x="158" y="1298"/>
              <a:ext cx="5602" cy="2132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29381" name="Freeform 5"/>
            <p:cNvSpPr>
              <a:spLocks/>
            </p:cNvSpPr>
            <p:nvPr/>
          </p:nvSpPr>
          <p:spPr bwMode="gray">
            <a:xfrm>
              <a:off x="385" y="1616"/>
              <a:ext cx="488" cy="613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0066CC">
                    <a:gamma/>
                    <a:tint val="54510"/>
                    <a:invGamma/>
                  </a:srgbClr>
                </a:gs>
                <a:gs pos="50000">
                  <a:srgbClr val="0066CC">
                    <a:alpha val="0"/>
                  </a:srgbClr>
                </a:gs>
                <a:gs pos="100000">
                  <a:srgbClr val="0066CC">
                    <a:gamma/>
                    <a:tint val="54510"/>
                    <a:invGamma/>
                  </a:srgb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33133" name="Text Box 6"/>
            <p:cNvSpPr txBox="1">
              <a:spLocks noChangeArrowheads="1"/>
            </p:cNvSpPr>
            <p:nvPr/>
          </p:nvSpPr>
          <p:spPr bwMode="gray">
            <a:xfrm>
              <a:off x="2026" y="1480"/>
              <a:ext cx="3734" cy="160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4000" b="1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Как называется число, состоящее из нескольких долей единицы?  </a:t>
              </a:r>
              <a:endParaRPr lang="ru-RU" sz="4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3" name="Group 7"/>
            <p:cNvGrpSpPr>
              <a:grpSpLocks/>
            </p:cNvGrpSpPr>
            <p:nvPr/>
          </p:nvGrpSpPr>
          <p:grpSpPr bwMode="auto">
            <a:xfrm>
              <a:off x="340" y="1570"/>
              <a:ext cx="1361" cy="1361"/>
              <a:chOff x="476" y="1340"/>
              <a:chExt cx="1361" cy="1361"/>
            </a:xfrm>
          </p:grpSpPr>
          <p:sp>
            <p:nvSpPr>
              <p:cNvPr id="229384" name="Oval 8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tint val="0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3136" name="Oval 9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rgbClr val="FF99FF">
                      <a:alpha val="32001"/>
                    </a:srgbClr>
                  </a:gs>
                  <a:gs pos="100000">
                    <a:srgbClr val="000000">
                      <a:alpha val="89998"/>
                    </a:srgb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229386" name="Oval 10"/>
              <p:cNvSpPr>
                <a:spLocks noChangeArrowheads="1"/>
              </p:cNvSpPr>
              <p:nvPr/>
            </p:nvSpPr>
            <p:spPr bwMode="gray">
              <a:xfrm>
                <a:off x="565" y="1429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shade val="54118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3138" name="Oval 11"/>
              <p:cNvSpPr>
                <a:spLocks noChangeArrowheads="1"/>
              </p:cNvSpPr>
              <p:nvPr/>
            </p:nvSpPr>
            <p:spPr bwMode="gray">
              <a:xfrm>
                <a:off x="566" y="1431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rgbClr val="FFFF00">
                      <a:alpha val="0"/>
                    </a:srgbClr>
                  </a:gs>
                  <a:gs pos="100000">
                    <a:srgbClr val="276F6C"/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133139" name="Oval 12"/>
              <p:cNvSpPr>
                <a:spLocks noChangeArrowheads="1"/>
              </p:cNvSpPr>
              <p:nvPr/>
            </p:nvSpPr>
            <p:spPr bwMode="gray">
              <a:xfrm>
                <a:off x="624" y="1488"/>
                <a:ext cx="1065" cy="1065"/>
              </a:xfrm>
              <a:prstGeom prst="ellipse">
                <a:avLst/>
              </a:prstGeom>
              <a:solidFill>
                <a:srgbClr val="333333"/>
              </a:soli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grpSp>
            <p:nvGrpSpPr>
              <p:cNvPr id="4" name="Group 13"/>
              <p:cNvGrpSpPr>
                <a:grpSpLocks/>
              </p:cNvGrpSpPr>
              <p:nvPr/>
            </p:nvGrpSpPr>
            <p:grpSpPr bwMode="auto">
              <a:xfrm>
                <a:off x="641" y="1504"/>
                <a:ext cx="1031" cy="1031"/>
                <a:chOff x="4166" y="1706"/>
                <a:chExt cx="1252" cy="1252"/>
              </a:xfrm>
            </p:grpSpPr>
            <p:sp>
              <p:nvSpPr>
                <p:cNvPr id="133142" name="Oval 14"/>
                <p:cNvSpPr>
                  <a:spLocks noChangeArrowheads="1"/>
                </p:cNvSpPr>
                <p:nvPr/>
              </p:nvSpPr>
              <p:spPr bwMode="gray">
                <a:xfrm>
                  <a:off x="4166" y="1706"/>
                  <a:ext cx="1252" cy="125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636869"/>
                    </a:gs>
                    <a:gs pos="100000">
                      <a:srgbClr val="D6E1E2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33143" name="Oval 15"/>
                <p:cNvSpPr>
                  <a:spLocks noChangeArrowheads="1"/>
                </p:cNvSpPr>
                <p:nvPr/>
              </p:nvSpPr>
              <p:spPr bwMode="gray">
                <a:xfrm>
                  <a:off x="4182" y="1713"/>
                  <a:ext cx="1222" cy="122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alpha val="0"/>
                      </a:srgbClr>
                    </a:gs>
                    <a:gs pos="100000">
                      <a:srgbClr val="F1F5F5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33144" name="Oval 16"/>
                <p:cNvSpPr>
                  <a:spLocks noChangeArrowheads="1"/>
                </p:cNvSpPr>
                <p:nvPr/>
              </p:nvSpPr>
              <p:spPr bwMode="gray">
                <a:xfrm>
                  <a:off x="4195" y="1725"/>
                  <a:ext cx="1162" cy="114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AAB2B3"/>
                    </a:gs>
                    <a:gs pos="100000">
                      <a:srgbClr val="D6E1E2">
                        <a:alpha val="48000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33145" name="Oval 17"/>
                <p:cNvSpPr>
                  <a:spLocks noChangeArrowheads="1"/>
                </p:cNvSpPr>
                <p:nvPr/>
              </p:nvSpPr>
              <p:spPr bwMode="gray">
                <a:xfrm>
                  <a:off x="4263" y="1757"/>
                  <a:ext cx="1033" cy="92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D6E1E2">
                        <a:alpha val="37999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133141" name="Text Box 18"/>
              <p:cNvSpPr txBox="1">
                <a:spLocks noChangeArrowheads="1"/>
              </p:cNvSpPr>
              <p:nvPr/>
            </p:nvSpPr>
            <p:spPr bwMode="gray">
              <a:xfrm>
                <a:off x="902" y="1451"/>
                <a:ext cx="516" cy="826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ru-RU" sz="8000" b="1">
                    <a:solidFill>
                      <a:srgbClr val="FF3300"/>
                    </a:solidFill>
                    <a:latin typeface="Georgia" pitchFamily="18" charset="0"/>
                  </a:rPr>
                  <a:t>3</a:t>
                </a:r>
                <a:endParaRPr lang="en-US" sz="8000" b="1">
                  <a:solidFill>
                    <a:srgbClr val="FF3300"/>
                  </a:solidFill>
                  <a:latin typeface="Georgia" pitchFamily="18" charset="0"/>
                </a:endParaRPr>
              </a:p>
            </p:txBody>
          </p:sp>
        </p:grpSp>
      </p:grpSp>
      <p:sp>
        <p:nvSpPr>
          <p:cNvPr id="133125" name="AutoShape 19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237288"/>
            <a:ext cx="684212" cy="620712"/>
          </a:xfrm>
          <a:prstGeom prst="actionButtonHome">
            <a:avLst/>
          </a:prstGeom>
          <a:gradFill rotWithShape="1">
            <a:gsLst>
              <a:gs pos="0">
                <a:srgbClr val="FF99FF"/>
              </a:gs>
              <a:gs pos="100000">
                <a:srgbClr val="2F3D48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5" name="Group 42"/>
          <p:cNvGrpSpPr>
            <a:grpSpLocks/>
          </p:cNvGrpSpPr>
          <p:nvPr/>
        </p:nvGrpSpPr>
        <p:grpSpPr bwMode="auto">
          <a:xfrm>
            <a:off x="285720" y="214290"/>
            <a:ext cx="2640001" cy="1644659"/>
            <a:chOff x="3787" y="1979"/>
            <a:chExt cx="1836" cy="1180"/>
          </a:xfrm>
        </p:grpSpPr>
        <p:sp>
          <p:nvSpPr>
            <p:cNvPr id="25" name="Oval 8"/>
            <p:cNvSpPr>
              <a:spLocks noChangeArrowheads="1"/>
            </p:cNvSpPr>
            <p:nvPr/>
          </p:nvSpPr>
          <p:spPr bwMode="gray">
            <a:xfrm>
              <a:off x="3787" y="1979"/>
              <a:ext cx="1836" cy="1180"/>
            </a:xfrm>
            <a:prstGeom prst="ellipse">
              <a:avLst/>
            </a:prstGeom>
            <a:gradFill rotWithShape="1">
              <a:gsLst>
                <a:gs pos="0">
                  <a:srgbClr val="FF99FF"/>
                </a:gs>
                <a:gs pos="100000">
                  <a:srgbClr val="153D3B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>
              <a:outerShdw sy="50000" kx="-2453608" algn="br" rotWithShape="0">
                <a:srgbClr val="001D3A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6" name="WordArt 41">
              <a:hlinkClick r:id="rId3" action="ppaction://hlinksldjump"/>
            </p:cNvPr>
            <p:cNvSpPr>
              <a:spLocks noChangeArrowheads="1" noChangeShapeType="1" noTextEdit="1"/>
            </p:cNvSpPr>
            <p:nvPr/>
          </p:nvSpPr>
          <p:spPr bwMode="auto">
            <a:xfrm>
              <a:off x="3969" y="2341"/>
              <a:ext cx="1497" cy="453"/>
            </a:xfrm>
            <a:prstGeom prst="rect">
              <a:avLst/>
            </a:prstGeom>
          </p:spPr>
          <p:txBody>
            <a:bodyPr wrap="none" fromWordArt="1">
              <a:prstTxWarp prst="textDeflate">
                <a:avLst>
                  <a:gd name="adj" fmla="val 26227"/>
                </a:avLst>
              </a:prstTxWarp>
            </a:bodyPr>
            <a:lstStyle/>
            <a:p>
              <a:pPr algn="ctr"/>
              <a:r>
                <a:rPr lang="ru-RU" sz="3600" kern="10" dirty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Impact"/>
                </a:rPr>
                <a:t>Математика</a:t>
              </a:r>
              <a:endPara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Impac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Нижний колонтитул 5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www.themegallery.com</a:t>
            </a:r>
          </a:p>
        </p:txBody>
      </p:sp>
      <p:sp>
        <p:nvSpPr>
          <p:cNvPr id="1945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Десятый вопрос</a:t>
            </a:r>
            <a:endParaRPr lang="en-US" smtClean="0"/>
          </a:p>
        </p:txBody>
      </p:sp>
      <p:sp>
        <p:nvSpPr>
          <p:cNvPr id="8806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79388" y="1125538"/>
            <a:ext cx="8431212" cy="30734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None/>
            </a:pPr>
            <a:r>
              <a:rPr lang="ru-RU" sz="6600" b="1" dirty="0" smtClean="0"/>
              <a:t> Какая птица иногда кричит как кошка?</a:t>
            </a:r>
            <a:endParaRPr lang="en-US" sz="6600" dirty="0" smtClean="0"/>
          </a:p>
        </p:txBody>
      </p:sp>
      <p:sp>
        <p:nvSpPr>
          <p:cNvPr id="19461" name="Rectangle 4"/>
          <p:cNvSpPr>
            <a:spLocks noChangeArrowheads="1"/>
          </p:cNvSpPr>
          <p:nvPr/>
        </p:nvSpPr>
        <p:spPr bwMode="auto">
          <a:xfrm>
            <a:off x="5795963" y="6165850"/>
            <a:ext cx="3348037" cy="692150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aphicFrame>
        <p:nvGraphicFramePr>
          <p:cNvPr id="88069" name="Group 5"/>
          <p:cNvGraphicFramePr>
            <a:graphicFrameLocks noGrp="1"/>
          </p:cNvGraphicFramePr>
          <p:nvPr>
            <p:ph sz="half" idx="2"/>
          </p:nvPr>
        </p:nvGraphicFramePr>
        <p:xfrm>
          <a:off x="1547813" y="4437063"/>
          <a:ext cx="6048375" cy="1828800"/>
        </p:xfrm>
        <a:graphic>
          <a:graphicData uri="http://schemas.openxmlformats.org/drawingml/2006/table">
            <a:tbl>
              <a:tblPr/>
              <a:tblGrid>
                <a:gridCol w="2663825"/>
                <a:gridCol w="431800"/>
                <a:gridCol w="431800"/>
                <a:gridCol w="2520950"/>
              </a:tblGrid>
              <a:tr h="433388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815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Georgia" pitchFamily="18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Georgia" pitchFamily="18" charset="0"/>
                        </a:rPr>
                        <a:t>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85763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Georgia" pitchFamily="18" charset="0"/>
                        </a:rPr>
                        <a:t>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Georgia" pitchFamily="18" charset="0"/>
                        </a:rPr>
                        <a:t>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656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8092" name="WordArt 28"/>
          <p:cNvSpPr>
            <a:spLocks noChangeArrowheads="1" noChangeShapeType="1" noTextEdit="1"/>
          </p:cNvSpPr>
          <p:nvPr/>
        </p:nvSpPr>
        <p:spPr bwMode="auto">
          <a:xfrm>
            <a:off x="1785918" y="4643446"/>
            <a:ext cx="2181225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9525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3366FF"/>
                </a:solidFill>
                <a:latin typeface="Arial"/>
                <a:cs typeface="Arial"/>
              </a:rPr>
              <a:t>Колибри</a:t>
            </a:r>
            <a:endParaRPr lang="ru-RU" sz="3600" b="1" kern="10" dirty="0">
              <a:ln w="9525">
                <a:solidFill>
                  <a:srgbClr val="FFFF00"/>
                </a:solidFill>
                <a:round/>
                <a:headEnd/>
                <a:tailEnd/>
              </a:ln>
              <a:solidFill>
                <a:srgbClr val="3366FF"/>
              </a:solidFill>
              <a:latin typeface="Arial"/>
              <a:cs typeface="Arial"/>
            </a:endParaRPr>
          </a:p>
        </p:txBody>
      </p:sp>
      <p:sp>
        <p:nvSpPr>
          <p:cNvPr id="88093" name="WordArt 29"/>
          <p:cNvSpPr>
            <a:spLocks noChangeArrowheads="1" noChangeShapeType="1" noTextEdit="1"/>
          </p:cNvSpPr>
          <p:nvPr/>
        </p:nvSpPr>
        <p:spPr bwMode="auto">
          <a:xfrm>
            <a:off x="1619250" y="5445125"/>
            <a:ext cx="2520950" cy="7207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9525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3366FF"/>
                </a:solidFill>
                <a:latin typeface="Arial"/>
                <a:cs typeface="Arial"/>
              </a:rPr>
              <a:t>Кукушка</a:t>
            </a:r>
            <a:endParaRPr lang="ru-RU" sz="3600" b="1" kern="10" dirty="0">
              <a:ln w="9525">
                <a:solidFill>
                  <a:srgbClr val="FFFF00"/>
                </a:solidFill>
                <a:round/>
                <a:headEnd/>
                <a:tailEnd/>
              </a:ln>
              <a:solidFill>
                <a:srgbClr val="3366FF"/>
              </a:solidFill>
              <a:latin typeface="Arial"/>
              <a:cs typeface="Arial"/>
            </a:endParaRPr>
          </a:p>
        </p:txBody>
      </p:sp>
      <p:sp>
        <p:nvSpPr>
          <p:cNvPr id="88094" name="WordArt 30"/>
          <p:cNvSpPr>
            <a:spLocks noChangeArrowheads="1" noChangeShapeType="1" noTextEdit="1"/>
          </p:cNvSpPr>
          <p:nvPr/>
        </p:nvSpPr>
        <p:spPr bwMode="auto">
          <a:xfrm>
            <a:off x="5148263" y="4581525"/>
            <a:ext cx="2376487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9525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3366FF"/>
                </a:solidFill>
                <a:latin typeface="Arial"/>
                <a:cs typeface="Arial"/>
              </a:rPr>
              <a:t>Иволга</a:t>
            </a:r>
            <a:endParaRPr lang="ru-RU" sz="3600" b="1" kern="10" dirty="0">
              <a:ln w="9525">
                <a:solidFill>
                  <a:srgbClr val="FFFF00"/>
                </a:solidFill>
                <a:round/>
                <a:headEnd/>
                <a:tailEnd/>
              </a:ln>
              <a:solidFill>
                <a:srgbClr val="3366FF"/>
              </a:solidFill>
              <a:latin typeface="Arial"/>
              <a:cs typeface="Arial"/>
            </a:endParaRPr>
          </a:p>
        </p:txBody>
      </p:sp>
      <p:sp>
        <p:nvSpPr>
          <p:cNvPr id="88095" name="WordArt 31"/>
          <p:cNvSpPr>
            <a:spLocks noChangeArrowheads="1" noChangeShapeType="1" noTextEdit="1"/>
          </p:cNvSpPr>
          <p:nvPr/>
        </p:nvSpPr>
        <p:spPr bwMode="auto">
          <a:xfrm>
            <a:off x="5148263" y="5516563"/>
            <a:ext cx="2376487" cy="5762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9525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3366FF"/>
                </a:solidFill>
                <a:latin typeface="Arial"/>
                <a:cs typeface="Arial"/>
              </a:rPr>
              <a:t>Синица</a:t>
            </a:r>
            <a:endParaRPr lang="ru-RU" sz="3600" b="1" kern="10" dirty="0">
              <a:ln w="9525">
                <a:solidFill>
                  <a:srgbClr val="FFFF00"/>
                </a:solidFill>
                <a:round/>
                <a:headEnd/>
                <a:tailEnd/>
              </a:ln>
              <a:solidFill>
                <a:srgbClr val="3366FF"/>
              </a:solidFill>
              <a:latin typeface="Arial"/>
              <a:cs typeface="Arial"/>
            </a:endParaRPr>
          </a:p>
        </p:txBody>
      </p:sp>
      <p:sp>
        <p:nvSpPr>
          <p:cNvPr id="88101" name="WordArt 37"/>
          <p:cNvSpPr>
            <a:spLocks noChangeArrowheads="1" noChangeShapeType="1" noTextEdit="1"/>
          </p:cNvSpPr>
          <p:nvPr/>
        </p:nvSpPr>
        <p:spPr bwMode="auto">
          <a:xfrm>
            <a:off x="4632325" y="4981575"/>
            <a:ext cx="414338" cy="3159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3300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Georgia"/>
              </a:rPr>
              <a:t>2</a:t>
            </a:r>
          </a:p>
        </p:txBody>
      </p:sp>
      <p:sp>
        <p:nvSpPr>
          <p:cNvPr id="17" name="WordArt 1"/>
          <p:cNvSpPr>
            <a:spLocks noChangeArrowheads="1" noChangeShapeType="1" noTextEdit="1"/>
          </p:cNvSpPr>
          <p:nvPr/>
        </p:nvSpPr>
        <p:spPr bwMode="auto">
          <a:xfrm>
            <a:off x="8572528" y="4500570"/>
            <a:ext cx="228600" cy="2095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b="1" kern="10" spc="0" dirty="0" smtClean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Georgia"/>
              </a:rPr>
              <a:t>1</a:t>
            </a:r>
            <a:endParaRPr lang="ru-RU" sz="3600" b="1" kern="10" spc="0" dirty="0">
              <a:ln w="9525">
                <a:solidFill>
                  <a:srgbClr val="FF0000"/>
                </a:solidFill>
                <a:round/>
                <a:headEnd/>
                <a:tailEnd/>
              </a:ln>
              <a:solidFill>
                <a:srgbClr val="FFFF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Georgia"/>
            </a:endParaRPr>
          </a:p>
        </p:txBody>
      </p:sp>
      <p:sp>
        <p:nvSpPr>
          <p:cNvPr id="18" name="WordArt 1"/>
          <p:cNvSpPr>
            <a:spLocks noChangeArrowheads="1" noChangeShapeType="1" noTextEdit="1"/>
          </p:cNvSpPr>
          <p:nvPr/>
        </p:nvSpPr>
        <p:spPr bwMode="auto">
          <a:xfrm>
            <a:off x="8572528" y="4786322"/>
            <a:ext cx="228600" cy="2095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b="1" kern="10" spc="0" dirty="0" smtClean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Georgia"/>
              </a:rPr>
              <a:t>2</a:t>
            </a:r>
            <a:endParaRPr lang="ru-RU" sz="3600" b="1" kern="10" spc="0" dirty="0">
              <a:ln w="9525">
                <a:solidFill>
                  <a:srgbClr val="FF0000"/>
                </a:solidFill>
                <a:round/>
                <a:headEnd/>
                <a:tailEnd/>
              </a:ln>
              <a:solidFill>
                <a:srgbClr val="FFFF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Georgia"/>
            </a:endParaRPr>
          </a:p>
        </p:txBody>
      </p:sp>
      <p:sp>
        <p:nvSpPr>
          <p:cNvPr id="19" name="WordArt 1"/>
          <p:cNvSpPr>
            <a:spLocks noChangeArrowheads="1" noChangeShapeType="1" noTextEdit="1"/>
          </p:cNvSpPr>
          <p:nvPr/>
        </p:nvSpPr>
        <p:spPr bwMode="auto">
          <a:xfrm>
            <a:off x="8572528" y="5072074"/>
            <a:ext cx="228600" cy="2095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b="1" kern="10" spc="0" dirty="0" smtClean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Georgia"/>
              </a:rPr>
              <a:t>3</a:t>
            </a:r>
            <a:endParaRPr lang="ru-RU" sz="3600" b="1" kern="10" spc="0" dirty="0">
              <a:ln w="9525">
                <a:solidFill>
                  <a:srgbClr val="FF0000"/>
                </a:solidFill>
                <a:round/>
                <a:headEnd/>
                <a:tailEnd/>
              </a:ln>
              <a:solidFill>
                <a:srgbClr val="FFFF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Georgia"/>
            </a:endParaRPr>
          </a:p>
        </p:txBody>
      </p:sp>
      <p:sp>
        <p:nvSpPr>
          <p:cNvPr id="20" name="WordArt 1"/>
          <p:cNvSpPr>
            <a:spLocks noChangeArrowheads="1" noChangeShapeType="1" noTextEdit="1"/>
          </p:cNvSpPr>
          <p:nvPr/>
        </p:nvSpPr>
        <p:spPr bwMode="auto">
          <a:xfrm>
            <a:off x="8572528" y="5357826"/>
            <a:ext cx="228600" cy="2095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b="1" kern="10" spc="0" dirty="0" smtClean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Georgia"/>
              </a:rPr>
              <a:t>4</a:t>
            </a:r>
            <a:endParaRPr lang="ru-RU" sz="3600" b="1" kern="10" spc="0" dirty="0">
              <a:ln w="9525">
                <a:solidFill>
                  <a:srgbClr val="FF0000"/>
                </a:solidFill>
                <a:round/>
                <a:headEnd/>
                <a:tailEnd/>
              </a:ln>
              <a:solidFill>
                <a:srgbClr val="FFFF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Georgia"/>
            </a:endParaRPr>
          </a:p>
        </p:txBody>
      </p:sp>
      <p:sp>
        <p:nvSpPr>
          <p:cNvPr id="21" name="WordArt 1"/>
          <p:cNvSpPr>
            <a:spLocks noChangeArrowheads="1" noChangeShapeType="1" noTextEdit="1"/>
          </p:cNvSpPr>
          <p:nvPr/>
        </p:nvSpPr>
        <p:spPr bwMode="auto">
          <a:xfrm>
            <a:off x="8572528" y="5643578"/>
            <a:ext cx="228600" cy="2095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b="1" kern="10" spc="0" dirty="0" smtClean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Georgia"/>
              </a:rPr>
              <a:t>5</a:t>
            </a:r>
            <a:endParaRPr lang="ru-RU" sz="3600" b="1" kern="10" spc="0" dirty="0">
              <a:ln w="9525">
                <a:solidFill>
                  <a:srgbClr val="FF0000"/>
                </a:solidFill>
                <a:round/>
                <a:headEnd/>
                <a:tailEnd/>
              </a:ln>
              <a:solidFill>
                <a:srgbClr val="FFFF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Georgia"/>
            </a:endParaRPr>
          </a:p>
        </p:txBody>
      </p:sp>
      <p:pic>
        <p:nvPicPr>
          <p:cNvPr id="22" name="44  R3 10 Second Countdown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80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80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80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80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80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80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80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80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80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80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80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80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80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80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80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80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80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80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5)">
                                      <p:cBhvr>
                                        <p:cTn id="38" dur="34390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0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88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88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88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65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"/>
                </p:tgtEl>
              </p:cMediaNode>
            </p:audio>
          </p:childTnLst>
        </p:cTn>
      </p:par>
    </p:tnLst>
    <p:bldLst>
      <p:bldP spid="88092" grpId="0" animBg="1"/>
      <p:bldP spid="88093" grpId="0" animBg="1"/>
      <p:bldP spid="88094" grpId="0" animBg="1"/>
      <p:bldP spid="88095" grpId="0" animBg="1"/>
      <p:bldP spid="88101" grpId="0" animBg="1"/>
      <p:bldP spid="17" grpId="0"/>
      <p:bldP spid="18" grpId="0"/>
      <p:bldP spid="19" grpId="0"/>
      <p:bldP spid="20" grpId="0"/>
      <p:bldP spid="21" grpId="0"/>
    </p:bldLst>
  </p:timing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Нижний колонтитул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www.themegallery.com</a:t>
            </a:r>
          </a:p>
        </p:txBody>
      </p:sp>
      <p:sp>
        <p:nvSpPr>
          <p:cNvPr id="134147" name="Rectangle 2"/>
          <p:cNvSpPr>
            <a:spLocks noChangeArrowheads="1"/>
          </p:cNvSpPr>
          <p:nvPr/>
        </p:nvSpPr>
        <p:spPr bwMode="auto">
          <a:xfrm>
            <a:off x="5795963" y="6165850"/>
            <a:ext cx="3348037" cy="692150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250825" y="2060575"/>
            <a:ext cx="8893175" cy="3384550"/>
            <a:chOff x="158" y="1298"/>
            <a:chExt cx="5602" cy="2132"/>
          </a:xfrm>
        </p:grpSpPr>
        <p:sp>
          <p:nvSpPr>
            <p:cNvPr id="227332" name="AutoShape 4"/>
            <p:cNvSpPr>
              <a:spLocks noChangeArrowheads="1"/>
            </p:cNvSpPr>
            <p:nvPr/>
          </p:nvSpPr>
          <p:spPr bwMode="gray">
            <a:xfrm>
              <a:off x="158" y="1298"/>
              <a:ext cx="5602" cy="2132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27333" name="Freeform 5"/>
            <p:cNvSpPr>
              <a:spLocks/>
            </p:cNvSpPr>
            <p:nvPr/>
          </p:nvSpPr>
          <p:spPr bwMode="gray">
            <a:xfrm>
              <a:off x="385" y="1616"/>
              <a:ext cx="488" cy="613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0066CC">
                    <a:gamma/>
                    <a:tint val="54510"/>
                    <a:invGamma/>
                  </a:srgbClr>
                </a:gs>
                <a:gs pos="50000">
                  <a:srgbClr val="0066CC">
                    <a:alpha val="0"/>
                  </a:srgbClr>
                </a:gs>
                <a:gs pos="100000">
                  <a:srgbClr val="0066CC">
                    <a:gamma/>
                    <a:tint val="54510"/>
                    <a:invGamma/>
                  </a:srgb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34157" name="Text Box 6"/>
            <p:cNvSpPr txBox="1">
              <a:spLocks noChangeArrowheads="1"/>
            </p:cNvSpPr>
            <p:nvPr/>
          </p:nvSpPr>
          <p:spPr bwMode="gray">
            <a:xfrm>
              <a:off x="2026" y="1480"/>
              <a:ext cx="3734" cy="133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4400" b="1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Что представляет собой многократное умножение? </a:t>
              </a:r>
              <a:endParaRPr lang="ru-RU" sz="4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3" name="Group 7"/>
            <p:cNvGrpSpPr>
              <a:grpSpLocks/>
            </p:cNvGrpSpPr>
            <p:nvPr/>
          </p:nvGrpSpPr>
          <p:grpSpPr bwMode="auto">
            <a:xfrm>
              <a:off x="340" y="1570"/>
              <a:ext cx="1361" cy="1361"/>
              <a:chOff x="476" y="1340"/>
              <a:chExt cx="1361" cy="1361"/>
            </a:xfrm>
          </p:grpSpPr>
          <p:sp>
            <p:nvSpPr>
              <p:cNvPr id="227336" name="Oval 8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tint val="0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4160" name="Oval 9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rgbClr val="FF99FF">
                      <a:alpha val="32001"/>
                    </a:srgbClr>
                  </a:gs>
                  <a:gs pos="100000">
                    <a:srgbClr val="000000">
                      <a:alpha val="89998"/>
                    </a:srgb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227338" name="Oval 10"/>
              <p:cNvSpPr>
                <a:spLocks noChangeArrowheads="1"/>
              </p:cNvSpPr>
              <p:nvPr/>
            </p:nvSpPr>
            <p:spPr bwMode="gray">
              <a:xfrm>
                <a:off x="565" y="1429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shade val="54118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4162" name="Oval 11"/>
              <p:cNvSpPr>
                <a:spLocks noChangeArrowheads="1"/>
              </p:cNvSpPr>
              <p:nvPr/>
            </p:nvSpPr>
            <p:spPr bwMode="gray">
              <a:xfrm>
                <a:off x="566" y="1431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rgbClr val="FFFF00">
                      <a:alpha val="0"/>
                    </a:srgbClr>
                  </a:gs>
                  <a:gs pos="100000">
                    <a:srgbClr val="276F6C"/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134163" name="Oval 12"/>
              <p:cNvSpPr>
                <a:spLocks noChangeArrowheads="1"/>
              </p:cNvSpPr>
              <p:nvPr/>
            </p:nvSpPr>
            <p:spPr bwMode="gray">
              <a:xfrm>
                <a:off x="624" y="1488"/>
                <a:ext cx="1065" cy="1065"/>
              </a:xfrm>
              <a:prstGeom prst="ellipse">
                <a:avLst/>
              </a:prstGeom>
              <a:solidFill>
                <a:srgbClr val="333333"/>
              </a:soli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grpSp>
            <p:nvGrpSpPr>
              <p:cNvPr id="4" name="Group 13"/>
              <p:cNvGrpSpPr>
                <a:grpSpLocks/>
              </p:cNvGrpSpPr>
              <p:nvPr/>
            </p:nvGrpSpPr>
            <p:grpSpPr bwMode="auto">
              <a:xfrm>
                <a:off x="641" y="1504"/>
                <a:ext cx="1031" cy="1031"/>
                <a:chOff x="4166" y="1706"/>
                <a:chExt cx="1252" cy="1252"/>
              </a:xfrm>
            </p:grpSpPr>
            <p:sp>
              <p:nvSpPr>
                <p:cNvPr id="134166" name="Oval 14"/>
                <p:cNvSpPr>
                  <a:spLocks noChangeArrowheads="1"/>
                </p:cNvSpPr>
                <p:nvPr/>
              </p:nvSpPr>
              <p:spPr bwMode="gray">
                <a:xfrm>
                  <a:off x="4166" y="1706"/>
                  <a:ext cx="1252" cy="125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636869"/>
                    </a:gs>
                    <a:gs pos="100000">
                      <a:srgbClr val="D6E1E2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34167" name="Oval 15"/>
                <p:cNvSpPr>
                  <a:spLocks noChangeArrowheads="1"/>
                </p:cNvSpPr>
                <p:nvPr/>
              </p:nvSpPr>
              <p:spPr bwMode="gray">
                <a:xfrm>
                  <a:off x="4182" y="1713"/>
                  <a:ext cx="1222" cy="122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alpha val="0"/>
                      </a:srgbClr>
                    </a:gs>
                    <a:gs pos="100000">
                      <a:srgbClr val="F1F5F5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34168" name="Oval 16"/>
                <p:cNvSpPr>
                  <a:spLocks noChangeArrowheads="1"/>
                </p:cNvSpPr>
                <p:nvPr/>
              </p:nvSpPr>
              <p:spPr bwMode="gray">
                <a:xfrm>
                  <a:off x="4195" y="1725"/>
                  <a:ext cx="1162" cy="114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AAB2B3"/>
                    </a:gs>
                    <a:gs pos="100000">
                      <a:srgbClr val="D6E1E2">
                        <a:alpha val="48000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34169" name="Oval 17"/>
                <p:cNvSpPr>
                  <a:spLocks noChangeArrowheads="1"/>
                </p:cNvSpPr>
                <p:nvPr/>
              </p:nvSpPr>
              <p:spPr bwMode="gray">
                <a:xfrm>
                  <a:off x="4263" y="1757"/>
                  <a:ext cx="1033" cy="92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D6E1E2">
                        <a:alpha val="37999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134165" name="Text Box 18"/>
              <p:cNvSpPr txBox="1">
                <a:spLocks noChangeArrowheads="1"/>
              </p:cNvSpPr>
              <p:nvPr/>
            </p:nvSpPr>
            <p:spPr bwMode="gray">
              <a:xfrm>
                <a:off x="894" y="1451"/>
                <a:ext cx="532" cy="826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ru-RU" sz="8000" b="1">
                    <a:solidFill>
                      <a:srgbClr val="FF3300"/>
                    </a:solidFill>
                    <a:latin typeface="Georgia" pitchFamily="18" charset="0"/>
                  </a:rPr>
                  <a:t>4</a:t>
                </a:r>
                <a:endParaRPr lang="en-US" sz="8000" b="1">
                  <a:solidFill>
                    <a:srgbClr val="FF3300"/>
                  </a:solidFill>
                  <a:latin typeface="Georgia" pitchFamily="18" charset="0"/>
                </a:endParaRPr>
              </a:p>
            </p:txBody>
          </p:sp>
        </p:grpSp>
      </p:grpSp>
      <p:sp>
        <p:nvSpPr>
          <p:cNvPr id="134149" name="AutoShape 19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237288"/>
            <a:ext cx="684212" cy="620712"/>
          </a:xfrm>
          <a:prstGeom prst="actionButtonHome">
            <a:avLst/>
          </a:prstGeom>
          <a:gradFill rotWithShape="1">
            <a:gsLst>
              <a:gs pos="0">
                <a:srgbClr val="FF99FF"/>
              </a:gs>
              <a:gs pos="100000">
                <a:srgbClr val="2F3D48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5" name="Group 42"/>
          <p:cNvGrpSpPr>
            <a:grpSpLocks/>
          </p:cNvGrpSpPr>
          <p:nvPr/>
        </p:nvGrpSpPr>
        <p:grpSpPr bwMode="auto">
          <a:xfrm>
            <a:off x="285720" y="214290"/>
            <a:ext cx="2640001" cy="1644659"/>
            <a:chOff x="3787" y="1979"/>
            <a:chExt cx="1836" cy="1180"/>
          </a:xfrm>
        </p:grpSpPr>
        <p:sp>
          <p:nvSpPr>
            <p:cNvPr id="25" name="Oval 8"/>
            <p:cNvSpPr>
              <a:spLocks noChangeArrowheads="1"/>
            </p:cNvSpPr>
            <p:nvPr/>
          </p:nvSpPr>
          <p:spPr bwMode="gray">
            <a:xfrm>
              <a:off x="3787" y="1979"/>
              <a:ext cx="1836" cy="1180"/>
            </a:xfrm>
            <a:prstGeom prst="ellipse">
              <a:avLst/>
            </a:prstGeom>
            <a:gradFill rotWithShape="1">
              <a:gsLst>
                <a:gs pos="0">
                  <a:srgbClr val="FF99FF"/>
                </a:gs>
                <a:gs pos="100000">
                  <a:srgbClr val="153D3B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>
              <a:outerShdw sy="50000" kx="-2453608" algn="br" rotWithShape="0">
                <a:srgbClr val="001D3A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6" name="WordArt 41">
              <a:hlinkClick r:id="rId3" action="ppaction://hlinksldjump"/>
            </p:cNvPr>
            <p:cNvSpPr>
              <a:spLocks noChangeArrowheads="1" noChangeShapeType="1" noTextEdit="1"/>
            </p:cNvSpPr>
            <p:nvPr/>
          </p:nvSpPr>
          <p:spPr bwMode="auto">
            <a:xfrm>
              <a:off x="3969" y="2341"/>
              <a:ext cx="1497" cy="453"/>
            </a:xfrm>
            <a:prstGeom prst="rect">
              <a:avLst/>
            </a:prstGeom>
          </p:spPr>
          <p:txBody>
            <a:bodyPr wrap="none" fromWordArt="1">
              <a:prstTxWarp prst="textDeflate">
                <a:avLst>
                  <a:gd name="adj" fmla="val 26227"/>
                </a:avLst>
              </a:prstTxWarp>
            </a:bodyPr>
            <a:lstStyle/>
            <a:p>
              <a:pPr algn="ctr"/>
              <a:r>
                <a:rPr lang="ru-RU" sz="3600" kern="10" dirty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Impact"/>
                </a:rPr>
                <a:t>Математика</a:t>
              </a:r>
              <a:endPara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Impac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Нижний колонтитул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www.themegallery.com</a:t>
            </a:r>
          </a:p>
        </p:txBody>
      </p:sp>
      <p:sp>
        <p:nvSpPr>
          <p:cNvPr id="135171" name="Rectangle 2"/>
          <p:cNvSpPr>
            <a:spLocks noChangeArrowheads="1"/>
          </p:cNvSpPr>
          <p:nvPr/>
        </p:nvSpPr>
        <p:spPr bwMode="auto">
          <a:xfrm>
            <a:off x="5795963" y="6165850"/>
            <a:ext cx="3348037" cy="692150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250825" y="2060575"/>
            <a:ext cx="8893175" cy="3384550"/>
            <a:chOff x="158" y="1298"/>
            <a:chExt cx="5602" cy="2132"/>
          </a:xfrm>
        </p:grpSpPr>
        <p:sp>
          <p:nvSpPr>
            <p:cNvPr id="226308" name="AutoShape 4"/>
            <p:cNvSpPr>
              <a:spLocks noChangeArrowheads="1"/>
            </p:cNvSpPr>
            <p:nvPr/>
          </p:nvSpPr>
          <p:spPr bwMode="gray">
            <a:xfrm>
              <a:off x="158" y="1298"/>
              <a:ext cx="5602" cy="2132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26309" name="Freeform 5"/>
            <p:cNvSpPr>
              <a:spLocks/>
            </p:cNvSpPr>
            <p:nvPr/>
          </p:nvSpPr>
          <p:spPr bwMode="gray">
            <a:xfrm>
              <a:off x="385" y="1616"/>
              <a:ext cx="488" cy="613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0066CC">
                    <a:gamma/>
                    <a:tint val="54510"/>
                    <a:invGamma/>
                  </a:srgbClr>
                </a:gs>
                <a:gs pos="50000">
                  <a:srgbClr val="0066CC">
                    <a:alpha val="0"/>
                  </a:srgbClr>
                </a:gs>
                <a:gs pos="100000">
                  <a:srgbClr val="0066CC">
                    <a:gamma/>
                    <a:tint val="54510"/>
                    <a:invGamma/>
                  </a:srgb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35181" name="Text Box 6"/>
            <p:cNvSpPr txBox="1">
              <a:spLocks noChangeArrowheads="1"/>
            </p:cNvSpPr>
            <p:nvPr/>
          </p:nvSpPr>
          <p:spPr bwMode="gray">
            <a:xfrm>
              <a:off x="2026" y="1480"/>
              <a:ext cx="3734" cy="160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4000" b="1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Как называется расстояние между двумя отметками на измерительной шкале?  </a:t>
              </a:r>
              <a:endParaRPr lang="ru-RU" sz="4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3" name="Group 7"/>
            <p:cNvGrpSpPr>
              <a:grpSpLocks/>
            </p:cNvGrpSpPr>
            <p:nvPr/>
          </p:nvGrpSpPr>
          <p:grpSpPr bwMode="auto">
            <a:xfrm>
              <a:off x="340" y="1570"/>
              <a:ext cx="1361" cy="1361"/>
              <a:chOff x="476" y="1340"/>
              <a:chExt cx="1361" cy="1361"/>
            </a:xfrm>
          </p:grpSpPr>
          <p:sp>
            <p:nvSpPr>
              <p:cNvPr id="226312" name="Oval 8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tint val="0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5184" name="Oval 9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rgbClr val="FF99FF">
                      <a:alpha val="32001"/>
                    </a:srgbClr>
                  </a:gs>
                  <a:gs pos="100000">
                    <a:srgbClr val="000000">
                      <a:alpha val="89998"/>
                    </a:srgb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226314" name="Oval 10"/>
              <p:cNvSpPr>
                <a:spLocks noChangeArrowheads="1"/>
              </p:cNvSpPr>
              <p:nvPr/>
            </p:nvSpPr>
            <p:spPr bwMode="gray">
              <a:xfrm>
                <a:off x="565" y="1429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shade val="54118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5186" name="Oval 11"/>
              <p:cNvSpPr>
                <a:spLocks noChangeArrowheads="1"/>
              </p:cNvSpPr>
              <p:nvPr/>
            </p:nvSpPr>
            <p:spPr bwMode="gray">
              <a:xfrm>
                <a:off x="566" y="1431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rgbClr val="FFFF00">
                      <a:alpha val="0"/>
                    </a:srgbClr>
                  </a:gs>
                  <a:gs pos="100000">
                    <a:srgbClr val="276F6C"/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135187" name="Oval 12"/>
              <p:cNvSpPr>
                <a:spLocks noChangeArrowheads="1"/>
              </p:cNvSpPr>
              <p:nvPr/>
            </p:nvSpPr>
            <p:spPr bwMode="gray">
              <a:xfrm>
                <a:off x="624" y="1488"/>
                <a:ext cx="1065" cy="1065"/>
              </a:xfrm>
              <a:prstGeom prst="ellipse">
                <a:avLst/>
              </a:prstGeom>
              <a:solidFill>
                <a:srgbClr val="333333"/>
              </a:soli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grpSp>
            <p:nvGrpSpPr>
              <p:cNvPr id="4" name="Group 13"/>
              <p:cNvGrpSpPr>
                <a:grpSpLocks/>
              </p:cNvGrpSpPr>
              <p:nvPr/>
            </p:nvGrpSpPr>
            <p:grpSpPr bwMode="auto">
              <a:xfrm>
                <a:off x="641" y="1504"/>
                <a:ext cx="1031" cy="1031"/>
                <a:chOff x="4166" y="1706"/>
                <a:chExt cx="1252" cy="1252"/>
              </a:xfrm>
            </p:grpSpPr>
            <p:sp>
              <p:nvSpPr>
                <p:cNvPr id="135190" name="Oval 14"/>
                <p:cNvSpPr>
                  <a:spLocks noChangeArrowheads="1"/>
                </p:cNvSpPr>
                <p:nvPr/>
              </p:nvSpPr>
              <p:spPr bwMode="gray">
                <a:xfrm>
                  <a:off x="4166" y="1706"/>
                  <a:ext cx="1252" cy="125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636869"/>
                    </a:gs>
                    <a:gs pos="100000">
                      <a:srgbClr val="D6E1E2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35191" name="Oval 15"/>
                <p:cNvSpPr>
                  <a:spLocks noChangeArrowheads="1"/>
                </p:cNvSpPr>
                <p:nvPr/>
              </p:nvSpPr>
              <p:spPr bwMode="gray">
                <a:xfrm>
                  <a:off x="4182" y="1713"/>
                  <a:ext cx="1222" cy="122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alpha val="0"/>
                      </a:srgbClr>
                    </a:gs>
                    <a:gs pos="100000">
                      <a:srgbClr val="F1F5F5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35192" name="Oval 16"/>
                <p:cNvSpPr>
                  <a:spLocks noChangeArrowheads="1"/>
                </p:cNvSpPr>
                <p:nvPr/>
              </p:nvSpPr>
              <p:spPr bwMode="gray">
                <a:xfrm>
                  <a:off x="4195" y="1725"/>
                  <a:ext cx="1162" cy="114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AAB2B3"/>
                    </a:gs>
                    <a:gs pos="100000">
                      <a:srgbClr val="D6E1E2">
                        <a:alpha val="48000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35193" name="Oval 17"/>
                <p:cNvSpPr>
                  <a:spLocks noChangeArrowheads="1"/>
                </p:cNvSpPr>
                <p:nvPr/>
              </p:nvSpPr>
              <p:spPr bwMode="gray">
                <a:xfrm>
                  <a:off x="4263" y="1757"/>
                  <a:ext cx="1033" cy="92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D6E1E2">
                        <a:alpha val="37999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135189" name="Text Box 18"/>
              <p:cNvSpPr txBox="1">
                <a:spLocks noChangeArrowheads="1"/>
              </p:cNvSpPr>
              <p:nvPr/>
            </p:nvSpPr>
            <p:spPr bwMode="gray">
              <a:xfrm>
                <a:off x="910" y="1451"/>
                <a:ext cx="499" cy="826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ru-RU" sz="8000" b="1">
                    <a:solidFill>
                      <a:srgbClr val="FF3300"/>
                    </a:solidFill>
                    <a:latin typeface="Georgia" pitchFamily="18" charset="0"/>
                  </a:rPr>
                  <a:t>5</a:t>
                </a:r>
                <a:endParaRPr lang="en-US" sz="8000" b="1">
                  <a:solidFill>
                    <a:srgbClr val="FF3300"/>
                  </a:solidFill>
                  <a:latin typeface="Georgia" pitchFamily="18" charset="0"/>
                </a:endParaRPr>
              </a:p>
            </p:txBody>
          </p:sp>
        </p:grpSp>
      </p:grpSp>
      <p:sp>
        <p:nvSpPr>
          <p:cNvPr id="135173" name="AutoShape 19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237288"/>
            <a:ext cx="684212" cy="620712"/>
          </a:xfrm>
          <a:prstGeom prst="actionButtonHome">
            <a:avLst/>
          </a:prstGeom>
          <a:gradFill rotWithShape="1">
            <a:gsLst>
              <a:gs pos="0">
                <a:srgbClr val="FF99FF"/>
              </a:gs>
              <a:gs pos="100000">
                <a:srgbClr val="2F3D48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5" name="Group 42"/>
          <p:cNvGrpSpPr>
            <a:grpSpLocks/>
          </p:cNvGrpSpPr>
          <p:nvPr/>
        </p:nvGrpSpPr>
        <p:grpSpPr bwMode="auto">
          <a:xfrm>
            <a:off x="285720" y="214290"/>
            <a:ext cx="2640001" cy="1644659"/>
            <a:chOff x="3787" y="1979"/>
            <a:chExt cx="1836" cy="1180"/>
          </a:xfrm>
        </p:grpSpPr>
        <p:sp>
          <p:nvSpPr>
            <p:cNvPr id="25" name="Oval 8"/>
            <p:cNvSpPr>
              <a:spLocks noChangeArrowheads="1"/>
            </p:cNvSpPr>
            <p:nvPr/>
          </p:nvSpPr>
          <p:spPr bwMode="gray">
            <a:xfrm>
              <a:off x="3787" y="1979"/>
              <a:ext cx="1836" cy="1180"/>
            </a:xfrm>
            <a:prstGeom prst="ellipse">
              <a:avLst/>
            </a:prstGeom>
            <a:gradFill rotWithShape="1">
              <a:gsLst>
                <a:gs pos="0">
                  <a:srgbClr val="FF99FF"/>
                </a:gs>
                <a:gs pos="100000">
                  <a:srgbClr val="153D3B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>
              <a:outerShdw sy="50000" kx="-2453608" algn="br" rotWithShape="0">
                <a:srgbClr val="001D3A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6" name="WordArt 41">
              <a:hlinkClick r:id="rId3" action="ppaction://hlinksldjump"/>
            </p:cNvPr>
            <p:cNvSpPr>
              <a:spLocks noChangeArrowheads="1" noChangeShapeType="1" noTextEdit="1"/>
            </p:cNvSpPr>
            <p:nvPr/>
          </p:nvSpPr>
          <p:spPr bwMode="auto">
            <a:xfrm>
              <a:off x="3969" y="2341"/>
              <a:ext cx="1497" cy="453"/>
            </a:xfrm>
            <a:prstGeom prst="rect">
              <a:avLst/>
            </a:prstGeom>
          </p:spPr>
          <p:txBody>
            <a:bodyPr wrap="none" fromWordArt="1">
              <a:prstTxWarp prst="textDeflate">
                <a:avLst>
                  <a:gd name="adj" fmla="val 26227"/>
                </a:avLst>
              </a:prstTxWarp>
            </a:bodyPr>
            <a:lstStyle/>
            <a:p>
              <a:pPr algn="ctr"/>
              <a:r>
                <a:rPr lang="ru-RU" sz="3600" kern="10" dirty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Impact"/>
                </a:rPr>
                <a:t>Математика</a:t>
              </a:r>
              <a:endPara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Impac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Нижний колонтитул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www.themegallery.com</a:t>
            </a:r>
          </a:p>
        </p:txBody>
      </p:sp>
      <p:sp>
        <p:nvSpPr>
          <p:cNvPr id="136195" name="Rectangle 2"/>
          <p:cNvSpPr>
            <a:spLocks noChangeArrowheads="1"/>
          </p:cNvSpPr>
          <p:nvPr/>
        </p:nvSpPr>
        <p:spPr bwMode="auto">
          <a:xfrm>
            <a:off x="5795963" y="6165850"/>
            <a:ext cx="3348037" cy="692150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250825" y="2060575"/>
            <a:ext cx="8893175" cy="3384550"/>
            <a:chOff x="158" y="1298"/>
            <a:chExt cx="5602" cy="2132"/>
          </a:xfrm>
        </p:grpSpPr>
        <p:sp>
          <p:nvSpPr>
            <p:cNvPr id="224260" name="AutoShape 4"/>
            <p:cNvSpPr>
              <a:spLocks noChangeArrowheads="1"/>
            </p:cNvSpPr>
            <p:nvPr/>
          </p:nvSpPr>
          <p:spPr bwMode="gray">
            <a:xfrm>
              <a:off x="158" y="1298"/>
              <a:ext cx="5602" cy="2132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24261" name="Freeform 5"/>
            <p:cNvSpPr>
              <a:spLocks/>
            </p:cNvSpPr>
            <p:nvPr/>
          </p:nvSpPr>
          <p:spPr bwMode="gray">
            <a:xfrm>
              <a:off x="385" y="1616"/>
              <a:ext cx="488" cy="613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0066CC">
                    <a:gamma/>
                    <a:tint val="54510"/>
                    <a:invGamma/>
                  </a:srgbClr>
                </a:gs>
                <a:gs pos="50000">
                  <a:srgbClr val="0066CC">
                    <a:alpha val="0"/>
                  </a:srgbClr>
                </a:gs>
                <a:gs pos="100000">
                  <a:srgbClr val="0066CC">
                    <a:gamma/>
                    <a:tint val="54510"/>
                    <a:invGamma/>
                  </a:srgb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36205" name="Text Box 6"/>
            <p:cNvSpPr txBox="1">
              <a:spLocks noChangeArrowheads="1"/>
            </p:cNvSpPr>
            <p:nvPr/>
          </p:nvSpPr>
          <p:spPr bwMode="gray">
            <a:xfrm>
              <a:off x="2026" y="1480"/>
              <a:ext cx="3734" cy="133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4400" b="1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Какое математическое утверждение требует доказательства?  </a:t>
              </a:r>
              <a:endParaRPr lang="ru-RU" sz="4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3" name="Group 7"/>
            <p:cNvGrpSpPr>
              <a:grpSpLocks/>
            </p:cNvGrpSpPr>
            <p:nvPr/>
          </p:nvGrpSpPr>
          <p:grpSpPr bwMode="auto">
            <a:xfrm>
              <a:off x="340" y="1570"/>
              <a:ext cx="1361" cy="1361"/>
              <a:chOff x="476" y="1340"/>
              <a:chExt cx="1361" cy="1361"/>
            </a:xfrm>
          </p:grpSpPr>
          <p:sp>
            <p:nvSpPr>
              <p:cNvPr id="224264" name="Oval 8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tint val="0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6208" name="Oval 9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rgbClr val="FF99FF">
                      <a:alpha val="32001"/>
                    </a:srgbClr>
                  </a:gs>
                  <a:gs pos="100000">
                    <a:srgbClr val="000000">
                      <a:alpha val="89998"/>
                    </a:srgb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224266" name="Oval 10"/>
              <p:cNvSpPr>
                <a:spLocks noChangeArrowheads="1"/>
              </p:cNvSpPr>
              <p:nvPr/>
            </p:nvSpPr>
            <p:spPr bwMode="gray">
              <a:xfrm>
                <a:off x="565" y="1429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shade val="54118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6210" name="Oval 11"/>
              <p:cNvSpPr>
                <a:spLocks noChangeArrowheads="1"/>
              </p:cNvSpPr>
              <p:nvPr/>
            </p:nvSpPr>
            <p:spPr bwMode="gray">
              <a:xfrm>
                <a:off x="566" y="1431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rgbClr val="FFFF00">
                      <a:alpha val="0"/>
                    </a:srgbClr>
                  </a:gs>
                  <a:gs pos="100000">
                    <a:srgbClr val="276F6C"/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136211" name="Oval 12"/>
              <p:cNvSpPr>
                <a:spLocks noChangeArrowheads="1"/>
              </p:cNvSpPr>
              <p:nvPr/>
            </p:nvSpPr>
            <p:spPr bwMode="gray">
              <a:xfrm>
                <a:off x="624" y="1488"/>
                <a:ext cx="1065" cy="1065"/>
              </a:xfrm>
              <a:prstGeom prst="ellipse">
                <a:avLst/>
              </a:prstGeom>
              <a:solidFill>
                <a:srgbClr val="333333"/>
              </a:soli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grpSp>
            <p:nvGrpSpPr>
              <p:cNvPr id="4" name="Group 13"/>
              <p:cNvGrpSpPr>
                <a:grpSpLocks/>
              </p:cNvGrpSpPr>
              <p:nvPr/>
            </p:nvGrpSpPr>
            <p:grpSpPr bwMode="auto">
              <a:xfrm>
                <a:off x="641" y="1504"/>
                <a:ext cx="1031" cy="1031"/>
                <a:chOff x="4166" y="1706"/>
                <a:chExt cx="1252" cy="1252"/>
              </a:xfrm>
            </p:grpSpPr>
            <p:sp>
              <p:nvSpPr>
                <p:cNvPr id="136214" name="Oval 14"/>
                <p:cNvSpPr>
                  <a:spLocks noChangeArrowheads="1"/>
                </p:cNvSpPr>
                <p:nvPr/>
              </p:nvSpPr>
              <p:spPr bwMode="gray">
                <a:xfrm>
                  <a:off x="4166" y="1706"/>
                  <a:ext cx="1252" cy="125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636869"/>
                    </a:gs>
                    <a:gs pos="100000">
                      <a:srgbClr val="D6E1E2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36215" name="Oval 15"/>
                <p:cNvSpPr>
                  <a:spLocks noChangeArrowheads="1"/>
                </p:cNvSpPr>
                <p:nvPr/>
              </p:nvSpPr>
              <p:spPr bwMode="gray">
                <a:xfrm>
                  <a:off x="4182" y="1713"/>
                  <a:ext cx="1222" cy="122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alpha val="0"/>
                      </a:srgbClr>
                    </a:gs>
                    <a:gs pos="100000">
                      <a:srgbClr val="F1F5F5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36216" name="Oval 16"/>
                <p:cNvSpPr>
                  <a:spLocks noChangeArrowheads="1"/>
                </p:cNvSpPr>
                <p:nvPr/>
              </p:nvSpPr>
              <p:spPr bwMode="gray">
                <a:xfrm>
                  <a:off x="4195" y="1725"/>
                  <a:ext cx="1162" cy="114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AAB2B3"/>
                    </a:gs>
                    <a:gs pos="100000">
                      <a:srgbClr val="D6E1E2">
                        <a:alpha val="48000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36217" name="Oval 17"/>
                <p:cNvSpPr>
                  <a:spLocks noChangeArrowheads="1"/>
                </p:cNvSpPr>
                <p:nvPr/>
              </p:nvSpPr>
              <p:spPr bwMode="gray">
                <a:xfrm>
                  <a:off x="4263" y="1757"/>
                  <a:ext cx="1033" cy="92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D6E1E2">
                        <a:alpha val="37999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136213" name="Text Box 18"/>
              <p:cNvSpPr txBox="1">
                <a:spLocks noChangeArrowheads="1"/>
              </p:cNvSpPr>
              <p:nvPr/>
            </p:nvSpPr>
            <p:spPr bwMode="gray">
              <a:xfrm>
                <a:off x="894" y="1451"/>
                <a:ext cx="531" cy="826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ru-RU" sz="8000" b="1">
                    <a:solidFill>
                      <a:srgbClr val="FF3300"/>
                    </a:solidFill>
                    <a:latin typeface="Georgia" pitchFamily="18" charset="0"/>
                  </a:rPr>
                  <a:t>6</a:t>
                </a:r>
                <a:endParaRPr lang="en-US" sz="8000" b="1">
                  <a:solidFill>
                    <a:srgbClr val="FF3300"/>
                  </a:solidFill>
                  <a:latin typeface="Georgia" pitchFamily="18" charset="0"/>
                </a:endParaRPr>
              </a:p>
            </p:txBody>
          </p:sp>
        </p:grpSp>
      </p:grpSp>
      <p:sp>
        <p:nvSpPr>
          <p:cNvPr id="136197" name="AutoShape 19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237288"/>
            <a:ext cx="684212" cy="620712"/>
          </a:xfrm>
          <a:prstGeom prst="actionButtonHome">
            <a:avLst/>
          </a:prstGeom>
          <a:gradFill rotWithShape="1">
            <a:gsLst>
              <a:gs pos="0">
                <a:srgbClr val="FF99FF"/>
              </a:gs>
              <a:gs pos="100000">
                <a:srgbClr val="2F3D48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5" name="Group 42"/>
          <p:cNvGrpSpPr>
            <a:grpSpLocks/>
          </p:cNvGrpSpPr>
          <p:nvPr/>
        </p:nvGrpSpPr>
        <p:grpSpPr bwMode="auto">
          <a:xfrm>
            <a:off x="285720" y="214290"/>
            <a:ext cx="2640001" cy="1644659"/>
            <a:chOff x="3787" y="1979"/>
            <a:chExt cx="1836" cy="1180"/>
          </a:xfrm>
        </p:grpSpPr>
        <p:sp>
          <p:nvSpPr>
            <p:cNvPr id="25" name="Oval 8"/>
            <p:cNvSpPr>
              <a:spLocks noChangeArrowheads="1"/>
            </p:cNvSpPr>
            <p:nvPr/>
          </p:nvSpPr>
          <p:spPr bwMode="gray">
            <a:xfrm>
              <a:off x="3787" y="1979"/>
              <a:ext cx="1836" cy="1180"/>
            </a:xfrm>
            <a:prstGeom prst="ellipse">
              <a:avLst/>
            </a:prstGeom>
            <a:gradFill rotWithShape="1">
              <a:gsLst>
                <a:gs pos="0">
                  <a:srgbClr val="FF99FF"/>
                </a:gs>
                <a:gs pos="100000">
                  <a:srgbClr val="153D3B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>
              <a:outerShdw sy="50000" kx="-2453608" algn="br" rotWithShape="0">
                <a:srgbClr val="001D3A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6" name="WordArt 41">
              <a:hlinkClick r:id="rId3" action="ppaction://hlinksldjump"/>
            </p:cNvPr>
            <p:cNvSpPr>
              <a:spLocks noChangeArrowheads="1" noChangeShapeType="1" noTextEdit="1"/>
            </p:cNvSpPr>
            <p:nvPr/>
          </p:nvSpPr>
          <p:spPr bwMode="auto">
            <a:xfrm>
              <a:off x="3969" y="2341"/>
              <a:ext cx="1497" cy="453"/>
            </a:xfrm>
            <a:prstGeom prst="rect">
              <a:avLst/>
            </a:prstGeom>
          </p:spPr>
          <p:txBody>
            <a:bodyPr wrap="none" fromWordArt="1">
              <a:prstTxWarp prst="textDeflate">
                <a:avLst>
                  <a:gd name="adj" fmla="val 26227"/>
                </a:avLst>
              </a:prstTxWarp>
            </a:bodyPr>
            <a:lstStyle/>
            <a:p>
              <a:pPr algn="ctr"/>
              <a:r>
                <a:rPr lang="ru-RU" sz="3600" kern="10" dirty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Impact"/>
                </a:rPr>
                <a:t>Математика</a:t>
              </a:r>
              <a:endPara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Impac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Нижний колонтитул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www.themegallery.com</a:t>
            </a:r>
          </a:p>
        </p:txBody>
      </p:sp>
      <p:sp>
        <p:nvSpPr>
          <p:cNvPr id="137219" name="Rectangle 2"/>
          <p:cNvSpPr>
            <a:spLocks noChangeArrowheads="1"/>
          </p:cNvSpPr>
          <p:nvPr/>
        </p:nvSpPr>
        <p:spPr bwMode="auto">
          <a:xfrm>
            <a:off x="5795963" y="6165850"/>
            <a:ext cx="3348037" cy="692150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250825" y="2060575"/>
            <a:ext cx="8893175" cy="3384550"/>
            <a:chOff x="158" y="1298"/>
            <a:chExt cx="5602" cy="2132"/>
          </a:xfrm>
        </p:grpSpPr>
        <p:sp>
          <p:nvSpPr>
            <p:cNvPr id="225284" name="AutoShape 4"/>
            <p:cNvSpPr>
              <a:spLocks noChangeArrowheads="1"/>
            </p:cNvSpPr>
            <p:nvPr/>
          </p:nvSpPr>
          <p:spPr bwMode="gray">
            <a:xfrm>
              <a:off x="158" y="1298"/>
              <a:ext cx="5602" cy="2132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25285" name="Freeform 5"/>
            <p:cNvSpPr>
              <a:spLocks/>
            </p:cNvSpPr>
            <p:nvPr/>
          </p:nvSpPr>
          <p:spPr bwMode="gray">
            <a:xfrm>
              <a:off x="385" y="1616"/>
              <a:ext cx="488" cy="613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0066CC">
                    <a:gamma/>
                    <a:tint val="54510"/>
                    <a:invGamma/>
                  </a:srgbClr>
                </a:gs>
                <a:gs pos="50000">
                  <a:srgbClr val="0066CC">
                    <a:alpha val="0"/>
                  </a:srgbClr>
                </a:gs>
                <a:gs pos="100000">
                  <a:srgbClr val="0066CC">
                    <a:gamma/>
                    <a:tint val="54510"/>
                    <a:invGamma/>
                  </a:srgb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37229" name="Text Box 6"/>
            <p:cNvSpPr txBox="1">
              <a:spLocks noChangeArrowheads="1"/>
            </p:cNvSpPr>
            <p:nvPr/>
          </p:nvSpPr>
          <p:spPr bwMode="gray">
            <a:xfrm>
              <a:off x="1845" y="1530"/>
              <a:ext cx="3734" cy="145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3600" b="1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Как называются два угла, если стороны одного из них являются продолжением сторон другого?  </a:t>
              </a:r>
              <a:endParaRPr lang="ru-RU" sz="36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3" name="Group 7"/>
            <p:cNvGrpSpPr>
              <a:grpSpLocks/>
            </p:cNvGrpSpPr>
            <p:nvPr/>
          </p:nvGrpSpPr>
          <p:grpSpPr bwMode="auto">
            <a:xfrm>
              <a:off x="340" y="1570"/>
              <a:ext cx="1361" cy="1361"/>
              <a:chOff x="476" y="1340"/>
              <a:chExt cx="1361" cy="1361"/>
            </a:xfrm>
          </p:grpSpPr>
          <p:sp>
            <p:nvSpPr>
              <p:cNvPr id="225288" name="Oval 8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tint val="0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7232" name="Oval 9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rgbClr val="FF99FF">
                      <a:alpha val="32001"/>
                    </a:srgbClr>
                  </a:gs>
                  <a:gs pos="100000">
                    <a:srgbClr val="000000">
                      <a:alpha val="89998"/>
                    </a:srgb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225290" name="Oval 10"/>
              <p:cNvSpPr>
                <a:spLocks noChangeArrowheads="1"/>
              </p:cNvSpPr>
              <p:nvPr/>
            </p:nvSpPr>
            <p:spPr bwMode="gray">
              <a:xfrm>
                <a:off x="565" y="1429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shade val="54118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7234" name="Oval 11"/>
              <p:cNvSpPr>
                <a:spLocks noChangeArrowheads="1"/>
              </p:cNvSpPr>
              <p:nvPr/>
            </p:nvSpPr>
            <p:spPr bwMode="gray">
              <a:xfrm>
                <a:off x="566" y="1431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rgbClr val="FFFF00">
                      <a:alpha val="0"/>
                    </a:srgbClr>
                  </a:gs>
                  <a:gs pos="100000">
                    <a:srgbClr val="276F6C"/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137235" name="Oval 12"/>
              <p:cNvSpPr>
                <a:spLocks noChangeArrowheads="1"/>
              </p:cNvSpPr>
              <p:nvPr/>
            </p:nvSpPr>
            <p:spPr bwMode="gray">
              <a:xfrm>
                <a:off x="624" y="1488"/>
                <a:ext cx="1065" cy="1065"/>
              </a:xfrm>
              <a:prstGeom prst="ellipse">
                <a:avLst/>
              </a:prstGeom>
              <a:solidFill>
                <a:srgbClr val="333333"/>
              </a:soli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grpSp>
            <p:nvGrpSpPr>
              <p:cNvPr id="4" name="Group 13"/>
              <p:cNvGrpSpPr>
                <a:grpSpLocks/>
              </p:cNvGrpSpPr>
              <p:nvPr/>
            </p:nvGrpSpPr>
            <p:grpSpPr bwMode="auto">
              <a:xfrm>
                <a:off x="641" y="1504"/>
                <a:ext cx="1031" cy="1031"/>
                <a:chOff x="4166" y="1706"/>
                <a:chExt cx="1252" cy="1252"/>
              </a:xfrm>
            </p:grpSpPr>
            <p:sp>
              <p:nvSpPr>
                <p:cNvPr id="137238" name="Oval 14"/>
                <p:cNvSpPr>
                  <a:spLocks noChangeArrowheads="1"/>
                </p:cNvSpPr>
                <p:nvPr/>
              </p:nvSpPr>
              <p:spPr bwMode="gray">
                <a:xfrm>
                  <a:off x="4166" y="1706"/>
                  <a:ext cx="1252" cy="125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636869"/>
                    </a:gs>
                    <a:gs pos="100000">
                      <a:srgbClr val="D6E1E2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37239" name="Oval 15"/>
                <p:cNvSpPr>
                  <a:spLocks noChangeArrowheads="1"/>
                </p:cNvSpPr>
                <p:nvPr/>
              </p:nvSpPr>
              <p:spPr bwMode="gray">
                <a:xfrm>
                  <a:off x="4182" y="1713"/>
                  <a:ext cx="1222" cy="122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alpha val="0"/>
                      </a:srgbClr>
                    </a:gs>
                    <a:gs pos="100000">
                      <a:srgbClr val="F1F5F5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37240" name="Oval 16"/>
                <p:cNvSpPr>
                  <a:spLocks noChangeArrowheads="1"/>
                </p:cNvSpPr>
                <p:nvPr/>
              </p:nvSpPr>
              <p:spPr bwMode="gray">
                <a:xfrm>
                  <a:off x="4195" y="1725"/>
                  <a:ext cx="1162" cy="114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AAB2B3"/>
                    </a:gs>
                    <a:gs pos="100000">
                      <a:srgbClr val="D6E1E2">
                        <a:alpha val="48000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37241" name="Oval 17"/>
                <p:cNvSpPr>
                  <a:spLocks noChangeArrowheads="1"/>
                </p:cNvSpPr>
                <p:nvPr/>
              </p:nvSpPr>
              <p:spPr bwMode="gray">
                <a:xfrm>
                  <a:off x="4263" y="1757"/>
                  <a:ext cx="1033" cy="92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D6E1E2">
                        <a:alpha val="37999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137237" name="Text Box 18"/>
              <p:cNvSpPr txBox="1">
                <a:spLocks noChangeArrowheads="1"/>
              </p:cNvSpPr>
              <p:nvPr/>
            </p:nvSpPr>
            <p:spPr bwMode="gray">
              <a:xfrm>
                <a:off x="924" y="1451"/>
                <a:ext cx="471" cy="826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ru-RU" sz="8000" b="1">
                    <a:solidFill>
                      <a:srgbClr val="FF3300"/>
                    </a:solidFill>
                    <a:latin typeface="Georgia" pitchFamily="18" charset="0"/>
                  </a:rPr>
                  <a:t>7</a:t>
                </a:r>
                <a:endParaRPr lang="en-US" sz="8000" b="1">
                  <a:solidFill>
                    <a:srgbClr val="FF3300"/>
                  </a:solidFill>
                  <a:latin typeface="Georgia" pitchFamily="18" charset="0"/>
                </a:endParaRPr>
              </a:p>
            </p:txBody>
          </p:sp>
        </p:grpSp>
      </p:grpSp>
      <p:sp>
        <p:nvSpPr>
          <p:cNvPr id="137221" name="AutoShape 19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237288"/>
            <a:ext cx="684212" cy="620712"/>
          </a:xfrm>
          <a:prstGeom prst="actionButtonHome">
            <a:avLst/>
          </a:prstGeom>
          <a:gradFill rotWithShape="1">
            <a:gsLst>
              <a:gs pos="0">
                <a:srgbClr val="FF99FF"/>
              </a:gs>
              <a:gs pos="100000">
                <a:srgbClr val="2F3D48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5" name="Group 42"/>
          <p:cNvGrpSpPr>
            <a:grpSpLocks/>
          </p:cNvGrpSpPr>
          <p:nvPr/>
        </p:nvGrpSpPr>
        <p:grpSpPr bwMode="auto">
          <a:xfrm>
            <a:off x="285720" y="214290"/>
            <a:ext cx="2640001" cy="1644659"/>
            <a:chOff x="3787" y="1979"/>
            <a:chExt cx="1836" cy="1180"/>
          </a:xfrm>
        </p:grpSpPr>
        <p:sp>
          <p:nvSpPr>
            <p:cNvPr id="25" name="Oval 8"/>
            <p:cNvSpPr>
              <a:spLocks noChangeArrowheads="1"/>
            </p:cNvSpPr>
            <p:nvPr/>
          </p:nvSpPr>
          <p:spPr bwMode="gray">
            <a:xfrm>
              <a:off x="3787" y="1979"/>
              <a:ext cx="1836" cy="1180"/>
            </a:xfrm>
            <a:prstGeom prst="ellipse">
              <a:avLst/>
            </a:prstGeom>
            <a:gradFill rotWithShape="1">
              <a:gsLst>
                <a:gs pos="0">
                  <a:srgbClr val="FF99FF"/>
                </a:gs>
                <a:gs pos="100000">
                  <a:srgbClr val="153D3B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>
              <a:outerShdw sy="50000" kx="-2453608" algn="br" rotWithShape="0">
                <a:srgbClr val="001D3A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6" name="WordArt 41">
              <a:hlinkClick r:id="rId3" action="ppaction://hlinksldjump"/>
            </p:cNvPr>
            <p:cNvSpPr>
              <a:spLocks noChangeArrowheads="1" noChangeShapeType="1" noTextEdit="1"/>
            </p:cNvSpPr>
            <p:nvPr/>
          </p:nvSpPr>
          <p:spPr bwMode="auto">
            <a:xfrm>
              <a:off x="3969" y="2341"/>
              <a:ext cx="1497" cy="453"/>
            </a:xfrm>
            <a:prstGeom prst="rect">
              <a:avLst/>
            </a:prstGeom>
          </p:spPr>
          <p:txBody>
            <a:bodyPr wrap="none" fromWordArt="1">
              <a:prstTxWarp prst="textDeflate">
                <a:avLst>
                  <a:gd name="adj" fmla="val 26227"/>
                </a:avLst>
              </a:prstTxWarp>
            </a:bodyPr>
            <a:lstStyle/>
            <a:p>
              <a:pPr algn="ctr"/>
              <a:r>
                <a:rPr lang="ru-RU" sz="3600" kern="10" dirty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Impact"/>
                </a:rPr>
                <a:t>Математика</a:t>
              </a:r>
              <a:endPara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Impac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Нижний колонтитул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www.themegallery.com</a:t>
            </a:r>
          </a:p>
        </p:txBody>
      </p:sp>
      <p:sp>
        <p:nvSpPr>
          <p:cNvPr id="138243" name="Rectangle 2"/>
          <p:cNvSpPr>
            <a:spLocks noChangeArrowheads="1"/>
          </p:cNvSpPr>
          <p:nvPr/>
        </p:nvSpPr>
        <p:spPr bwMode="auto">
          <a:xfrm>
            <a:off x="5795963" y="6165850"/>
            <a:ext cx="3348037" cy="692150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250825" y="2060575"/>
            <a:ext cx="8893175" cy="3384550"/>
            <a:chOff x="158" y="1298"/>
            <a:chExt cx="5602" cy="2132"/>
          </a:xfrm>
        </p:grpSpPr>
        <p:sp>
          <p:nvSpPr>
            <p:cNvPr id="222212" name="AutoShape 4"/>
            <p:cNvSpPr>
              <a:spLocks noChangeArrowheads="1"/>
            </p:cNvSpPr>
            <p:nvPr/>
          </p:nvSpPr>
          <p:spPr bwMode="gray">
            <a:xfrm>
              <a:off x="158" y="1298"/>
              <a:ext cx="5602" cy="2132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22213" name="Freeform 5"/>
            <p:cNvSpPr>
              <a:spLocks/>
            </p:cNvSpPr>
            <p:nvPr/>
          </p:nvSpPr>
          <p:spPr bwMode="gray">
            <a:xfrm>
              <a:off x="385" y="1616"/>
              <a:ext cx="488" cy="613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0066CC">
                    <a:gamma/>
                    <a:tint val="54510"/>
                    <a:invGamma/>
                  </a:srgbClr>
                </a:gs>
                <a:gs pos="50000">
                  <a:srgbClr val="0066CC">
                    <a:alpha val="0"/>
                  </a:srgbClr>
                </a:gs>
                <a:gs pos="100000">
                  <a:srgbClr val="0066CC">
                    <a:gamma/>
                    <a:tint val="54510"/>
                    <a:invGamma/>
                  </a:srgb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38253" name="Text Box 6"/>
            <p:cNvSpPr txBox="1">
              <a:spLocks noChangeArrowheads="1"/>
            </p:cNvSpPr>
            <p:nvPr/>
          </p:nvSpPr>
          <p:spPr bwMode="gray">
            <a:xfrm>
              <a:off x="2026" y="1480"/>
              <a:ext cx="3734" cy="133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4400" b="1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Как называется угол, равный двум прямым углам? </a:t>
              </a:r>
              <a:endParaRPr lang="ru-RU" sz="4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3" name="Group 7"/>
            <p:cNvGrpSpPr>
              <a:grpSpLocks/>
            </p:cNvGrpSpPr>
            <p:nvPr/>
          </p:nvGrpSpPr>
          <p:grpSpPr bwMode="auto">
            <a:xfrm>
              <a:off x="340" y="1570"/>
              <a:ext cx="1361" cy="1361"/>
              <a:chOff x="476" y="1340"/>
              <a:chExt cx="1361" cy="1361"/>
            </a:xfrm>
          </p:grpSpPr>
          <p:sp>
            <p:nvSpPr>
              <p:cNvPr id="222216" name="Oval 8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tint val="0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8256" name="Oval 9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rgbClr val="FF99FF">
                      <a:alpha val="32001"/>
                    </a:srgbClr>
                  </a:gs>
                  <a:gs pos="100000">
                    <a:srgbClr val="000000">
                      <a:alpha val="89998"/>
                    </a:srgb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222218" name="Oval 10"/>
              <p:cNvSpPr>
                <a:spLocks noChangeArrowheads="1"/>
              </p:cNvSpPr>
              <p:nvPr/>
            </p:nvSpPr>
            <p:spPr bwMode="gray">
              <a:xfrm>
                <a:off x="565" y="1429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shade val="54118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8258" name="Oval 11"/>
              <p:cNvSpPr>
                <a:spLocks noChangeArrowheads="1"/>
              </p:cNvSpPr>
              <p:nvPr/>
            </p:nvSpPr>
            <p:spPr bwMode="gray">
              <a:xfrm>
                <a:off x="566" y="1431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rgbClr val="FFFF00">
                      <a:alpha val="0"/>
                    </a:srgbClr>
                  </a:gs>
                  <a:gs pos="100000">
                    <a:srgbClr val="276F6C"/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138259" name="Oval 12"/>
              <p:cNvSpPr>
                <a:spLocks noChangeArrowheads="1"/>
              </p:cNvSpPr>
              <p:nvPr/>
            </p:nvSpPr>
            <p:spPr bwMode="gray">
              <a:xfrm>
                <a:off x="624" y="1488"/>
                <a:ext cx="1065" cy="1065"/>
              </a:xfrm>
              <a:prstGeom prst="ellipse">
                <a:avLst/>
              </a:prstGeom>
              <a:solidFill>
                <a:srgbClr val="333333"/>
              </a:soli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grpSp>
            <p:nvGrpSpPr>
              <p:cNvPr id="4" name="Group 13"/>
              <p:cNvGrpSpPr>
                <a:grpSpLocks/>
              </p:cNvGrpSpPr>
              <p:nvPr/>
            </p:nvGrpSpPr>
            <p:grpSpPr bwMode="auto">
              <a:xfrm>
                <a:off x="641" y="1504"/>
                <a:ext cx="1031" cy="1031"/>
                <a:chOff x="4166" y="1706"/>
                <a:chExt cx="1252" cy="1252"/>
              </a:xfrm>
            </p:grpSpPr>
            <p:sp>
              <p:nvSpPr>
                <p:cNvPr id="138262" name="Oval 14"/>
                <p:cNvSpPr>
                  <a:spLocks noChangeArrowheads="1"/>
                </p:cNvSpPr>
                <p:nvPr/>
              </p:nvSpPr>
              <p:spPr bwMode="gray">
                <a:xfrm>
                  <a:off x="4166" y="1706"/>
                  <a:ext cx="1252" cy="125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636869"/>
                    </a:gs>
                    <a:gs pos="100000">
                      <a:srgbClr val="D6E1E2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38263" name="Oval 15"/>
                <p:cNvSpPr>
                  <a:spLocks noChangeArrowheads="1"/>
                </p:cNvSpPr>
                <p:nvPr/>
              </p:nvSpPr>
              <p:spPr bwMode="gray">
                <a:xfrm>
                  <a:off x="4182" y="1713"/>
                  <a:ext cx="1222" cy="122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alpha val="0"/>
                      </a:srgbClr>
                    </a:gs>
                    <a:gs pos="100000">
                      <a:srgbClr val="F1F5F5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38264" name="Oval 16"/>
                <p:cNvSpPr>
                  <a:spLocks noChangeArrowheads="1"/>
                </p:cNvSpPr>
                <p:nvPr/>
              </p:nvSpPr>
              <p:spPr bwMode="gray">
                <a:xfrm>
                  <a:off x="4195" y="1725"/>
                  <a:ext cx="1162" cy="114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AAB2B3"/>
                    </a:gs>
                    <a:gs pos="100000">
                      <a:srgbClr val="D6E1E2">
                        <a:alpha val="48000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38265" name="Oval 17"/>
                <p:cNvSpPr>
                  <a:spLocks noChangeArrowheads="1"/>
                </p:cNvSpPr>
                <p:nvPr/>
              </p:nvSpPr>
              <p:spPr bwMode="gray">
                <a:xfrm>
                  <a:off x="4263" y="1757"/>
                  <a:ext cx="1033" cy="92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D6E1E2">
                        <a:alpha val="37999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138261" name="Text Box 18"/>
              <p:cNvSpPr txBox="1">
                <a:spLocks noChangeArrowheads="1"/>
              </p:cNvSpPr>
              <p:nvPr/>
            </p:nvSpPr>
            <p:spPr bwMode="gray">
              <a:xfrm>
                <a:off x="885" y="1451"/>
                <a:ext cx="549" cy="826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ru-RU" sz="8000" b="1">
                    <a:solidFill>
                      <a:srgbClr val="FF3300"/>
                    </a:solidFill>
                    <a:latin typeface="Georgia" pitchFamily="18" charset="0"/>
                  </a:rPr>
                  <a:t>8</a:t>
                </a:r>
                <a:endParaRPr lang="en-US" sz="8000" b="1">
                  <a:solidFill>
                    <a:srgbClr val="FF3300"/>
                  </a:solidFill>
                  <a:latin typeface="Georgia" pitchFamily="18" charset="0"/>
                </a:endParaRPr>
              </a:p>
            </p:txBody>
          </p:sp>
        </p:grpSp>
      </p:grpSp>
      <p:sp>
        <p:nvSpPr>
          <p:cNvPr id="138245" name="AutoShape 19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237288"/>
            <a:ext cx="684212" cy="620712"/>
          </a:xfrm>
          <a:prstGeom prst="actionButtonHome">
            <a:avLst/>
          </a:prstGeom>
          <a:gradFill rotWithShape="1">
            <a:gsLst>
              <a:gs pos="0">
                <a:srgbClr val="FF99FF"/>
              </a:gs>
              <a:gs pos="100000">
                <a:srgbClr val="2F3D48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5" name="Group 42"/>
          <p:cNvGrpSpPr>
            <a:grpSpLocks/>
          </p:cNvGrpSpPr>
          <p:nvPr/>
        </p:nvGrpSpPr>
        <p:grpSpPr bwMode="auto">
          <a:xfrm>
            <a:off x="285720" y="214290"/>
            <a:ext cx="2640001" cy="1644659"/>
            <a:chOff x="3787" y="1979"/>
            <a:chExt cx="1836" cy="1180"/>
          </a:xfrm>
        </p:grpSpPr>
        <p:sp>
          <p:nvSpPr>
            <p:cNvPr id="25" name="Oval 8"/>
            <p:cNvSpPr>
              <a:spLocks noChangeArrowheads="1"/>
            </p:cNvSpPr>
            <p:nvPr/>
          </p:nvSpPr>
          <p:spPr bwMode="gray">
            <a:xfrm>
              <a:off x="3787" y="1979"/>
              <a:ext cx="1836" cy="1180"/>
            </a:xfrm>
            <a:prstGeom prst="ellipse">
              <a:avLst/>
            </a:prstGeom>
            <a:gradFill rotWithShape="1">
              <a:gsLst>
                <a:gs pos="0">
                  <a:srgbClr val="FF99FF"/>
                </a:gs>
                <a:gs pos="100000">
                  <a:srgbClr val="153D3B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>
              <a:outerShdw sy="50000" kx="-2453608" algn="br" rotWithShape="0">
                <a:srgbClr val="001D3A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6" name="WordArt 41">
              <a:hlinkClick r:id="rId3" action="ppaction://hlinksldjump"/>
            </p:cNvPr>
            <p:cNvSpPr>
              <a:spLocks noChangeArrowheads="1" noChangeShapeType="1" noTextEdit="1"/>
            </p:cNvSpPr>
            <p:nvPr/>
          </p:nvSpPr>
          <p:spPr bwMode="auto">
            <a:xfrm>
              <a:off x="3969" y="2341"/>
              <a:ext cx="1497" cy="453"/>
            </a:xfrm>
            <a:prstGeom prst="rect">
              <a:avLst/>
            </a:prstGeom>
          </p:spPr>
          <p:txBody>
            <a:bodyPr wrap="none" fromWordArt="1">
              <a:prstTxWarp prst="textDeflate">
                <a:avLst>
                  <a:gd name="adj" fmla="val 26227"/>
                </a:avLst>
              </a:prstTxWarp>
            </a:bodyPr>
            <a:lstStyle/>
            <a:p>
              <a:pPr algn="ctr"/>
              <a:r>
                <a:rPr lang="ru-RU" sz="3600" kern="10" dirty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Impact"/>
                </a:rPr>
                <a:t>Математика</a:t>
              </a:r>
              <a:endPara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Impac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Нижний колонтитул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www.themegallery.com</a:t>
            </a:r>
          </a:p>
        </p:txBody>
      </p:sp>
      <p:sp>
        <p:nvSpPr>
          <p:cNvPr id="139267" name="Rectangle 2"/>
          <p:cNvSpPr>
            <a:spLocks noChangeArrowheads="1"/>
          </p:cNvSpPr>
          <p:nvPr/>
        </p:nvSpPr>
        <p:spPr bwMode="auto">
          <a:xfrm>
            <a:off x="5795963" y="6165850"/>
            <a:ext cx="3348037" cy="692150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250825" y="2060575"/>
            <a:ext cx="8893175" cy="3384550"/>
            <a:chOff x="158" y="1298"/>
            <a:chExt cx="5602" cy="2132"/>
          </a:xfrm>
        </p:grpSpPr>
        <p:sp>
          <p:nvSpPr>
            <p:cNvPr id="223236" name="AutoShape 4"/>
            <p:cNvSpPr>
              <a:spLocks noChangeArrowheads="1"/>
            </p:cNvSpPr>
            <p:nvPr/>
          </p:nvSpPr>
          <p:spPr bwMode="gray">
            <a:xfrm>
              <a:off x="158" y="1298"/>
              <a:ext cx="5602" cy="2132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23237" name="Freeform 5"/>
            <p:cNvSpPr>
              <a:spLocks/>
            </p:cNvSpPr>
            <p:nvPr/>
          </p:nvSpPr>
          <p:spPr bwMode="gray">
            <a:xfrm>
              <a:off x="385" y="1616"/>
              <a:ext cx="488" cy="613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0066CC">
                    <a:gamma/>
                    <a:tint val="54510"/>
                    <a:invGamma/>
                  </a:srgbClr>
                </a:gs>
                <a:gs pos="50000">
                  <a:srgbClr val="0066CC">
                    <a:alpha val="0"/>
                  </a:srgbClr>
                </a:gs>
                <a:gs pos="100000">
                  <a:srgbClr val="0066CC">
                    <a:gamma/>
                    <a:tint val="54510"/>
                    <a:invGamma/>
                  </a:srgb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39277" name="Text Box 6"/>
            <p:cNvSpPr txBox="1">
              <a:spLocks noChangeArrowheads="1"/>
            </p:cNvSpPr>
            <p:nvPr/>
          </p:nvSpPr>
          <p:spPr bwMode="gray">
            <a:xfrm>
              <a:off x="2026" y="1480"/>
              <a:ext cx="3734" cy="1221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4000" b="1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Какой геометрической фигурой помечаются карты бубновой масти?  </a:t>
              </a:r>
              <a:endParaRPr lang="ru-RU" sz="4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3" name="Group 7"/>
            <p:cNvGrpSpPr>
              <a:grpSpLocks/>
            </p:cNvGrpSpPr>
            <p:nvPr/>
          </p:nvGrpSpPr>
          <p:grpSpPr bwMode="auto">
            <a:xfrm>
              <a:off x="340" y="1570"/>
              <a:ext cx="1361" cy="1361"/>
              <a:chOff x="476" y="1340"/>
              <a:chExt cx="1361" cy="1361"/>
            </a:xfrm>
          </p:grpSpPr>
          <p:sp>
            <p:nvSpPr>
              <p:cNvPr id="223240" name="Oval 8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tint val="0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9280" name="Oval 9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rgbClr val="FF99FF">
                      <a:alpha val="32001"/>
                    </a:srgbClr>
                  </a:gs>
                  <a:gs pos="100000">
                    <a:srgbClr val="000000">
                      <a:alpha val="89998"/>
                    </a:srgb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223242" name="Oval 10"/>
              <p:cNvSpPr>
                <a:spLocks noChangeArrowheads="1"/>
              </p:cNvSpPr>
              <p:nvPr/>
            </p:nvSpPr>
            <p:spPr bwMode="gray">
              <a:xfrm>
                <a:off x="565" y="1429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shade val="54118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9282" name="Oval 11"/>
              <p:cNvSpPr>
                <a:spLocks noChangeArrowheads="1"/>
              </p:cNvSpPr>
              <p:nvPr/>
            </p:nvSpPr>
            <p:spPr bwMode="gray">
              <a:xfrm>
                <a:off x="566" y="1431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rgbClr val="FFFF00">
                      <a:alpha val="0"/>
                    </a:srgbClr>
                  </a:gs>
                  <a:gs pos="100000">
                    <a:srgbClr val="276F6C"/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139283" name="Oval 12"/>
              <p:cNvSpPr>
                <a:spLocks noChangeArrowheads="1"/>
              </p:cNvSpPr>
              <p:nvPr/>
            </p:nvSpPr>
            <p:spPr bwMode="gray">
              <a:xfrm>
                <a:off x="624" y="1488"/>
                <a:ext cx="1065" cy="1065"/>
              </a:xfrm>
              <a:prstGeom prst="ellipse">
                <a:avLst/>
              </a:prstGeom>
              <a:solidFill>
                <a:srgbClr val="333333"/>
              </a:soli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grpSp>
            <p:nvGrpSpPr>
              <p:cNvPr id="4" name="Group 13"/>
              <p:cNvGrpSpPr>
                <a:grpSpLocks/>
              </p:cNvGrpSpPr>
              <p:nvPr/>
            </p:nvGrpSpPr>
            <p:grpSpPr bwMode="auto">
              <a:xfrm>
                <a:off x="641" y="1504"/>
                <a:ext cx="1031" cy="1031"/>
                <a:chOff x="4166" y="1706"/>
                <a:chExt cx="1252" cy="1252"/>
              </a:xfrm>
            </p:grpSpPr>
            <p:sp>
              <p:nvSpPr>
                <p:cNvPr id="139286" name="Oval 14"/>
                <p:cNvSpPr>
                  <a:spLocks noChangeArrowheads="1"/>
                </p:cNvSpPr>
                <p:nvPr/>
              </p:nvSpPr>
              <p:spPr bwMode="gray">
                <a:xfrm>
                  <a:off x="4166" y="1706"/>
                  <a:ext cx="1252" cy="125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636869"/>
                    </a:gs>
                    <a:gs pos="100000">
                      <a:srgbClr val="D6E1E2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39287" name="Oval 15"/>
                <p:cNvSpPr>
                  <a:spLocks noChangeArrowheads="1"/>
                </p:cNvSpPr>
                <p:nvPr/>
              </p:nvSpPr>
              <p:spPr bwMode="gray">
                <a:xfrm>
                  <a:off x="4182" y="1713"/>
                  <a:ext cx="1222" cy="122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alpha val="0"/>
                      </a:srgbClr>
                    </a:gs>
                    <a:gs pos="100000">
                      <a:srgbClr val="F1F5F5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39288" name="Oval 16"/>
                <p:cNvSpPr>
                  <a:spLocks noChangeArrowheads="1"/>
                </p:cNvSpPr>
                <p:nvPr/>
              </p:nvSpPr>
              <p:spPr bwMode="gray">
                <a:xfrm>
                  <a:off x="4195" y="1725"/>
                  <a:ext cx="1162" cy="114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AAB2B3"/>
                    </a:gs>
                    <a:gs pos="100000">
                      <a:srgbClr val="D6E1E2">
                        <a:alpha val="48000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39289" name="Oval 17"/>
                <p:cNvSpPr>
                  <a:spLocks noChangeArrowheads="1"/>
                </p:cNvSpPr>
                <p:nvPr/>
              </p:nvSpPr>
              <p:spPr bwMode="gray">
                <a:xfrm>
                  <a:off x="4263" y="1757"/>
                  <a:ext cx="1033" cy="92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D6E1E2">
                        <a:alpha val="37999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139285" name="Text Box 18"/>
              <p:cNvSpPr txBox="1">
                <a:spLocks noChangeArrowheads="1"/>
              </p:cNvSpPr>
              <p:nvPr/>
            </p:nvSpPr>
            <p:spPr bwMode="gray">
              <a:xfrm>
                <a:off x="894" y="1451"/>
                <a:ext cx="531" cy="826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ru-RU" sz="8000" b="1">
                    <a:solidFill>
                      <a:srgbClr val="FF3300"/>
                    </a:solidFill>
                    <a:latin typeface="Georgia" pitchFamily="18" charset="0"/>
                  </a:rPr>
                  <a:t>9</a:t>
                </a:r>
                <a:endParaRPr lang="en-US" sz="8000" b="1">
                  <a:solidFill>
                    <a:srgbClr val="FF3300"/>
                  </a:solidFill>
                  <a:latin typeface="Georgia" pitchFamily="18" charset="0"/>
                </a:endParaRPr>
              </a:p>
            </p:txBody>
          </p:sp>
        </p:grpSp>
      </p:grpSp>
      <p:sp>
        <p:nvSpPr>
          <p:cNvPr id="139269" name="AutoShape 19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237288"/>
            <a:ext cx="684212" cy="620712"/>
          </a:xfrm>
          <a:prstGeom prst="actionButtonHome">
            <a:avLst/>
          </a:prstGeom>
          <a:gradFill rotWithShape="1">
            <a:gsLst>
              <a:gs pos="0">
                <a:srgbClr val="FF99FF"/>
              </a:gs>
              <a:gs pos="100000">
                <a:srgbClr val="2F3D48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5" name="Group 42"/>
          <p:cNvGrpSpPr>
            <a:grpSpLocks/>
          </p:cNvGrpSpPr>
          <p:nvPr/>
        </p:nvGrpSpPr>
        <p:grpSpPr bwMode="auto">
          <a:xfrm>
            <a:off x="285720" y="214290"/>
            <a:ext cx="2640001" cy="1644659"/>
            <a:chOff x="3787" y="1979"/>
            <a:chExt cx="1836" cy="1180"/>
          </a:xfrm>
        </p:grpSpPr>
        <p:sp>
          <p:nvSpPr>
            <p:cNvPr id="25" name="Oval 8"/>
            <p:cNvSpPr>
              <a:spLocks noChangeArrowheads="1"/>
            </p:cNvSpPr>
            <p:nvPr/>
          </p:nvSpPr>
          <p:spPr bwMode="gray">
            <a:xfrm>
              <a:off x="3787" y="1979"/>
              <a:ext cx="1836" cy="1180"/>
            </a:xfrm>
            <a:prstGeom prst="ellipse">
              <a:avLst/>
            </a:prstGeom>
            <a:gradFill rotWithShape="1">
              <a:gsLst>
                <a:gs pos="0">
                  <a:srgbClr val="FF99FF"/>
                </a:gs>
                <a:gs pos="100000">
                  <a:srgbClr val="153D3B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>
              <a:outerShdw sy="50000" kx="-2453608" algn="br" rotWithShape="0">
                <a:srgbClr val="001D3A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6" name="WordArt 41">
              <a:hlinkClick r:id="rId3" action="ppaction://hlinksldjump"/>
            </p:cNvPr>
            <p:cNvSpPr>
              <a:spLocks noChangeArrowheads="1" noChangeShapeType="1" noTextEdit="1"/>
            </p:cNvSpPr>
            <p:nvPr/>
          </p:nvSpPr>
          <p:spPr bwMode="auto">
            <a:xfrm>
              <a:off x="3969" y="2341"/>
              <a:ext cx="1497" cy="453"/>
            </a:xfrm>
            <a:prstGeom prst="rect">
              <a:avLst/>
            </a:prstGeom>
          </p:spPr>
          <p:txBody>
            <a:bodyPr wrap="none" fromWordArt="1">
              <a:prstTxWarp prst="textDeflate">
                <a:avLst>
                  <a:gd name="adj" fmla="val 26227"/>
                </a:avLst>
              </a:prstTxWarp>
            </a:bodyPr>
            <a:lstStyle/>
            <a:p>
              <a:pPr algn="ctr"/>
              <a:r>
                <a:rPr lang="ru-RU" sz="3600" kern="10" dirty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Impact"/>
                </a:rPr>
                <a:t>Математика</a:t>
              </a:r>
              <a:endPara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Impac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Нижний колонтитул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www.themegallery.com</a:t>
            </a:r>
          </a:p>
        </p:txBody>
      </p:sp>
      <p:sp>
        <p:nvSpPr>
          <p:cNvPr id="140291" name="Rectangle 2"/>
          <p:cNvSpPr>
            <a:spLocks noChangeArrowheads="1"/>
          </p:cNvSpPr>
          <p:nvPr/>
        </p:nvSpPr>
        <p:spPr bwMode="auto">
          <a:xfrm>
            <a:off x="5795963" y="6165850"/>
            <a:ext cx="3348037" cy="692150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250825" y="2060575"/>
            <a:ext cx="8893175" cy="3384550"/>
            <a:chOff x="158" y="1298"/>
            <a:chExt cx="5602" cy="2132"/>
          </a:xfrm>
        </p:grpSpPr>
        <p:sp>
          <p:nvSpPr>
            <p:cNvPr id="221188" name="AutoShape 4"/>
            <p:cNvSpPr>
              <a:spLocks noChangeArrowheads="1"/>
            </p:cNvSpPr>
            <p:nvPr/>
          </p:nvSpPr>
          <p:spPr bwMode="gray">
            <a:xfrm>
              <a:off x="158" y="1298"/>
              <a:ext cx="5602" cy="2132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21189" name="Freeform 5"/>
            <p:cNvSpPr>
              <a:spLocks/>
            </p:cNvSpPr>
            <p:nvPr/>
          </p:nvSpPr>
          <p:spPr bwMode="gray">
            <a:xfrm>
              <a:off x="385" y="1616"/>
              <a:ext cx="488" cy="613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0066CC">
                    <a:gamma/>
                    <a:tint val="54510"/>
                    <a:invGamma/>
                  </a:srgbClr>
                </a:gs>
                <a:gs pos="50000">
                  <a:srgbClr val="0066CC">
                    <a:alpha val="0"/>
                  </a:srgbClr>
                </a:gs>
                <a:gs pos="100000">
                  <a:srgbClr val="0066CC">
                    <a:gamma/>
                    <a:tint val="54510"/>
                    <a:invGamma/>
                  </a:srgb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40301" name="Text Box 6"/>
            <p:cNvSpPr txBox="1">
              <a:spLocks noChangeArrowheads="1"/>
            </p:cNvSpPr>
            <p:nvPr/>
          </p:nvSpPr>
          <p:spPr bwMode="gray">
            <a:xfrm>
              <a:off x="1800" y="1395"/>
              <a:ext cx="3960" cy="199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ru-RU" sz="4000" b="1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Как называется отрезок, соединяющий вершину треугольника с серединой противоположной стороны?  </a:t>
              </a:r>
              <a:endParaRPr lang="ru-RU" sz="4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3" name="Group 7"/>
            <p:cNvGrpSpPr>
              <a:grpSpLocks/>
            </p:cNvGrpSpPr>
            <p:nvPr/>
          </p:nvGrpSpPr>
          <p:grpSpPr bwMode="auto">
            <a:xfrm>
              <a:off x="340" y="1570"/>
              <a:ext cx="1361" cy="1361"/>
              <a:chOff x="476" y="1340"/>
              <a:chExt cx="1361" cy="1361"/>
            </a:xfrm>
          </p:grpSpPr>
          <p:sp>
            <p:nvSpPr>
              <p:cNvPr id="221192" name="Oval 8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tint val="0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40304" name="Oval 9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rgbClr val="FF99FF">
                      <a:alpha val="32001"/>
                    </a:srgbClr>
                  </a:gs>
                  <a:gs pos="100000">
                    <a:srgbClr val="000000">
                      <a:alpha val="89998"/>
                    </a:srgb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221194" name="Oval 10"/>
              <p:cNvSpPr>
                <a:spLocks noChangeArrowheads="1"/>
              </p:cNvSpPr>
              <p:nvPr/>
            </p:nvSpPr>
            <p:spPr bwMode="gray">
              <a:xfrm>
                <a:off x="565" y="1429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shade val="54118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40306" name="Oval 11"/>
              <p:cNvSpPr>
                <a:spLocks noChangeArrowheads="1"/>
              </p:cNvSpPr>
              <p:nvPr/>
            </p:nvSpPr>
            <p:spPr bwMode="gray">
              <a:xfrm>
                <a:off x="566" y="1431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rgbClr val="FFFF00">
                      <a:alpha val="0"/>
                    </a:srgbClr>
                  </a:gs>
                  <a:gs pos="100000">
                    <a:srgbClr val="276F6C"/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140307" name="Oval 12"/>
              <p:cNvSpPr>
                <a:spLocks noChangeArrowheads="1"/>
              </p:cNvSpPr>
              <p:nvPr/>
            </p:nvSpPr>
            <p:spPr bwMode="gray">
              <a:xfrm>
                <a:off x="624" y="1488"/>
                <a:ext cx="1065" cy="1065"/>
              </a:xfrm>
              <a:prstGeom prst="ellipse">
                <a:avLst/>
              </a:prstGeom>
              <a:solidFill>
                <a:srgbClr val="333333"/>
              </a:soli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grpSp>
            <p:nvGrpSpPr>
              <p:cNvPr id="4" name="Group 13"/>
              <p:cNvGrpSpPr>
                <a:grpSpLocks/>
              </p:cNvGrpSpPr>
              <p:nvPr/>
            </p:nvGrpSpPr>
            <p:grpSpPr bwMode="auto">
              <a:xfrm>
                <a:off x="641" y="1504"/>
                <a:ext cx="1031" cy="1031"/>
                <a:chOff x="4166" y="1706"/>
                <a:chExt cx="1252" cy="1252"/>
              </a:xfrm>
            </p:grpSpPr>
            <p:sp>
              <p:nvSpPr>
                <p:cNvPr id="140310" name="Oval 14"/>
                <p:cNvSpPr>
                  <a:spLocks noChangeArrowheads="1"/>
                </p:cNvSpPr>
                <p:nvPr/>
              </p:nvSpPr>
              <p:spPr bwMode="gray">
                <a:xfrm>
                  <a:off x="4166" y="1706"/>
                  <a:ext cx="1252" cy="125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636869"/>
                    </a:gs>
                    <a:gs pos="100000">
                      <a:srgbClr val="D6E1E2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40311" name="Oval 15"/>
                <p:cNvSpPr>
                  <a:spLocks noChangeArrowheads="1"/>
                </p:cNvSpPr>
                <p:nvPr/>
              </p:nvSpPr>
              <p:spPr bwMode="gray">
                <a:xfrm>
                  <a:off x="4182" y="1713"/>
                  <a:ext cx="1222" cy="122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alpha val="0"/>
                      </a:srgbClr>
                    </a:gs>
                    <a:gs pos="100000">
                      <a:srgbClr val="F1F5F5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40312" name="Oval 16"/>
                <p:cNvSpPr>
                  <a:spLocks noChangeArrowheads="1"/>
                </p:cNvSpPr>
                <p:nvPr/>
              </p:nvSpPr>
              <p:spPr bwMode="gray">
                <a:xfrm>
                  <a:off x="4195" y="1725"/>
                  <a:ext cx="1162" cy="114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AAB2B3"/>
                    </a:gs>
                    <a:gs pos="100000">
                      <a:srgbClr val="D6E1E2">
                        <a:alpha val="48000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40313" name="Oval 17"/>
                <p:cNvSpPr>
                  <a:spLocks noChangeArrowheads="1"/>
                </p:cNvSpPr>
                <p:nvPr/>
              </p:nvSpPr>
              <p:spPr bwMode="gray">
                <a:xfrm>
                  <a:off x="4263" y="1757"/>
                  <a:ext cx="1033" cy="92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D6E1E2">
                        <a:alpha val="37999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140309" name="Text Box 18"/>
              <p:cNvSpPr txBox="1">
                <a:spLocks noChangeArrowheads="1"/>
              </p:cNvSpPr>
              <p:nvPr/>
            </p:nvSpPr>
            <p:spPr bwMode="gray">
              <a:xfrm>
                <a:off x="721" y="1451"/>
                <a:ext cx="878" cy="826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ru-RU" sz="8000" b="1">
                    <a:solidFill>
                      <a:srgbClr val="FF3300"/>
                    </a:solidFill>
                    <a:latin typeface="Georgia" pitchFamily="18" charset="0"/>
                  </a:rPr>
                  <a:t>10</a:t>
                </a:r>
                <a:endParaRPr lang="en-US" sz="8000" b="1">
                  <a:solidFill>
                    <a:srgbClr val="FF3300"/>
                  </a:solidFill>
                  <a:latin typeface="Georgia" pitchFamily="18" charset="0"/>
                </a:endParaRPr>
              </a:p>
            </p:txBody>
          </p:sp>
        </p:grpSp>
      </p:grpSp>
      <p:sp>
        <p:nvSpPr>
          <p:cNvPr id="140293" name="AutoShape 19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237288"/>
            <a:ext cx="684212" cy="620712"/>
          </a:xfrm>
          <a:prstGeom prst="actionButtonHome">
            <a:avLst/>
          </a:prstGeom>
          <a:gradFill rotWithShape="1">
            <a:gsLst>
              <a:gs pos="0">
                <a:srgbClr val="FF99FF"/>
              </a:gs>
              <a:gs pos="100000">
                <a:srgbClr val="2F3D48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5" name="Group 42"/>
          <p:cNvGrpSpPr>
            <a:grpSpLocks/>
          </p:cNvGrpSpPr>
          <p:nvPr/>
        </p:nvGrpSpPr>
        <p:grpSpPr bwMode="auto">
          <a:xfrm>
            <a:off x="285720" y="214290"/>
            <a:ext cx="2640001" cy="1644659"/>
            <a:chOff x="3787" y="1979"/>
            <a:chExt cx="1836" cy="1180"/>
          </a:xfrm>
        </p:grpSpPr>
        <p:sp>
          <p:nvSpPr>
            <p:cNvPr id="25" name="Oval 8"/>
            <p:cNvSpPr>
              <a:spLocks noChangeArrowheads="1"/>
            </p:cNvSpPr>
            <p:nvPr/>
          </p:nvSpPr>
          <p:spPr bwMode="gray">
            <a:xfrm>
              <a:off x="3787" y="1979"/>
              <a:ext cx="1836" cy="1180"/>
            </a:xfrm>
            <a:prstGeom prst="ellipse">
              <a:avLst/>
            </a:prstGeom>
            <a:gradFill rotWithShape="1">
              <a:gsLst>
                <a:gs pos="0">
                  <a:srgbClr val="FF99FF"/>
                </a:gs>
                <a:gs pos="100000">
                  <a:srgbClr val="153D3B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>
              <a:outerShdw sy="50000" kx="-2453608" algn="br" rotWithShape="0">
                <a:srgbClr val="001D3A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6" name="WordArt 41">
              <a:hlinkClick r:id="rId3" action="ppaction://hlinksldjump"/>
            </p:cNvPr>
            <p:cNvSpPr>
              <a:spLocks noChangeArrowheads="1" noChangeShapeType="1" noTextEdit="1"/>
            </p:cNvSpPr>
            <p:nvPr/>
          </p:nvSpPr>
          <p:spPr bwMode="auto">
            <a:xfrm>
              <a:off x="3969" y="2341"/>
              <a:ext cx="1497" cy="453"/>
            </a:xfrm>
            <a:prstGeom prst="rect">
              <a:avLst/>
            </a:prstGeom>
          </p:spPr>
          <p:txBody>
            <a:bodyPr wrap="none" fromWordArt="1">
              <a:prstTxWarp prst="textDeflate">
                <a:avLst>
                  <a:gd name="adj" fmla="val 26227"/>
                </a:avLst>
              </a:prstTxWarp>
            </a:bodyPr>
            <a:lstStyle/>
            <a:p>
              <a:pPr algn="ctr"/>
              <a:r>
                <a:rPr lang="ru-RU" sz="3600" kern="10" dirty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Impact"/>
                </a:rPr>
                <a:t>Математика</a:t>
              </a:r>
              <a:endPara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Impac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4" name="Нижний колонтитул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www.themegallery.com</a:t>
            </a:r>
          </a:p>
        </p:txBody>
      </p:sp>
      <p:sp>
        <p:nvSpPr>
          <p:cNvPr id="141315" name="Rectangle 2"/>
          <p:cNvSpPr>
            <a:spLocks noChangeArrowheads="1"/>
          </p:cNvSpPr>
          <p:nvPr/>
        </p:nvSpPr>
        <p:spPr bwMode="auto">
          <a:xfrm>
            <a:off x="5795963" y="6165850"/>
            <a:ext cx="3348037" cy="692150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250825" y="2060575"/>
            <a:ext cx="8893175" cy="3384550"/>
            <a:chOff x="158" y="1298"/>
            <a:chExt cx="5602" cy="2132"/>
          </a:xfrm>
        </p:grpSpPr>
        <p:sp>
          <p:nvSpPr>
            <p:cNvPr id="220164" name="AutoShape 4"/>
            <p:cNvSpPr>
              <a:spLocks noChangeArrowheads="1"/>
            </p:cNvSpPr>
            <p:nvPr/>
          </p:nvSpPr>
          <p:spPr bwMode="gray">
            <a:xfrm>
              <a:off x="158" y="1298"/>
              <a:ext cx="5602" cy="2132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20165" name="Freeform 5"/>
            <p:cNvSpPr>
              <a:spLocks/>
            </p:cNvSpPr>
            <p:nvPr/>
          </p:nvSpPr>
          <p:spPr bwMode="gray">
            <a:xfrm>
              <a:off x="385" y="1616"/>
              <a:ext cx="488" cy="613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0066CC">
                    <a:gamma/>
                    <a:tint val="54510"/>
                    <a:invGamma/>
                  </a:srgbClr>
                </a:gs>
                <a:gs pos="50000">
                  <a:srgbClr val="0066CC">
                    <a:alpha val="0"/>
                  </a:srgbClr>
                </a:gs>
                <a:gs pos="100000">
                  <a:srgbClr val="0066CC">
                    <a:gamma/>
                    <a:tint val="54510"/>
                    <a:invGamma/>
                  </a:srgb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41325" name="Text Box 6"/>
            <p:cNvSpPr txBox="1">
              <a:spLocks noChangeArrowheads="1"/>
            </p:cNvSpPr>
            <p:nvPr/>
          </p:nvSpPr>
          <p:spPr bwMode="gray">
            <a:xfrm>
              <a:off x="2026" y="1480"/>
              <a:ext cx="3734" cy="133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4400" b="1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Что представляют собой два радиуса на одной прямой? </a:t>
              </a:r>
              <a:endParaRPr lang="ru-RU" sz="4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3" name="Group 7"/>
            <p:cNvGrpSpPr>
              <a:grpSpLocks/>
            </p:cNvGrpSpPr>
            <p:nvPr/>
          </p:nvGrpSpPr>
          <p:grpSpPr bwMode="auto">
            <a:xfrm>
              <a:off x="340" y="1570"/>
              <a:ext cx="1361" cy="1361"/>
              <a:chOff x="476" y="1340"/>
              <a:chExt cx="1361" cy="1361"/>
            </a:xfrm>
          </p:grpSpPr>
          <p:sp>
            <p:nvSpPr>
              <p:cNvPr id="220168" name="Oval 8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tint val="0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41328" name="Oval 9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rgbClr val="FF99FF">
                      <a:alpha val="32001"/>
                    </a:srgbClr>
                  </a:gs>
                  <a:gs pos="100000">
                    <a:srgbClr val="000000">
                      <a:alpha val="89998"/>
                    </a:srgb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220170" name="Oval 10"/>
              <p:cNvSpPr>
                <a:spLocks noChangeArrowheads="1"/>
              </p:cNvSpPr>
              <p:nvPr/>
            </p:nvSpPr>
            <p:spPr bwMode="gray">
              <a:xfrm>
                <a:off x="565" y="1429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shade val="54118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41330" name="Oval 11"/>
              <p:cNvSpPr>
                <a:spLocks noChangeArrowheads="1"/>
              </p:cNvSpPr>
              <p:nvPr/>
            </p:nvSpPr>
            <p:spPr bwMode="gray">
              <a:xfrm>
                <a:off x="566" y="1431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rgbClr val="FFFF00">
                      <a:alpha val="0"/>
                    </a:srgbClr>
                  </a:gs>
                  <a:gs pos="100000">
                    <a:srgbClr val="276F6C"/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141331" name="Oval 12"/>
              <p:cNvSpPr>
                <a:spLocks noChangeArrowheads="1"/>
              </p:cNvSpPr>
              <p:nvPr/>
            </p:nvSpPr>
            <p:spPr bwMode="gray">
              <a:xfrm>
                <a:off x="624" y="1488"/>
                <a:ext cx="1065" cy="1065"/>
              </a:xfrm>
              <a:prstGeom prst="ellipse">
                <a:avLst/>
              </a:prstGeom>
              <a:solidFill>
                <a:srgbClr val="333333"/>
              </a:soli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grpSp>
            <p:nvGrpSpPr>
              <p:cNvPr id="4" name="Group 13"/>
              <p:cNvGrpSpPr>
                <a:grpSpLocks/>
              </p:cNvGrpSpPr>
              <p:nvPr/>
            </p:nvGrpSpPr>
            <p:grpSpPr bwMode="auto">
              <a:xfrm>
                <a:off x="641" y="1504"/>
                <a:ext cx="1031" cy="1031"/>
                <a:chOff x="4166" y="1706"/>
                <a:chExt cx="1252" cy="1252"/>
              </a:xfrm>
            </p:grpSpPr>
            <p:sp>
              <p:nvSpPr>
                <p:cNvPr id="141334" name="Oval 14"/>
                <p:cNvSpPr>
                  <a:spLocks noChangeArrowheads="1"/>
                </p:cNvSpPr>
                <p:nvPr/>
              </p:nvSpPr>
              <p:spPr bwMode="gray">
                <a:xfrm>
                  <a:off x="4166" y="1706"/>
                  <a:ext cx="1252" cy="125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636869"/>
                    </a:gs>
                    <a:gs pos="100000">
                      <a:srgbClr val="D6E1E2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41335" name="Oval 15"/>
                <p:cNvSpPr>
                  <a:spLocks noChangeArrowheads="1"/>
                </p:cNvSpPr>
                <p:nvPr/>
              </p:nvSpPr>
              <p:spPr bwMode="gray">
                <a:xfrm>
                  <a:off x="4182" y="1713"/>
                  <a:ext cx="1222" cy="122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alpha val="0"/>
                      </a:srgbClr>
                    </a:gs>
                    <a:gs pos="100000">
                      <a:srgbClr val="F1F5F5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41336" name="Oval 16"/>
                <p:cNvSpPr>
                  <a:spLocks noChangeArrowheads="1"/>
                </p:cNvSpPr>
                <p:nvPr/>
              </p:nvSpPr>
              <p:spPr bwMode="gray">
                <a:xfrm>
                  <a:off x="4195" y="1725"/>
                  <a:ext cx="1162" cy="114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AAB2B3"/>
                    </a:gs>
                    <a:gs pos="100000">
                      <a:srgbClr val="D6E1E2">
                        <a:alpha val="48000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41337" name="Oval 17"/>
                <p:cNvSpPr>
                  <a:spLocks noChangeArrowheads="1"/>
                </p:cNvSpPr>
                <p:nvPr/>
              </p:nvSpPr>
              <p:spPr bwMode="gray">
                <a:xfrm>
                  <a:off x="4263" y="1757"/>
                  <a:ext cx="1033" cy="92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D6E1E2">
                        <a:alpha val="37999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141333" name="Text Box 18"/>
              <p:cNvSpPr txBox="1">
                <a:spLocks noChangeArrowheads="1"/>
              </p:cNvSpPr>
              <p:nvPr/>
            </p:nvSpPr>
            <p:spPr bwMode="gray">
              <a:xfrm>
                <a:off x="789" y="1451"/>
                <a:ext cx="742" cy="826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ru-RU" sz="8000" b="1">
                    <a:solidFill>
                      <a:srgbClr val="FF3300"/>
                    </a:solidFill>
                    <a:latin typeface="Georgia" pitchFamily="18" charset="0"/>
                  </a:rPr>
                  <a:t>11</a:t>
                </a:r>
                <a:endParaRPr lang="en-US" sz="8000" b="1">
                  <a:solidFill>
                    <a:srgbClr val="FF3300"/>
                  </a:solidFill>
                  <a:latin typeface="Georgia" pitchFamily="18" charset="0"/>
                </a:endParaRPr>
              </a:p>
            </p:txBody>
          </p:sp>
        </p:grpSp>
      </p:grpSp>
      <p:sp>
        <p:nvSpPr>
          <p:cNvPr id="141317" name="AutoShape 19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237288"/>
            <a:ext cx="684212" cy="620712"/>
          </a:xfrm>
          <a:prstGeom prst="actionButtonHome">
            <a:avLst/>
          </a:prstGeom>
          <a:gradFill rotWithShape="1">
            <a:gsLst>
              <a:gs pos="0">
                <a:srgbClr val="FF99FF"/>
              </a:gs>
              <a:gs pos="100000">
                <a:srgbClr val="2F3D48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5" name="Group 42"/>
          <p:cNvGrpSpPr>
            <a:grpSpLocks/>
          </p:cNvGrpSpPr>
          <p:nvPr/>
        </p:nvGrpSpPr>
        <p:grpSpPr bwMode="auto">
          <a:xfrm>
            <a:off x="285720" y="214290"/>
            <a:ext cx="2640001" cy="1644659"/>
            <a:chOff x="3787" y="1979"/>
            <a:chExt cx="1836" cy="1180"/>
          </a:xfrm>
        </p:grpSpPr>
        <p:sp>
          <p:nvSpPr>
            <p:cNvPr id="25" name="Oval 8"/>
            <p:cNvSpPr>
              <a:spLocks noChangeArrowheads="1"/>
            </p:cNvSpPr>
            <p:nvPr/>
          </p:nvSpPr>
          <p:spPr bwMode="gray">
            <a:xfrm>
              <a:off x="3787" y="1979"/>
              <a:ext cx="1836" cy="1180"/>
            </a:xfrm>
            <a:prstGeom prst="ellipse">
              <a:avLst/>
            </a:prstGeom>
            <a:gradFill rotWithShape="1">
              <a:gsLst>
                <a:gs pos="0">
                  <a:srgbClr val="FF99FF"/>
                </a:gs>
                <a:gs pos="100000">
                  <a:srgbClr val="153D3B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>
              <a:outerShdw sy="50000" kx="-2453608" algn="br" rotWithShape="0">
                <a:srgbClr val="001D3A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6" name="WordArt 41">
              <a:hlinkClick r:id="rId3" action="ppaction://hlinksldjump"/>
            </p:cNvPr>
            <p:cNvSpPr>
              <a:spLocks noChangeArrowheads="1" noChangeShapeType="1" noTextEdit="1"/>
            </p:cNvSpPr>
            <p:nvPr/>
          </p:nvSpPr>
          <p:spPr bwMode="auto">
            <a:xfrm>
              <a:off x="3969" y="2341"/>
              <a:ext cx="1497" cy="453"/>
            </a:xfrm>
            <a:prstGeom prst="rect">
              <a:avLst/>
            </a:prstGeom>
          </p:spPr>
          <p:txBody>
            <a:bodyPr wrap="none" fromWordArt="1">
              <a:prstTxWarp prst="textDeflate">
                <a:avLst>
                  <a:gd name="adj" fmla="val 26227"/>
                </a:avLst>
              </a:prstTxWarp>
            </a:bodyPr>
            <a:lstStyle/>
            <a:p>
              <a:pPr algn="ctr"/>
              <a:r>
                <a:rPr lang="ru-RU" sz="3600" kern="10" dirty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Impact"/>
                </a:rPr>
                <a:t>Математика</a:t>
              </a:r>
              <a:endPara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Impac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Нижний колонтитул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www.themegallery.com</a:t>
            </a:r>
          </a:p>
        </p:txBody>
      </p:sp>
      <p:sp>
        <p:nvSpPr>
          <p:cNvPr id="142339" name="Rectangle 2"/>
          <p:cNvSpPr>
            <a:spLocks noChangeArrowheads="1"/>
          </p:cNvSpPr>
          <p:nvPr/>
        </p:nvSpPr>
        <p:spPr bwMode="auto">
          <a:xfrm>
            <a:off x="5795963" y="6165850"/>
            <a:ext cx="3348037" cy="692150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250825" y="2060575"/>
            <a:ext cx="8893175" cy="3384550"/>
            <a:chOff x="158" y="1298"/>
            <a:chExt cx="5602" cy="2132"/>
          </a:xfrm>
        </p:grpSpPr>
        <p:sp>
          <p:nvSpPr>
            <p:cNvPr id="218116" name="AutoShape 4"/>
            <p:cNvSpPr>
              <a:spLocks noChangeArrowheads="1"/>
            </p:cNvSpPr>
            <p:nvPr/>
          </p:nvSpPr>
          <p:spPr bwMode="gray">
            <a:xfrm>
              <a:off x="158" y="1298"/>
              <a:ext cx="5602" cy="2132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18117" name="Freeform 5"/>
            <p:cNvSpPr>
              <a:spLocks/>
            </p:cNvSpPr>
            <p:nvPr/>
          </p:nvSpPr>
          <p:spPr bwMode="gray">
            <a:xfrm>
              <a:off x="385" y="1616"/>
              <a:ext cx="488" cy="613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0066CC">
                    <a:gamma/>
                    <a:tint val="54510"/>
                    <a:invGamma/>
                  </a:srgbClr>
                </a:gs>
                <a:gs pos="50000">
                  <a:srgbClr val="0066CC">
                    <a:alpha val="0"/>
                  </a:srgbClr>
                </a:gs>
                <a:gs pos="100000">
                  <a:srgbClr val="0066CC">
                    <a:gamma/>
                    <a:tint val="54510"/>
                    <a:invGamma/>
                  </a:srgb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42349" name="Text Box 6"/>
            <p:cNvSpPr txBox="1">
              <a:spLocks noChangeArrowheads="1"/>
            </p:cNvSpPr>
            <p:nvPr/>
          </p:nvSpPr>
          <p:spPr bwMode="gray">
            <a:xfrm>
              <a:off x="2026" y="1480"/>
              <a:ext cx="3734" cy="133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4400" b="1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Как обозначены часы на Кремлевских курантах?</a:t>
              </a:r>
              <a:endParaRPr lang="ru-RU" sz="4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3" name="Group 7"/>
            <p:cNvGrpSpPr>
              <a:grpSpLocks/>
            </p:cNvGrpSpPr>
            <p:nvPr/>
          </p:nvGrpSpPr>
          <p:grpSpPr bwMode="auto">
            <a:xfrm>
              <a:off x="340" y="1570"/>
              <a:ext cx="1361" cy="1361"/>
              <a:chOff x="476" y="1340"/>
              <a:chExt cx="1361" cy="1361"/>
            </a:xfrm>
          </p:grpSpPr>
          <p:sp>
            <p:nvSpPr>
              <p:cNvPr id="218120" name="Oval 8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tint val="0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42352" name="Oval 9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rgbClr val="FF99FF">
                      <a:alpha val="32001"/>
                    </a:srgbClr>
                  </a:gs>
                  <a:gs pos="100000">
                    <a:srgbClr val="000000">
                      <a:alpha val="89998"/>
                    </a:srgb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218122" name="Oval 10"/>
              <p:cNvSpPr>
                <a:spLocks noChangeArrowheads="1"/>
              </p:cNvSpPr>
              <p:nvPr/>
            </p:nvSpPr>
            <p:spPr bwMode="gray">
              <a:xfrm>
                <a:off x="565" y="1429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shade val="54118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42354" name="Oval 11"/>
              <p:cNvSpPr>
                <a:spLocks noChangeArrowheads="1"/>
              </p:cNvSpPr>
              <p:nvPr/>
            </p:nvSpPr>
            <p:spPr bwMode="gray">
              <a:xfrm>
                <a:off x="566" y="1431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rgbClr val="FFFF00">
                      <a:alpha val="0"/>
                    </a:srgbClr>
                  </a:gs>
                  <a:gs pos="100000">
                    <a:srgbClr val="276F6C"/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142355" name="Oval 12"/>
              <p:cNvSpPr>
                <a:spLocks noChangeArrowheads="1"/>
              </p:cNvSpPr>
              <p:nvPr/>
            </p:nvSpPr>
            <p:spPr bwMode="gray">
              <a:xfrm>
                <a:off x="624" y="1488"/>
                <a:ext cx="1065" cy="1065"/>
              </a:xfrm>
              <a:prstGeom prst="ellipse">
                <a:avLst/>
              </a:prstGeom>
              <a:solidFill>
                <a:srgbClr val="333333"/>
              </a:soli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grpSp>
            <p:nvGrpSpPr>
              <p:cNvPr id="4" name="Group 13"/>
              <p:cNvGrpSpPr>
                <a:grpSpLocks/>
              </p:cNvGrpSpPr>
              <p:nvPr/>
            </p:nvGrpSpPr>
            <p:grpSpPr bwMode="auto">
              <a:xfrm>
                <a:off x="641" y="1504"/>
                <a:ext cx="1031" cy="1031"/>
                <a:chOff x="4166" y="1706"/>
                <a:chExt cx="1252" cy="1252"/>
              </a:xfrm>
            </p:grpSpPr>
            <p:sp>
              <p:nvSpPr>
                <p:cNvPr id="142358" name="Oval 14"/>
                <p:cNvSpPr>
                  <a:spLocks noChangeArrowheads="1"/>
                </p:cNvSpPr>
                <p:nvPr/>
              </p:nvSpPr>
              <p:spPr bwMode="gray">
                <a:xfrm>
                  <a:off x="4166" y="1706"/>
                  <a:ext cx="1252" cy="125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636869"/>
                    </a:gs>
                    <a:gs pos="100000">
                      <a:srgbClr val="D6E1E2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42359" name="Oval 15"/>
                <p:cNvSpPr>
                  <a:spLocks noChangeArrowheads="1"/>
                </p:cNvSpPr>
                <p:nvPr/>
              </p:nvSpPr>
              <p:spPr bwMode="gray">
                <a:xfrm>
                  <a:off x="4182" y="1713"/>
                  <a:ext cx="1222" cy="122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alpha val="0"/>
                      </a:srgbClr>
                    </a:gs>
                    <a:gs pos="100000">
                      <a:srgbClr val="F1F5F5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42360" name="Oval 16"/>
                <p:cNvSpPr>
                  <a:spLocks noChangeArrowheads="1"/>
                </p:cNvSpPr>
                <p:nvPr/>
              </p:nvSpPr>
              <p:spPr bwMode="gray">
                <a:xfrm>
                  <a:off x="4195" y="1725"/>
                  <a:ext cx="1162" cy="114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AAB2B3"/>
                    </a:gs>
                    <a:gs pos="100000">
                      <a:srgbClr val="D6E1E2">
                        <a:alpha val="48000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42361" name="Oval 17"/>
                <p:cNvSpPr>
                  <a:spLocks noChangeArrowheads="1"/>
                </p:cNvSpPr>
                <p:nvPr/>
              </p:nvSpPr>
              <p:spPr bwMode="gray">
                <a:xfrm>
                  <a:off x="4263" y="1757"/>
                  <a:ext cx="1033" cy="92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D6E1E2">
                        <a:alpha val="37999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142357" name="Text Box 18"/>
              <p:cNvSpPr txBox="1">
                <a:spLocks noChangeArrowheads="1"/>
              </p:cNvSpPr>
              <p:nvPr/>
            </p:nvSpPr>
            <p:spPr bwMode="gray">
              <a:xfrm>
                <a:off x="745" y="1451"/>
                <a:ext cx="830" cy="826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ru-RU" sz="8000" b="1">
                    <a:solidFill>
                      <a:srgbClr val="FF3300"/>
                    </a:solidFill>
                    <a:latin typeface="Georgia" pitchFamily="18" charset="0"/>
                  </a:rPr>
                  <a:t>12</a:t>
                </a:r>
                <a:endParaRPr lang="en-US" sz="8000" b="1">
                  <a:solidFill>
                    <a:srgbClr val="FF3300"/>
                  </a:solidFill>
                  <a:latin typeface="Georgia" pitchFamily="18" charset="0"/>
                </a:endParaRPr>
              </a:p>
            </p:txBody>
          </p:sp>
        </p:grpSp>
      </p:grpSp>
      <p:sp>
        <p:nvSpPr>
          <p:cNvPr id="142341" name="AutoShape 19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237288"/>
            <a:ext cx="684212" cy="620712"/>
          </a:xfrm>
          <a:prstGeom prst="actionButtonHome">
            <a:avLst/>
          </a:prstGeom>
          <a:gradFill rotWithShape="1">
            <a:gsLst>
              <a:gs pos="0">
                <a:srgbClr val="FF99FF"/>
              </a:gs>
              <a:gs pos="100000">
                <a:srgbClr val="2F3D48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5" name="Group 42"/>
          <p:cNvGrpSpPr>
            <a:grpSpLocks/>
          </p:cNvGrpSpPr>
          <p:nvPr/>
        </p:nvGrpSpPr>
        <p:grpSpPr bwMode="auto">
          <a:xfrm>
            <a:off x="285720" y="214290"/>
            <a:ext cx="2640001" cy="1644659"/>
            <a:chOff x="3787" y="1979"/>
            <a:chExt cx="1836" cy="1180"/>
          </a:xfrm>
        </p:grpSpPr>
        <p:sp>
          <p:nvSpPr>
            <p:cNvPr id="25" name="Oval 8"/>
            <p:cNvSpPr>
              <a:spLocks noChangeArrowheads="1"/>
            </p:cNvSpPr>
            <p:nvPr/>
          </p:nvSpPr>
          <p:spPr bwMode="gray">
            <a:xfrm>
              <a:off x="3787" y="1979"/>
              <a:ext cx="1836" cy="1180"/>
            </a:xfrm>
            <a:prstGeom prst="ellipse">
              <a:avLst/>
            </a:prstGeom>
            <a:gradFill rotWithShape="1">
              <a:gsLst>
                <a:gs pos="0">
                  <a:srgbClr val="FF99FF"/>
                </a:gs>
                <a:gs pos="100000">
                  <a:srgbClr val="153D3B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>
              <a:outerShdw sy="50000" kx="-2453608" algn="br" rotWithShape="0">
                <a:srgbClr val="001D3A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6" name="WordArt 41">
              <a:hlinkClick r:id="rId3" action="ppaction://hlinksldjump"/>
            </p:cNvPr>
            <p:cNvSpPr>
              <a:spLocks noChangeArrowheads="1" noChangeShapeType="1" noTextEdit="1"/>
            </p:cNvSpPr>
            <p:nvPr/>
          </p:nvSpPr>
          <p:spPr bwMode="auto">
            <a:xfrm>
              <a:off x="3969" y="2341"/>
              <a:ext cx="1497" cy="453"/>
            </a:xfrm>
            <a:prstGeom prst="rect">
              <a:avLst/>
            </a:prstGeom>
          </p:spPr>
          <p:txBody>
            <a:bodyPr wrap="none" fromWordArt="1">
              <a:prstTxWarp prst="textDeflate">
                <a:avLst>
                  <a:gd name="adj" fmla="val 26227"/>
                </a:avLst>
              </a:prstTxWarp>
            </a:bodyPr>
            <a:lstStyle/>
            <a:p>
              <a:pPr algn="ctr"/>
              <a:r>
                <a:rPr lang="ru-RU" sz="3600" kern="10" dirty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Impact"/>
                </a:rPr>
                <a:t>Математика</a:t>
              </a:r>
              <a:endPara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Impac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2" name="Нижний колонтитул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www.themegallery.com</a:t>
            </a:r>
          </a:p>
        </p:txBody>
      </p:sp>
      <p:sp>
        <p:nvSpPr>
          <p:cNvPr id="143363" name="Rectangle 2"/>
          <p:cNvSpPr>
            <a:spLocks noChangeArrowheads="1"/>
          </p:cNvSpPr>
          <p:nvPr/>
        </p:nvSpPr>
        <p:spPr bwMode="auto">
          <a:xfrm>
            <a:off x="5795963" y="6165850"/>
            <a:ext cx="3348037" cy="692150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250825" y="2060575"/>
            <a:ext cx="8893175" cy="3384550"/>
            <a:chOff x="158" y="1298"/>
            <a:chExt cx="5602" cy="2132"/>
          </a:xfrm>
        </p:grpSpPr>
        <p:sp>
          <p:nvSpPr>
            <p:cNvPr id="219140" name="AutoShape 4"/>
            <p:cNvSpPr>
              <a:spLocks noChangeArrowheads="1"/>
            </p:cNvSpPr>
            <p:nvPr/>
          </p:nvSpPr>
          <p:spPr bwMode="gray">
            <a:xfrm>
              <a:off x="158" y="1298"/>
              <a:ext cx="5602" cy="2132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19141" name="Freeform 5"/>
            <p:cNvSpPr>
              <a:spLocks/>
            </p:cNvSpPr>
            <p:nvPr/>
          </p:nvSpPr>
          <p:spPr bwMode="gray">
            <a:xfrm>
              <a:off x="385" y="1616"/>
              <a:ext cx="488" cy="613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0066CC">
                    <a:gamma/>
                    <a:tint val="54510"/>
                    <a:invGamma/>
                  </a:srgbClr>
                </a:gs>
                <a:gs pos="50000">
                  <a:srgbClr val="0066CC">
                    <a:alpha val="0"/>
                  </a:srgbClr>
                </a:gs>
                <a:gs pos="100000">
                  <a:srgbClr val="0066CC">
                    <a:gamma/>
                    <a:tint val="54510"/>
                    <a:invGamma/>
                  </a:srgb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43373" name="Text Box 6"/>
            <p:cNvSpPr txBox="1">
              <a:spLocks noChangeArrowheads="1"/>
            </p:cNvSpPr>
            <p:nvPr/>
          </p:nvSpPr>
          <p:spPr bwMode="gray">
            <a:xfrm>
              <a:off x="2026" y="1395"/>
              <a:ext cx="3734" cy="199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4000" b="1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Какое математическое действие с клетками обеспечивает рост органов живого организма?</a:t>
              </a:r>
              <a:endParaRPr lang="ru-RU" sz="4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3" name="Group 7"/>
            <p:cNvGrpSpPr>
              <a:grpSpLocks/>
            </p:cNvGrpSpPr>
            <p:nvPr/>
          </p:nvGrpSpPr>
          <p:grpSpPr bwMode="auto">
            <a:xfrm>
              <a:off x="340" y="1570"/>
              <a:ext cx="1361" cy="1361"/>
              <a:chOff x="476" y="1340"/>
              <a:chExt cx="1361" cy="1361"/>
            </a:xfrm>
          </p:grpSpPr>
          <p:sp>
            <p:nvSpPr>
              <p:cNvPr id="219144" name="Oval 8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tint val="0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43376" name="Oval 9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rgbClr val="FF99FF">
                      <a:alpha val="32001"/>
                    </a:srgbClr>
                  </a:gs>
                  <a:gs pos="100000">
                    <a:srgbClr val="000000">
                      <a:alpha val="89998"/>
                    </a:srgb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219146" name="Oval 10"/>
              <p:cNvSpPr>
                <a:spLocks noChangeArrowheads="1"/>
              </p:cNvSpPr>
              <p:nvPr/>
            </p:nvSpPr>
            <p:spPr bwMode="gray">
              <a:xfrm>
                <a:off x="565" y="1429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shade val="54118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43378" name="Oval 11"/>
              <p:cNvSpPr>
                <a:spLocks noChangeArrowheads="1"/>
              </p:cNvSpPr>
              <p:nvPr/>
            </p:nvSpPr>
            <p:spPr bwMode="gray">
              <a:xfrm>
                <a:off x="566" y="1431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rgbClr val="FFFF00">
                      <a:alpha val="0"/>
                    </a:srgbClr>
                  </a:gs>
                  <a:gs pos="100000">
                    <a:srgbClr val="276F6C"/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143379" name="Oval 12"/>
              <p:cNvSpPr>
                <a:spLocks noChangeArrowheads="1"/>
              </p:cNvSpPr>
              <p:nvPr/>
            </p:nvSpPr>
            <p:spPr bwMode="gray">
              <a:xfrm>
                <a:off x="624" y="1488"/>
                <a:ext cx="1065" cy="1065"/>
              </a:xfrm>
              <a:prstGeom prst="ellipse">
                <a:avLst/>
              </a:prstGeom>
              <a:solidFill>
                <a:srgbClr val="333333"/>
              </a:soli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grpSp>
            <p:nvGrpSpPr>
              <p:cNvPr id="4" name="Group 13"/>
              <p:cNvGrpSpPr>
                <a:grpSpLocks/>
              </p:cNvGrpSpPr>
              <p:nvPr/>
            </p:nvGrpSpPr>
            <p:grpSpPr bwMode="auto">
              <a:xfrm>
                <a:off x="641" y="1504"/>
                <a:ext cx="1031" cy="1031"/>
                <a:chOff x="4166" y="1706"/>
                <a:chExt cx="1252" cy="1252"/>
              </a:xfrm>
            </p:grpSpPr>
            <p:sp>
              <p:nvSpPr>
                <p:cNvPr id="143382" name="Oval 14"/>
                <p:cNvSpPr>
                  <a:spLocks noChangeArrowheads="1"/>
                </p:cNvSpPr>
                <p:nvPr/>
              </p:nvSpPr>
              <p:spPr bwMode="gray">
                <a:xfrm>
                  <a:off x="4166" y="1706"/>
                  <a:ext cx="1252" cy="125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636869"/>
                    </a:gs>
                    <a:gs pos="100000">
                      <a:srgbClr val="D6E1E2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43383" name="Oval 15"/>
                <p:cNvSpPr>
                  <a:spLocks noChangeArrowheads="1"/>
                </p:cNvSpPr>
                <p:nvPr/>
              </p:nvSpPr>
              <p:spPr bwMode="gray">
                <a:xfrm>
                  <a:off x="4182" y="1713"/>
                  <a:ext cx="1222" cy="122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alpha val="0"/>
                      </a:srgbClr>
                    </a:gs>
                    <a:gs pos="100000">
                      <a:srgbClr val="F1F5F5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43384" name="Oval 16"/>
                <p:cNvSpPr>
                  <a:spLocks noChangeArrowheads="1"/>
                </p:cNvSpPr>
                <p:nvPr/>
              </p:nvSpPr>
              <p:spPr bwMode="gray">
                <a:xfrm>
                  <a:off x="4195" y="1725"/>
                  <a:ext cx="1162" cy="114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AAB2B3"/>
                    </a:gs>
                    <a:gs pos="100000">
                      <a:srgbClr val="D6E1E2">
                        <a:alpha val="48000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43385" name="Oval 17"/>
                <p:cNvSpPr>
                  <a:spLocks noChangeArrowheads="1"/>
                </p:cNvSpPr>
                <p:nvPr/>
              </p:nvSpPr>
              <p:spPr bwMode="gray">
                <a:xfrm>
                  <a:off x="4263" y="1757"/>
                  <a:ext cx="1033" cy="92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D6E1E2">
                        <a:alpha val="37999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143381" name="Text Box 18"/>
              <p:cNvSpPr txBox="1">
                <a:spLocks noChangeArrowheads="1"/>
              </p:cNvSpPr>
              <p:nvPr/>
            </p:nvSpPr>
            <p:spPr bwMode="gray">
              <a:xfrm>
                <a:off x="745" y="1451"/>
                <a:ext cx="829" cy="826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ru-RU" sz="8000" b="1">
                    <a:solidFill>
                      <a:srgbClr val="FF3300"/>
                    </a:solidFill>
                    <a:latin typeface="Georgia" pitchFamily="18" charset="0"/>
                  </a:rPr>
                  <a:t>13</a:t>
                </a:r>
                <a:endParaRPr lang="en-US" sz="8000" b="1">
                  <a:solidFill>
                    <a:srgbClr val="FF3300"/>
                  </a:solidFill>
                  <a:latin typeface="Georgia" pitchFamily="18" charset="0"/>
                </a:endParaRPr>
              </a:p>
            </p:txBody>
          </p:sp>
        </p:grpSp>
      </p:grpSp>
      <p:sp>
        <p:nvSpPr>
          <p:cNvPr id="143365" name="AutoShape 19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237288"/>
            <a:ext cx="684212" cy="620712"/>
          </a:xfrm>
          <a:prstGeom prst="actionButtonHome">
            <a:avLst/>
          </a:prstGeom>
          <a:gradFill rotWithShape="1">
            <a:gsLst>
              <a:gs pos="0">
                <a:srgbClr val="FF99FF"/>
              </a:gs>
              <a:gs pos="100000">
                <a:srgbClr val="2F3D48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5" name="Group 42"/>
          <p:cNvGrpSpPr>
            <a:grpSpLocks/>
          </p:cNvGrpSpPr>
          <p:nvPr/>
        </p:nvGrpSpPr>
        <p:grpSpPr bwMode="auto">
          <a:xfrm>
            <a:off x="285720" y="214290"/>
            <a:ext cx="2640001" cy="1644659"/>
            <a:chOff x="3787" y="1979"/>
            <a:chExt cx="1836" cy="1180"/>
          </a:xfrm>
        </p:grpSpPr>
        <p:sp>
          <p:nvSpPr>
            <p:cNvPr id="25" name="Oval 8"/>
            <p:cNvSpPr>
              <a:spLocks noChangeArrowheads="1"/>
            </p:cNvSpPr>
            <p:nvPr/>
          </p:nvSpPr>
          <p:spPr bwMode="gray">
            <a:xfrm>
              <a:off x="3787" y="1979"/>
              <a:ext cx="1836" cy="1180"/>
            </a:xfrm>
            <a:prstGeom prst="ellipse">
              <a:avLst/>
            </a:prstGeom>
            <a:gradFill rotWithShape="1">
              <a:gsLst>
                <a:gs pos="0">
                  <a:srgbClr val="FF99FF"/>
                </a:gs>
                <a:gs pos="100000">
                  <a:srgbClr val="153D3B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>
              <a:outerShdw sy="50000" kx="-2453608" algn="br" rotWithShape="0">
                <a:srgbClr val="001D3A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6" name="WordArt 41">
              <a:hlinkClick r:id="rId3" action="ppaction://hlinksldjump"/>
            </p:cNvPr>
            <p:cNvSpPr>
              <a:spLocks noChangeArrowheads="1" noChangeShapeType="1" noTextEdit="1"/>
            </p:cNvSpPr>
            <p:nvPr/>
          </p:nvSpPr>
          <p:spPr bwMode="auto">
            <a:xfrm>
              <a:off x="3969" y="2341"/>
              <a:ext cx="1497" cy="453"/>
            </a:xfrm>
            <a:prstGeom prst="rect">
              <a:avLst/>
            </a:prstGeom>
          </p:spPr>
          <p:txBody>
            <a:bodyPr wrap="none" fromWordArt="1">
              <a:prstTxWarp prst="textDeflate">
                <a:avLst>
                  <a:gd name="adj" fmla="val 26227"/>
                </a:avLst>
              </a:prstTxWarp>
            </a:bodyPr>
            <a:lstStyle/>
            <a:p>
              <a:pPr algn="ctr"/>
              <a:r>
                <a:rPr lang="ru-RU" sz="3600" kern="10" dirty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Impact"/>
                </a:rPr>
                <a:t>Математика</a:t>
              </a:r>
              <a:endPara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Impac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Нижний колонтитул 5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www.themegallery.com</a:t>
            </a:r>
          </a:p>
        </p:txBody>
      </p:sp>
      <p:sp>
        <p:nvSpPr>
          <p:cNvPr id="2048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Одиннадцатый вопрос</a:t>
            </a:r>
            <a:endParaRPr lang="en-US" smtClean="0"/>
          </a:p>
        </p:txBody>
      </p:sp>
      <p:sp>
        <p:nvSpPr>
          <p:cNvPr id="8704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79388" y="1125538"/>
            <a:ext cx="8431212" cy="30734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3200" b="1" dirty="0" smtClean="0"/>
              <a:t>   </a:t>
            </a:r>
            <a:r>
              <a:rPr lang="ru-RU" sz="5400" b="1" dirty="0" smtClean="0"/>
              <a:t>Какой из носителей информации появился самым первым?</a:t>
            </a:r>
            <a:r>
              <a:rPr lang="en-US" sz="5400" b="1" dirty="0" smtClean="0"/>
              <a:t> </a:t>
            </a:r>
            <a:endParaRPr lang="en-US" sz="5400" dirty="0" smtClean="0"/>
          </a:p>
        </p:txBody>
      </p:sp>
      <p:sp>
        <p:nvSpPr>
          <p:cNvPr id="20485" name="Rectangle 4"/>
          <p:cNvSpPr>
            <a:spLocks noChangeArrowheads="1"/>
          </p:cNvSpPr>
          <p:nvPr/>
        </p:nvSpPr>
        <p:spPr bwMode="auto">
          <a:xfrm>
            <a:off x="5795963" y="6165850"/>
            <a:ext cx="3348037" cy="692150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aphicFrame>
        <p:nvGraphicFramePr>
          <p:cNvPr id="87079" name="Group 39"/>
          <p:cNvGraphicFramePr>
            <a:graphicFrameLocks noGrp="1"/>
          </p:cNvGraphicFramePr>
          <p:nvPr>
            <p:ph sz="half" idx="2"/>
          </p:nvPr>
        </p:nvGraphicFramePr>
        <p:xfrm>
          <a:off x="611188" y="4437063"/>
          <a:ext cx="6985000" cy="1828800"/>
        </p:xfrm>
        <a:graphic>
          <a:graphicData uri="http://schemas.openxmlformats.org/drawingml/2006/table">
            <a:tbl>
              <a:tblPr/>
              <a:tblGrid>
                <a:gridCol w="3600450"/>
                <a:gridCol w="431800"/>
                <a:gridCol w="431800"/>
                <a:gridCol w="2520950"/>
              </a:tblGrid>
              <a:tr h="433388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815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Georgia" pitchFamily="18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Georgia" pitchFamily="18" charset="0"/>
                        </a:rPr>
                        <a:t>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85763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Georgia" pitchFamily="18" charset="0"/>
                        </a:rPr>
                        <a:t>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Georgia" pitchFamily="18" charset="0"/>
                        </a:rPr>
                        <a:t>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338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7068" name="WordArt 28"/>
          <p:cNvSpPr>
            <a:spLocks noChangeArrowheads="1" noChangeShapeType="1" noTextEdit="1"/>
          </p:cNvSpPr>
          <p:nvPr/>
        </p:nvSpPr>
        <p:spPr bwMode="auto">
          <a:xfrm>
            <a:off x="755650" y="4581525"/>
            <a:ext cx="3384550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3366FF"/>
                </a:solidFill>
                <a:latin typeface="Arial"/>
                <a:cs typeface="Arial"/>
              </a:rPr>
              <a:t>Магнитная лента</a:t>
            </a:r>
          </a:p>
        </p:txBody>
      </p:sp>
      <p:sp>
        <p:nvSpPr>
          <p:cNvPr id="87069" name="WordArt 29"/>
          <p:cNvSpPr>
            <a:spLocks noChangeArrowheads="1" noChangeShapeType="1" noTextEdit="1"/>
          </p:cNvSpPr>
          <p:nvPr/>
        </p:nvSpPr>
        <p:spPr bwMode="auto">
          <a:xfrm>
            <a:off x="684213" y="5445125"/>
            <a:ext cx="3455987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3366FF"/>
                </a:solidFill>
                <a:latin typeface="Arial"/>
                <a:cs typeface="Arial"/>
              </a:rPr>
              <a:t>Магнитный диск</a:t>
            </a:r>
          </a:p>
        </p:txBody>
      </p:sp>
      <p:sp>
        <p:nvSpPr>
          <p:cNvPr id="87070" name="WordArt 30"/>
          <p:cNvSpPr>
            <a:spLocks noChangeArrowheads="1" noChangeShapeType="1" noTextEdit="1"/>
          </p:cNvSpPr>
          <p:nvPr/>
        </p:nvSpPr>
        <p:spPr bwMode="auto">
          <a:xfrm>
            <a:off x="5219700" y="4652963"/>
            <a:ext cx="2305050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3366FF"/>
                </a:solidFill>
                <a:latin typeface="Arial"/>
                <a:cs typeface="Arial"/>
              </a:rPr>
              <a:t>Перфолента</a:t>
            </a:r>
          </a:p>
        </p:txBody>
      </p:sp>
      <p:sp>
        <p:nvSpPr>
          <p:cNvPr id="87071" name="WordArt 31"/>
          <p:cNvSpPr>
            <a:spLocks noChangeArrowheads="1" noChangeShapeType="1" noTextEdit="1"/>
          </p:cNvSpPr>
          <p:nvPr/>
        </p:nvSpPr>
        <p:spPr bwMode="auto">
          <a:xfrm>
            <a:off x="5076825" y="5445125"/>
            <a:ext cx="2374900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3366FF"/>
                </a:solidFill>
                <a:latin typeface="Arial"/>
                <a:cs typeface="Arial"/>
              </a:rPr>
              <a:t>Перфокарта</a:t>
            </a:r>
          </a:p>
        </p:txBody>
      </p:sp>
      <p:sp>
        <p:nvSpPr>
          <p:cNvPr id="87077" name="WordArt 37"/>
          <p:cNvSpPr>
            <a:spLocks noChangeArrowheads="1" noChangeShapeType="1" noTextEdit="1"/>
          </p:cNvSpPr>
          <p:nvPr/>
        </p:nvSpPr>
        <p:spPr bwMode="auto">
          <a:xfrm>
            <a:off x="4676775" y="5421313"/>
            <a:ext cx="414338" cy="3159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3300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Georgia"/>
              </a:rPr>
              <a:t>4</a:t>
            </a:r>
          </a:p>
        </p:txBody>
      </p:sp>
      <p:sp>
        <p:nvSpPr>
          <p:cNvPr id="17" name="WordArt 1"/>
          <p:cNvSpPr>
            <a:spLocks noChangeArrowheads="1" noChangeShapeType="1" noTextEdit="1"/>
          </p:cNvSpPr>
          <p:nvPr/>
        </p:nvSpPr>
        <p:spPr bwMode="auto">
          <a:xfrm>
            <a:off x="8572528" y="4429132"/>
            <a:ext cx="228600" cy="2095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b="1" kern="10" spc="0" dirty="0" smtClean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Georgia"/>
              </a:rPr>
              <a:t>1</a:t>
            </a:r>
            <a:endParaRPr lang="ru-RU" sz="3600" b="1" kern="10" spc="0" dirty="0">
              <a:ln w="9525">
                <a:solidFill>
                  <a:srgbClr val="FF0000"/>
                </a:solidFill>
                <a:round/>
                <a:headEnd/>
                <a:tailEnd/>
              </a:ln>
              <a:solidFill>
                <a:srgbClr val="FFFF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Georgia"/>
            </a:endParaRPr>
          </a:p>
        </p:txBody>
      </p:sp>
      <p:sp>
        <p:nvSpPr>
          <p:cNvPr id="18" name="WordArt 1"/>
          <p:cNvSpPr>
            <a:spLocks noChangeArrowheads="1" noChangeShapeType="1" noTextEdit="1"/>
          </p:cNvSpPr>
          <p:nvPr/>
        </p:nvSpPr>
        <p:spPr bwMode="auto">
          <a:xfrm>
            <a:off x="8572528" y="4786322"/>
            <a:ext cx="228600" cy="2095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b="1" kern="10" spc="0" dirty="0" smtClean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Georgia"/>
              </a:rPr>
              <a:t>2</a:t>
            </a:r>
            <a:endParaRPr lang="ru-RU" sz="3600" b="1" kern="10" spc="0" dirty="0">
              <a:ln w="9525">
                <a:solidFill>
                  <a:srgbClr val="FF0000"/>
                </a:solidFill>
                <a:round/>
                <a:headEnd/>
                <a:tailEnd/>
              </a:ln>
              <a:solidFill>
                <a:srgbClr val="FFFF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Georgia"/>
            </a:endParaRPr>
          </a:p>
        </p:txBody>
      </p:sp>
      <p:sp>
        <p:nvSpPr>
          <p:cNvPr id="19" name="WordArt 1"/>
          <p:cNvSpPr>
            <a:spLocks noChangeArrowheads="1" noChangeShapeType="1" noTextEdit="1"/>
          </p:cNvSpPr>
          <p:nvPr/>
        </p:nvSpPr>
        <p:spPr bwMode="auto">
          <a:xfrm>
            <a:off x="8572528" y="5143512"/>
            <a:ext cx="228600" cy="2095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b="1" kern="10" spc="0" dirty="0" smtClean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Georgia"/>
              </a:rPr>
              <a:t>3</a:t>
            </a:r>
            <a:endParaRPr lang="ru-RU" sz="3600" b="1" kern="10" spc="0" dirty="0">
              <a:ln w="9525">
                <a:solidFill>
                  <a:srgbClr val="FF0000"/>
                </a:solidFill>
                <a:round/>
                <a:headEnd/>
                <a:tailEnd/>
              </a:ln>
              <a:solidFill>
                <a:srgbClr val="FFFF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Georgia"/>
            </a:endParaRPr>
          </a:p>
        </p:txBody>
      </p:sp>
      <p:sp>
        <p:nvSpPr>
          <p:cNvPr id="20" name="WordArt 1"/>
          <p:cNvSpPr>
            <a:spLocks noChangeArrowheads="1" noChangeShapeType="1" noTextEdit="1"/>
          </p:cNvSpPr>
          <p:nvPr/>
        </p:nvSpPr>
        <p:spPr bwMode="auto">
          <a:xfrm>
            <a:off x="8572528" y="5500702"/>
            <a:ext cx="228600" cy="2095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b="1" kern="10" spc="0" dirty="0" smtClean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Georgia"/>
              </a:rPr>
              <a:t>4</a:t>
            </a:r>
            <a:endParaRPr lang="ru-RU" sz="3600" b="1" kern="10" spc="0" dirty="0">
              <a:ln w="9525">
                <a:solidFill>
                  <a:srgbClr val="FF0000"/>
                </a:solidFill>
                <a:round/>
                <a:headEnd/>
                <a:tailEnd/>
              </a:ln>
              <a:solidFill>
                <a:srgbClr val="FFFF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Georgia"/>
            </a:endParaRPr>
          </a:p>
        </p:txBody>
      </p:sp>
      <p:sp>
        <p:nvSpPr>
          <p:cNvPr id="21" name="WordArt 1"/>
          <p:cNvSpPr>
            <a:spLocks noChangeArrowheads="1" noChangeShapeType="1" noTextEdit="1"/>
          </p:cNvSpPr>
          <p:nvPr/>
        </p:nvSpPr>
        <p:spPr bwMode="auto">
          <a:xfrm>
            <a:off x="8572528" y="5786454"/>
            <a:ext cx="228600" cy="2095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b="1" kern="10" spc="0" dirty="0" smtClean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Georgia"/>
              </a:rPr>
              <a:t>5</a:t>
            </a:r>
            <a:endParaRPr lang="ru-RU" sz="3600" b="1" kern="10" spc="0" dirty="0">
              <a:ln w="9525">
                <a:solidFill>
                  <a:srgbClr val="FF0000"/>
                </a:solidFill>
                <a:round/>
                <a:headEnd/>
                <a:tailEnd/>
              </a:ln>
              <a:solidFill>
                <a:srgbClr val="FFFF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Georgia"/>
            </a:endParaRPr>
          </a:p>
        </p:txBody>
      </p:sp>
      <p:pic>
        <p:nvPicPr>
          <p:cNvPr id="22" name="44  R3 10 Second Countdown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70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7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70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70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70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70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5)">
                                      <p:cBhvr>
                                        <p:cTn id="25" dur="34390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7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50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"/>
                </p:tgtEl>
              </p:cMediaNode>
            </p:audio>
          </p:childTnLst>
        </p:cTn>
      </p:par>
    </p:tnLst>
    <p:bldLst>
      <p:bldP spid="87043" grpId="0" autoUpdateAnimBg="0"/>
      <p:bldP spid="87068" grpId="0" animBg="1"/>
      <p:bldP spid="87069" grpId="0" animBg="1"/>
      <p:bldP spid="87070" grpId="0" animBg="1"/>
      <p:bldP spid="87071" grpId="0" animBg="1"/>
      <p:bldP spid="87077" grpId="0" animBg="1"/>
      <p:bldP spid="17" grpId="0"/>
      <p:bldP spid="18" grpId="0"/>
      <p:bldP spid="19" grpId="0"/>
      <p:bldP spid="20" grpId="0"/>
      <p:bldP spid="21" grpId="0"/>
    </p:bldLst>
  </p:timing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6" name="Нижний колонтитул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www.themegallery.com</a:t>
            </a:r>
          </a:p>
        </p:txBody>
      </p:sp>
      <p:sp>
        <p:nvSpPr>
          <p:cNvPr id="144387" name="Rectangle 2"/>
          <p:cNvSpPr>
            <a:spLocks noChangeArrowheads="1"/>
          </p:cNvSpPr>
          <p:nvPr/>
        </p:nvSpPr>
        <p:spPr bwMode="auto">
          <a:xfrm>
            <a:off x="5795963" y="6165850"/>
            <a:ext cx="3348037" cy="692150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250825" y="2060575"/>
            <a:ext cx="8893175" cy="3384550"/>
            <a:chOff x="158" y="1298"/>
            <a:chExt cx="5602" cy="2132"/>
          </a:xfrm>
        </p:grpSpPr>
        <p:sp>
          <p:nvSpPr>
            <p:cNvPr id="217092" name="AutoShape 4"/>
            <p:cNvSpPr>
              <a:spLocks noChangeArrowheads="1"/>
            </p:cNvSpPr>
            <p:nvPr/>
          </p:nvSpPr>
          <p:spPr bwMode="gray">
            <a:xfrm>
              <a:off x="158" y="1298"/>
              <a:ext cx="5602" cy="2132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17093" name="Freeform 5"/>
            <p:cNvSpPr>
              <a:spLocks/>
            </p:cNvSpPr>
            <p:nvPr/>
          </p:nvSpPr>
          <p:spPr bwMode="gray">
            <a:xfrm>
              <a:off x="385" y="1616"/>
              <a:ext cx="488" cy="613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0066CC">
                    <a:gamma/>
                    <a:tint val="54510"/>
                    <a:invGamma/>
                  </a:srgbClr>
                </a:gs>
                <a:gs pos="50000">
                  <a:srgbClr val="0066CC">
                    <a:alpha val="0"/>
                  </a:srgbClr>
                </a:gs>
                <a:gs pos="100000">
                  <a:srgbClr val="0066CC">
                    <a:gamma/>
                    <a:tint val="54510"/>
                    <a:invGamma/>
                  </a:srgb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44397" name="Text Box 6"/>
            <p:cNvSpPr txBox="1">
              <a:spLocks noChangeArrowheads="1"/>
            </p:cNvSpPr>
            <p:nvPr/>
          </p:nvSpPr>
          <p:spPr bwMode="gray">
            <a:xfrm>
              <a:off x="2026" y="1480"/>
              <a:ext cx="3734" cy="133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4400" b="1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Как называют верхний угол футбольных ворот?</a:t>
              </a:r>
              <a:endParaRPr lang="ru-RU" sz="4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3" name="Group 7"/>
            <p:cNvGrpSpPr>
              <a:grpSpLocks/>
            </p:cNvGrpSpPr>
            <p:nvPr/>
          </p:nvGrpSpPr>
          <p:grpSpPr bwMode="auto">
            <a:xfrm>
              <a:off x="340" y="1570"/>
              <a:ext cx="1361" cy="1361"/>
              <a:chOff x="476" y="1340"/>
              <a:chExt cx="1361" cy="1361"/>
            </a:xfrm>
          </p:grpSpPr>
          <p:sp>
            <p:nvSpPr>
              <p:cNvPr id="217096" name="Oval 8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tint val="0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44400" name="Oval 9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rgbClr val="FF99FF">
                      <a:alpha val="32001"/>
                    </a:srgbClr>
                  </a:gs>
                  <a:gs pos="100000">
                    <a:srgbClr val="000000">
                      <a:alpha val="89998"/>
                    </a:srgb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217098" name="Oval 10"/>
              <p:cNvSpPr>
                <a:spLocks noChangeArrowheads="1"/>
              </p:cNvSpPr>
              <p:nvPr/>
            </p:nvSpPr>
            <p:spPr bwMode="gray">
              <a:xfrm>
                <a:off x="565" y="1429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shade val="54118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44402" name="Oval 11"/>
              <p:cNvSpPr>
                <a:spLocks noChangeArrowheads="1"/>
              </p:cNvSpPr>
              <p:nvPr/>
            </p:nvSpPr>
            <p:spPr bwMode="gray">
              <a:xfrm>
                <a:off x="566" y="1431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rgbClr val="FFFF00">
                      <a:alpha val="0"/>
                    </a:srgbClr>
                  </a:gs>
                  <a:gs pos="100000">
                    <a:srgbClr val="276F6C"/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144403" name="Oval 12"/>
              <p:cNvSpPr>
                <a:spLocks noChangeArrowheads="1"/>
              </p:cNvSpPr>
              <p:nvPr/>
            </p:nvSpPr>
            <p:spPr bwMode="gray">
              <a:xfrm>
                <a:off x="624" y="1488"/>
                <a:ext cx="1065" cy="1065"/>
              </a:xfrm>
              <a:prstGeom prst="ellipse">
                <a:avLst/>
              </a:prstGeom>
              <a:solidFill>
                <a:srgbClr val="333333"/>
              </a:soli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grpSp>
            <p:nvGrpSpPr>
              <p:cNvPr id="4" name="Group 13"/>
              <p:cNvGrpSpPr>
                <a:grpSpLocks/>
              </p:cNvGrpSpPr>
              <p:nvPr/>
            </p:nvGrpSpPr>
            <p:grpSpPr bwMode="auto">
              <a:xfrm>
                <a:off x="641" y="1504"/>
                <a:ext cx="1031" cy="1031"/>
                <a:chOff x="4166" y="1706"/>
                <a:chExt cx="1252" cy="1252"/>
              </a:xfrm>
            </p:grpSpPr>
            <p:sp>
              <p:nvSpPr>
                <p:cNvPr id="144406" name="Oval 14"/>
                <p:cNvSpPr>
                  <a:spLocks noChangeArrowheads="1"/>
                </p:cNvSpPr>
                <p:nvPr/>
              </p:nvSpPr>
              <p:spPr bwMode="gray">
                <a:xfrm>
                  <a:off x="4166" y="1706"/>
                  <a:ext cx="1252" cy="125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636869"/>
                    </a:gs>
                    <a:gs pos="100000">
                      <a:srgbClr val="D6E1E2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44407" name="Oval 15"/>
                <p:cNvSpPr>
                  <a:spLocks noChangeArrowheads="1"/>
                </p:cNvSpPr>
                <p:nvPr/>
              </p:nvSpPr>
              <p:spPr bwMode="gray">
                <a:xfrm>
                  <a:off x="4182" y="1713"/>
                  <a:ext cx="1222" cy="122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alpha val="0"/>
                      </a:srgbClr>
                    </a:gs>
                    <a:gs pos="100000">
                      <a:srgbClr val="F1F5F5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44408" name="Oval 16"/>
                <p:cNvSpPr>
                  <a:spLocks noChangeArrowheads="1"/>
                </p:cNvSpPr>
                <p:nvPr/>
              </p:nvSpPr>
              <p:spPr bwMode="gray">
                <a:xfrm>
                  <a:off x="4195" y="1725"/>
                  <a:ext cx="1162" cy="114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AAB2B3"/>
                    </a:gs>
                    <a:gs pos="100000">
                      <a:srgbClr val="D6E1E2">
                        <a:alpha val="48000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44409" name="Oval 17"/>
                <p:cNvSpPr>
                  <a:spLocks noChangeArrowheads="1"/>
                </p:cNvSpPr>
                <p:nvPr/>
              </p:nvSpPr>
              <p:spPr bwMode="gray">
                <a:xfrm>
                  <a:off x="4263" y="1757"/>
                  <a:ext cx="1033" cy="92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D6E1E2">
                        <a:alpha val="37999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144405" name="Text Box 18"/>
              <p:cNvSpPr txBox="1">
                <a:spLocks noChangeArrowheads="1"/>
              </p:cNvSpPr>
              <p:nvPr/>
            </p:nvSpPr>
            <p:spPr bwMode="gray">
              <a:xfrm>
                <a:off x="737" y="1451"/>
                <a:ext cx="845" cy="826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ru-RU" sz="8000" b="1">
                    <a:solidFill>
                      <a:srgbClr val="FF3300"/>
                    </a:solidFill>
                    <a:latin typeface="Georgia" pitchFamily="18" charset="0"/>
                  </a:rPr>
                  <a:t>14</a:t>
                </a:r>
                <a:endParaRPr lang="en-US" sz="8000" b="1">
                  <a:solidFill>
                    <a:srgbClr val="FF3300"/>
                  </a:solidFill>
                  <a:latin typeface="Georgia" pitchFamily="18" charset="0"/>
                </a:endParaRPr>
              </a:p>
            </p:txBody>
          </p:sp>
        </p:grpSp>
      </p:grpSp>
      <p:sp>
        <p:nvSpPr>
          <p:cNvPr id="144389" name="AutoShape 19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237288"/>
            <a:ext cx="684212" cy="620712"/>
          </a:xfrm>
          <a:prstGeom prst="actionButtonHome">
            <a:avLst/>
          </a:prstGeom>
          <a:gradFill rotWithShape="1">
            <a:gsLst>
              <a:gs pos="0">
                <a:srgbClr val="FF99FF"/>
              </a:gs>
              <a:gs pos="100000">
                <a:srgbClr val="2F3D48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5" name="Group 42"/>
          <p:cNvGrpSpPr>
            <a:grpSpLocks/>
          </p:cNvGrpSpPr>
          <p:nvPr/>
        </p:nvGrpSpPr>
        <p:grpSpPr bwMode="auto">
          <a:xfrm>
            <a:off x="285720" y="214290"/>
            <a:ext cx="2640001" cy="1644659"/>
            <a:chOff x="3787" y="1979"/>
            <a:chExt cx="1836" cy="1180"/>
          </a:xfrm>
        </p:grpSpPr>
        <p:sp>
          <p:nvSpPr>
            <p:cNvPr id="25" name="Oval 8"/>
            <p:cNvSpPr>
              <a:spLocks noChangeArrowheads="1"/>
            </p:cNvSpPr>
            <p:nvPr/>
          </p:nvSpPr>
          <p:spPr bwMode="gray">
            <a:xfrm>
              <a:off x="3787" y="1979"/>
              <a:ext cx="1836" cy="1180"/>
            </a:xfrm>
            <a:prstGeom prst="ellipse">
              <a:avLst/>
            </a:prstGeom>
            <a:gradFill rotWithShape="1">
              <a:gsLst>
                <a:gs pos="0">
                  <a:srgbClr val="FF99FF"/>
                </a:gs>
                <a:gs pos="100000">
                  <a:srgbClr val="153D3B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>
              <a:outerShdw sy="50000" kx="-2453608" algn="br" rotWithShape="0">
                <a:srgbClr val="001D3A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6" name="WordArt 41">
              <a:hlinkClick r:id="rId3" action="ppaction://hlinksldjump"/>
            </p:cNvPr>
            <p:cNvSpPr>
              <a:spLocks noChangeArrowheads="1" noChangeShapeType="1" noTextEdit="1"/>
            </p:cNvSpPr>
            <p:nvPr/>
          </p:nvSpPr>
          <p:spPr bwMode="auto">
            <a:xfrm>
              <a:off x="3969" y="2341"/>
              <a:ext cx="1497" cy="453"/>
            </a:xfrm>
            <a:prstGeom prst="rect">
              <a:avLst/>
            </a:prstGeom>
          </p:spPr>
          <p:txBody>
            <a:bodyPr wrap="none" fromWordArt="1">
              <a:prstTxWarp prst="textDeflate">
                <a:avLst>
                  <a:gd name="adj" fmla="val 26227"/>
                </a:avLst>
              </a:prstTxWarp>
            </a:bodyPr>
            <a:lstStyle/>
            <a:p>
              <a:pPr algn="ctr"/>
              <a:r>
                <a:rPr lang="ru-RU" sz="3600" kern="10" dirty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Impact"/>
                </a:rPr>
                <a:t>Математика</a:t>
              </a:r>
              <a:endPara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Impac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10" name="Нижний колонтитул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www.themegallery.com</a:t>
            </a:r>
          </a:p>
        </p:txBody>
      </p:sp>
      <p:sp>
        <p:nvSpPr>
          <p:cNvPr id="145411" name="Rectangle 2"/>
          <p:cNvSpPr>
            <a:spLocks noChangeArrowheads="1"/>
          </p:cNvSpPr>
          <p:nvPr/>
        </p:nvSpPr>
        <p:spPr bwMode="auto">
          <a:xfrm>
            <a:off x="5795963" y="6165850"/>
            <a:ext cx="3348037" cy="692150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250825" y="2060575"/>
            <a:ext cx="8893175" cy="3384550"/>
            <a:chOff x="158" y="1298"/>
            <a:chExt cx="5602" cy="2132"/>
          </a:xfrm>
        </p:grpSpPr>
        <p:sp>
          <p:nvSpPr>
            <p:cNvPr id="216068" name="AutoShape 4"/>
            <p:cNvSpPr>
              <a:spLocks noChangeArrowheads="1"/>
            </p:cNvSpPr>
            <p:nvPr/>
          </p:nvSpPr>
          <p:spPr bwMode="gray">
            <a:xfrm>
              <a:off x="158" y="1298"/>
              <a:ext cx="5602" cy="2132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16069" name="Freeform 5"/>
            <p:cNvSpPr>
              <a:spLocks/>
            </p:cNvSpPr>
            <p:nvPr/>
          </p:nvSpPr>
          <p:spPr bwMode="gray">
            <a:xfrm>
              <a:off x="385" y="1616"/>
              <a:ext cx="488" cy="613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0066CC">
                    <a:gamma/>
                    <a:tint val="54510"/>
                    <a:invGamma/>
                  </a:srgbClr>
                </a:gs>
                <a:gs pos="50000">
                  <a:srgbClr val="0066CC">
                    <a:alpha val="0"/>
                  </a:srgbClr>
                </a:gs>
                <a:gs pos="100000">
                  <a:srgbClr val="0066CC">
                    <a:gamma/>
                    <a:tint val="54510"/>
                    <a:invGamma/>
                  </a:srgb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45421" name="Text Box 6"/>
            <p:cNvSpPr txBox="1">
              <a:spLocks noChangeArrowheads="1"/>
            </p:cNvSpPr>
            <p:nvPr/>
          </p:nvSpPr>
          <p:spPr bwMode="gray">
            <a:xfrm>
              <a:off x="2026" y="1480"/>
              <a:ext cx="3734" cy="160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4000" b="1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Как называется промежуток времени в 10 дней, третья часть месяца?</a:t>
              </a:r>
              <a:endParaRPr lang="ru-RU" sz="4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3" name="Group 7"/>
            <p:cNvGrpSpPr>
              <a:grpSpLocks/>
            </p:cNvGrpSpPr>
            <p:nvPr/>
          </p:nvGrpSpPr>
          <p:grpSpPr bwMode="auto">
            <a:xfrm>
              <a:off x="340" y="1570"/>
              <a:ext cx="1361" cy="1361"/>
              <a:chOff x="476" y="1340"/>
              <a:chExt cx="1361" cy="1361"/>
            </a:xfrm>
          </p:grpSpPr>
          <p:sp>
            <p:nvSpPr>
              <p:cNvPr id="216072" name="Oval 8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tint val="0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45424" name="Oval 9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rgbClr val="FF99FF">
                      <a:alpha val="32001"/>
                    </a:srgbClr>
                  </a:gs>
                  <a:gs pos="100000">
                    <a:srgbClr val="000000">
                      <a:alpha val="89998"/>
                    </a:srgb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216074" name="Oval 10"/>
              <p:cNvSpPr>
                <a:spLocks noChangeArrowheads="1"/>
              </p:cNvSpPr>
              <p:nvPr/>
            </p:nvSpPr>
            <p:spPr bwMode="gray">
              <a:xfrm>
                <a:off x="565" y="1429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shade val="54118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45426" name="Oval 11"/>
              <p:cNvSpPr>
                <a:spLocks noChangeArrowheads="1"/>
              </p:cNvSpPr>
              <p:nvPr/>
            </p:nvSpPr>
            <p:spPr bwMode="gray">
              <a:xfrm>
                <a:off x="566" y="1431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rgbClr val="FFFF00">
                      <a:alpha val="0"/>
                    </a:srgbClr>
                  </a:gs>
                  <a:gs pos="100000">
                    <a:srgbClr val="276F6C"/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145427" name="Oval 12"/>
              <p:cNvSpPr>
                <a:spLocks noChangeArrowheads="1"/>
              </p:cNvSpPr>
              <p:nvPr/>
            </p:nvSpPr>
            <p:spPr bwMode="gray">
              <a:xfrm>
                <a:off x="624" y="1488"/>
                <a:ext cx="1065" cy="1065"/>
              </a:xfrm>
              <a:prstGeom prst="ellipse">
                <a:avLst/>
              </a:prstGeom>
              <a:solidFill>
                <a:srgbClr val="333333"/>
              </a:soli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grpSp>
            <p:nvGrpSpPr>
              <p:cNvPr id="4" name="Group 13"/>
              <p:cNvGrpSpPr>
                <a:grpSpLocks/>
              </p:cNvGrpSpPr>
              <p:nvPr/>
            </p:nvGrpSpPr>
            <p:grpSpPr bwMode="auto">
              <a:xfrm>
                <a:off x="641" y="1504"/>
                <a:ext cx="1031" cy="1031"/>
                <a:chOff x="4166" y="1706"/>
                <a:chExt cx="1252" cy="1252"/>
              </a:xfrm>
            </p:grpSpPr>
            <p:sp>
              <p:nvSpPr>
                <p:cNvPr id="145430" name="Oval 14"/>
                <p:cNvSpPr>
                  <a:spLocks noChangeArrowheads="1"/>
                </p:cNvSpPr>
                <p:nvPr/>
              </p:nvSpPr>
              <p:spPr bwMode="gray">
                <a:xfrm>
                  <a:off x="4166" y="1706"/>
                  <a:ext cx="1252" cy="125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636869"/>
                    </a:gs>
                    <a:gs pos="100000">
                      <a:srgbClr val="D6E1E2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45431" name="Oval 15"/>
                <p:cNvSpPr>
                  <a:spLocks noChangeArrowheads="1"/>
                </p:cNvSpPr>
                <p:nvPr/>
              </p:nvSpPr>
              <p:spPr bwMode="gray">
                <a:xfrm>
                  <a:off x="4182" y="1713"/>
                  <a:ext cx="1222" cy="122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alpha val="0"/>
                      </a:srgbClr>
                    </a:gs>
                    <a:gs pos="100000">
                      <a:srgbClr val="F1F5F5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45432" name="Oval 16"/>
                <p:cNvSpPr>
                  <a:spLocks noChangeArrowheads="1"/>
                </p:cNvSpPr>
                <p:nvPr/>
              </p:nvSpPr>
              <p:spPr bwMode="gray">
                <a:xfrm>
                  <a:off x="4195" y="1725"/>
                  <a:ext cx="1162" cy="114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AAB2B3"/>
                    </a:gs>
                    <a:gs pos="100000">
                      <a:srgbClr val="D6E1E2">
                        <a:alpha val="48000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45433" name="Oval 17"/>
                <p:cNvSpPr>
                  <a:spLocks noChangeArrowheads="1"/>
                </p:cNvSpPr>
                <p:nvPr/>
              </p:nvSpPr>
              <p:spPr bwMode="gray">
                <a:xfrm>
                  <a:off x="4263" y="1757"/>
                  <a:ext cx="1033" cy="92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D6E1E2">
                        <a:alpha val="37999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145429" name="Text Box 18"/>
              <p:cNvSpPr txBox="1">
                <a:spLocks noChangeArrowheads="1"/>
              </p:cNvSpPr>
              <p:nvPr/>
            </p:nvSpPr>
            <p:spPr bwMode="gray">
              <a:xfrm>
                <a:off x="754" y="1451"/>
                <a:ext cx="812" cy="826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ru-RU" sz="8000" b="1">
                    <a:solidFill>
                      <a:srgbClr val="FF3300"/>
                    </a:solidFill>
                    <a:latin typeface="Georgia" pitchFamily="18" charset="0"/>
                  </a:rPr>
                  <a:t>15</a:t>
                </a:r>
                <a:endParaRPr lang="en-US" sz="8000" b="1">
                  <a:solidFill>
                    <a:srgbClr val="FF3300"/>
                  </a:solidFill>
                  <a:latin typeface="Georgia" pitchFamily="18" charset="0"/>
                </a:endParaRPr>
              </a:p>
            </p:txBody>
          </p:sp>
        </p:grpSp>
      </p:grpSp>
      <p:sp>
        <p:nvSpPr>
          <p:cNvPr id="145413" name="AutoShape 19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237288"/>
            <a:ext cx="684212" cy="620712"/>
          </a:xfrm>
          <a:prstGeom prst="actionButtonHome">
            <a:avLst/>
          </a:prstGeom>
          <a:gradFill rotWithShape="1">
            <a:gsLst>
              <a:gs pos="0">
                <a:srgbClr val="FF99FF"/>
              </a:gs>
              <a:gs pos="100000">
                <a:srgbClr val="2F3D48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5" name="Group 42"/>
          <p:cNvGrpSpPr>
            <a:grpSpLocks/>
          </p:cNvGrpSpPr>
          <p:nvPr/>
        </p:nvGrpSpPr>
        <p:grpSpPr bwMode="auto">
          <a:xfrm>
            <a:off x="285720" y="214290"/>
            <a:ext cx="2640001" cy="1644659"/>
            <a:chOff x="3787" y="1979"/>
            <a:chExt cx="1836" cy="1180"/>
          </a:xfrm>
        </p:grpSpPr>
        <p:sp>
          <p:nvSpPr>
            <p:cNvPr id="25" name="Oval 8"/>
            <p:cNvSpPr>
              <a:spLocks noChangeArrowheads="1"/>
            </p:cNvSpPr>
            <p:nvPr/>
          </p:nvSpPr>
          <p:spPr bwMode="gray">
            <a:xfrm>
              <a:off x="3787" y="1979"/>
              <a:ext cx="1836" cy="1180"/>
            </a:xfrm>
            <a:prstGeom prst="ellipse">
              <a:avLst/>
            </a:prstGeom>
            <a:gradFill rotWithShape="1">
              <a:gsLst>
                <a:gs pos="0">
                  <a:srgbClr val="FF99FF"/>
                </a:gs>
                <a:gs pos="100000">
                  <a:srgbClr val="153D3B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>
              <a:outerShdw sy="50000" kx="-2453608" algn="br" rotWithShape="0">
                <a:srgbClr val="001D3A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6" name="WordArt 41">
              <a:hlinkClick r:id="rId3" action="ppaction://hlinksldjump"/>
            </p:cNvPr>
            <p:cNvSpPr>
              <a:spLocks noChangeArrowheads="1" noChangeShapeType="1" noTextEdit="1"/>
            </p:cNvSpPr>
            <p:nvPr/>
          </p:nvSpPr>
          <p:spPr bwMode="auto">
            <a:xfrm>
              <a:off x="3969" y="2341"/>
              <a:ext cx="1497" cy="453"/>
            </a:xfrm>
            <a:prstGeom prst="rect">
              <a:avLst/>
            </a:prstGeom>
          </p:spPr>
          <p:txBody>
            <a:bodyPr wrap="none" fromWordArt="1">
              <a:prstTxWarp prst="textDeflate">
                <a:avLst>
                  <a:gd name="adj" fmla="val 26227"/>
                </a:avLst>
              </a:prstTxWarp>
            </a:bodyPr>
            <a:lstStyle/>
            <a:p>
              <a:pPr algn="ctr"/>
              <a:r>
                <a:rPr lang="ru-RU" sz="3600" kern="10" dirty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Impact"/>
                </a:rPr>
                <a:t>Математика</a:t>
              </a:r>
              <a:endPara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Impac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4" name="Нижний колонтитул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www.themegallery.com</a:t>
            </a:r>
          </a:p>
        </p:txBody>
      </p:sp>
      <p:sp>
        <p:nvSpPr>
          <p:cNvPr id="146435" name="Rectangle 2"/>
          <p:cNvSpPr>
            <a:spLocks noChangeArrowheads="1"/>
          </p:cNvSpPr>
          <p:nvPr/>
        </p:nvSpPr>
        <p:spPr bwMode="auto">
          <a:xfrm>
            <a:off x="5795963" y="6165850"/>
            <a:ext cx="3348037" cy="692150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250825" y="2060575"/>
            <a:ext cx="8893175" cy="3384550"/>
            <a:chOff x="158" y="1298"/>
            <a:chExt cx="5602" cy="2132"/>
          </a:xfrm>
        </p:grpSpPr>
        <p:sp>
          <p:nvSpPr>
            <p:cNvPr id="215044" name="AutoShape 4"/>
            <p:cNvSpPr>
              <a:spLocks noChangeArrowheads="1"/>
            </p:cNvSpPr>
            <p:nvPr/>
          </p:nvSpPr>
          <p:spPr bwMode="gray">
            <a:xfrm>
              <a:off x="158" y="1298"/>
              <a:ext cx="5602" cy="2132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15045" name="Freeform 5"/>
            <p:cNvSpPr>
              <a:spLocks/>
            </p:cNvSpPr>
            <p:nvPr/>
          </p:nvSpPr>
          <p:spPr bwMode="gray">
            <a:xfrm>
              <a:off x="385" y="1616"/>
              <a:ext cx="488" cy="613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0066CC">
                    <a:gamma/>
                    <a:tint val="54510"/>
                    <a:invGamma/>
                  </a:srgbClr>
                </a:gs>
                <a:gs pos="50000">
                  <a:srgbClr val="0066CC">
                    <a:alpha val="0"/>
                  </a:srgbClr>
                </a:gs>
                <a:gs pos="100000">
                  <a:srgbClr val="0066CC">
                    <a:gamma/>
                    <a:tint val="54510"/>
                    <a:invGamma/>
                  </a:srgb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46445" name="Text Box 6"/>
            <p:cNvSpPr txBox="1">
              <a:spLocks noChangeArrowheads="1"/>
            </p:cNvSpPr>
            <p:nvPr/>
          </p:nvSpPr>
          <p:spPr bwMode="gray">
            <a:xfrm>
              <a:off x="2026" y="1480"/>
              <a:ext cx="3734" cy="911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4400" b="1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Решите уравнение со</a:t>
              </a:r>
              <a:r>
                <a:rPr lang="en-US" sz="4400" b="1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s x</a:t>
              </a:r>
              <a:r>
                <a:rPr lang="ru-RU" sz="4400" b="1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 = 3</a:t>
              </a:r>
              <a:endParaRPr lang="ru-RU" sz="4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3" name="Group 7"/>
            <p:cNvGrpSpPr>
              <a:grpSpLocks/>
            </p:cNvGrpSpPr>
            <p:nvPr/>
          </p:nvGrpSpPr>
          <p:grpSpPr bwMode="auto">
            <a:xfrm>
              <a:off x="340" y="1570"/>
              <a:ext cx="1361" cy="1361"/>
              <a:chOff x="476" y="1340"/>
              <a:chExt cx="1361" cy="1361"/>
            </a:xfrm>
          </p:grpSpPr>
          <p:sp>
            <p:nvSpPr>
              <p:cNvPr id="215048" name="Oval 8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tint val="0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46448" name="Oval 9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rgbClr val="FF99FF">
                      <a:alpha val="32001"/>
                    </a:srgbClr>
                  </a:gs>
                  <a:gs pos="100000">
                    <a:srgbClr val="000000">
                      <a:alpha val="89998"/>
                    </a:srgb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215050" name="Oval 10"/>
              <p:cNvSpPr>
                <a:spLocks noChangeArrowheads="1"/>
              </p:cNvSpPr>
              <p:nvPr/>
            </p:nvSpPr>
            <p:spPr bwMode="gray">
              <a:xfrm>
                <a:off x="565" y="1429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shade val="54118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46450" name="Oval 11"/>
              <p:cNvSpPr>
                <a:spLocks noChangeArrowheads="1"/>
              </p:cNvSpPr>
              <p:nvPr/>
            </p:nvSpPr>
            <p:spPr bwMode="gray">
              <a:xfrm>
                <a:off x="566" y="1431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rgbClr val="FFFF00">
                      <a:alpha val="0"/>
                    </a:srgbClr>
                  </a:gs>
                  <a:gs pos="100000">
                    <a:srgbClr val="276F6C"/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146451" name="Oval 12"/>
              <p:cNvSpPr>
                <a:spLocks noChangeArrowheads="1"/>
              </p:cNvSpPr>
              <p:nvPr/>
            </p:nvSpPr>
            <p:spPr bwMode="gray">
              <a:xfrm>
                <a:off x="624" y="1488"/>
                <a:ext cx="1065" cy="1065"/>
              </a:xfrm>
              <a:prstGeom prst="ellipse">
                <a:avLst/>
              </a:prstGeom>
              <a:solidFill>
                <a:srgbClr val="333333"/>
              </a:soli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grpSp>
            <p:nvGrpSpPr>
              <p:cNvPr id="4" name="Group 13"/>
              <p:cNvGrpSpPr>
                <a:grpSpLocks/>
              </p:cNvGrpSpPr>
              <p:nvPr/>
            </p:nvGrpSpPr>
            <p:grpSpPr bwMode="auto">
              <a:xfrm>
                <a:off x="641" y="1504"/>
                <a:ext cx="1031" cy="1031"/>
                <a:chOff x="4166" y="1706"/>
                <a:chExt cx="1252" cy="1252"/>
              </a:xfrm>
            </p:grpSpPr>
            <p:sp>
              <p:nvSpPr>
                <p:cNvPr id="146454" name="Oval 14"/>
                <p:cNvSpPr>
                  <a:spLocks noChangeArrowheads="1"/>
                </p:cNvSpPr>
                <p:nvPr/>
              </p:nvSpPr>
              <p:spPr bwMode="gray">
                <a:xfrm>
                  <a:off x="4166" y="1706"/>
                  <a:ext cx="1252" cy="125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636869"/>
                    </a:gs>
                    <a:gs pos="100000">
                      <a:srgbClr val="D6E1E2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46455" name="Oval 15"/>
                <p:cNvSpPr>
                  <a:spLocks noChangeArrowheads="1"/>
                </p:cNvSpPr>
                <p:nvPr/>
              </p:nvSpPr>
              <p:spPr bwMode="gray">
                <a:xfrm>
                  <a:off x="4182" y="1713"/>
                  <a:ext cx="1222" cy="122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alpha val="0"/>
                      </a:srgbClr>
                    </a:gs>
                    <a:gs pos="100000">
                      <a:srgbClr val="F1F5F5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46456" name="Oval 16"/>
                <p:cNvSpPr>
                  <a:spLocks noChangeArrowheads="1"/>
                </p:cNvSpPr>
                <p:nvPr/>
              </p:nvSpPr>
              <p:spPr bwMode="gray">
                <a:xfrm>
                  <a:off x="4195" y="1725"/>
                  <a:ext cx="1162" cy="114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AAB2B3"/>
                    </a:gs>
                    <a:gs pos="100000">
                      <a:srgbClr val="D6E1E2">
                        <a:alpha val="48000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46457" name="Oval 17"/>
                <p:cNvSpPr>
                  <a:spLocks noChangeArrowheads="1"/>
                </p:cNvSpPr>
                <p:nvPr/>
              </p:nvSpPr>
              <p:spPr bwMode="gray">
                <a:xfrm>
                  <a:off x="4263" y="1757"/>
                  <a:ext cx="1033" cy="92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D6E1E2">
                        <a:alpha val="37999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146453" name="Text Box 18"/>
              <p:cNvSpPr txBox="1">
                <a:spLocks noChangeArrowheads="1"/>
              </p:cNvSpPr>
              <p:nvPr/>
            </p:nvSpPr>
            <p:spPr bwMode="gray">
              <a:xfrm>
                <a:off x="738" y="1451"/>
                <a:ext cx="844" cy="826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ru-RU" sz="8000" b="1">
                    <a:solidFill>
                      <a:srgbClr val="FF3300"/>
                    </a:solidFill>
                    <a:latin typeface="Georgia" pitchFamily="18" charset="0"/>
                  </a:rPr>
                  <a:t>16</a:t>
                </a:r>
                <a:endParaRPr lang="en-US" sz="8000" b="1">
                  <a:solidFill>
                    <a:srgbClr val="FF3300"/>
                  </a:solidFill>
                  <a:latin typeface="Georgia" pitchFamily="18" charset="0"/>
                </a:endParaRPr>
              </a:p>
            </p:txBody>
          </p:sp>
        </p:grpSp>
      </p:grpSp>
      <p:sp>
        <p:nvSpPr>
          <p:cNvPr id="146437" name="AutoShape 19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237288"/>
            <a:ext cx="684212" cy="620712"/>
          </a:xfrm>
          <a:prstGeom prst="actionButtonHome">
            <a:avLst/>
          </a:prstGeom>
          <a:gradFill rotWithShape="1">
            <a:gsLst>
              <a:gs pos="0">
                <a:srgbClr val="FF99FF"/>
              </a:gs>
              <a:gs pos="100000">
                <a:srgbClr val="2F3D48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5" name="Group 42"/>
          <p:cNvGrpSpPr>
            <a:grpSpLocks/>
          </p:cNvGrpSpPr>
          <p:nvPr/>
        </p:nvGrpSpPr>
        <p:grpSpPr bwMode="auto">
          <a:xfrm>
            <a:off x="285720" y="214290"/>
            <a:ext cx="2640001" cy="1644659"/>
            <a:chOff x="3787" y="1979"/>
            <a:chExt cx="1836" cy="1180"/>
          </a:xfrm>
        </p:grpSpPr>
        <p:sp>
          <p:nvSpPr>
            <p:cNvPr id="25" name="Oval 8"/>
            <p:cNvSpPr>
              <a:spLocks noChangeArrowheads="1"/>
            </p:cNvSpPr>
            <p:nvPr/>
          </p:nvSpPr>
          <p:spPr bwMode="gray">
            <a:xfrm>
              <a:off x="3787" y="1979"/>
              <a:ext cx="1836" cy="1180"/>
            </a:xfrm>
            <a:prstGeom prst="ellipse">
              <a:avLst/>
            </a:prstGeom>
            <a:gradFill rotWithShape="1">
              <a:gsLst>
                <a:gs pos="0">
                  <a:srgbClr val="FF99FF"/>
                </a:gs>
                <a:gs pos="100000">
                  <a:srgbClr val="153D3B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>
              <a:outerShdw sy="50000" kx="-2453608" algn="br" rotWithShape="0">
                <a:srgbClr val="001D3A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6" name="WordArt 41">
              <a:hlinkClick r:id="rId3" action="ppaction://hlinksldjump"/>
            </p:cNvPr>
            <p:cNvSpPr>
              <a:spLocks noChangeArrowheads="1" noChangeShapeType="1" noTextEdit="1"/>
            </p:cNvSpPr>
            <p:nvPr/>
          </p:nvSpPr>
          <p:spPr bwMode="auto">
            <a:xfrm>
              <a:off x="3969" y="2341"/>
              <a:ext cx="1497" cy="453"/>
            </a:xfrm>
            <a:prstGeom prst="rect">
              <a:avLst/>
            </a:prstGeom>
          </p:spPr>
          <p:txBody>
            <a:bodyPr wrap="none" fromWordArt="1">
              <a:prstTxWarp prst="textDeflate">
                <a:avLst>
                  <a:gd name="adj" fmla="val 26227"/>
                </a:avLst>
              </a:prstTxWarp>
            </a:bodyPr>
            <a:lstStyle/>
            <a:p>
              <a:pPr algn="ctr"/>
              <a:r>
                <a:rPr lang="ru-RU" sz="3600" kern="10" dirty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Impact"/>
                </a:rPr>
                <a:t>Математика</a:t>
              </a:r>
              <a:endPara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Impac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8" name="Нижний колонтитул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www.themegallery.com</a:t>
            </a:r>
          </a:p>
        </p:txBody>
      </p:sp>
      <p:sp>
        <p:nvSpPr>
          <p:cNvPr id="147459" name="Rectangle 2"/>
          <p:cNvSpPr>
            <a:spLocks noChangeArrowheads="1"/>
          </p:cNvSpPr>
          <p:nvPr/>
        </p:nvSpPr>
        <p:spPr bwMode="auto">
          <a:xfrm>
            <a:off x="5795963" y="6165850"/>
            <a:ext cx="3348037" cy="692150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250825" y="2060575"/>
            <a:ext cx="8893175" cy="3384550"/>
            <a:chOff x="158" y="1298"/>
            <a:chExt cx="5602" cy="2132"/>
          </a:xfrm>
        </p:grpSpPr>
        <p:sp>
          <p:nvSpPr>
            <p:cNvPr id="214020" name="AutoShape 4"/>
            <p:cNvSpPr>
              <a:spLocks noChangeArrowheads="1"/>
            </p:cNvSpPr>
            <p:nvPr/>
          </p:nvSpPr>
          <p:spPr bwMode="gray">
            <a:xfrm>
              <a:off x="158" y="1298"/>
              <a:ext cx="5602" cy="2132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14021" name="Freeform 5"/>
            <p:cNvSpPr>
              <a:spLocks/>
            </p:cNvSpPr>
            <p:nvPr/>
          </p:nvSpPr>
          <p:spPr bwMode="gray">
            <a:xfrm>
              <a:off x="385" y="1616"/>
              <a:ext cx="488" cy="613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0066CC">
                    <a:gamma/>
                    <a:tint val="54510"/>
                    <a:invGamma/>
                  </a:srgbClr>
                </a:gs>
                <a:gs pos="50000">
                  <a:srgbClr val="0066CC">
                    <a:alpha val="0"/>
                  </a:srgbClr>
                </a:gs>
                <a:gs pos="100000">
                  <a:srgbClr val="0066CC">
                    <a:gamma/>
                    <a:tint val="54510"/>
                    <a:invGamma/>
                  </a:srgb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47469" name="Text Box 6"/>
            <p:cNvSpPr txBox="1">
              <a:spLocks noChangeArrowheads="1"/>
            </p:cNvSpPr>
            <p:nvPr/>
          </p:nvSpPr>
          <p:spPr bwMode="gray">
            <a:xfrm>
              <a:off x="2026" y="1480"/>
              <a:ext cx="3734" cy="1221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4000" b="1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В какой четверти находится угол, равный 371°? </a:t>
              </a:r>
              <a:endParaRPr lang="ru-RU" sz="4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3" name="Group 7"/>
            <p:cNvGrpSpPr>
              <a:grpSpLocks/>
            </p:cNvGrpSpPr>
            <p:nvPr/>
          </p:nvGrpSpPr>
          <p:grpSpPr bwMode="auto">
            <a:xfrm>
              <a:off x="340" y="1570"/>
              <a:ext cx="1361" cy="1361"/>
              <a:chOff x="476" y="1340"/>
              <a:chExt cx="1361" cy="1361"/>
            </a:xfrm>
          </p:grpSpPr>
          <p:sp>
            <p:nvSpPr>
              <p:cNvPr id="214024" name="Oval 8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tint val="0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47472" name="Oval 9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rgbClr val="FF99FF">
                      <a:alpha val="32001"/>
                    </a:srgbClr>
                  </a:gs>
                  <a:gs pos="100000">
                    <a:srgbClr val="000000">
                      <a:alpha val="89998"/>
                    </a:srgb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214026" name="Oval 10"/>
              <p:cNvSpPr>
                <a:spLocks noChangeArrowheads="1"/>
              </p:cNvSpPr>
              <p:nvPr/>
            </p:nvSpPr>
            <p:spPr bwMode="gray">
              <a:xfrm>
                <a:off x="565" y="1429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shade val="54118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47474" name="Oval 11"/>
              <p:cNvSpPr>
                <a:spLocks noChangeArrowheads="1"/>
              </p:cNvSpPr>
              <p:nvPr/>
            </p:nvSpPr>
            <p:spPr bwMode="gray">
              <a:xfrm>
                <a:off x="566" y="1431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rgbClr val="FFFF00">
                      <a:alpha val="0"/>
                    </a:srgbClr>
                  </a:gs>
                  <a:gs pos="100000">
                    <a:srgbClr val="276F6C"/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147475" name="Oval 12"/>
              <p:cNvSpPr>
                <a:spLocks noChangeArrowheads="1"/>
              </p:cNvSpPr>
              <p:nvPr/>
            </p:nvSpPr>
            <p:spPr bwMode="gray">
              <a:xfrm>
                <a:off x="624" y="1488"/>
                <a:ext cx="1065" cy="1065"/>
              </a:xfrm>
              <a:prstGeom prst="ellipse">
                <a:avLst/>
              </a:prstGeom>
              <a:solidFill>
                <a:srgbClr val="333333"/>
              </a:soli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grpSp>
            <p:nvGrpSpPr>
              <p:cNvPr id="4" name="Group 13"/>
              <p:cNvGrpSpPr>
                <a:grpSpLocks/>
              </p:cNvGrpSpPr>
              <p:nvPr/>
            </p:nvGrpSpPr>
            <p:grpSpPr bwMode="auto">
              <a:xfrm>
                <a:off x="641" y="1504"/>
                <a:ext cx="1031" cy="1031"/>
                <a:chOff x="4166" y="1706"/>
                <a:chExt cx="1252" cy="1252"/>
              </a:xfrm>
            </p:grpSpPr>
            <p:sp>
              <p:nvSpPr>
                <p:cNvPr id="147478" name="Oval 14"/>
                <p:cNvSpPr>
                  <a:spLocks noChangeArrowheads="1"/>
                </p:cNvSpPr>
                <p:nvPr/>
              </p:nvSpPr>
              <p:spPr bwMode="gray">
                <a:xfrm>
                  <a:off x="4166" y="1706"/>
                  <a:ext cx="1252" cy="125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636869"/>
                    </a:gs>
                    <a:gs pos="100000">
                      <a:srgbClr val="D6E1E2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47479" name="Oval 15"/>
                <p:cNvSpPr>
                  <a:spLocks noChangeArrowheads="1"/>
                </p:cNvSpPr>
                <p:nvPr/>
              </p:nvSpPr>
              <p:spPr bwMode="gray">
                <a:xfrm>
                  <a:off x="4182" y="1713"/>
                  <a:ext cx="1222" cy="122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alpha val="0"/>
                      </a:srgbClr>
                    </a:gs>
                    <a:gs pos="100000">
                      <a:srgbClr val="F1F5F5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47480" name="Oval 16"/>
                <p:cNvSpPr>
                  <a:spLocks noChangeArrowheads="1"/>
                </p:cNvSpPr>
                <p:nvPr/>
              </p:nvSpPr>
              <p:spPr bwMode="gray">
                <a:xfrm>
                  <a:off x="4195" y="1725"/>
                  <a:ext cx="1162" cy="114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AAB2B3"/>
                    </a:gs>
                    <a:gs pos="100000">
                      <a:srgbClr val="D6E1E2">
                        <a:alpha val="48000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47481" name="Oval 17"/>
                <p:cNvSpPr>
                  <a:spLocks noChangeArrowheads="1"/>
                </p:cNvSpPr>
                <p:nvPr/>
              </p:nvSpPr>
              <p:spPr bwMode="gray">
                <a:xfrm>
                  <a:off x="4263" y="1757"/>
                  <a:ext cx="1033" cy="92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D6E1E2">
                        <a:alpha val="37999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147477" name="Text Box 18"/>
              <p:cNvSpPr txBox="1">
                <a:spLocks noChangeArrowheads="1"/>
              </p:cNvSpPr>
              <p:nvPr/>
            </p:nvSpPr>
            <p:spPr bwMode="gray">
              <a:xfrm>
                <a:off x="768" y="1451"/>
                <a:ext cx="784" cy="826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ru-RU" sz="8000" b="1">
                    <a:solidFill>
                      <a:srgbClr val="FF3300"/>
                    </a:solidFill>
                    <a:latin typeface="Georgia" pitchFamily="18" charset="0"/>
                  </a:rPr>
                  <a:t>17</a:t>
                </a:r>
                <a:endParaRPr lang="en-US" sz="8000" b="1">
                  <a:solidFill>
                    <a:srgbClr val="FF3300"/>
                  </a:solidFill>
                  <a:latin typeface="Georgia" pitchFamily="18" charset="0"/>
                </a:endParaRPr>
              </a:p>
            </p:txBody>
          </p:sp>
        </p:grpSp>
      </p:grpSp>
      <p:sp>
        <p:nvSpPr>
          <p:cNvPr id="147461" name="AutoShape 19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237288"/>
            <a:ext cx="684212" cy="620712"/>
          </a:xfrm>
          <a:prstGeom prst="actionButtonHome">
            <a:avLst/>
          </a:prstGeom>
          <a:gradFill rotWithShape="1">
            <a:gsLst>
              <a:gs pos="0">
                <a:srgbClr val="FF99FF"/>
              </a:gs>
              <a:gs pos="100000">
                <a:srgbClr val="2F3D48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5" name="Group 42"/>
          <p:cNvGrpSpPr>
            <a:grpSpLocks/>
          </p:cNvGrpSpPr>
          <p:nvPr/>
        </p:nvGrpSpPr>
        <p:grpSpPr bwMode="auto">
          <a:xfrm>
            <a:off x="285720" y="214290"/>
            <a:ext cx="2640001" cy="1644659"/>
            <a:chOff x="3787" y="1979"/>
            <a:chExt cx="1836" cy="1180"/>
          </a:xfrm>
        </p:grpSpPr>
        <p:sp>
          <p:nvSpPr>
            <p:cNvPr id="25" name="Oval 8"/>
            <p:cNvSpPr>
              <a:spLocks noChangeArrowheads="1"/>
            </p:cNvSpPr>
            <p:nvPr/>
          </p:nvSpPr>
          <p:spPr bwMode="gray">
            <a:xfrm>
              <a:off x="3787" y="1979"/>
              <a:ext cx="1836" cy="1180"/>
            </a:xfrm>
            <a:prstGeom prst="ellipse">
              <a:avLst/>
            </a:prstGeom>
            <a:gradFill rotWithShape="1">
              <a:gsLst>
                <a:gs pos="0">
                  <a:srgbClr val="FF99FF"/>
                </a:gs>
                <a:gs pos="100000">
                  <a:srgbClr val="153D3B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>
              <a:outerShdw sy="50000" kx="-2453608" algn="br" rotWithShape="0">
                <a:srgbClr val="001D3A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6" name="WordArt 41">
              <a:hlinkClick r:id="rId3" action="ppaction://hlinksldjump"/>
            </p:cNvPr>
            <p:cNvSpPr>
              <a:spLocks noChangeArrowheads="1" noChangeShapeType="1" noTextEdit="1"/>
            </p:cNvSpPr>
            <p:nvPr/>
          </p:nvSpPr>
          <p:spPr bwMode="auto">
            <a:xfrm>
              <a:off x="3969" y="2341"/>
              <a:ext cx="1497" cy="453"/>
            </a:xfrm>
            <a:prstGeom prst="rect">
              <a:avLst/>
            </a:prstGeom>
          </p:spPr>
          <p:txBody>
            <a:bodyPr wrap="none" fromWordArt="1">
              <a:prstTxWarp prst="textDeflate">
                <a:avLst>
                  <a:gd name="adj" fmla="val 26227"/>
                </a:avLst>
              </a:prstTxWarp>
            </a:bodyPr>
            <a:lstStyle/>
            <a:p>
              <a:pPr algn="ctr"/>
              <a:r>
                <a:rPr lang="ru-RU" sz="3600" kern="10" dirty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Impact"/>
                </a:rPr>
                <a:t>Математика</a:t>
              </a:r>
              <a:endPara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Impac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Нижний колонтитул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www.themegallery.com</a:t>
            </a:r>
          </a:p>
        </p:txBody>
      </p:sp>
      <p:sp>
        <p:nvSpPr>
          <p:cNvPr id="148483" name="Rectangle 2"/>
          <p:cNvSpPr>
            <a:spLocks noChangeArrowheads="1"/>
          </p:cNvSpPr>
          <p:nvPr/>
        </p:nvSpPr>
        <p:spPr bwMode="auto">
          <a:xfrm>
            <a:off x="5795963" y="6165850"/>
            <a:ext cx="3348037" cy="692150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250825" y="2060575"/>
            <a:ext cx="8893175" cy="3384550"/>
            <a:chOff x="158" y="1298"/>
            <a:chExt cx="5602" cy="2132"/>
          </a:xfrm>
        </p:grpSpPr>
        <p:sp>
          <p:nvSpPr>
            <p:cNvPr id="212996" name="AutoShape 4"/>
            <p:cNvSpPr>
              <a:spLocks noChangeArrowheads="1"/>
            </p:cNvSpPr>
            <p:nvPr/>
          </p:nvSpPr>
          <p:spPr bwMode="gray">
            <a:xfrm>
              <a:off x="158" y="1298"/>
              <a:ext cx="5602" cy="2132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12997" name="Freeform 5"/>
            <p:cNvSpPr>
              <a:spLocks/>
            </p:cNvSpPr>
            <p:nvPr/>
          </p:nvSpPr>
          <p:spPr bwMode="gray">
            <a:xfrm>
              <a:off x="385" y="1616"/>
              <a:ext cx="488" cy="613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0066CC">
                    <a:gamma/>
                    <a:tint val="54510"/>
                    <a:invGamma/>
                  </a:srgbClr>
                </a:gs>
                <a:gs pos="50000">
                  <a:srgbClr val="0066CC">
                    <a:alpha val="0"/>
                  </a:srgbClr>
                </a:gs>
                <a:gs pos="100000">
                  <a:srgbClr val="0066CC">
                    <a:gamma/>
                    <a:tint val="54510"/>
                    <a:invGamma/>
                  </a:srgb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48493" name="Text Box 6"/>
            <p:cNvSpPr txBox="1">
              <a:spLocks noChangeArrowheads="1"/>
            </p:cNvSpPr>
            <p:nvPr/>
          </p:nvSpPr>
          <p:spPr bwMode="gray">
            <a:xfrm>
              <a:off x="2026" y="1480"/>
              <a:ext cx="3734" cy="98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4800" b="1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Вычислите производную  </a:t>
              </a:r>
              <a:endParaRPr lang="ru-RU" sz="48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3" name="Group 7"/>
            <p:cNvGrpSpPr>
              <a:grpSpLocks/>
            </p:cNvGrpSpPr>
            <p:nvPr/>
          </p:nvGrpSpPr>
          <p:grpSpPr bwMode="auto">
            <a:xfrm>
              <a:off x="340" y="1570"/>
              <a:ext cx="1361" cy="1361"/>
              <a:chOff x="476" y="1340"/>
              <a:chExt cx="1361" cy="1361"/>
            </a:xfrm>
          </p:grpSpPr>
          <p:sp>
            <p:nvSpPr>
              <p:cNvPr id="213000" name="Oval 8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tint val="0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48496" name="Oval 9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rgbClr val="FF99FF">
                      <a:alpha val="32001"/>
                    </a:srgbClr>
                  </a:gs>
                  <a:gs pos="100000">
                    <a:srgbClr val="000000">
                      <a:alpha val="89998"/>
                    </a:srgb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213002" name="Oval 10"/>
              <p:cNvSpPr>
                <a:spLocks noChangeArrowheads="1"/>
              </p:cNvSpPr>
              <p:nvPr/>
            </p:nvSpPr>
            <p:spPr bwMode="gray">
              <a:xfrm>
                <a:off x="565" y="1429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shade val="54118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48498" name="Oval 11"/>
              <p:cNvSpPr>
                <a:spLocks noChangeArrowheads="1"/>
              </p:cNvSpPr>
              <p:nvPr/>
            </p:nvSpPr>
            <p:spPr bwMode="gray">
              <a:xfrm>
                <a:off x="566" y="1431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rgbClr val="FFFF00">
                      <a:alpha val="0"/>
                    </a:srgbClr>
                  </a:gs>
                  <a:gs pos="100000">
                    <a:srgbClr val="276F6C"/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148499" name="Oval 12"/>
              <p:cNvSpPr>
                <a:spLocks noChangeArrowheads="1"/>
              </p:cNvSpPr>
              <p:nvPr/>
            </p:nvSpPr>
            <p:spPr bwMode="gray">
              <a:xfrm>
                <a:off x="624" y="1488"/>
                <a:ext cx="1065" cy="1065"/>
              </a:xfrm>
              <a:prstGeom prst="ellipse">
                <a:avLst/>
              </a:prstGeom>
              <a:solidFill>
                <a:srgbClr val="333333"/>
              </a:soli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grpSp>
            <p:nvGrpSpPr>
              <p:cNvPr id="4" name="Group 13"/>
              <p:cNvGrpSpPr>
                <a:grpSpLocks/>
              </p:cNvGrpSpPr>
              <p:nvPr/>
            </p:nvGrpSpPr>
            <p:grpSpPr bwMode="auto">
              <a:xfrm>
                <a:off x="641" y="1504"/>
                <a:ext cx="1031" cy="1031"/>
                <a:chOff x="4166" y="1706"/>
                <a:chExt cx="1252" cy="1252"/>
              </a:xfrm>
            </p:grpSpPr>
            <p:sp>
              <p:nvSpPr>
                <p:cNvPr id="148502" name="Oval 14"/>
                <p:cNvSpPr>
                  <a:spLocks noChangeArrowheads="1"/>
                </p:cNvSpPr>
                <p:nvPr/>
              </p:nvSpPr>
              <p:spPr bwMode="gray">
                <a:xfrm>
                  <a:off x="4166" y="1706"/>
                  <a:ext cx="1252" cy="125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636869"/>
                    </a:gs>
                    <a:gs pos="100000">
                      <a:srgbClr val="D6E1E2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48503" name="Oval 15"/>
                <p:cNvSpPr>
                  <a:spLocks noChangeArrowheads="1"/>
                </p:cNvSpPr>
                <p:nvPr/>
              </p:nvSpPr>
              <p:spPr bwMode="gray">
                <a:xfrm>
                  <a:off x="4182" y="1713"/>
                  <a:ext cx="1222" cy="122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alpha val="0"/>
                      </a:srgbClr>
                    </a:gs>
                    <a:gs pos="100000">
                      <a:srgbClr val="F1F5F5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48504" name="Oval 16"/>
                <p:cNvSpPr>
                  <a:spLocks noChangeArrowheads="1"/>
                </p:cNvSpPr>
                <p:nvPr/>
              </p:nvSpPr>
              <p:spPr bwMode="gray">
                <a:xfrm>
                  <a:off x="4195" y="1725"/>
                  <a:ext cx="1162" cy="114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AAB2B3"/>
                    </a:gs>
                    <a:gs pos="100000">
                      <a:srgbClr val="D6E1E2">
                        <a:alpha val="48000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48505" name="Oval 17"/>
                <p:cNvSpPr>
                  <a:spLocks noChangeArrowheads="1"/>
                </p:cNvSpPr>
                <p:nvPr/>
              </p:nvSpPr>
              <p:spPr bwMode="gray">
                <a:xfrm>
                  <a:off x="4263" y="1757"/>
                  <a:ext cx="1033" cy="92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D6E1E2">
                        <a:alpha val="37999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148501" name="Text Box 18"/>
              <p:cNvSpPr txBox="1">
                <a:spLocks noChangeArrowheads="1"/>
              </p:cNvSpPr>
              <p:nvPr/>
            </p:nvSpPr>
            <p:spPr bwMode="gray">
              <a:xfrm>
                <a:off x="729" y="1451"/>
                <a:ext cx="862" cy="826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ru-RU" sz="8000" b="1">
                    <a:solidFill>
                      <a:srgbClr val="FF3300"/>
                    </a:solidFill>
                    <a:latin typeface="Georgia" pitchFamily="18" charset="0"/>
                  </a:rPr>
                  <a:t>18</a:t>
                </a:r>
                <a:endParaRPr lang="en-US" sz="8000" b="1">
                  <a:solidFill>
                    <a:srgbClr val="FF3300"/>
                  </a:solidFill>
                  <a:latin typeface="Georgia" pitchFamily="18" charset="0"/>
                </a:endParaRPr>
              </a:p>
            </p:txBody>
          </p:sp>
        </p:grpSp>
      </p:grpSp>
      <p:sp>
        <p:nvSpPr>
          <p:cNvPr id="148485" name="AutoShape 19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237288"/>
            <a:ext cx="684212" cy="620712"/>
          </a:xfrm>
          <a:prstGeom prst="actionButtonHome">
            <a:avLst/>
          </a:prstGeom>
          <a:gradFill rotWithShape="1">
            <a:gsLst>
              <a:gs pos="0">
                <a:srgbClr val="FF99FF"/>
              </a:gs>
              <a:gs pos="100000">
                <a:srgbClr val="2F3D48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5" name="Group 42"/>
          <p:cNvGrpSpPr>
            <a:grpSpLocks/>
          </p:cNvGrpSpPr>
          <p:nvPr/>
        </p:nvGrpSpPr>
        <p:grpSpPr bwMode="auto">
          <a:xfrm>
            <a:off x="285720" y="214290"/>
            <a:ext cx="2640001" cy="1644659"/>
            <a:chOff x="3787" y="1979"/>
            <a:chExt cx="1836" cy="1180"/>
          </a:xfrm>
        </p:grpSpPr>
        <p:sp>
          <p:nvSpPr>
            <p:cNvPr id="25" name="Oval 8"/>
            <p:cNvSpPr>
              <a:spLocks noChangeArrowheads="1"/>
            </p:cNvSpPr>
            <p:nvPr/>
          </p:nvSpPr>
          <p:spPr bwMode="gray">
            <a:xfrm>
              <a:off x="3787" y="1979"/>
              <a:ext cx="1836" cy="1180"/>
            </a:xfrm>
            <a:prstGeom prst="ellipse">
              <a:avLst/>
            </a:prstGeom>
            <a:gradFill rotWithShape="1">
              <a:gsLst>
                <a:gs pos="0">
                  <a:srgbClr val="FF99FF"/>
                </a:gs>
                <a:gs pos="100000">
                  <a:srgbClr val="153D3B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>
              <a:outerShdw sy="50000" kx="-2453608" algn="br" rotWithShape="0">
                <a:srgbClr val="001D3A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6" name="WordArt 41">
              <a:hlinkClick r:id="rId4" action="ppaction://hlinksldjump"/>
            </p:cNvPr>
            <p:cNvSpPr>
              <a:spLocks noChangeArrowheads="1" noChangeShapeType="1" noTextEdit="1"/>
            </p:cNvSpPr>
            <p:nvPr/>
          </p:nvSpPr>
          <p:spPr bwMode="auto">
            <a:xfrm>
              <a:off x="3969" y="2341"/>
              <a:ext cx="1497" cy="453"/>
            </a:xfrm>
            <a:prstGeom prst="rect">
              <a:avLst/>
            </a:prstGeom>
          </p:spPr>
          <p:txBody>
            <a:bodyPr wrap="none" fromWordArt="1">
              <a:prstTxWarp prst="textDeflate">
                <a:avLst>
                  <a:gd name="adj" fmla="val 26227"/>
                </a:avLst>
              </a:prstTxWarp>
            </a:bodyPr>
            <a:lstStyle/>
            <a:p>
              <a:pPr algn="ctr"/>
              <a:r>
                <a:rPr lang="ru-RU" sz="3600" kern="10" dirty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Impact"/>
                </a:rPr>
                <a:t>Математика</a:t>
              </a:r>
              <a:endPara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Impact"/>
              </a:endParaRPr>
            </a:p>
          </p:txBody>
        </p:sp>
      </p:grpSp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4214810" y="3929066"/>
          <a:ext cx="2071702" cy="1315140"/>
        </p:xfrm>
        <a:graphic>
          <a:graphicData uri="http://schemas.openxmlformats.org/presentationml/2006/ole">
            <p:oleObj spid="_x0000_s1026" name="Формула" r:id="rId5" imgW="215640" imgH="20304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6" name="Нижний колонтитул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www.themegallery.com</a:t>
            </a:r>
          </a:p>
        </p:txBody>
      </p:sp>
      <p:sp>
        <p:nvSpPr>
          <p:cNvPr id="149507" name="Rectangle 2"/>
          <p:cNvSpPr>
            <a:spLocks noChangeArrowheads="1"/>
          </p:cNvSpPr>
          <p:nvPr/>
        </p:nvSpPr>
        <p:spPr bwMode="auto">
          <a:xfrm>
            <a:off x="5795963" y="6165850"/>
            <a:ext cx="3348037" cy="692150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250825" y="2060575"/>
            <a:ext cx="8893175" cy="3384550"/>
            <a:chOff x="158" y="1298"/>
            <a:chExt cx="5602" cy="2132"/>
          </a:xfrm>
        </p:grpSpPr>
        <p:sp>
          <p:nvSpPr>
            <p:cNvPr id="211972" name="AutoShape 4"/>
            <p:cNvSpPr>
              <a:spLocks noChangeArrowheads="1"/>
            </p:cNvSpPr>
            <p:nvPr/>
          </p:nvSpPr>
          <p:spPr bwMode="gray">
            <a:xfrm>
              <a:off x="158" y="1298"/>
              <a:ext cx="5602" cy="2132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11973" name="Freeform 5"/>
            <p:cNvSpPr>
              <a:spLocks/>
            </p:cNvSpPr>
            <p:nvPr/>
          </p:nvSpPr>
          <p:spPr bwMode="gray">
            <a:xfrm>
              <a:off x="385" y="1616"/>
              <a:ext cx="488" cy="613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0066CC">
                    <a:gamma/>
                    <a:tint val="54510"/>
                    <a:invGamma/>
                  </a:srgbClr>
                </a:gs>
                <a:gs pos="50000">
                  <a:srgbClr val="0066CC">
                    <a:alpha val="0"/>
                  </a:srgbClr>
                </a:gs>
                <a:gs pos="100000">
                  <a:srgbClr val="0066CC">
                    <a:gamma/>
                    <a:tint val="54510"/>
                    <a:invGamma/>
                  </a:srgb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49517" name="Text Box 6"/>
            <p:cNvSpPr txBox="1">
              <a:spLocks noChangeArrowheads="1"/>
            </p:cNvSpPr>
            <p:nvPr/>
          </p:nvSpPr>
          <p:spPr bwMode="gray">
            <a:xfrm>
              <a:off x="2026" y="1480"/>
              <a:ext cx="3734" cy="133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4400" b="1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Сколько противоположных чисел у числа 79?  </a:t>
              </a:r>
              <a:endParaRPr lang="ru-RU" sz="4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3" name="Group 7"/>
            <p:cNvGrpSpPr>
              <a:grpSpLocks/>
            </p:cNvGrpSpPr>
            <p:nvPr/>
          </p:nvGrpSpPr>
          <p:grpSpPr bwMode="auto">
            <a:xfrm>
              <a:off x="340" y="1570"/>
              <a:ext cx="1361" cy="1361"/>
              <a:chOff x="476" y="1340"/>
              <a:chExt cx="1361" cy="1361"/>
            </a:xfrm>
          </p:grpSpPr>
          <p:sp>
            <p:nvSpPr>
              <p:cNvPr id="211976" name="Oval 8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tint val="0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49520" name="Oval 9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rgbClr val="FF99FF">
                      <a:alpha val="32001"/>
                    </a:srgbClr>
                  </a:gs>
                  <a:gs pos="100000">
                    <a:srgbClr val="000000">
                      <a:alpha val="89998"/>
                    </a:srgb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211978" name="Oval 10"/>
              <p:cNvSpPr>
                <a:spLocks noChangeArrowheads="1"/>
              </p:cNvSpPr>
              <p:nvPr/>
            </p:nvSpPr>
            <p:spPr bwMode="gray">
              <a:xfrm>
                <a:off x="565" y="1429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shade val="54118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49522" name="Oval 11"/>
              <p:cNvSpPr>
                <a:spLocks noChangeArrowheads="1"/>
              </p:cNvSpPr>
              <p:nvPr/>
            </p:nvSpPr>
            <p:spPr bwMode="gray">
              <a:xfrm>
                <a:off x="566" y="1431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rgbClr val="FFFF00">
                      <a:alpha val="0"/>
                    </a:srgbClr>
                  </a:gs>
                  <a:gs pos="100000">
                    <a:srgbClr val="276F6C"/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149523" name="Oval 12"/>
              <p:cNvSpPr>
                <a:spLocks noChangeArrowheads="1"/>
              </p:cNvSpPr>
              <p:nvPr/>
            </p:nvSpPr>
            <p:spPr bwMode="gray">
              <a:xfrm>
                <a:off x="624" y="1488"/>
                <a:ext cx="1065" cy="1065"/>
              </a:xfrm>
              <a:prstGeom prst="ellipse">
                <a:avLst/>
              </a:prstGeom>
              <a:solidFill>
                <a:srgbClr val="333333"/>
              </a:soli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grpSp>
            <p:nvGrpSpPr>
              <p:cNvPr id="4" name="Group 13"/>
              <p:cNvGrpSpPr>
                <a:grpSpLocks/>
              </p:cNvGrpSpPr>
              <p:nvPr/>
            </p:nvGrpSpPr>
            <p:grpSpPr bwMode="auto">
              <a:xfrm>
                <a:off x="641" y="1504"/>
                <a:ext cx="1031" cy="1031"/>
                <a:chOff x="4166" y="1706"/>
                <a:chExt cx="1252" cy="1252"/>
              </a:xfrm>
            </p:grpSpPr>
            <p:sp>
              <p:nvSpPr>
                <p:cNvPr id="149526" name="Oval 14"/>
                <p:cNvSpPr>
                  <a:spLocks noChangeArrowheads="1"/>
                </p:cNvSpPr>
                <p:nvPr/>
              </p:nvSpPr>
              <p:spPr bwMode="gray">
                <a:xfrm>
                  <a:off x="4166" y="1706"/>
                  <a:ext cx="1252" cy="125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636869"/>
                    </a:gs>
                    <a:gs pos="100000">
                      <a:srgbClr val="D6E1E2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49527" name="Oval 15"/>
                <p:cNvSpPr>
                  <a:spLocks noChangeArrowheads="1"/>
                </p:cNvSpPr>
                <p:nvPr/>
              </p:nvSpPr>
              <p:spPr bwMode="gray">
                <a:xfrm>
                  <a:off x="4182" y="1713"/>
                  <a:ext cx="1222" cy="122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alpha val="0"/>
                      </a:srgbClr>
                    </a:gs>
                    <a:gs pos="100000">
                      <a:srgbClr val="F1F5F5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49528" name="Oval 16"/>
                <p:cNvSpPr>
                  <a:spLocks noChangeArrowheads="1"/>
                </p:cNvSpPr>
                <p:nvPr/>
              </p:nvSpPr>
              <p:spPr bwMode="gray">
                <a:xfrm>
                  <a:off x="4195" y="1725"/>
                  <a:ext cx="1162" cy="114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AAB2B3"/>
                    </a:gs>
                    <a:gs pos="100000">
                      <a:srgbClr val="D6E1E2">
                        <a:alpha val="48000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49529" name="Oval 17"/>
                <p:cNvSpPr>
                  <a:spLocks noChangeArrowheads="1"/>
                </p:cNvSpPr>
                <p:nvPr/>
              </p:nvSpPr>
              <p:spPr bwMode="gray">
                <a:xfrm>
                  <a:off x="4263" y="1757"/>
                  <a:ext cx="1033" cy="92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D6E1E2">
                        <a:alpha val="37999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149525" name="Text Box 18"/>
              <p:cNvSpPr txBox="1">
                <a:spLocks noChangeArrowheads="1"/>
              </p:cNvSpPr>
              <p:nvPr/>
            </p:nvSpPr>
            <p:spPr bwMode="gray">
              <a:xfrm>
                <a:off x="738" y="1451"/>
                <a:ext cx="844" cy="826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ru-RU" sz="8000" b="1">
                    <a:solidFill>
                      <a:srgbClr val="FF3300"/>
                    </a:solidFill>
                    <a:latin typeface="Georgia" pitchFamily="18" charset="0"/>
                  </a:rPr>
                  <a:t>19</a:t>
                </a:r>
                <a:endParaRPr lang="en-US" sz="8000" b="1">
                  <a:solidFill>
                    <a:srgbClr val="FF3300"/>
                  </a:solidFill>
                  <a:latin typeface="Georgia" pitchFamily="18" charset="0"/>
                </a:endParaRPr>
              </a:p>
            </p:txBody>
          </p:sp>
        </p:grpSp>
      </p:grpSp>
      <p:sp>
        <p:nvSpPr>
          <p:cNvPr id="149509" name="AutoShape 19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237288"/>
            <a:ext cx="684212" cy="620712"/>
          </a:xfrm>
          <a:prstGeom prst="actionButtonHome">
            <a:avLst/>
          </a:prstGeom>
          <a:gradFill rotWithShape="1">
            <a:gsLst>
              <a:gs pos="0">
                <a:srgbClr val="FF99FF"/>
              </a:gs>
              <a:gs pos="100000">
                <a:srgbClr val="2F3D48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5" name="Group 42"/>
          <p:cNvGrpSpPr>
            <a:grpSpLocks/>
          </p:cNvGrpSpPr>
          <p:nvPr/>
        </p:nvGrpSpPr>
        <p:grpSpPr bwMode="auto">
          <a:xfrm>
            <a:off x="285720" y="214290"/>
            <a:ext cx="2640001" cy="1644659"/>
            <a:chOff x="3787" y="1979"/>
            <a:chExt cx="1836" cy="1180"/>
          </a:xfrm>
        </p:grpSpPr>
        <p:sp>
          <p:nvSpPr>
            <p:cNvPr id="25" name="Oval 8"/>
            <p:cNvSpPr>
              <a:spLocks noChangeArrowheads="1"/>
            </p:cNvSpPr>
            <p:nvPr/>
          </p:nvSpPr>
          <p:spPr bwMode="gray">
            <a:xfrm>
              <a:off x="3787" y="1979"/>
              <a:ext cx="1836" cy="1180"/>
            </a:xfrm>
            <a:prstGeom prst="ellipse">
              <a:avLst/>
            </a:prstGeom>
            <a:gradFill rotWithShape="1">
              <a:gsLst>
                <a:gs pos="0">
                  <a:srgbClr val="FF99FF"/>
                </a:gs>
                <a:gs pos="100000">
                  <a:srgbClr val="153D3B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>
              <a:outerShdw sy="50000" kx="-2453608" algn="br" rotWithShape="0">
                <a:srgbClr val="001D3A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6" name="WordArt 41">
              <a:hlinkClick r:id="rId3" action="ppaction://hlinksldjump"/>
            </p:cNvPr>
            <p:cNvSpPr>
              <a:spLocks noChangeArrowheads="1" noChangeShapeType="1" noTextEdit="1"/>
            </p:cNvSpPr>
            <p:nvPr/>
          </p:nvSpPr>
          <p:spPr bwMode="auto">
            <a:xfrm>
              <a:off x="3969" y="2341"/>
              <a:ext cx="1497" cy="453"/>
            </a:xfrm>
            <a:prstGeom prst="rect">
              <a:avLst/>
            </a:prstGeom>
          </p:spPr>
          <p:txBody>
            <a:bodyPr wrap="none" fromWordArt="1">
              <a:prstTxWarp prst="textDeflate">
                <a:avLst>
                  <a:gd name="adj" fmla="val 26227"/>
                </a:avLst>
              </a:prstTxWarp>
            </a:bodyPr>
            <a:lstStyle/>
            <a:p>
              <a:pPr algn="ctr"/>
              <a:r>
                <a:rPr lang="ru-RU" sz="3600" kern="10" dirty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Impact"/>
                </a:rPr>
                <a:t>Математика</a:t>
              </a:r>
              <a:endPara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Impac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30" name="Нижний колонтитул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www.themegallery.com</a:t>
            </a:r>
          </a:p>
        </p:txBody>
      </p:sp>
      <p:sp>
        <p:nvSpPr>
          <p:cNvPr id="150531" name="Rectangle 2"/>
          <p:cNvSpPr>
            <a:spLocks noChangeArrowheads="1"/>
          </p:cNvSpPr>
          <p:nvPr/>
        </p:nvSpPr>
        <p:spPr bwMode="auto">
          <a:xfrm>
            <a:off x="5795963" y="6165850"/>
            <a:ext cx="3348037" cy="692150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250825" y="2060575"/>
            <a:ext cx="8893175" cy="3384550"/>
            <a:chOff x="158" y="1298"/>
            <a:chExt cx="5602" cy="2132"/>
          </a:xfrm>
        </p:grpSpPr>
        <p:sp>
          <p:nvSpPr>
            <p:cNvPr id="210948" name="AutoShape 4"/>
            <p:cNvSpPr>
              <a:spLocks noChangeArrowheads="1"/>
            </p:cNvSpPr>
            <p:nvPr/>
          </p:nvSpPr>
          <p:spPr bwMode="gray">
            <a:xfrm>
              <a:off x="158" y="1298"/>
              <a:ext cx="5602" cy="2132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10949" name="Freeform 5"/>
            <p:cNvSpPr>
              <a:spLocks/>
            </p:cNvSpPr>
            <p:nvPr/>
          </p:nvSpPr>
          <p:spPr bwMode="gray">
            <a:xfrm>
              <a:off x="385" y="1616"/>
              <a:ext cx="488" cy="613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0066CC">
                    <a:gamma/>
                    <a:tint val="54510"/>
                    <a:invGamma/>
                  </a:srgbClr>
                </a:gs>
                <a:gs pos="50000">
                  <a:srgbClr val="0066CC">
                    <a:alpha val="0"/>
                  </a:srgbClr>
                </a:gs>
                <a:gs pos="100000">
                  <a:srgbClr val="0066CC">
                    <a:gamma/>
                    <a:tint val="54510"/>
                    <a:invGamma/>
                  </a:srgb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50541" name="Text Box 6"/>
            <p:cNvSpPr txBox="1">
              <a:spLocks noChangeArrowheads="1"/>
            </p:cNvSpPr>
            <p:nvPr/>
          </p:nvSpPr>
          <p:spPr bwMode="gray">
            <a:xfrm>
              <a:off x="2026" y="1480"/>
              <a:ext cx="3734" cy="133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4400" b="1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Сколько процентов от диаметра составляет радиус?  </a:t>
              </a:r>
              <a:endParaRPr lang="ru-RU" sz="4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3" name="Group 7"/>
            <p:cNvGrpSpPr>
              <a:grpSpLocks/>
            </p:cNvGrpSpPr>
            <p:nvPr/>
          </p:nvGrpSpPr>
          <p:grpSpPr bwMode="auto">
            <a:xfrm>
              <a:off x="340" y="1570"/>
              <a:ext cx="1361" cy="1361"/>
              <a:chOff x="476" y="1340"/>
              <a:chExt cx="1361" cy="1361"/>
            </a:xfrm>
          </p:grpSpPr>
          <p:sp>
            <p:nvSpPr>
              <p:cNvPr id="210952" name="Oval 8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tint val="0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50544" name="Oval 9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rgbClr val="FF99FF">
                      <a:alpha val="32001"/>
                    </a:srgbClr>
                  </a:gs>
                  <a:gs pos="100000">
                    <a:srgbClr val="000000">
                      <a:alpha val="89998"/>
                    </a:srgb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210954" name="Oval 10"/>
              <p:cNvSpPr>
                <a:spLocks noChangeArrowheads="1"/>
              </p:cNvSpPr>
              <p:nvPr/>
            </p:nvSpPr>
            <p:spPr bwMode="gray">
              <a:xfrm>
                <a:off x="565" y="1429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shade val="54118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50546" name="Oval 11"/>
              <p:cNvSpPr>
                <a:spLocks noChangeArrowheads="1"/>
              </p:cNvSpPr>
              <p:nvPr/>
            </p:nvSpPr>
            <p:spPr bwMode="gray">
              <a:xfrm>
                <a:off x="566" y="1431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rgbClr val="FFFF00">
                      <a:alpha val="0"/>
                    </a:srgbClr>
                  </a:gs>
                  <a:gs pos="100000">
                    <a:srgbClr val="276F6C"/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150547" name="Oval 12"/>
              <p:cNvSpPr>
                <a:spLocks noChangeArrowheads="1"/>
              </p:cNvSpPr>
              <p:nvPr/>
            </p:nvSpPr>
            <p:spPr bwMode="gray">
              <a:xfrm>
                <a:off x="624" y="1488"/>
                <a:ext cx="1065" cy="1065"/>
              </a:xfrm>
              <a:prstGeom prst="ellipse">
                <a:avLst/>
              </a:prstGeom>
              <a:solidFill>
                <a:srgbClr val="333333"/>
              </a:soli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grpSp>
            <p:nvGrpSpPr>
              <p:cNvPr id="4" name="Group 13"/>
              <p:cNvGrpSpPr>
                <a:grpSpLocks/>
              </p:cNvGrpSpPr>
              <p:nvPr/>
            </p:nvGrpSpPr>
            <p:grpSpPr bwMode="auto">
              <a:xfrm>
                <a:off x="641" y="1504"/>
                <a:ext cx="1031" cy="1031"/>
                <a:chOff x="4166" y="1706"/>
                <a:chExt cx="1252" cy="1252"/>
              </a:xfrm>
            </p:grpSpPr>
            <p:sp>
              <p:nvSpPr>
                <p:cNvPr id="150550" name="Oval 14"/>
                <p:cNvSpPr>
                  <a:spLocks noChangeArrowheads="1"/>
                </p:cNvSpPr>
                <p:nvPr/>
              </p:nvSpPr>
              <p:spPr bwMode="gray">
                <a:xfrm>
                  <a:off x="4166" y="1706"/>
                  <a:ext cx="1252" cy="125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636869"/>
                    </a:gs>
                    <a:gs pos="100000">
                      <a:srgbClr val="D6E1E2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50551" name="Oval 15"/>
                <p:cNvSpPr>
                  <a:spLocks noChangeArrowheads="1"/>
                </p:cNvSpPr>
                <p:nvPr/>
              </p:nvSpPr>
              <p:spPr bwMode="gray">
                <a:xfrm>
                  <a:off x="4182" y="1713"/>
                  <a:ext cx="1222" cy="122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alpha val="0"/>
                      </a:srgbClr>
                    </a:gs>
                    <a:gs pos="100000">
                      <a:srgbClr val="F1F5F5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50552" name="Oval 16"/>
                <p:cNvSpPr>
                  <a:spLocks noChangeArrowheads="1"/>
                </p:cNvSpPr>
                <p:nvPr/>
              </p:nvSpPr>
              <p:spPr bwMode="gray">
                <a:xfrm>
                  <a:off x="4195" y="1725"/>
                  <a:ext cx="1162" cy="114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AAB2B3"/>
                    </a:gs>
                    <a:gs pos="100000">
                      <a:srgbClr val="D6E1E2">
                        <a:alpha val="48000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50553" name="Oval 17"/>
                <p:cNvSpPr>
                  <a:spLocks noChangeArrowheads="1"/>
                </p:cNvSpPr>
                <p:nvPr/>
              </p:nvSpPr>
              <p:spPr bwMode="gray">
                <a:xfrm>
                  <a:off x="4263" y="1757"/>
                  <a:ext cx="1033" cy="92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D6E1E2">
                        <a:alpha val="37999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150549" name="Text Box 18"/>
              <p:cNvSpPr txBox="1">
                <a:spLocks noChangeArrowheads="1"/>
              </p:cNvSpPr>
              <p:nvPr/>
            </p:nvSpPr>
            <p:spPr bwMode="gray">
              <a:xfrm>
                <a:off x="677" y="1451"/>
                <a:ext cx="966" cy="826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ru-RU" sz="8000" b="1">
                    <a:solidFill>
                      <a:srgbClr val="FF3300"/>
                    </a:solidFill>
                    <a:latin typeface="Georgia" pitchFamily="18" charset="0"/>
                  </a:rPr>
                  <a:t>20</a:t>
                </a:r>
                <a:endParaRPr lang="en-US" sz="8000" b="1">
                  <a:solidFill>
                    <a:srgbClr val="FF3300"/>
                  </a:solidFill>
                  <a:latin typeface="Georgia" pitchFamily="18" charset="0"/>
                </a:endParaRPr>
              </a:p>
            </p:txBody>
          </p:sp>
        </p:grpSp>
      </p:grpSp>
      <p:sp>
        <p:nvSpPr>
          <p:cNvPr id="150533" name="AutoShape 19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237288"/>
            <a:ext cx="684212" cy="620712"/>
          </a:xfrm>
          <a:prstGeom prst="actionButtonHome">
            <a:avLst/>
          </a:prstGeom>
          <a:gradFill rotWithShape="1">
            <a:gsLst>
              <a:gs pos="0">
                <a:srgbClr val="FF99FF"/>
              </a:gs>
              <a:gs pos="100000">
                <a:srgbClr val="2F3D48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5" name="Group 42"/>
          <p:cNvGrpSpPr>
            <a:grpSpLocks/>
          </p:cNvGrpSpPr>
          <p:nvPr/>
        </p:nvGrpSpPr>
        <p:grpSpPr bwMode="auto">
          <a:xfrm>
            <a:off x="285720" y="214290"/>
            <a:ext cx="2640001" cy="1644659"/>
            <a:chOff x="3787" y="1979"/>
            <a:chExt cx="1836" cy="1180"/>
          </a:xfrm>
        </p:grpSpPr>
        <p:sp>
          <p:nvSpPr>
            <p:cNvPr id="25" name="Oval 8"/>
            <p:cNvSpPr>
              <a:spLocks noChangeArrowheads="1"/>
            </p:cNvSpPr>
            <p:nvPr/>
          </p:nvSpPr>
          <p:spPr bwMode="gray">
            <a:xfrm>
              <a:off x="3787" y="1979"/>
              <a:ext cx="1836" cy="1180"/>
            </a:xfrm>
            <a:prstGeom prst="ellipse">
              <a:avLst/>
            </a:prstGeom>
            <a:gradFill rotWithShape="1">
              <a:gsLst>
                <a:gs pos="0">
                  <a:srgbClr val="FF99FF"/>
                </a:gs>
                <a:gs pos="100000">
                  <a:srgbClr val="153D3B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>
              <a:outerShdw sy="50000" kx="-2453608" algn="br" rotWithShape="0">
                <a:srgbClr val="001D3A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6" name="WordArt 41">
              <a:hlinkClick r:id="rId4" action="ppaction://hlinksldjump"/>
            </p:cNvPr>
            <p:cNvSpPr>
              <a:spLocks noChangeArrowheads="1" noChangeShapeType="1" noTextEdit="1"/>
            </p:cNvSpPr>
            <p:nvPr/>
          </p:nvSpPr>
          <p:spPr bwMode="auto">
            <a:xfrm>
              <a:off x="3969" y="2341"/>
              <a:ext cx="1497" cy="453"/>
            </a:xfrm>
            <a:prstGeom prst="rect">
              <a:avLst/>
            </a:prstGeom>
          </p:spPr>
          <p:txBody>
            <a:bodyPr wrap="none" fromWordArt="1">
              <a:prstTxWarp prst="textDeflate">
                <a:avLst>
                  <a:gd name="adj" fmla="val 26227"/>
                </a:avLst>
              </a:prstTxWarp>
            </a:bodyPr>
            <a:lstStyle/>
            <a:p>
              <a:pPr algn="ctr"/>
              <a:r>
                <a:rPr lang="ru-RU" sz="3600" kern="10" dirty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Impact"/>
                </a:rPr>
                <a:t>Математика</a:t>
              </a:r>
              <a:endPara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Impact"/>
              </a:endParaRPr>
            </a:p>
          </p:txBody>
        </p:sp>
      </p:grpSp>
      <p:pic>
        <p:nvPicPr>
          <p:cNvPr id="27" name="Sound 2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2"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7"/>
                </p:tgtEl>
              </p:cMediaNode>
            </p:audio>
          </p:childTnLst>
        </p:cTn>
      </p:par>
    </p:tnLst>
  </p:timing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54" name="Нижний колонтитул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www.themegallery.com</a:t>
            </a:r>
          </a:p>
        </p:txBody>
      </p:sp>
      <p:sp>
        <p:nvSpPr>
          <p:cNvPr id="151555" name="Rectangle 2"/>
          <p:cNvSpPr>
            <a:spLocks noChangeArrowheads="1"/>
          </p:cNvSpPr>
          <p:nvPr/>
        </p:nvSpPr>
        <p:spPr bwMode="auto">
          <a:xfrm>
            <a:off x="5795963" y="6165850"/>
            <a:ext cx="3348037" cy="692150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250825" y="2071687"/>
            <a:ext cx="8893175" cy="3384550"/>
            <a:chOff x="158" y="1305"/>
            <a:chExt cx="5602" cy="2132"/>
          </a:xfrm>
        </p:grpSpPr>
        <p:sp>
          <p:nvSpPr>
            <p:cNvPr id="209924" name="AutoShape 4"/>
            <p:cNvSpPr>
              <a:spLocks noChangeArrowheads="1"/>
            </p:cNvSpPr>
            <p:nvPr/>
          </p:nvSpPr>
          <p:spPr bwMode="gray">
            <a:xfrm>
              <a:off x="158" y="1305"/>
              <a:ext cx="5602" cy="2132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09925" name="Freeform 5"/>
            <p:cNvSpPr>
              <a:spLocks/>
            </p:cNvSpPr>
            <p:nvPr/>
          </p:nvSpPr>
          <p:spPr bwMode="gray">
            <a:xfrm>
              <a:off x="385" y="1616"/>
              <a:ext cx="488" cy="613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0066CC">
                    <a:gamma/>
                    <a:tint val="54510"/>
                    <a:invGamma/>
                  </a:srgbClr>
                </a:gs>
                <a:gs pos="50000">
                  <a:srgbClr val="0066CC">
                    <a:alpha val="0"/>
                  </a:srgbClr>
                </a:gs>
                <a:gs pos="100000">
                  <a:srgbClr val="0066CC">
                    <a:gamma/>
                    <a:tint val="54510"/>
                    <a:invGamma/>
                  </a:srgb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51565" name="Text Box 6"/>
            <p:cNvSpPr txBox="1">
              <a:spLocks noChangeArrowheads="1"/>
            </p:cNvSpPr>
            <p:nvPr/>
          </p:nvSpPr>
          <p:spPr bwMode="gray">
            <a:xfrm>
              <a:off x="1755" y="1395"/>
              <a:ext cx="4005" cy="176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ru-RU" sz="4400" b="1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Как называется отрезок прямой, соединяющий две какие-либо точки окружности?  </a:t>
              </a:r>
              <a:endParaRPr lang="ru-RU" sz="4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3" name="Group 7"/>
            <p:cNvGrpSpPr>
              <a:grpSpLocks/>
            </p:cNvGrpSpPr>
            <p:nvPr/>
          </p:nvGrpSpPr>
          <p:grpSpPr bwMode="auto">
            <a:xfrm>
              <a:off x="340" y="1570"/>
              <a:ext cx="1361" cy="1361"/>
              <a:chOff x="476" y="1340"/>
              <a:chExt cx="1361" cy="1361"/>
            </a:xfrm>
          </p:grpSpPr>
          <p:sp>
            <p:nvSpPr>
              <p:cNvPr id="209928" name="Oval 8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tint val="0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51568" name="Oval 9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rgbClr val="FF99FF">
                      <a:alpha val="32001"/>
                    </a:srgbClr>
                  </a:gs>
                  <a:gs pos="100000">
                    <a:srgbClr val="000000">
                      <a:alpha val="89998"/>
                    </a:srgb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209930" name="Oval 10"/>
              <p:cNvSpPr>
                <a:spLocks noChangeArrowheads="1"/>
              </p:cNvSpPr>
              <p:nvPr/>
            </p:nvSpPr>
            <p:spPr bwMode="gray">
              <a:xfrm>
                <a:off x="565" y="1429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shade val="54118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51570" name="Oval 11"/>
              <p:cNvSpPr>
                <a:spLocks noChangeArrowheads="1"/>
              </p:cNvSpPr>
              <p:nvPr/>
            </p:nvSpPr>
            <p:spPr bwMode="gray">
              <a:xfrm>
                <a:off x="566" y="1431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rgbClr val="FFFF00">
                      <a:alpha val="0"/>
                    </a:srgbClr>
                  </a:gs>
                  <a:gs pos="100000">
                    <a:srgbClr val="276F6C"/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151571" name="Oval 12"/>
              <p:cNvSpPr>
                <a:spLocks noChangeArrowheads="1"/>
              </p:cNvSpPr>
              <p:nvPr/>
            </p:nvSpPr>
            <p:spPr bwMode="gray">
              <a:xfrm>
                <a:off x="624" y="1488"/>
                <a:ext cx="1065" cy="1065"/>
              </a:xfrm>
              <a:prstGeom prst="ellipse">
                <a:avLst/>
              </a:prstGeom>
              <a:solidFill>
                <a:srgbClr val="333333"/>
              </a:soli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grpSp>
            <p:nvGrpSpPr>
              <p:cNvPr id="4" name="Group 13"/>
              <p:cNvGrpSpPr>
                <a:grpSpLocks/>
              </p:cNvGrpSpPr>
              <p:nvPr/>
            </p:nvGrpSpPr>
            <p:grpSpPr bwMode="auto">
              <a:xfrm>
                <a:off x="641" y="1504"/>
                <a:ext cx="1031" cy="1031"/>
                <a:chOff x="4166" y="1706"/>
                <a:chExt cx="1252" cy="1252"/>
              </a:xfrm>
            </p:grpSpPr>
            <p:sp>
              <p:nvSpPr>
                <p:cNvPr id="151574" name="Oval 14"/>
                <p:cNvSpPr>
                  <a:spLocks noChangeArrowheads="1"/>
                </p:cNvSpPr>
                <p:nvPr/>
              </p:nvSpPr>
              <p:spPr bwMode="gray">
                <a:xfrm>
                  <a:off x="4166" y="1706"/>
                  <a:ext cx="1252" cy="125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636869"/>
                    </a:gs>
                    <a:gs pos="100000">
                      <a:srgbClr val="D6E1E2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51575" name="Oval 15"/>
                <p:cNvSpPr>
                  <a:spLocks noChangeArrowheads="1"/>
                </p:cNvSpPr>
                <p:nvPr/>
              </p:nvSpPr>
              <p:spPr bwMode="gray">
                <a:xfrm>
                  <a:off x="4182" y="1713"/>
                  <a:ext cx="1222" cy="122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alpha val="0"/>
                      </a:srgbClr>
                    </a:gs>
                    <a:gs pos="100000">
                      <a:srgbClr val="F1F5F5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51576" name="Oval 16"/>
                <p:cNvSpPr>
                  <a:spLocks noChangeArrowheads="1"/>
                </p:cNvSpPr>
                <p:nvPr/>
              </p:nvSpPr>
              <p:spPr bwMode="gray">
                <a:xfrm>
                  <a:off x="4195" y="1725"/>
                  <a:ext cx="1162" cy="114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AAB2B3"/>
                    </a:gs>
                    <a:gs pos="100000">
                      <a:srgbClr val="D6E1E2">
                        <a:alpha val="48000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51577" name="Oval 17"/>
                <p:cNvSpPr>
                  <a:spLocks noChangeArrowheads="1"/>
                </p:cNvSpPr>
                <p:nvPr/>
              </p:nvSpPr>
              <p:spPr bwMode="gray">
                <a:xfrm>
                  <a:off x="4263" y="1757"/>
                  <a:ext cx="1033" cy="92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D6E1E2">
                        <a:alpha val="37999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151573" name="Text Box 18"/>
              <p:cNvSpPr txBox="1">
                <a:spLocks noChangeArrowheads="1"/>
              </p:cNvSpPr>
              <p:nvPr/>
            </p:nvSpPr>
            <p:spPr bwMode="gray">
              <a:xfrm>
                <a:off x="745" y="1451"/>
                <a:ext cx="830" cy="826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ru-RU" sz="8000" b="1">
                    <a:solidFill>
                      <a:srgbClr val="FF3300"/>
                    </a:solidFill>
                    <a:latin typeface="Georgia" pitchFamily="18" charset="0"/>
                  </a:rPr>
                  <a:t>21</a:t>
                </a:r>
                <a:endParaRPr lang="en-US" sz="8000" b="1">
                  <a:solidFill>
                    <a:srgbClr val="FF3300"/>
                  </a:solidFill>
                  <a:latin typeface="Georgia" pitchFamily="18" charset="0"/>
                </a:endParaRPr>
              </a:p>
            </p:txBody>
          </p:sp>
        </p:grpSp>
      </p:grpSp>
      <p:sp>
        <p:nvSpPr>
          <p:cNvPr id="151557" name="AutoShape 19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237288"/>
            <a:ext cx="684212" cy="620712"/>
          </a:xfrm>
          <a:prstGeom prst="actionButtonHome">
            <a:avLst/>
          </a:prstGeom>
          <a:gradFill rotWithShape="1">
            <a:gsLst>
              <a:gs pos="0">
                <a:srgbClr val="FF99FF"/>
              </a:gs>
              <a:gs pos="100000">
                <a:srgbClr val="2F3D48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5" name="Group 42"/>
          <p:cNvGrpSpPr>
            <a:grpSpLocks/>
          </p:cNvGrpSpPr>
          <p:nvPr/>
        </p:nvGrpSpPr>
        <p:grpSpPr bwMode="auto">
          <a:xfrm>
            <a:off x="285720" y="214290"/>
            <a:ext cx="2640001" cy="1644659"/>
            <a:chOff x="3787" y="1979"/>
            <a:chExt cx="1836" cy="1180"/>
          </a:xfrm>
        </p:grpSpPr>
        <p:sp>
          <p:nvSpPr>
            <p:cNvPr id="25" name="Oval 8"/>
            <p:cNvSpPr>
              <a:spLocks noChangeArrowheads="1"/>
            </p:cNvSpPr>
            <p:nvPr/>
          </p:nvSpPr>
          <p:spPr bwMode="gray">
            <a:xfrm>
              <a:off x="3787" y="1979"/>
              <a:ext cx="1836" cy="1180"/>
            </a:xfrm>
            <a:prstGeom prst="ellipse">
              <a:avLst/>
            </a:prstGeom>
            <a:gradFill rotWithShape="1">
              <a:gsLst>
                <a:gs pos="0">
                  <a:srgbClr val="FF99FF"/>
                </a:gs>
                <a:gs pos="100000">
                  <a:srgbClr val="153D3B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>
              <a:outerShdw sy="50000" kx="-2453608" algn="br" rotWithShape="0">
                <a:srgbClr val="001D3A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6" name="WordArt 41">
              <a:hlinkClick r:id="rId3" action="ppaction://hlinksldjump"/>
            </p:cNvPr>
            <p:cNvSpPr>
              <a:spLocks noChangeArrowheads="1" noChangeShapeType="1" noTextEdit="1"/>
            </p:cNvSpPr>
            <p:nvPr/>
          </p:nvSpPr>
          <p:spPr bwMode="auto">
            <a:xfrm>
              <a:off x="3969" y="2341"/>
              <a:ext cx="1497" cy="453"/>
            </a:xfrm>
            <a:prstGeom prst="rect">
              <a:avLst/>
            </a:prstGeom>
          </p:spPr>
          <p:txBody>
            <a:bodyPr wrap="none" fromWordArt="1">
              <a:prstTxWarp prst="textDeflate">
                <a:avLst>
                  <a:gd name="adj" fmla="val 26227"/>
                </a:avLst>
              </a:prstTxWarp>
            </a:bodyPr>
            <a:lstStyle/>
            <a:p>
              <a:pPr algn="ctr"/>
              <a:r>
                <a:rPr lang="ru-RU" sz="3600" kern="10" dirty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Impact"/>
                </a:rPr>
                <a:t>Математика</a:t>
              </a:r>
              <a:endPara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Impac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8" name="Нижний колонтитул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www.themegallery.com</a:t>
            </a:r>
          </a:p>
        </p:txBody>
      </p:sp>
      <p:sp>
        <p:nvSpPr>
          <p:cNvPr id="152579" name="Rectangle 2"/>
          <p:cNvSpPr>
            <a:spLocks noChangeArrowheads="1"/>
          </p:cNvSpPr>
          <p:nvPr/>
        </p:nvSpPr>
        <p:spPr bwMode="auto">
          <a:xfrm>
            <a:off x="5795963" y="6165850"/>
            <a:ext cx="3348037" cy="692150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250825" y="2060575"/>
            <a:ext cx="8893175" cy="3384550"/>
            <a:chOff x="158" y="1298"/>
            <a:chExt cx="5602" cy="2132"/>
          </a:xfrm>
        </p:grpSpPr>
        <p:sp>
          <p:nvSpPr>
            <p:cNvPr id="231428" name="AutoShape 4"/>
            <p:cNvSpPr>
              <a:spLocks noChangeArrowheads="1"/>
            </p:cNvSpPr>
            <p:nvPr/>
          </p:nvSpPr>
          <p:spPr bwMode="gray">
            <a:xfrm>
              <a:off x="158" y="1298"/>
              <a:ext cx="5602" cy="2132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31429" name="Freeform 5"/>
            <p:cNvSpPr>
              <a:spLocks/>
            </p:cNvSpPr>
            <p:nvPr/>
          </p:nvSpPr>
          <p:spPr bwMode="gray">
            <a:xfrm>
              <a:off x="385" y="1616"/>
              <a:ext cx="488" cy="613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0066CC">
                    <a:gamma/>
                    <a:tint val="54510"/>
                    <a:invGamma/>
                  </a:srgbClr>
                </a:gs>
                <a:gs pos="50000">
                  <a:srgbClr val="0066CC">
                    <a:alpha val="0"/>
                  </a:srgbClr>
                </a:gs>
                <a:gs pos="100000">
                  <a:srgbClr val="0066CC">
                    <a:gamma/>
                    <a:tint val="54510"/>
                    <a:invGamma/>
                  </a:srgb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52589" name="Text Box 6"/>
            <p:cNvSpPr txBox="1">
              <a:spLocks noChangeArrowheads="1"/>
            </p:cNvSpPr>
            <p:nvPr/>
          </p:nvSpPr>
          <p:spPr bwMode="gray">
            <a:xfrm>
              <a:off x="2026" y="1480"/>
              <a:ext cx="3734" cy="176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/>
              <a:r>
                <a:rPr lang="ru-RU" sz="4400" b="1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Как называется коллективное посещение театра, музея, кино?</a:t>
              </a:r>
              <a:endParaRPr lang="en-US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3" name="Group 7"/>
            <p:cNvGrpSpPr>
              <a:grpSpLocks/>
            </p:cNvGrpSpPr>
            <p:nvPr/>
          </p:nvGrpSpPr>
          <p:grpSpPr bwMode="auto">
            <a:xfrm>
              <a:off x="340" y="1570"/>
              <a:ext cx="1361" cy="1361"/>
              <a:chOff x="476" y="1340"/>
              <a:chExt cx="1361" cy="1361"/>
            </a:xfrm>
          </p:grpSpPr>
          <p:sp>
            <p:nvSpPr>
              <p:cNvPr id="231432" name="Oval 8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tint val="0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52592" name="Oval 9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alpha val="32001"/>
                    </a:schemeClr>
                  </a:gs>
                  <a:gs pos="100000">
                    <a:srgbClr val="000000">
                      <a:alpha val="89998"/>
                    </a:srgb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231434" name="Oval 10"/>
              <p:cNvSpPr>
                <a:spLocks noChangeArrowheads="1"/>
              </p:cNvSpPr>
              <p:nvPr/>
            </p:nvSpPr>
            <p:spPr bwMode="gray">
              <a:xfrm>
                <a:off x="565" y="1429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shade val="54118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52594" name="Oval 11"/>
              <p:cNvSpPr>
                <a:spLocks noChangeArrowheads="1"/>
              </p:cNvSpPr>
              <p:nvPr/>
            </p:nvSpPr>
            <p:spPr bwMode="gray">
              <a:xfrm>
                <a:off x="566" y="1431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rgbClr val="FFFF00">
                      <a:alpha val="0"/>
                    </a:srgbClr>
                  </a:gs>
                  <a:gs pos="100000">
                    <a:srgbClr val="276F6C"/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152595" name="Oval 12"/>
              <p:cNvSpPr>
                <a:spLocks noChangeArrowheads="1"/>
              </p:cNvSpPr>
              <p:nvPr/>
            </p:nvSpPr>
            <p:spPr bwMode="gray">
              <a:xfrm>
                <a:off x="624" y="1488"/>
                <a:ext cx="1065" cy="1065"/>
              </a:xfrm>
              <a:prstGeom prst="ellipse">
                <a:avLst/>
              </a:prstGeom>
              <a:solidFill>
                <a:srgbClr val="333333"/>
              </a:soli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grpSp>
            <p:nvGrpSpPr>
              <p:cNvPr id="4" name="Group 13"/>
              <p:cNvGrpSpPr>
                <a:grpSpLocks/>
              </p:cNvGrpSpPr>
              <p:nvPr/>
            </p:nvGrpSpPr>
            <p:grpSpPr bwMode="auto">
              <a:xfrm>
                <a:off x="641" y="1504"/>
                <a:ext cx="1031" cy="1031"/>
                <a:chOff x="4166" y="1706"/>
                <a:chExt cx="1252" cy="1252"/>
              </a:xfrm>
            </p:grpSpPr>
            <p:sp>
              <p:nvSpPr>
                <p:cNvPr id="152598" name="Oval 14"/>
                <p:cNvSpPr>
                  <a:spLocks noChangeArrowheads="1"/>
                </p:cNvSpPr>
                <p:nvPr/>
              </p:nvSpPr>
              <p:spPr bwMode="gray">
                <a:xfrm>
                  <a:off x="4166" y="1706"/>
                  <a:ext cx="1252" cy="125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636869"/>
                    </a:gs>
                    <a:gs pos="100000">
                      <a:srgbClr val="D6E1E2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52599" name="Oval 15"/>
                <p:cNvSpPr>
                  <a:spLocks noChangeArrowheads="1"/>
                </p:cNvSpPr>
                <p:nvPr/>
              </p:nvSpPr>
              <p:spPr bwMode="gray">
                <a:xfrm>
                  <a:off x="4182" y="1713"/>
                  <a:ext cx="1222" cy="122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alpha val="0"/>
                      </a:srgbClr>
                    </a:gs>
                    <a:gs pos="100000">
                      <a:srgbClr val="F1F5F5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52600" name="Oval 16"/>
                <p:cNvSpPr>
                  <a:spLocks noChangeArrowheads="1"/>
                </p:cNvSpPr>
                <p:nvPr/>
              </p:nvSpPr>
              <p:spPr bwMode="gray">
                <a:xfrm>
                  <a:off x="4195" y="1725"/>
                  <a:ext cx="1162" cy="114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AAB2B3"/>
                    </a:gs>
                    <a:gs pos="100000">
                      <a:srgbClr val="D6E1E2">
                        <a:alpha val="48000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52601" name="Oval 17"/>
                <p:cNvSpPr>
                  <a:spLocks noChangeArrowheads="1"/>
                </p:cNvSpPr>
                <p:nvPr/>
              </p:nvSpPr>
              <p:spPr bwMode="gray">
                <a:xfrm>
                  <a:off x="4263" y="1757"/>
                  <a:ext cx="1033" cy="92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D6E1E2">
                        <a:alpha val="37999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152597" name="Text Box 18"/>
              <p:cNvSpPr txBox="1">
                <a:spLocks noChangeArrowheads="1"/>
              </p:cNvSpPr>
              <p:nvPr/>
            </p:nvSpPr>
            <p:spPr bwMode="gray">
              <a:xfrm>
                <a:off x="945" y="1451"/>
                <a:ext cx="429" cy="826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ru-RU" sz="8000" b="1">
                    <a:solidFill>
                      <a:srgbClr val="FF3300"/>
                    </a:solidFill>
                    <a:latin typeface="Georgia" pitchFamily="18" charset="0"/>
                  </a:rPr>
                  <a:t>1</a:t>
                </a:r>
                <a:endParaRPr lang="en-US" sz="8000" b="1">
                  <a:solidFill>
                    <a:srgbClr val="FF3300"/>
                  </a:solidFill>
                  <a:latin typeface="Georgia" pitchFamily="18" charset="0"/>
                </a:endParaRPr>
              </a:p>
            </p:txBody>
          </p:sp>
        </p:grpSp>
      </p:grpSp>
      <p:sp>
        <p:nvSpPr>
          <p:cNvPr id="152581" name="AutoShape 19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237288"/>
            <a:ext cx="684212" cy="620712"/>
          </a:xfrm>
          <a:prstGeom prst="actionButtonHome">
            <a:avLst/>
          </a:prstGeom>
          <a:gradFill rotWithShape="1">
            <a:gsLst>
              <a:gs pos="0">
                <a:schemeClr val="hlink"/>
              </a:gs>
              <a:gs pos="100000">
                <a:srgbClr val="2F3D48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5" name="Group 40"/>
          <p:cNvGrpSpPr>
            <a:grpSpLocks/>
          </p:cNvGrpSpPr>
          <p:nvPr/>
        </p:nvGrpSpPr>
        <p:grpSpPr bwMode="auto">
          <a:xfrm>
            <a:off x="357158" y="214290"/>
            <a:ext cx="2468546" cy="1643074"/>
            <a:chOff x="4195" y="845"/>
            <a:chExt cx="1725" cy="1224"/>
          </a:xfrm>
        </p:grpSpPr>
        <p:sp>
          <p:nvSpPr>
            <p:cNvPr id="25" name="Oval 4"/>
            <p:cNvSpPr>
              <a:spLocks noChangeArrowheads="1"/>
            </p:cNvSpPr>
            <p:nvPr/>
          </p:nvSpPr>
          <p:spPr bwMode="gray">
            <a:xfrm>
              <a:off x="4195" y="845"/>
              <a:ext cx="1725" cy="1224"/>
            </a:xfrm>
            <a:prstGeom prst="ellipse">
              <a:avLst/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shade val="34510"/>
                    <a:invGamma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>
              <a:outerShdw sy="50000" kx="-2453608" algn="br" rotWithShape="0">
                <a:srgbClr val="001D3A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6" name="WordArt 33">
              <a:hlinkClick r:id="rId4" action="ppaction://hlinksldjump"/>
            </p:cNvPr>
            <p:cNvSpPr>
              <a:spLocks noChangeArrowheads="1" noChangeShapeType="1" noTextEdit="1"/>
            </p:cNvSpPr>
            <p:nvPr/>
          </p:nvSpPr>
          <p:spPr bwMode="auto">
            <a:xfrm>
              <a:off x="4263" y="1170"/>
              <a:ext cx="1497" cy="544"/>
            </a:xfrm>
            <a:prstGeom prst="rect">
              <a:avLst/>
            </a:prstGeom>
          </p:spPr>
          <p:txBody>
            <a:bodyPr wrap="none" fromWordArt="1">
              <a:prstTxWarp prst="textDeflate">
                <a:avLst>
                  <a:gd name="adj" fmla="val 26227"/>
                </a:avLst>
              </a:prstTxWarp>
            </a:bodyPr>
            <a:lstStyle/>
            <a:p>
              <a:pPr algn="ctr"/>
              <a:r>
                <a:rPr lang="ru-RU" sz="3600" kern="10" dirty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Impact"/>
                </a:rPr>
                <a:t>Литература</a:t>
              </a:r>
              <a:endPara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Impact"/>
              </a:endParaRPr>
            </a:p>
          </p:txBody>
        </p:sp>
      </p:grpSp>
      <p:pic>
        <p:nvPicPr>
          <p:cNvPr id="27" name="Sound 1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20"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7"/>
                </p:tgtEl>
              </p:cMediaNode>
            </p:audio>
          </p:childTnLst>
        </p:cTn>
      </p:par>
    </p:tnLst>
  </p:timing>
</p:sld>
</file>

<file path=ppt/slides/slide15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Нижний колонтитул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www.themegallery.com</a:t>
            </a:r>
          </a:p>
        </p:txBody>
      </p:sp>
      <p:sp>
        <p:nvSpPr>
          <p:cNvPr id="153603" name="Rectangle 2"/>
          <p:cNvSpPr>
            <a:spLocks noChangeArrowheads="1"/>
          </p:cNvSpPr>
          <p:nvPr/>
        </p:nvSpPr>
        <p:spPr bwMode="auto">
          <a:xfrm>
            <a:off x="5795963" y="6165850"/>
            <a:ext cx="3348037" cy="692150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250825" y="2060575"/>
            <a:ext cx="8893175" cy="3384550"/>
            <a:chOff x="158" y="1298"/>
            <a:chExt cx="5602" cy="2132"/>
          </a:xfrm>
        </p:grpSpPr>
        <p:sp>
          <p:nvSpPr>
            <p:cNvPr id="252932" name="AutoShape 4"/>
            <p:cNvSpPr>
              <a:spLocks noChangeArrowheads="1"/>
            </p:cNvSpPr>
            <p:nvPr/>
          </p:nvSpPr>
          <p:spPr bwMode="gray">
            <a:xfrm>
              <a:off x="158" y="1298"/>
              <a:ext cx="5602" cy="2132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52933" name="Freeform 5"/>
            <p:cNvSpPr>
              <a:spLocks/>
            </p:cNvSpPr>
            <p:nvPr/>
          </p:nvSpPr>
          <p:spPr bwMode="gray">
            <a:xfrm>
              <a:off x="385" y="1616"/>
              <a:ext cx="488" cy="613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0066CC">
                    <a:gamma/>
                    <a:tint val="54510"/>
                    <a:invGamma/>
                  </a:srgbClr>
                </a:gs>
                <a:gs pos="50000">
                  <a:srgbClr val="0066CC">
                    <a:alpha val="0"/>
                  </a:srgbClr>
                </a:gs>
                <a:gs pos="100000">
                  <a:srgbClr val="0066CC">
                    <a:gamma/>
                    <a:tint val="54510"/>
                    <a:invGamma/>
                  </a:srgb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53613" name="Text Box 6"/>
            <p:cNvSpPr txBox="1">
              <a:spLocks noChangeArrowheads="1"/>
            </p:cNvSpPr>
            <p:nvPr/>
          </p:nvSpPr>
          <p:spPr bwMode="gray">
            <a:xfrm>
              <a:off x="2026" y="1480"/>
              <a:ext cx="3734" cy="1221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4000" b="1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Назовите жанр произведения Н.Гоголя « Мертвые души»</a:t>
              </a:r>
              <a:endParaRPr lang="ru-RU" sz="4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3" name="Group 7"/>
            <p:cNvGrpSpPr>
              <a:grpSpLocks/>
            </p:cNvGrpSpPr>
            <p:nvPr/>
          </p:nvGrpSpPr>
          <p:grpSpPr bwMode="auto">
            <a:xfrm>
              <a:off x="340" y="1570"/>
              <a:ext cx="1361" cy="1361"/>
              <a:chOff x="476" y="1340"/>
              <a:chExt cx="1361" cy="1361"/>
            </a:xfrm>
          </p:grpSpPr>
          <p:sp>
            <p:nvSpPr>
              <p:cNvPr id="252936" name="Oval 8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tint val="0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53616" name="Oval 9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alpha val="32001"/>
                    </a:schemeClr>
                  </a:gs>
                  <a:gs pos="100000">
                    <a:srgbClr val="000000">
                      <a:alpha val="89998"/>
                    </a:srgb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252938" name="Oval 10"/>
              <p:cNvSpPr>
                <a:spLocks noChangeArrowheads="1"/>
              </p:cNvSpPr>
              <p:nvPr/>
            </p:nvSpPr>
            <p:spPr bwMode="gray">
              <a:xfrm>
                <a:off x="565" y="1429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shade val="54118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53618" name="Oval 11"/>
              <p:cNvSpPr>
                <a:spLocks noChangeArrowheads="1"/>
              </p:cNvSpPr>
              <p:nvPr/>
            </p:nvSpPr>
            <p:spPr bwMode="gray">
              <a:xfrm>
                <a:off x="566" y="1431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rgbClr val="FFFF00">
                      <a:alpha val="0"/>
                    </a:srgbClr>
                  </a:gs>
                  <a:gs pos="100000">
                    <a:srgbClr val="276F6C"/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153619" name="Oval 12"/>
              <p:cNvSpPr>
                <a:spLocks noChangeArrowheads="1"/>
              </p:cNvSpPr>
              <p:nvPr/>
            </p:nvSpPr>
            <p:spPr bwMode="gray">
              <a:xfrm>
                <a:off x="624" y="1488"/>
                <a:ext cx="1065" cy="1065"/>
              </a:xfrm>
              <a:prstGeom prst="ellipse">
                <a:avLst/>
              </a:prstGeom>
              <a:solidFill>
                <a:srgbClr val="333333"/>
              </a:soli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grpSp>
            <p:nvGrpSpPr>
              <p:cNvPr id="4" name="Group 13"/>
              <p:cNvGrpSpPr>
                <a:grpSpLocks/>
              </p:cNvGrpSpPr>
              <p:nvPr/>
            </p:nvGrpSpPr>
            <p:grpSpPr bwMode="auto">
              <a:xfrm>
                <a:off x="641" y="1504"/>
                <a:ext cx="1031" cy="1031"/>
                <a:chOff x="4166" y="1706"/>
                <a:chExt cx="1252" cy="1252"/>
              </a:xfrm>
            </p:grpSpPr>
            <p:sp>
              <p:nvSpPr>
                <p:cNvPr id="153622" name="Oval 14"/>
                <p:cNvSpPr>
                  <a:spLocks noChangeArrowheads="1"/>
                </p:cNvSpPr>
                <p:nvPr/>
              </p:nvSpPr>
              <p:spPr bwMode="gray">
                <a:xfrm>
                  <a:off x="4166" y="1706"/>
                  <a:ext cx="1252" cy="125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636869"/>
                    </a:gs>
                    <a:gs pos="100000">
                      <a:srgbClr val="D6E1E2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53623" name="Oval 15"/>
                <p:cNvSpPr>
                  <a:spLocks noChangeArrowheads="1"/>
                </p:cNvSpPr>
                <p:nvPr/>
              </p:nvSpPr>
              <p:spPr bwMode="gray">
                <a:xfrm>
                  <a:off x="4182" y="1713"/>
                  <a:ext cx="1222" cy="122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alpha val="0"/>
                      </a:srgbClr>
                    </a:gs>
                    <a:gs pos="100000">
                      <a:srgbClr val="F1F5F5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53624" name="Oval 16"/>
                <p:cNvSpPr>
                  <a:spLocks noChangeArrowheads="1"/>
                </p:cNvSpPr>
                <p:nvPr/>
              </p:nvSpPr>
              <p:spPr bwMode="gray">
                <a:xfrm>
                  <a:off x="4195" y="1725"/>
                  <a:ext cx="1162" cy="114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AAB2B3"/>
                    </a:gs>
                    <a:gs pos="100000">
                      <a:srgbClr val="D6E1E2">
                        <a:alpha val="48000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53625" name="Oval 17"/>
                <p:cNvSpPr>
                  <a:spLocks noChangeArrowheads="1"/>
                </p:cNvSpPr>
                <p:nvPr/>
              </p:nvSpPr>
              <p:spPr bwMode="gray">
                <a:xfrm>
                  <a:off x="4263" y="1757"/>
                  <a:ext cx="1033" cy="92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D6E1E2">
                        <a:alpha val="37999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153621" name="Text Box 18"/>
              <p:cNvSpPr txBox="1">
                <a:spLocks noChangeArrowheads="1"/>
              </p:cNvSpPr>
              <p:nvPr/>
            </p:nvSpPr>
            <p:spPr bwMode="gray">
              <a:xfrm>
                <a:off x="901" y="1451"/>
                <a:ext cx="517" cy="826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ru-RU" sz="8000" b="1">
                    <a:solidFill>
                      <a:srgbClr val="FF3300"/>
                    </a:solidFill>
                    <a:latin typeface="Georgia" pitchFamily="18" charset="0"/>
                  </a:rPr>
                  <a:t>2</a:t>
                </a:r>
                <a:endParaRPr lang="en-US" sz="8000" b="1">
                  <a:solidFill>
                    <a:srgbClr val="FF3300"/>
                  </a:solidFill>
                  <a:latin typeface="Georgia" pitchFamily="18" charset="0"/>
                </a:endParaRPr>
              </a:p>
            </p:txBody>
          </p:sp>
        </p:grpSp>
      </p:grpSp>
      <p:sp>
        <p:nvSpPr>
          <p:cNvPr id="153605" name="AutoShape 19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237288"/>
            <a:ext cx="684212" cy="620712"/>
          </a:xfrm>
          <a:prstGeom prst="actionButtonHome">
            <a:avLst/>
          </a:prstGeom>
          <a:gradFill rotWithShape="1">
            <a:gsLst>
              <a:gs pos="0">
                <a:schemeClr val="hlink"/>
              </a:gs>
              <a:gs pos="100000">
                <a:srgbClr val="2F3D48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5" name="Group 40"/>
          <p:cNvGrpSpPr>
            <a:grpSpLocks/>
          </p:cNvGrpSpPr>
          <p:nvPr/>
        </p:nvGrpSpPr>
        <p:grpSpPr bwMode="auto">
          <a:xfrm>
            <a:off x="357158" y="214290"/>
            <a:ext cx="2468546" cy="1643074"/>
            <a:chOff x="4195" y="845"/>
            <a:chExt cx="1725" cy="1224"/>
          </a:xfrm>
        </p:grpSpPr>
        <p:sp>
          <p:nvSpPr>
            <p:cNvPr id="25" name="Oval 4"/>
            <p:cNvSpPr>
              <a:spLocks noChangeArrowheads="1"/>
            </p:cNvSpPr>
            <p:nvPr/>
          </p:nvSpPr>
          <p:spPr bwMode="gray">
            <a:xfrm>
              <a:off x="4195" y="845"/>
              <a:ext cx="1725" cy="1224"/>
            </a:xfrm>
            <a:prstGeom prst="ellipse">
              <a:avLst/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shade val="34510"/>
                    <a:invGamma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>
              <a:outerShdw sy="50000" kx="-2453608" algn="br" rotWithShape="0">
                <a:srgbClr val="001D3A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6" name="WordArt 33">
              <a:hlinkClick r:id="rId3" action="ppaction://hlinksldjump"/>
            </p:cNvPr>
            <p:cNvSpPr>
              <a:spLocks noChangeArrowheads="1" noChangeShapeType="1" noTextEdit="1"/>
            </p:cNvSpPr>
            <p:nvPr/>
          </p:nvSpPr>
          <p:spPr bwMode="auto">
            <a:xfrm>
              <a:off x="4263" y="1170"/>
              <a:ext cx="1497" cy="544"/>
            </a:xfrm>
            <a:prstGeom prst="rect">
              <a:avLst/>
            </a:prstGeom>
          </p:spPr>
          <p:txBody>
            <a:bodyPr wrap="none" fromWordArt="1">
              <a:prstTxWarp prst="textDeflate">
                <a:avLst>
                  <a:gd name="adj" fmla="val 26227"/>
                </a:avLst>
              </a:prstTxWarp>
            </a:bodyPr>
            <a:lstStyle/>
            <a:p>
              <a:pPr algn="ctr"/>
              <a:r>
                <a:rPr lang="ru-RU" sz="3600" kern="10" dirty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Impact"/>
                </a:rPr>
                <a:t>Литература</a:t>
              </a:r>
              <a:endPara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Impac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Нижний колонтитул 5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www.themegallery.com</a:t>
            </a:r>
          </a:p>
        </p:txBody>
      </p:sp>
      <p:sp>
        <p:nvSpPr>
          <p:cNvPr id="2150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Двенадцатый вопрос</a:t>
            </a:r>
            <a:endParaRPr lang="en-US" smtClean="0"/>
          </a:p>
        </p:txBody>
      </p:sp>
      <p:sp>
        <p:nvSpPr>
          <p:cNvPr id="8601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79388" y="1125538"/>
            <a:ext cx="8431212" cy="30734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b="1" dirty="0" smtClean="0"/>
              <a:t>   </a:t>
            </a:r>
            <a:r>
              <a:rPr lang="ru-RU" sz="5200" b="1" dirty="0" smtClean="0"/>
              <a:t>В каком треугольнике все три высоты пересекутся в его вершине?</a:t>
            </a:r>
            <a:r>
              <a:rPr lang="en-US" sz="5200" b="1" dirty="0" smtClean="0"/>
              <a:t> </a:t>
            </a:r>
            <a:endParaRPr lang="en-US" sz="5200" dirty="0" smtClean="0"/>
          </a:p>
        </p:txBody>
      </p:sp>
      <p:sp>
        <p:nvSpPr>
          <p:cNvPr id="21509" name="Rectangle 4"/>
          <p:cNvSpPr>
            <a:spLocks noChangeArrowheads="1"/>
          </p:cNvSpPr>
          <p:nvPr/>
        </p:nvSpPr>
        <p:spPr bwMode="auto">
          <a:xfrm>
            <a:off x="5795963" y="6165850"/>
            <a:ext cx="3348037" cy="692150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aphicFrame>
        <p:nvGraphicFramePr>
          <p:cNvPr id="86056" name="Group 40"/>
          <p:cNvGraphicFramePr>
            <a:graphicFrameLocks noGrp="1"/>
          </p:cNvGraphicFramePr>
          <p:nvPr>
            <p:ph sz="half" idx="2"/>
          </p:nvPr>
        </p:nvGraphicFramePr>
        <p:xfrm>
          <a:off x="755650" y="4437063"/>
          <a:ext cx="7488238" cy="1828800"/>
        </p:xfrm>
        <a:graphic>
          <a:graphicData uri="http://schemas.openxmlformats.org/drawingml/2006/table">
            <a:tbl>
              <a:tblPr/>
              <a:tblGrid>
                <a:gridCol w="3455988"/>
                <a:gridCol w="431800"/>
                <a:gridCol w="431800"/>
                <a:gridCol w="3168650"/>
              </a:tblGrid>
              <a:tr h="433388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815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Georgia" pitchFamily="18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Georgia" pitchFamily="18" charset="0"/>
                        </a:rPr>
                        <a:t>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85763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Georgia" pitchFamily="18" charset="0"/>
                        </a:rPr>
                        <a:t>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Georgia" pitchFamily="18" charset="0"/>
                        </a:rPr>
                        <a:t>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656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6044" name="WordArt 28"/>
          <p:cNvSpPr>
            <a:spLocks noChangeArrowheads="1" noChangeShapeType="1" noTextEdit="1"/>
          </p:cNvSpPr>
          <p:nvPr/>
        </p:nvSpPr>
        <p:spPr bwMode="auto">
          <a:xfrm>
            <a:off x="900113" y="4581525"/>
            <a:ext cx="3240087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3366FF"/>
                </a:solidFill>
                <a:latin typeface="Arial"/>
                <a:cs typeface="Arial"/>
              </a:rPr>
              <a:t>В тупоугольном</a:t>
            </a:r>
          </a:p>
        </p:txBody>
      </p:sp>
      <p:sp>
        <p:nvSpPr>
          <p:cNvPr id="86045" name="WordArt 29"/>
          <p:cNvSpPr>
            <a:spLocks noChangeArrowheads="1" noChangeShapeType="1" noTextEdit="1"/>
          </p:cNvSpPr>
          <p:nvPr/>
        </p:nvSpPr>
        <p:spPr bwMode="auto">
          <a:xfrm>
            <a:off x="900113" y="5516563"/>
            <a:ext cx="3167062" cy="6492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3366FF"/>
                </a:solidFill>
                <a:latin typeface="Arial"/>
                <a:cs typeface="Arial"/>
              </a:rPr>
              <a:t>В равностороннем</a:t>
            </a:r>
          </a:p>
        </p:txBody>
      </p:sp>
      <p:sp>
        <p:nvSpPr>
          <p:cNvPr id="86046" name="WordArt 30"/>
          <p:cNvSpPr>
            <a:spLocks noChangeArrowheads="1" noChangeShapeType="1" noTextEdit="1"/>
          </p:cNvSpPr>
          <p:nvPr/>
        </p:nvSpPr>
        <p:spPr bwMode="auto">
          <a:xfrm>
            <a:off x="5148263" y="4652963"/>
            <a:ext cx="3024187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3366FF"/>
                </a:solidFill>
                <a:latin typeface="Arial"/>
                <a:cs typeface="Arial"/>
              </a:rPr>
              <a:t>В прямоугольном</a:t>
            </a:r>
          </a:p>
        </p:txBody>
      </p:sp>
      <p:sp>
        <p:nvSpPr>
          <p:cNvPr id="86047" name="WordArt 31"/>
          <p:cNvSpPr>
            <a:spLocks noChangeArrowheads="1" noChangeShapeType="1" noTextEdit="1"/>
          </p:cNvSpPr>
          <p:nvPr/>
        </p:nvSpPr>
        <p:spPr bwMode="auto">
          <a:xfrm>
            <a:off x="5148263" y="5445125"/>
            <a:ext cx="3024187" cy="7207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3366FF"/>
                </a:solidFill>
                <a:latin typeface="Arial"/>
                <a:cs typeface="Arial"/>
              </a:rPr>
              <a:t>В равнобедренном</a:t>
            </a:r>
          </a:p>
        </p:txBody>
      </p:sp>
      <p:sp>
        <p:nvSpPr>
          <p:cNvPr id="86053" name="WordArt 37"/>
          <p:cNvSpPr>
            <a:spLocks noChangeArrowheads="1" noChangeShapeType="1" noTextEdit="1"/>
          </p:cNvSpPr>
          <p:nvPr/>
        </p:nvSpPr>
        <p:spPr bwMode="auto">
          <a:xfrm>
            <a:off x="4643438" y="4941888"/>
            <a:ext cx="414337" cy="3159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3300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Georgia"/>
              </a:rPr>
              <a:t>2</a:t>
            </a:r>
          </a:p>
        </p:txBody>
      </p:sp>
      <p:sp>
        <p:nvSpPr>
          <p:cNvPr id="17" name="Управляющая кнопка: далее 16">
            <a:hlinkClick r:id="rId3" action="ppaction://hlinksldjump" highlightClick="1"/>
          </p:cNvPr>
          <p:cNvSpPr/>
          <p:nvPr/>
        </p:nvSpPr>
        <p:spPr>
          <a:xfrm>
            <a:off x="7786710" y="3143248"/>
            <a:ext cx="1000132" cy="78581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WordArt 1"/>
          <p:cNvSpPr>
            <a:spLocks noChangeArrowheads="1" noChangeShapeType="1" noTextEdit="1"/>
          </p:cNvSpPr>
          <p:nvPr/>
        </p:nvSpPr>
        <p:spPr bwMode="auto">
          <a:xfrm>
            <a:off x="8715404" y="4429132"/>
            <a:ext cx="228600" cy="2095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b="1" kern="10" spc="0" dirty="0" smtClean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Georgia"/>
              </a:rPr>
              <a:t>1</a:t>
            </a:r>
            <a:endParaRPr lang="ru-RU" sz="3600" b="1" kern="10" spc="0" dirty="0">
              <a:ln w="9525">
                <a:solidFill>
                  <a:srgbClr val="FF0000"/>
                </a:solidFill>
                <a:round/>
                <a:headEnd/>
                <a:tailEnd/>
              </a:ln>
              <a:solidFill>
                <a:srgbClr val="FFFF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Georgia"/>
            </a:endParaRPr>
          </a:p>
        </p:txBody>
      </p:sp>
      <p:sp>
        <p:nvSpPr>
          <p:cNvPr id="19" name="WordArt 1"/>
          <p:cNvSpPr>
            <a:spLocks noChangeArrowheads="1" noChangeShapeType="1" noTextEdit="1"/>
          </p:cNvSpPr>
          <p:nvPr/>
        </p:nvSpPr>
        <p:spPr bwMode="auto">
          <a:xfrm>
            <a:off x="8715404" y="4786322"/>
            <a:ext cx="228600" cy="2095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b="1" kern="10" spc="0" dirty="0" smtClean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Georgia"/>
              </a:rPr>
              <a:t>2</a:t>
            </a:r>
            <a:endParaRPr lang="ru-RU" sz="3600" b="1" kern="10" spc="0" dirty="0">
              <a:ln w="9525">
                <a:solidFill>
                  <a:srgbClr val="FF0000"/>
                </a:solidFill>
                <a:round/>
                <a:headEnd/>
                <a:tailEnd/>
              </a:ln>
              <a:solidFill>
                <a:srgbClr val="FFFF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Georgia"/>
            </a:endParaRPr>
          </a:p>
        </p:txBody>
      </p:sp>
      <p:sp>
        <p:nvSpPr>
          <p:cNvPr id="20" name="WordArt 1"/>
          <p:cNvSpPr>
            <a:spLocks noChangeArrowheads="1" noChangeShapeType="1" noTextEdit="1"/>
          </p:cNvSpPr>
          <p:nvPr/>
        </p:nvSpPr>
        <p:spPr bwMode="auto">
          <a:xfrm>
            <a:off x="8715404" y="5143512"/>
            <a:ext cx="228600" cy="2095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b="1" kern="10" spc="0" dirty="0" smtClean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Georgia"/>
              </a:rPr>
              <a:t>3</a:t>
            </a:r>
            <a:endParaRPr lang="ru-RU" sz="3600" b="1" kern="10" spc="0" dirty="0">
              <a:ln w="9525">
                <a:solidFill>
                  <a:srgbClr val="FF0000"/>
                </a:solidFill>
                <a:round/>
                <a:headEnd/>
                <a:tailEnd/>
              </a:ln>
              <a:solidFill>
                <a:srgbClr val="FFFF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Georgia"/>
            </a:endParaRPr>
          </a:p>
        </p:txBody>
      </p:sp>
      <p:sp>
        <p:nvSpPr>
          <p:cNvPr id="21" name="WordArt 1"/>
          <p:cNvSpPr>
            <a:spLocks noChangeArrowheads="1" noChangeShapeType="1" noTextEdit="1"/>
          </p:cNvSpPr>
          <p:nvPr/>
        </p:nvSpPr>
        <p:spPr bwMode="auto">
          <a:xfrm>
            <a:off x="8715404" y="5500702"/>
            <a:ext cx="228600" cy="2095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b="1" kern="10" spc="0" dirty="0" smtClean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Georgia"/>
              </a:rPr>
              <a:t>4</a:t>
            </a:r>
            <a:endParaRPr lang="ru-RU" sz="3600" b="1" kern="10" spc="0" dirty="0">
              <a:ln w="9525">
                <a:solidFill>
                  <a:srgbClr val="FF0000"/>
                </a:solidFill>
                <a:round/>
                <a:headEnd/>
                <a:tailEnd/>
              </a:ln>
              <a:solidFill>
                <a:srgbClr val="FFFF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Georgia"/>
            </a:endParaRPr>
          </a:p>
        </p:txBody>
      </p:sp>
      <p:sp>
        <p:nvSpPr>
          <p:cNvPr id="22" name="WordArt 1"/>
          <p:cNvSpPr>
            <a:spLocks noChangeArrowheads="1" noChangeShapeType="1" noTextEdit="1"/>
          </p:cNvSpPr>
          <p:nvPr/>
        </p:nvSpPr>
        <p:spPr bwMode="auto">
          <a:xfrm>
            <a:off x="8715404" y="5786454"/>
            <a:ext cx="228600" cy="2095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b="1" kern="10" spc="0" dirty="0" smtClean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Georgia"/>
              </a:rPr>
              <a:t>5</a:t>
            </a:r>
            <a:endParaRPr lang="ru-RU" sz="3600" b="1" kern="10" spc="0" dirty="0">
              <a:ln w="9525">
                <a:solidFill>
                  <a:srgbClr val="FF0000"/>
                </a:solidFill>
                <a:round/>
                <a:headEnd/>
                <a:tailEnd/>
              </a:ln>
              <a:solidFill>
                <a:srgbClr val="FFFF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Georgia"/>
            </a:endParaRPr>
          </a:p>
        </p:txBody>
      </p:sp>
      <p:pic>
        <p:nvPicPr>
          <p:cNvPr id="23" name="44  R3 10 Second Countdown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60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60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60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60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60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6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60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60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60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60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60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60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60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60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60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60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60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60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5)">
                                      <p:cBhvr>
                                        <p:cTn id="38" dur="34390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0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860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860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86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65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"/>
                </p:tgtEl>
              </p:cMediaNode>
            </p:audio>
          </p:childTnLst>
        </p:cTn>
      </p:par>
    </p:tnLst>
    <p:bldLst>
      <p:bldP spid="86044" grpId="0" animBg="1"/>
      <p:bldP spid="86045" grpId="0" animBg="1"/>
      <p:bldP spid="86046" grpId="0" animBg="1"/>
      <p:bldP spid="86047" grpId="0" animBg="1"/>
      <p:bldP spid="86053" grpId="0" animBg="1"/>
      <p:bldP spid="18" grpId="0"/>
      <p:bldP spid="19" grpId="0"/>
      <p:bldP spid="20" grpId="0"/>
      <p:bldP spid="21" grpId="0"/>
      <p:bldP spid="22" grpId="0"/>
    </p:bldLst>
  </p:timing>
</p:sld>
</file>

<file path=ppt/slides/slide16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Нижний колонтитул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www.themegallery.com</a:t>
            </a:r>
          </a:p>
        </p:txBody>
      </p:sp>
      <p:sp>
        <p:nvSpPr>
          <p:cNvPr id="154627" name="Rectangle 2"/>
          <p:cNvSpPr>
            <a:spLocks noChangeArrowheads="1"/>
          </p:cNvSpPr>
          <p:nvPr/>
        </p:nvSpPr>
        <p:spPr bwMode="auto">
          <a:xfrm>
            <a:off x="5795963" y="6165850"/>
            <a:ext cx="3348037" cy="692150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250825" y="2060575"/>
            <a:ext cx="8893175" cy="3384550"/>
            <a:chOff x="158" y="1298"/>
            <a:chExt cx="5602" cy="2132"/>
          </a:xfrm>
        </p:grpSpPr>
        <p:sp>
          <p:nvSpPr>
            <p:cNvPr id="251908" name="AutoShape 4"/>
            <p:cNvSpPr>
              <a:spLocks noChangeArrowheads="1"/>
            </p:cNvSpPr>
            <p:nvPr/>
          </p:nvSpPr>
          <p:spPr bwMode="gray">
            <a:xfrm>
              <a:off x="158" y="1298"/>
              <a:ext cx="5602" cy="2132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51909" name="Freeform 5"/>
            <p:cNvSpPr>
              <a:spLocks/>
            </p:cNvSpPr>
            <p:nvPr/>
          </p:nvSpPr>
          <p:spPr bwMode="gray">
            <a:xfrm>
              <a:off x="385" y="1616"/>
              <a:ext cx="488" cy="613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0066CC">
                    <a:gamma/>
                    <a:tint val="54510"/>
                    <a:invGamma/>
                  </a:srgbClr>
                </a:gs>
                <a:gs pos="50000">
                  <a:srgbClr val="0066CC">
                    <a:alpha val="0"/>
                  </a:srgbClr>
                </a:gs>
                <a:gs pos="100000">
                  <a:srgbClr val="0066CC">
                    <a:gamma/>
                    <a:tint val="54510"/>
                    <a:invGamma/>
                  </a:srgb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54637" name="Text Box 6"/>
            <p:cNvSpPr txBox="1">
              <a:spLocks noChangeArrowheads="1"/>
            </p:cNvSpPr>
            <p:nvPr/>
          </p:nvSpPr>
          <p:spPr bwMode="gray">
            <a:xfrm>
              <a:off x="2026" y="1480"/>
              <a:ext cx="3734" cy="145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4800" b="1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Что «ломают» притворщики и неискренние люди?</a:t>
              </a:r>
              <a:endParaRPr lang="ru-RU" sz="48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3" name="Group 7"/>
            <p:cNvGrpSpPr>
              <a:grpSpLocks/>
            </p:cNvGrpSpPr>
            <p:nvPr/>
          </p:nvGrpSpPr>
          <p:grpSpPr bwMode="auto">
            <a:xfrm>
              <a:off x="340" y="1570"/>
              <a:ext cx="1361" cy="1361"/>
              <a:chOff x="476" y="1340"/>
              <a:chExt cx="1361" cy="1361"/>
            </a:xfrm>
          </p:grpSpPr>
          <p:sp>
            <p:nvSpPr>
              <p:cNvPr id="251912" name="Oval 8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tint val="0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54640" name="Oval 9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alpha val="32001"/>
                    </a:schemeClr>
                  </a:gs>
                  <a:gs pos="100000">
                    <a:srgbClr val="000000">
                      <a:alpha val="89998"/>
                    </a:srgb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251914" name="Oval 10"/>
              <p:cNvSpPr>
                <a:spLocks noChangeArrowheads="1"/>
              </p:cNvSpPr>
              <p:nvPr/>
            </p:nvSpPr>
            <p:spPr bwMode="gray">
              <a:xfrm>
                <a:off x="565" y="1429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shade val="54118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54642" name="Oval 11"/>
              <p:cNvSpPr>
                <a:spLocks noChangeArrowheads="1"/>
              </p:cNvSpPr>
              <p:nvPr/>
            </p:nvSpPr>
            <p:spPr bwMode="gray">
              <a:xfrm>
                <a:off x="566" y="1431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rgbClr val="FFFF00">
                      <a:alpha val="0"/>
                    </a:srgbClr>
                  </a:gs>
                  <a:gs pos="100000">
                    <a:srgbClr val="276F6C"/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154643" name="Oval 12"/>
              <p:cNvSpPr>
                <a:spLocks noChangeArrowheads="1"/>
              </p:cNvSpPr>
              <p:nvPr/>
            </p:nvSpPr>
            <p:spPr bwMode="gray">
              <a:xfrm>
                <a:off x="624" y="1488"/>
                <a:ext cx="1065" cy="1065"/>
              </a:xfrm>
              <a:prstGeom prst="ellipse">
                <a:avLst/>
              </a:prstGeom>
              <a:solidFill>
                <a:srgbClr val="333333"/>
              </a:soli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grpSp>
            <p:nvGrpSpPr>
              <p:cNvPr id="4" name="Group 13"/>
              <p:cNvGrpSpPr>
                <a:grpSpLocks/>
              </p:cNvGrpSpPr>
              <p:nvPr/>
            </p:nvGrpSpPr>
            <p:grpSpPr bwMode="auto">
              <a:xfrm>
                <a:off x="641" y="1504"/>
                <a:ext cx="1031" cy="1031"/>
                <a:chOff x="4166" y="1706"/>
                <a:chExt cx="1252" cy="1252"/>
              </a:xfrm>
            </p:grpSpPr>
            <p:sp>
              <p:nvSpPr>
                <p:cNvPr id="154646" name="Oval 14"/>
                <p:cNvSpPr>
                  <a:spLocks noChangeArrowheads="1"/>
                </p:cNvSpPr>
                <p:nvPr/>
              </p:nvSpPr>
              <p:spPr bwMode="gray">
                <a:xfrm>
                  <a:off x="4166" y="1706"/>
                  <a:ext cx="1252" cy="125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636869"/>
                    </a:gs>
                    <a:gs pos="100000">
                      <a:srgbClr val="D6E1E2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54647" name="Oval 15"/>
                <p:cNvSpPr>
                  <a:spLocks noChangeArrowheads="1"/>
                </p:cNvSpPr>
                <p:nvPr/>
              </p:nvSpPr>
              <p:spPr bwMode="gray">
                <a:xfrm>
                  <a:off x="4182" y="1713"/>
                  <a:ext cx="1222" cy="122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alpha val="0"/>
                      </a:srgbClr>
                    </a:gs>
                    <a:gs pos="100000">
                      <a:srgbClr val="F1F5F5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54648" name="Oval 16"/>
                <p:cNvSpPr>
                  <a:spLocks noChangeArrowheads="1"/>
                </p:cNvSpPr>
                <p:nvPr/>
              </p:nvSpPr>
              <p:spPr bwMode="gray">
                <a:xfrm>
                  <a:off x="4195" y="1725"/>
                  <a:ext cx="1162" cy="114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AAB2B3"/>
                    </a:gs>
                    <a:gs pos="100000">
                      <a:srgbClr val="D6E1E2">
                        <a:alpha val="48000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54649" name="Oval 17"/>
                <p:cNvSpPr>
                  <a:spLocks noChangeArrowheads="1"/>
                </p:cNvSpPr>
                <p:nvPr/>
              </p:nvSpPr>
              <p:spPr bwMode="gray">
                <a:xfrm>
                  <a:off x="4263" y="1757"/>
                  <a:ext cx="1033" cy="92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D6E1E2">
                        <a:alpha val="37999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154645" name="Text Box 18"/>
              <p:cNvSpPr txBox="1">
                <a:spLocks noChangeArrowheads="1"/>
              </p:cNvSpPr>
              <p:nvPr/>
            </p:nvSpPr>
            <p:spPr bwMode="gray">
              <a:xfrm>
                <a:off x="902" y="1451"/>
                <a:ext cx="516" cy="826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ru-RU" sz="8000" b="1">
                    <a:solidFill>
                      <a:srgbClr val="FF3300"/>
                    </a:solidFill>
                    <a:latin typeface="Georgia" pitchFamily="18" charset="0"/>
                  </a:rPr>
                  <a:t>3</a:t>
                </a:r>
                <a:endParaRPr lang="en-US" sz="8000" b="1">
                  <a:solidFill>
                    <a:srgbClr val="FF3300"/>
                  </a:solidFill>
                  <a:latin typeface="Georgia" pitchFamily="18" charset="0"/>
                </a:endParaRPr>
              </a:p>
            </p:txBody>
          </p:sp>
        </p:grpSp>
      </p:grpSp>
      <p:sp>
        <p:nvSpPr>
          <p:cNvPr id="154629" name="AutoShape 19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237288"/>
            <a:ext cx="684212" cy="620712"/>
          </a:xfrm>
          <a:prstGeom prst="actionButtonHome">
            <a:avLst/>
          </a:prstGeom>
          <a:gradFill rotWithShape="1">
            <a:gsLst>
              <a:gs pos="0">
                <a:schemeClr val="hlink"/>
              </a:gs>
              <a:gs pos="100000">
                <a:srgbClr val="2F3D48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5" name="Group 40"/>
          <p:cNvGrpSpPr>
            <a:grpSpLocks/>
          </p:cNvGrpSpPr>
          <p:nvPr/>
        </p:nvGrpSpPr>
        <p:grpSpPr bwMode="auto">
          <a:xfrm>
            <a:off x="357158" y="214290"/>
            <a:ext cx="2468546" cy="1643074"/>
            <a:chOff x="4195" y="845"/>
            <a:chExt cx="1725" cy="1224"/>
          </a:xfrm>
        </p:grpSpPr>
        <p:sp>
          <p:nvSpPr>
            <p:cNvPr id="25" name="Oval 4"/>
            <p:cNvSpPr>
              <a:spLocks noChangeArrowheads="1"/>
            </p:cNvSpPr>
            <p:nvPr/>
          </p:nvSpPr>
          <p:spPr bwMode="gray">
            <a:xfrm>
              <a:off x="4195" y="845"/>
              <a:ext cx="1725" cy="1224"/>
            </a:xfrm>
            <a:prstGeom prst="ellipse">
              <a:avLst/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shade val="34510"/>
                    <a:invGamma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>
              <a:outerShdw sy="50000" kx="-2453608" algn="br" rotWithShape="0">
                <a:srgbClr val="001D3A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6" name="WordArt 33">
              <a:hlinkClick r:id="rId3" action="ppaction://hlinksldjump"/>
            </p:cNvPr>
            <p:cNvSpPr>
              <a:spLocks noChangeArrowheads="1" noChangeShapeType="1" noTextEdit="1"/>
            </p:cNvSpPr>
            <p:nvPr/>
          </p:nvSpPr>
          <p:spPr bwMode="auto">
            <a:xfrm>
              <a:off x="4263" y="1170"/>
              <a:ext cx="1497" cy="544"/>
            </a:xfrm>
            <a:prstGeom prst="rect">
              <a:avLst/>
            </a:prstGeom>
          </p:spPr>
          <p:txBody>
            <a:bodyPr wrap="none" fromWordArt="1">
              <a:prstTxWarp prst="textDeflate">
                <a:avLst>
                  <a:gd name="adj" fmla="val 26227"/>
                </a:avLst>
              </a:prstTxWarp>
            </a:bodyPr>
            <a:lstStyle/>
            <a:p>
              <a:pPr algn="ctr"/>
              <a:r>
                <a:rPr lang="ru-RU" sz="3600" kern="10" dirty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Impact"/>
                </a:rPr>
                <a:t>Литература</a:t>
              </a:r>
              <a:endPara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Impac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50" name="Нижний колонтитул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www.themegallery.com</a:t>
            </a:r>
          </a:p>
        </p:txBody>
      </p:sp>
      <p:sp>
        <p:nvSpPr>
          <p:cNvPr id="155651" name="Rectangle 2"/>
          <p:cNvSpPr>
            <a:spLocks noChangeArrowheads="1"/>
          </p:cNvSpPr>
          <p:nvPr/>
        </p:nvSpPr>
        <p:spPr bwMode="auto">
          <a:xfrm>
            <a:off x="5795963" y="6165850"/>
            <a:ext cx="3348037" cy="692150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250825" y="2060575"/>
            <a:ext cx="8893175" cy="3384550"/>
            <a:chOff x="158" y="1298"/>
            <a:chExt cx="5602" cy="2132"/>
          </a:xfrm>
        </p:grpSpPr>
        <p:sp>
          <p:nvSpPr>
            <p:cNvPr id="250884" name="AutoShape 4"/>
            <p:cNvSpPr>
              <a:spLocks noChangeArrowheads="1"/>
            </p:cNvSpPr>
            <p:nvPr/>
          </p:nvSpPr>
          <p:spPr bwMode="gray">
            <a:xfrm>
              <a:off x="158" y="1298"/>
              <a:ext cx="5602" cy="2132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50885" name="Freeform 5"/>
            <p:cNvSpPr>
              <a:spLocks/>
            </p:cNvSpPr>
            <p:nvPr/>
          </p:nvSpPr>
          <p:spPr bwMode="gray">
            <a:xfrm>
              <a:off x="385" y="1616"/>
              <a:ext cx="488" cy="613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0066CC">
                    <a:gamma/>
                    <a:tint val="54510"/>
                    <a:invGamma/>
                  </a:srgbClr>
                </a:gs>
                <a:gs pos="50000">
                  <a:srgbClr val="0066CC">
                    <a:alpha val="0"/>
                  </a:srgbClr>
                </a:gs>
                <a:gs pos="100000">
                  <a:srgbClr val="0066CC">
                    <a:gamma/>
                    <a:tint val="54510"/>
                    <a:invGamma/>
                  </a:srgb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55661" name="Text Box 6"/>
            <p:cNvSpPr txBox="1">
              <a:spLocks noChangeArrowheads="1"/>
            </p:cNvSpPr>
            <p:nvPr/>
          </p:nvSpPr>
          <p:spPr bwMode="gray">
            <a:xfrm>
              <a:off x="2026" y="1480"/>
              <a:ext cx="3734" cy="180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3600" b="1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Сколько лет рыбачил старик из «Сказки о рыбаке и рыбке» А.С. Пушкина до того, как он поймал Золотую рыбку?</a:t>
              </a:r>
              <a:endParaRPr lang="ru-RU" sz="36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3" name="Group 7"/>
            <p:cNvGrpSpPr>
              <a:grpSpLocks/>
            </p:cNvGrpSpPr>
            <p:nvPr/>
          </p:nvGrpSpPr>
          <p:grpSpPr bwMode="auto">
            <a:xfrm>
              <a:off x="340" y="1570"/>
              <a:ext cx="1361" cy="1361"/>
              <a:chOff x="476" y="1340"/>
              <a:chExt cx="1361" cy="1361"/>
            </a:xfrm>
          </p:grpSpPr>
          <p:sp>
            <p:nvSpPr>
              <p:cNvPr id="250888" name="Oval 8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tint val="0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55664" name="Oval 9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alpha val="32001"/>
                    </a:schemeClr>
                  </a:gs>
                  <a:gs pos="100000">
                    <a:srgbClr val="000000">
                      <a:alpha val="89998"/>
                    </a:srgb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250890" name="Oval 10"/>
              <p:cNvSpPr>
                <a:spLocks noChangeArrowheads="1"/>
              </p:cNvSpPr>
              <p:nvPr/>
            </p:nvSpPr>
            <p:spPr bwMode="gray">
              <a:xfrm>
                <a:off x="565" y="1429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shade val="54118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55666" name="Oval 11"/>
              <p:cNvSpPr>
                <a:spLocks noChangeArrowheads="1"/>
              </p:cNvSpPr>
              <p:nvPr/>
            </p:nvSpPr>
            <p:spPr bwMode="gray">
              <a:xfrm>
                <a:off x="566" y="1431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rgbClr val="FFFF00">
                      <a:alpha val="0"/>
                    </a:srgbClr>
                  </a:gs>
                  <a:gs pos="100000">
                    <a:srgbClr val="276F6C"/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155667" name="Oval 12"/>
              <p:cNvSpPr>
                <a:spLocks noChangeArrowheads="1"/>
              </p:cNvSpPr>
              <p:nvPr/>
            </p:nvSpPr>
            <p:spPr bwMode="gray">
              <a:xfrm>
                <a:off x="624" y="1488"/>
                <a:ext cx="1065" cy="1065"/>
              </a:xfrm>
              <a:prstGeom prst="ellipse">
                <a:avLst/>
              </a:prstGeom>
              <a:solidFill>
                <a:srgbClr val="333333"/>
              </a:soli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grpSp>
            <p:nvGrpSpPr>
              <p:cNvPr id="4" name="Group 13"/>
              <p:cNvGrpSpPr>
                <a:grpSpLocks/>
              </p:cNvGrpSpPr>
              <p:nvPr/>
            </p:nvGrpSpPr>
            <p:grpSpPr bwMode="auto">
              <a:xfrm>
                <a:off x="641" y="1504"/>
                <a:ext cx="1031" cy="1031"/>
                <a:chOff x="4166" y="1706"/>
                <a:chExt cx="1252" cy="1252"/>
              </a:xfrm>
            </p:grpSpPr>
            <p:sp>
              <p:nvSpPr>
                <p:cNvPr id="155670" name="Oval 14"/>
                <p:cNvSpPr>
                  <a:spLocks noChangeArrowheads="1"/>
                </p:cNvSpPr>
                <p:nvPr/>
              </p:nvSpPr>
              <p:spPr bwMode="gray">
                <a:xfrm>
                  <a:off x="4166" y="1706"/>
                  <a:ext cx="1252" cy="125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636869"/>
                    </a:gs>
                    <a:gs pos="100000">
                      <a:srgbClr val="D6E1E2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55671" name="Oval 15"/>
                <p:cNvSpPr>
                  <a:spLocks noChangeArrowheads="1"/>
                </p:cNvSpPr>
                <p:nvPr/>
              </p:nvSpPr>
              <p:spPr bwMode="gray">
                <a:xfrm>
                  <a:off x="4182" y="1713"/>
                  <a:ext cx="1222" cy="122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alpha val="0"/>
                      </a:srgbClr>
                    </a:gs>
                    <a:gs pos="100000">
                      <a:srgbClr val="F1F5F5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55672" name="Oval 16"/>
                <p:cNvSpPr>
                  <a:spLocks noChangeArrowheads="1"/>
                </p:cNvSpPr>
                <p:nvPr/>
              </p:nvSpPr>
              <p:spPr bwMode="gray">
                <a:xfrm>
                  <a:off x="4195" y="1725"/>
                  <a:ext cx="1162" cy="114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AAB2B3"/>
                    </a:gs>
                    <a:gs pos="100000">
                      <a:srgbClr val="D6E1E2">
                        <a:alpha val="48000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55673" name="Oval 17"/>
                <p:cNvSpPr>
                  <a:spLocks noChangeArrowheads="1"/>
                </p:cNvSpPr>
                <p:nvPr/>
              </p:nvSpPr>
              <p:spPr bwMode="gray">
                <a:xfrm>
                  <a:off x="4263" y="1757"/>
                  <a:ext cx="1033" cy="92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D6E1E2">
                        <a:alpha val="37999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155669" name="Text Box 18"/>
              <p:cNvSpPr txBox="1">
                <a:spLocks noChangeArrowheads="1"/>
              </p:cNvSpPr>
              <p:nvPr/>
            </p:nvSpPr>
            <p:spPr bwMode="gray">
              <a:xfrm>
                <a:off x="894" y="1451"/>
                <a:ext cx="532" cy="826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ru-RU" sz="8000" b="1">
                    <a:solidFill>
                      <a:srgbClr val="FF3300"/>
                    </a:solidFill>
                    <a:latin typeface="Georgia" pitchFamily="18" charset="0"/>
                  </a:rPr>
                  <a:t>4</a:t>
                </a:r>
                <a:endParaRPr lang="en-US" sz="8000" b="1">
                  <a:solidFill>
                    <a:srgbClr val="FF3300"/>
                  </a:solidFill>
                  <a:latin typeface="Georgia" pitchFamily="18" charset="0"/>
                </a:endParaRPr>
              </a:p>
            </p:txBody>
          </p:sp>
        </p:grpSp>
      </p:grpSp>
      <p:sp>
        <p:nvSpPr>
          <p:cNvPr id="155653" name="AutoShape 19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237288"/>
            <a:ext cx="684212" cy="620712"/>
          </a:xfrm>
          <a:prstGeom prst="actionButtonHome">
            <a:avLst/>
          </a:prstGeom>
          <a:gradFill rotWithShape="1">
            <a:gsLst>
              <a:gs pos="0">
                <a:schemeClr val="hlink"/>
              </a:gs>
              <a:gs pos="100000">
                <a:srgbClr val="2F3D48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5" name="Group 40"/>
          <p:cNvGrpSpPr>
            <a:grpSpLocks/>
          </p:cNvGrpSpPr>
          <p:nvPr/>
        </p:nvGrpSpPr>
        <p:grpSpPr bwMode="auto">
          <a:xfrm>
            <a:off x="357158" y="214290"/>
            <a:ext cx="2468546" cy="1643074"/>
            <a:chOff x="4195" y="845"/>
            <a:chExt cx="1725" cy="1224"/>
          </a:xfrm>
        </p:grpSpPr>
        <p:sp>
          <p:nvSpPr>
            <p:cNvPr id="25" name="Oval 4"/>
            <p:cNvSpPr>
              <a:spLocks noChangeArrowheads="1"/>
            </p:cNvSpPr>
            <p:nvPr/>
          </p:nvSpPr>
          <p:spPr bwMode="gray">
            <a:xfrm>
              <a:off x="4195" y="845"/>
              <a:ext cx="1725" cy="1224"/>
            </a:xfrm>
            <a:prstGeom prst="ellipse">
              <a:avLst/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shade val="34510"/>
                    <a:invGamma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>
              <a:outerShdw sy="50000" kx="-2453608" algn="br" rotWithShape="0">
                <a:srgbClr val="001D3A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6" name="WordArt 33">
              <a:hlinkClick r:id="rId3" action="ppaction://hlinksldjump"/>
            </p:cNvPr>
            <p:cNvSpPr>
              <a:spLocks noChangeArrowheads="1" noChangeShapeType="1" noTextEdit="1"/>
            </p:cNvSpPr>
            <p:nvPr/>
          </p:nvSpPr>
          <p:spPr bwMode="auto">
            <a:xfrm>
              <a:off x="4263" y="1170"/>
              <a:ext cx="1497" cy="544"/>
            </a:xfrm>
            <a:prstGeom prst="rect">
              <a:avLst/>
            </a:prstGeom>
          </p:spPr>
          <p:txBody>
            <a:bodyPr wrap="none" fromWordArt="1">
              <a:prstTxWarp prst="textDeflate">
                <a:avLst>
                  <a:gd name="adj" fmla="val 26227"/>
                </a:avLst>
              </a:prstTxWarp>
            </a:bodyPr>
            <a:lstStyle/>
            <a:p>
              <a:pPr algn="ctr"/>
              <a:r>
                <a:rPr lang="ru-RU" sz="3600" kern="10" dirty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Impact"/>
                </a:rPr>
                <a:t>Литература</a:t>
              </a:r>
              <a:endPara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Impac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74" name="Нижний колонтитул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www.themegallery.com</a:t>
            </a:r>
          </a:p>
        </p:txBody>
      </p:sp>
      <p:sp>
        <p:nvSpPr>
          <p:cNvPr id="156675" name="Rectangle 2"/>
          <p:cNvSpPr>
            <a:spLocks noChangeArrowheads="1"/>
          </p:cNvSpPr>
          <p:nvPr/>
        </p:nvSpPr>
        <p:spPr bwMode="auto">
          <a:xfrm>
            <a:off x="5795963" y="6165850"/>
            <a:ext cx="3348037" cy="692150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250825" y="2060575"/>
            <a:ext cx="8893175" cy="3560763"/>
            <a:chOff x="158" y="1298"/>
            <a:chExt cx="5602" cy="2243"/>
          </a:xfrm>
        </p:grpSpPr>
        <p:sp>
          <p:nvSpPr>
            <p:cNvPr id="249860" name="AutoShape 4"/>
            <p:cNvSpPr>
              <a:spLocks noChangeArrowheads="1"/>
            </p:cNvSpPr>
            <p:nvPr/>
          </p:nvSpPr>
          <p:spPr bwMode="gray">
            <a:xfrm>
              <a:off x="158" y="1298"/>
              <a:ext cx="5602" cy="2132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49861" name="Freeform 5"/>
            <p:cNvSpPr>
              <a:spLocks/>
            </p:cNvSpPr>
            <p:nvPr/>
          </p:nvSpPr>
          <p:spPr bwMode="gray">
            <a:xfrm>
              <a:off x="385" y="1616"/>
              <a:ext cx="488" cy="613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0066CC">
                    <a:gamma/>
                    <a:tint val="54510"/>
                    <a:invGamma/>
                  </a:srgbClr>
                </a:gs>
                <a:gs pos="50000">
                  <a:srgbClr val="0066CC">
                    <a:alpha val="0"/>
                  </a:srgbClr>
                </a:gs>
                <a:gs pos="100000">
                  <a:srgbClr val="0066CC">
                    <a:gamma/>
                    <a:tint val="54510"/>
                    <a:invGamma/>
                  </a:srgb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56685" name="Text Box 6"/>
            <p:cNvSpPr txBox="1">
              <a:spLocks noChangeArrowheads="1"/>
            </p:cNvSpPr>
            <p:nvPr/>
          </p:nvSpPr>
          <p:spPr bwMode="gray">
            <a:xfrm>
              <a:off x="1755" y="1350"/>
              <a:ext cx="4005" cy="2191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ru-RU" sz="4400" b="1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Какой персонаж сказки Пушкина в случае опасности кричал: «Царствуй, лежа на боку!»?</a:t>
              </a:r>
              <a:endParaRPr lang="ru-RU" sz="4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3" name="Group 7"/>
            <p:cNvGrpSpPr>
              <a:grpSpLocks/>
            </p:cNvGrpSpPr>
            <p:nvPr/>
          </p:nvGrpSpPr>
          <p:grpSpPr bwMode="auto">
            <a:xfrm>
              <a:off x="340" y="1570"/>
              <a:ext cx="1361" cy="1361"/>
              <a:chOff x="476" y="1340"/>
              <a:chExt cx="1361" cy="1361"/>
            </a:xfrm>
          </p:grpSpPr>
          <p:sp>
            <p:nvSpPr>
              <p:cNvPr id="249864" name="Oval 8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tint val="0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56688" name="Oval 9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alpha val="32001"/>
                    </a:schemeClr>
                  </a:gs>
                  <a:gs pos="100000">
                    <a:srgbClr val="000000">
                      <a:alpha val="89998"/>
                    </a:srgb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249866" name="Oval 10"/>
              <p:cNvSpPr>
                <a:spLocks noChangeArrowheads="1"/>
              </p:cNvSpPr>
              <p:nvPr/>
            </p:nvSpPr>
            <p:spPr bwMode="gray">
              <a:xfrm>
                <a:off x="565" y="1429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shade val="54118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56690" name="Oval 11"/>
              <p:cNvSpPr>
                <a:spLocks noChangeArrowheads="1"/>
              </p:cNvSpPr>
              <p:nvPr/>
            </p:nvSpPr>
            <p:spPr bwMode="gray">
              <a:xfrm>
                <a:off x="566" y="1431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rgbClr val="FFFF00">
                      <a:alpha val="0"/>
                    </a:srgbClr>
                  </a:gs>
                  <a:gs pos="100000">
                    <a:srgbClr val="276F6C"/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156691" name="Oval 12"/>
              <p:cNvSpPr>
                <a:spLocks noChangeArrowheads="1"/>
              </p:cNvSpPr>
              <p:nvPr/>
            </p:nvSpPr>
            <p:spPr bwMode="gray">
              <a:xfrm>
                <a:off x="624" y="1488"/>
                <a:ext cx="1065" cy="1065"/>
              </a:xfrm>
              <a:prstGeom prst="ellipse">
                <a:avLst/>
              </a:prstGeom>
              <a:solidFill>
                <a:srgbClr val="333333"/>
              </a:soli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grpSp>
            <p:nvGrpSpPr>
              <p:cNvPr id="4" name="Group 13"/>
              <p:cNvGrpSpPr>
                <a:grpSpLocks/>
              </p:cNvGrpSpPr>
              <p:nvPr/>
            </p:nvGrpSpPr>
            <p:grpSpPr bwMode="auto">
              <a:xfrm>
                <a:off x="641" y="1504"/>
                <a:ext cx="1031" cy="1031"/>
                <a:chOff x="4166" y="1706"/>
                <a:chExt cx="1252" cy="1252"/>
              </a:xfrm>
            </p:grpSpPr>
            <p:sp>
              <p:nvSpPr>
                <p:cNvPr id="156694" name="Oval 14"/>
                <p:cNvSpPr>
                  <a:spLocks noChangeArrowheads="1"/>
                </p:cNvSpPr>
                <p:nvPr/>
              </p:nvSpPr>
              <p:spPr bwMode="gray">
                <a:xfrm>
                  <a:off x="4166" y="1706"/>
                  <a:ext cx="1252" cy="125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636869"/>
                    </a:gs>
                    <a:gs pos="100000">
                      <a:srgbClr val="D6E1E2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56695" name="Oval 15"/>
                <p:cNvSpPr>
                  <a:spLocks noChangeArrowheads="1"/>
                </p:cNvSpPr>
                <p:nvPr/>
              </p:nvSpPr>
              <p:spPr bwMode="gray">
                <a:xfrm>
                  <a:off x="4182" y="1713"/>
                  <a:ext cx="1222" cy="122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alpha val="0"/>
                      </a:srgbClr>
                    </a:gs>
                    <a:gs pos="100000">
                      <a:srgbClr val="F1F5F5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56696" name="Oval 16"/>
                <p:cNvSpPr>
                  <a:spLocks noChangeArrowheads="1"/>
                </p:cNvSpPr>
                <p:nvPr/>
              </p:nvSpPr>
              <p:spPr bwMode="gray">
                <a:xfrm>
                  <a:off x="4195" y="1725"/>
                  <a:ext cx="1162" cy="114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AAB2B3"/>
                    </a:gs>
                    <a:gs pos="100000">
                      <a:srgbClr val="D6E1E2">
                        <a:alpha val="48000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56697" name="Oval 17"/>
                <p:cNvSpPr>
                  <a:spLocks noChangeArrowheads="1"/>
                </p:cNvSpPr>
                <p:nvPr/>
              </p:nvSpPr>
              <p:spPr bwMode="gray">
                <a:xfrm>
                  <a:off x="4263" y="1757"/>
                  <a:ext cx="1033" cy="92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D6E1E2">
                        <a:alpha val="37999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156693" name="Text Box 18"/>
              <p:cNvSpPr txBox="1">
                <a:spLocks noChangeArrowheads="1"/>
              </p:cNvSpPr>
              <p:nvPr/>
            </p:nvSpPr>
            <p:spPr bwMode="gray">
              <a:xfrm>
                <a:off x="910" y="1451"/>
                <a:ext cx="499" cy="826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ru-RU" sz="8000" b="1">
                    <a:solidFill>
                      <a:srgbClr val="FF3300"/>
                    </a:solidFill>
                    <a:latin typeface="Georgia" pitchFamily="18" charset="0"/>
                  </a:rPr>
                  <a:t>5</a:t>
                </a:r>
                <a:endParaRPr lang="en-US" sz="8000" b="1">
                  <a:solidFill>
                    <a:srgbClr val="FF3300"/>
                  </a:solidFill>
                  <a:latin typeface="Georgia" pitchFamily="18" charset="0"/>
                </a:endParaRPr>
              </a:p>
            </p:txBody>
          </p:sp>
        </p:grpSp>
      </p:grpSp>
      <p:sp>
        <p:nvSpPr>
          <p:cNvPr id="156677" name="AutoShape 19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237288"/>
            <a:ext cx="684212" cy="620712"/>
          </a:xfrm>
          <a:prstGeom prst="actionButtonHome">
            <a:avLst/>
          </a:prstGeom>
          <a:gradFill rotWithShape="1">
            <a:gsLst>
              <a:gs pos="0">
                <a:schemeClr val="hlink"/>
              </a:gs>
              <a:gs pos="100000">
                <a:srgbClr val="2F3D48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5" name="Group 40"/>
          <p:cNvGrpSpPr>
            <a:grpSpLocks/>
          </p:cNvGrpSpPr>
          <p:nvPr/>
        </p:nvGrpSpPr>
        <p:grpSpPr bwMode="auto">
          <a:xfrm>
            <a:off x="357158" y="214290"/>
            <a:ext cx="2468546" cy="1643074"/>
            <a:chOff x="4195" y="845"/>
            <a:chExt cx="1725" cy="1224"/>
          </a:xfrm>
        </p:grpSpPr>
        <p:sp>
          <p:nvSpPr>
            <p:cNvPr id="25" name="Oval 4"/>
            <p:cNvSpPr>
              <a:spLocks noChangeArrowheads="1"/>
            </p:cNvSpPr>
            <p:nvPr/>
          </p:nvSpPr>
          <p:spPr bwMode="gray">
            <a:xfrm>
              <a:off x="4195" y="845"/>
              <a:ext cx="1725" cy="1224"/>
            </a:xfrm>
            <a:prstGeom prst="ellipse">
              <a:avLst/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shade val="34510"/>
                    <a:invGamma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>
              <a:outerShdw sy="50000" kx="-2453608" algn="br" rotWithShape="0">
                <a:srgbClr val="001D3A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6" name="WordArt 33">
              <a:hlinkClick r:id="rId3" action="ppaction://hlinksldjump"/>
            </p:cNvPr>
            <p:cNvSpPr>
              <a:spLocks noChangeArrowheads="1" noChangeShapeType="1" noTextEdit="1"/>
            </p:cNvSpPr>
            <p:nvPr/>
          </p:nvSpPr>
          <p:spPr bwMode="auto">
            <a:xfrm>
              <a:off x="4263" y="1170"/>
              <a:ext cx="1497" cy="544"/>
            </a:xfrm>
            <a:prstGeom prst="rect">
              <a:avLst/>
            </a:prstGeom>
          </p:spPr>
          <p:txBody>
            <a:bodyPr wrap="none" fromWordArt="1">
              <a:prstTxWarp prst="textDeflate">
                <a:avLst>
                  <a:gd name="adj" fmla="val 26227"/>
                </a:avLst>
              </a:prstTxWarp>
            </a:bodyPr>
            <a:lstStyle/>
            <a:p>
              <a:pPr algn="ctr"/>
              <a:r>
                <a:rPr lang="ru-RU" sz="3600" kern="10" dirty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Impact"/>
                </a:rPr>
                <a:t>Литература</a:t>
              </a:r>
              <a:endPara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Impac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98" name="Нижний колонтитул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www.themegallery.com</a:t>
            </a:r>
          </a:p>
        </p:txBody>
      </p:sp>
      <p:sp>
        <p:nvSpPr>
          <p:cNvPr id="157699" name="Rectangle 2"/>
          <p:cNvSpPr>
            <a:spLocks noChangeArrowheads="1"/>
          </p:cNvSpPr>
          <p:nvPr/>
        </p:nvSpPr>
        <p:spPr bwMode="auto">
          <a:xfrm>
            <a:off x="5795963" y="6165850"/>
            <a:ext cx="3348037" cy="692150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250825" y="2060575"/>
            <a:ext cx="8893175" cy="3384550"/>
            <a:chOff x="158" y="1298"/>
            <a:chExt cx="5602" cy="2132"/>
          </a:xfrm>
        </p:grpSpPr>
        <p:sp>
          <p:nvSpPr>
            <p:cNvPr id="248836" name="AutoShape 4"/>
            <p:cNvSpPr>
              <a:spLocks noChangeArrowheads="1"/>
            </p:cNvSpPr>
            <p:nvPr/>
          </p:nvSpPr>
          <p:spPr bwMode="gray">
            <a:xfrm>
              <a:off x="158" y="1298"/>
              <a:ext cx="5602" cy="2132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48837" name="Freeform 5"/>
            <p:cNvSpPr>
              <a:spLocks/>
            </p:cNvSpPr>
            <p:nvPr/>
          </p:nvSpPr>
          <p:spPr bwMode="gray">
            <a:xfrm>
              <a:off x="385" y="1616"/>
              <a:ext cx="488" cy="613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0066CC">
                    <a:gamma/>
                    <a:tint val="54510"/>
                    <a:invGamma/>
                  </a:srgbClr>
                </a:gs>
                <a:gs pos="50000">
                  <a:srgbClr val="0066CC">
                    <a:alpha val="0"/>
                  </a:srgbClr>
                </a:gs>
                <a:gs pos="100000">
                  <a:srgbClr val="0066CC">
                    <a:gamma/>
                    <a:tint val="54510"/>
                    <a:invGamma/>
                  </a:srgb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57709" name="Text Box 6"/>
            <p:cNvSpPr txBox="1">
              <a:spLocks noChangeArrowheads="1"/>
            </p:cNvSpPr>
            <p:nvPr/>
          </p:nvSpPr>
          <p:spPr bwMode="gray">
            <a:xfrm>
              <a:off x="2026" y="1480"/>
              <a:ext cx="3734" cy="176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4400" b="1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Назовите фамилию главного героя романа И.С.Тургенева «Отцы и дети»?</a:t>
              </a:r>
              <a:endParaRPr lang="ru-RU" sz="4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3" name="Group 7"/>
            <p:cNvGrpSpPr>
              <a:grpSpLocks/>
            </p:cNvGrpSpPr>
            <p:nvPr/>
          </p:nvGrpSpPr>
          <p:grpSpPr bwMode="auto">
            <a:xfrm>
              <a:off x="340" y="1570"/>
              <a:ext cx="1361" cy="1361"/>
              <a:chOff x="476" y="1340"/>
              <a:chExt cx="1361" cy="1361"/>
            </a:xfrm>
          </p:grpSpPr>
          <p:sp>
            <p:nvSpPr>
              <p:cNvPr id="248840" name="Oval 8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tint val="0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57712" name="Oval 9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alpha val="32001"/>
                    </a:schemeClr>
                  </a:gs>
                  <a:gs pos="100000">
                    <a:srgbClr val="000000">
                      <a:alpha val="89998"/>
                    </a:srgb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248842" name="Oval 10"/>
              <p:cNvSpPr>
                <a:spLocks noChangeArrowheads="1"/>
              </p:cNvSpPr>
              <p:nvPr/>
            </p:nvSpPr>
            <p:spPr bwMode="gray">
              <a:xfrm>
                <a:off x="565" y="1429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shade val="54118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57714" name="Oval 11"/>
              <p:cNvSpPr>
                <a:spLocks noChangeArrowheads="1"/>
              </p:cNvSpPr>
              <p:nvPr/>
            </p:nvSpPr>
            <p:spPr bwMode="gray">
              <a:xfrm>
                <a:off x="566" y="1431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rgbClr val="FFFF00">
                      <a:alpha val="0"/>
                    </a:srgbClr>
                  </a:gs>
                  <a:gs pos="100000">
                    <a:srgbClr val="276F6C"/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157715" name="Oval 12"/>
              <p:cNvSpPr>
                <a:spLocks noChangeArrowheads="1"/>
              </p:cNvSpPr>
              <p:nvPr/>
            </p:nvSpPr>
            <p:spPr bwMode="gray">
              <a:xfrm>
                <a:off x="624" y="1488"/>
                <a:ext cx="1065" cy="1065"/>
              </a:xfrm>
              <a:prstGeom prst="ellipse">
                <a:avLst/>
              </a:prstGeom>
              <a:solidFill>
                <a:srgbClr val="333333"/>
              </a:soli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grpSp>
            <p:nvGrpSpPr>
              <p:cNvPr id="4" name="Group 13"/>
              <p:cNvGrpSpPr>
                <a:grpSpLocks/>
              </p:cNvGrpSpPr>
              <p:nvPr/>
            </p:nvGrpSpPr>
            <p:grpSpPr bwMode="auto">
              <a:xfrm>
                <a:off x="641" y="1504"/>
                <a:ext cx="1031" cy="1031"/>
                <a:chOff x="4166" y="1706"/>
                <a:chExt cx="1252" cy="1252"/>
              </a:xfrm>
            </p:grpSpPr>
            <p:sp>
              <p:nvSpPr>
                <p:cNvPr id="157718" name="Oval 14"/>
                <p:cNvSpPr>
                  <a:spLocks noChangeArrowheads="1"/>
                </p:cNvSpPr>
                <p:nvPr/>
              </p:nvSpPr>
              <p:spPr bwMode="gray">
                <a:xfrm>
                  <a:off x="4166" y="1706"/>
                  <a:ext cx="1252" cy="125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636869"/>
                    </a:gs>
                    <a:gs pos="100000">
                      <a:srgbClr val="D6E1E2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57719" name="Oval 15"/>
                <p:cNvSpPr>
                  <a:spLocks noChangeArrowheads="1"/>
                </p:cNvSpPr>
                <p:nvPr/>
              </p:nvSpPr>
              <p:spPr bwMode="gray">
                <a:xfrm>
                  <a:off x="4182" y="1713"/>
                  <a:ext cx="1222" cy="122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alpha val="0"/>
                      </a:srgbClr>
                    </a:gs>
                    <a:gs pos="100000">
                      <a:srgbClr val="F1F5F5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57720" name="Oval 16"/>
                <p:cNvSpPr>
                  <a:spLocks noChangeArrowheads="1"/>
                </p:cNvSpPr>
                <p:nvPr/>
              </p:nvSpPr>
              <p:spPr bwMode="gray">
                <a:xfrm>
                  <a:off x="4195" y="1725"/>
                  <a:ext cx="1162" cy="114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AAB2B3"/>
                    </a:gs>
                    <a:gs pos="100000">
                      <a:srgbClr val="D6E1E2">
                        <a:alpha val="48000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57721" name="Oval 17"/>
                <p:cNvSpPr>
                  <a:spLocks noChangeArrowheads="1"/>
                </p:cNvSpPr>
                <p:nvPr/>
              </p:nvSpPr>
              <p:spPr bwMode="gray">
                <a:xfrm>
                  <a:off x="4263" y="1757"/>
                  <a:ext cx="1033" cy="92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D6E1E2">
                        <a:alpha val="37999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157717" name="Text Box 18"/>
              <p:cNvSpPr txBox="1">
                <a:spLocks noChangeArrowheads="1"/>
              </p:cNvSpPr>
              <p:nvPr/>
            </p:nvSpPr>
            <p:spPr bwMode="gray">
              <a:xfrm>
                <a:off x="894" y="1451"/>
                <a:ext cx="531" cy="826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ru-RU" sz="8000" b="1">
                    <a:solidFill>
                      <a:srgbClr val="FF3300"/>
                    </a:solidFill>
                    <a:latin typeface="Georgia" pitchFamily="18" charset="0"/>
                  </a:rPr>
                  <a:t>6</a:t>
                </a:r>
                <a:endParaRPr lang="en-US" sz="8000" b="1">
                  <a:solidFill>
                    <a:srgbClr val="FF3300"/>
                  </a:solidFill>
                  <a:latin typeface="Georgia" pitchFamily="18" charset="0"/>
                </a:endParaRPr>
              </a:p>
            </p:txBody>
          </p:sp>
        </p:grpSp>
      </p:grpSp>
      <p:sp>
        <p:nvSpPr>
          <p:cNvPr id="157701" name="AutoShape 19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237288"/>
            <a:ext cx="684212" cy="620712"/>
          </a:xfrm>
          <a:prstGeom prst="actionButtonHome">
            <a:avLst/>
          </a:prstGeom>
          <a:gradFill rotWithShape="1">
            <a:gsLst>
              <a:gs pos="0">
                <a:schemeClr val="hlink"/>
              </a:gs>
              <a:gs pos="100000">
                <a:srgbClr val="2F3D48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5" name="Group 40"/>
          <p:cNvGrpSpPr>
            <a:grpSpLocks/>
          </p:cNvGrpSpPr>
          <p:nvPr/>
        </p:nvGrpSpPr>
        <p:grpSpPr bwMode="auto">
          <a:xfrm>
            <a:off x="357158" y="214290"/>
            <a:ext cx="2468546" cy="1643074"/>
            <a:chOff x="4195" y="845"/>
            <a:chExt cx="1725" cy="1224"/>
          </a:xfrm>
        </p:grpSpPr>
        <p:sp>
          <p:nvSpPr>
            <p:cNvPr id="25" name="Oval 4"/>
            <p:cNvSpPr>
              <a:spLocks noChangeArrowheads="1"/>
            </p:cNvSpPr>
            <p:nvPr/>
          </p:nvSpPr>
          <p:spPr bwMode="gray">
            <a:xfrm>
              <a:off x="4195" y="845"/>
              <a:ext cx="1725" cy="1224"/>
            </a:xfrm>
            <a:prstGeom prst="ellipse">
              <a:avLst/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shade val="34510"/>
                    <a:invGamma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>
              <a:outerShdw sy="50000" kx="-2453608" algn="br" rotWithShape="0">
                <a:srgbClr val="001D3A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6" name="WordArt 33">
              <a:hlinkClick r:id="rId3" action="ppaction://hlinksldjump"/>
            </p:cNvPr>
            <p:cNvSpPr>
              <a:spLocks noChangeArrowheads="1" noChangeShapeType="1" noTextEdit="1"/>
            </p:cNvSpPr>
            <p:nvPr/>
          </p:nvSpPr>
          <p:spPr bwMode="auto">
            <a:xfrm>
              <a:off x="4263" y="1170"/>
              <a:ext cx="1497" cy="544"/>
            </a:xfrm>
            <a:prstGeom prst="rect">
              <a:avLst/>
            </a:prstGeom>
          </p:spPr>
          <p:txBody>
            <a:bodyPr wrap="none" fromWordArt="1">
              <a:prstTxWarp prst="textDeflate">
                <a:avLst>
                  <a:gd name="adj" fmla="val 26227"/>
                </a:avLst>
              </a:prstTxWarp>
            </a:bodyPr>
            <a:lstStyle/>
            <a:p>
              <a:pPr algn="ctr"/>
              <a:r>
                <a:rPr lang="ru-RU" sz="3600" kern="10" dirty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Impact"/>
                </a:rPr>
                <a:t>Литература</a:t>
              </a:r>
              <a:endPara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Impac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722" name="Нижний колонтитул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www.themegallery.com</a:t>
            </a:r>
          </a:p>
        </p:txBody>
      </p:sp>
      <p:sp>
        <p:nvSpPr>
          <p:cNvPr id="158723" name="Rectangle 2"/>
          <p:cNvSpPr>
            <a:spLocks noChangeArrowheads="1"/>
          </p:cNvSpPr>
          <p:nvPr/>
        </p:nvSpPr>
        <p:spPr bwMode="auto">
          <a:xfrm>
            <a:off x="5795963" y="6165850"/>
            <a:ext cx="3348037" cy="692150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250825" y="2060575"/>
            <a:ext cx="8893175" cy="3384550"/>
            <a:chOff x="158" y="1298"/>
            <a:chExt cx="5602" cy="2132"/>
          </a:xfrm>
        </p:grpSpPr>
        <p:sp>
          <p:nvSpPr>
            <p:cNvPr id="247812" name="AutoShape 4"/>
            <p:cNvSpPr>
              <a:spLocks noChangeArrowheads="1"/>
            </p:cNvSpPr>
            <p:nvPr/>
          </p:nvSpPr>
          <p:spPr bwMode="gray">
            <a:xfrm>
              <a:off x="158" y="1298"/>
              <a:ext cx="5602" cy="2132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47813" name="Freeform 5"/>
            <p:cNvSpPr>
              <a:spLocks/>
            </p:cNvSpPr>
            <p:nvPr/>
          </p:nvSpPr>
          <p:spPr bwMode="gray">
            <a:xfrm>
              <a:off x="385" y="1616"/>
              <a:ext cx="488" cy="613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0066CC">
                    <a:gamma/>
                    <a:tint val="54510"/>
                    <a:invGamma/>
                  </a:srgbClr>
                </a:gs>
                <a:gs pos="50000">
                  <a:srgbClr val="0066CC">
                    <a:alpha val="0"/>
                  </a:srgbClr>
                </a:gs>
                <a:gs pos="100000">
                  <a:srgbClr val="0066CC">
                    <a:gamma/>
                    <a:tint val="54510"/>
                    <a:invGamma/>
                  </a:srgb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58733" name="Text Box 6"/>
            <p:cNvSpPr txBox="1">
              <a:spLocks noChangeArrowheads="1"/>
            </p:cNvSpPr>
            <p:nvPr/>
          </p:nvSpPr>
          <p:spPr bwMode="gray">
            <a:xfrm>
              <a:off x="2026" y="1480"/>
              <a:ext cx="3734" cy="1221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4000" b="1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Какой гусь фигурирует в названии сказки братьев Гримм?</a:t>
              </a:r>
              <a:endParaRPr lang="ru-RU" sz="4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3" name="Group 7"/>
            <p:cNvGrpSpPr>
              <a:grpSpLocks/>
            </p:cNvGrpSpPr>
            <p:nvPr/>
          </p:nvGrpSpPr>
          <p:grpSpPr bwMode="auto">
            <a:xfrm>
              <a:off x="340" y="1570"/>
              <a:ext cx="1361" cy="1361"/>
              <a:chOff x="476" y="1340"/>
              <a:chExt cx="1361" cy="1361"/>
            </a:xfrm>
          </p:grpSpPr>
          <p:sp>
            <p:nvSpPr>
              <p:cNvPr id="247816" name="Oval 8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tint val="0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58736" name="Oval 9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alpha val="32001"/>
                    </a:schemeClr>
                  </a:gs>
                  <a:gs pos="100000">
                    <a:srgbClr val="000000">
                      <a:alpha val="89998"/>
                    </a:srgb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247818" name="Oval 10"/>
              <p:cNvSpPr>
                <a:spLocks noChangeArrowheads="1"/>
              </p:cNvSpPr>
              <p:nvPr/>
            </p:nvSpPr>
            <p:spPr bwMode="gray">
              <a:xfrm>
                <a:off x="565" y="1429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shade val="54118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58738" name="Oval 11"/>
              <p:cNvSpPr>
                <a:spLocks noChangeArrowheads="1"/>
              </p:cNvSpPr>
              <p:nvPr/>
            </p:nvSpPr>
            <p:spPr bwMode="gray">
              <a:xfrm>
                <a:off x="566" y="1431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rgbClr val="FFFF00">
                      <a:alpha val="0"/>
                    </a:srgbClr>
                  </a:gs>
                  <a:gs pos="100000">
                    <a:srgbClr val="276F6C"/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158739" name="Oval 12"/>
              <p:cNvSpPr>
                <a:spLocks noChangeArrowheads="1"/>
              </p:cNvSpPr>
              <p:nvPr/>
            </p:nvSpPr>
            <p:spPr bwMode="gray">
              <a:xfrm>
                <a:off x="624" y="1488"/>
                <a:ext cx="1065" cy="1065"/>
              </a:xfrm>
              <a:prstGeom prst="ellipse">
                <a:avLst/>
              </a:prstGeom>
              <a:solidFill>
                <a:srgbClr val="333333"/>
              </a:soli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grpSp>
            <p:nvGrpSpPr>
              <p:cNvPr id="4" name="Group 13"/>
              <p:cNvGrpSpPr>
                <a:grpSpLocks/>
              </p:cNvGrpSpPr>
              <p:nvPr/>
            </p:nvGrpSpPr>
            <p:grpSpPr bwMode="auto">
              <a:xfrm>
                <a:off x="641" y="1504"/>
                <a:ext cx="1031" cy="1031"/>
                <a:chOff x="4166" y="1706"/>
                <a:chExt cx="1252" cy="1252"/>
              </a:xfrm>
            </p:grpSpPr>
            <p:sp>
              <p:nvSpPr>
                <p:cNvPr id="158742" name="Oval 14"/>
                <p:cNvSpPr>
                  <a:spLocks noChangeArrowheads="1"/>
                </p:cNvSpPr>
                <p:nvPr/>
              </p:nvSpPr>
              <p:spPr bwMode="gray">
                <a:xfrm>
                  <a:off x="4166" y="1706"/>
                  <a:ext cx="1252" cy="125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636869"/>
                    </a:gs>
                    <a:gs pos="100000">
                      <a:srgbClr val="D6E1E2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58743" name="Oval 15"/>
                <p:cNvSpPr>
                  <a:spLocks noChangeArrowheads="1"/>
                </p:cNvSpPr>
                <p:nvPr/>
              </p:nvSpPr>
              <p:spPr bwMode="gray">
                <a:xfrm>
                  <a:off x="4182" y="1713"/>
                  <a:ext cx="1222" cy="122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alpha val="0"/>
                      </a:srgbClr>
                    </a:gs>
                    <a:gs pos="100000">
                      <a:srgbClr val="F1F5F5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58744" name="Oval 16"/>
                <p:cNvSpPr>
                  <a:spLocks noChangeArrowheads="1"/>
                </p:cNvSpPr>
                <p:nvPr/>
              </p:nvSpPr>
              <p:spPr bwMode="gray">
                <a:xfrm>
                  <a:off x="4195" y="1725"/>
                  <a:ext cx="1162" cy="114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AAB2B3"/>
                    </a:gs>
                    <a:gs pos="100000">
                      <a:srgbClr val="D6E1E2">
                        <a:alpha val="48000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58745" name="Oval 17"/>
                <p:cNvSpPr>
                  <a:spLocks noChangeArrowheads="1"/>
                </p:cNvSpPr>
                <p:nvPr/>
              </p:nvSpPr>
              <p:spPr bwMode="gray">
                <a:xfrm>
                  <a:off x="4263" y="1757"/>
                  <a:ext cx="1033" cy="92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D6E1E2">
                        <a:alpha val="37999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158741" name="Text Box 18"/>
              <p:cNvSpPr txBox="1">
                <a:spLocks noChangeArrowheads="1"/>
              </p:cNvSpPr>
              <p:nvPr/>
            </p:nvSpPr>
            <p:spPr bwMode="gray">
              <a:xfrm>
                <a:off x="924" y="1451"/>
                <a:ext cx="471" cy="826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ru-RU" sz="8000" b="1">
                    <a:solidFill>
                      <a:srgbClr val="FF3300"/>
                    </a:solidFill>
                    <a:latin typeface="Georgia" pitchFamily="18" charset="0"/>
                  </a:rPr>
                  <a:t>7</a:t>
                </a:r>
                <a:endParaRPr lang="en-US" sz="8000" b="1">
                  <a:solidFill>
                    <a:srgbClr val="FF3300"/>
                  </a:solidFill>
                  <a:latin typeface="Georgia" pitchFamily="18" charset="0"/>
                </a:endParaRPr>
              </a:p>
            </p:txBody>
          </p:sp>
        </p:grpSp>
      </p:grpSp>
      <p:sp>
        <p:nvSpPr>
          <p:cNvPr id="158725" name="AutoShape 19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237288"/>
            <a:ext cx="684212" cy="620712"/>
          </a:xfrm>
          <a:prstGeom prst="actionButtonHome">
            <a:avLst/>
          </a:prstGeom>
          <a:gradFill rotWithShape="1">
            <a:gsLst>
              <a:gs pos="0">
                <a:schemeClr val="hlink"/>
              </a:gs>
              <a:gs pos="100000">
                <a:srgbClr val="2F3D48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5" name="Group 40"/>
          <p:cNvGrpSpPr>
            <a:grpSpLocks/>
          </p:cNvGrpSpPr>
          <p:nvPr/>
        </p:nvGrpSpPr>
        <p:grpSpPr bwMode="auto">
          <a:xfrm>
            <a:off x="357158" y="214290"/>
            <a:ext cx="2468546" cy="1643074"/>
            <a:chOff x="4195" y="845"/>
            <a:chExt cx="1725" cy="1224"/>
          </a:xfrm>
        </p:grpSpPr>
        <p:sp>
          <p:nvSpPr>
            <p:cNvPr id="25" name="Oval 4"/>
            <p:cNvSpPr>
              <a:spLocks noChangeArrowheads="1"/>
            </p:cNvSpPr>
            <p:nvPr/>
          </p:nvSpPr>
          <p:spPr bwMode="gray">
            <a:xfrm>
              <a:off x="4195" y="845"/>
              <a:ext cx="1725" cy="1224"/>
            </a:xfrm>
            <a:prstGeom prst="ellipse">
              <a:avLst/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shade val="34510"/>
                    <a:invGamma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>
              <a:outerShdw sy="50000" kx="-2453608" algn="br" rotWithShape="0">
                <a:srgbClr val="001D3A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6" name="WordArt 33">
              <a:hlinkClick r:id="rId3" action="ppaction://hlinksldjump"/>
            </p:cNvPr>
            <p:cNvSpPr>
              <a:spLocks noChangeArrowheads="1" noChangeShapeType="1" noTextEdit="1"/>
            </p:cNvSpPr>
            <p:nvPr/>
          </p:nvSpPr>
          <p:spPr bwMode="auto">
            <a:xfrm>
              <a:off x="4263" y="1170"/>
              <a:ext cx="1497" cy="544"/>
            </a:xfrm>
            <a:prstGeom prst="rect">
              <a:avLst/>
            </a:prstGeom>
          </p:spPr>
          <p:txBody>
            <a:bodyPr wrap="none" fromWordArt="1">
              <a:prstTxWarp prst="textDeflate">
                <a:avLst>
                  <a:gd name="adj" fmla="val 26227"/>
                </a:avLst>
              </a:prstTxWarp>
            </a:bodyPr>
            <a:lstStyle/>
            <a:p>
              <a:pPr algn="ctr"/>
              <a:r>
                <a:rPr lang="ru-RU" sz="3600" kern="10" dirty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Impact"/>
                </a:rPr>
                <a:t>Литература</a:t>
              </a:r>
              <a:endPara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Impac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746" name="Нижний колонтитул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www.themegallery.com</a:t>
            </a:r>
          </a:p>
        </p:txBody>
      </p:sp>
      <p:sp>
        <p:nvSpPr>
          <p:cNvPr id="159747" name="Rectangle 2"/>
          <p:cNvSpPr>
            <a:spLocks noChangeArrowheads="1"/>
          </p:cNvSpPr>
          <p:nvPr/>
        </p:nvSpPr>
        <p:spPr bwMode="auto">
          <a:xfrm>
            <a:off x="5795963" y="6165850"/>
            <a:ext cx="3348037" cy="692150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250825" y="2060575"/>
            <a:ext cx="8893175" cy="3384550"/>
            <a:chOff x="158" y="1298"/>
            <a:chExt cx="5602" cy="2132"/>
          </a:xfrm>
        </p:grpSpPr>
        <p:sp>
          <p:nvSpPr>
            <p:cNvPr id="246788" name="AutoShape 4"/>
            <p:cNvSpPr>
              <a:spLocks noChangeArrowheads="1"/>
            </p:cNvSpPr>
            <p:nvPr/>
          </p:nvSpPr>
          <p:spPr bwMode="gray">
            <a:xfrm>
              <a:off x="158" y="1298"/>
              <a:ext cx="5602" cy="2132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46789" name="Freeform 5"/>
            <p:cNvSpPr>
              <a:spLocks/>
            </p:cNvSpPr>
            <p:nvPr/>
          </p:nvSpPr>
          <p:spPr bwMode="gray">
            <a:xfrm>
              <a:off x="385" y="1616"/>
              <a:ext cx="488" cy="613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0066CC">
                    <a:gamma/>
                    <a:tint val="54510"/>
                    <a:invGamma/>
                  </a:srgbClr>
                </a:gs>
                <a:gs pos="50000">
                  <a:srgbClr val="0066CC">
                    <a:alpha val="0"/>
                  </a:srgbClr>
                </a:gs>
                <a:gs pos="100000">
                  <a:srgbClr val="0066CC">
                    <a:gamma/>
                    <a:tint val="54510"/>
                    <a:invGamma/>
                  </a:srgb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59757" name="Text Box 6"/>
            <p:cNvSpPr txBox="1">
              <a:spLocks noChangeArrowheads="1"/>
            </p:cNvSpPr>
            <p:nvPr/>
          </p:nvSpPr>
          <p:spPr bwMode="gray">
            <a:xfrm>
              <a:off x="2026" y="1395"/>
              <a:ext cx="3734" cy="199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4000" b="1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Какое «удобрение» увеличивало урожайность золотых монет на Поле Чудес в Стране </a:t>
              </a:r>
              <a:r>
                <a:rPr lang="ru-RU" sz="4000" b="1" dirty="0" err="1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дураков</a:t>
              </a:r>
              <a:r>
                <a:rPr lang="ru-RU" sz="4000" b="1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?</a:t>
              </a:r>
              <a:endParaRPr lang="ru-RU" sz="4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3" name="Group 7"/>
            <p:cNvGrpSpPr>
              <a:grpSpLocks/>
            </p:cNvGrpSpPr>
            <p:nvPr/>
          </p:nvGrpSpPr>
          <p:grpSpPr bwMode="auto">
            <a:xfrm>
              <a:off x="340" y="1570"/>
              <a:ext cx="1361" cy="1361"/>
              <a:chOff x="476" y="1340"/>
              <a:chExt cx="1361" cy="1361"/>
            </a:xfrm>
          </p:grpSpPr>
          <p:sp>
            <p:nvSpPr>
              <p:cNvPr id="246792" name="Oval 8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tint val="0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59760" name="Oval 9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alpha val="32001"/>
                    </a:schemeClr>
                  </a:gs>
                  <a:gs pos="100000">
                    <a:srgbClr val="000000">
                      <a:alpha val="89998"/>
                    </a:srgb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246794" name="Oval 10"/>
              <p:cNvSpPr>
                <a:spLocks noChangeArrowheads="1"/>
              </p:cNvSpPr>
              <p:nvPr/>
            </p:nvSpPr>
            <p:spPr bwMode="gray">
              <a:xfrm>
                <a:off x="565" y="1429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shade val="54118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59762" name="Oval 11"/>
              <p:cNvSpPr>
                <a:spLocks noChangeArrowheads="1"/>
              </p:cNvSpPr>
              <p:nvPr/>
            </p:nvSpPr>
            <p:spPr bwMode="gray">
              <a:xfrm>
                <a:off x="566" y="1431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rgbClr val="FFFF00">
                      <a:alpha val="0"/>
                    </a:srgbClr>
                  </a:gs>
                  <a:gs pos="100000">
                    <a:srgbClr val="276F6C"/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159763" name="Oval 12"/>
              <p:cNvSpPr>
                <a:spLocks noChangeArrowheads="1"/>
              </p:cNvSpPr>
              <p:nvPr/>
            </p:nvSpPr>
            <p:spPr bwMode="gray">
              <a:xfrm>
                <a:off x="624" y="1488"/>
                <a:ext cx="1065" cy="1065"/>
              </a:xfrm>
              <a:prstGeom prst="ellipse">
                <a:avLst/>
              </a:prstGeom>
              <a:solidFill>
                <a:srgbClr val="333333"/>
              </a:soli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grpSp>
            <p:nvGrpSpPr>
              <p:cNvPr id="4" name="Group 13"/>
              <p:cNvGrpSpPr>
                <a:grpSpLocks/>
              </p:cNvGrpSpPr>
              <p:nvPr/>
            </p:nvGrpSpPr>
            <p:grpSpPr bwMode="auto">
              <a:xfrm>
                <a:off x="641" y="1504"/>
                <a:ext cx="1031" cy="1031"/>
                <a:chOff x="4166" y="1706"/>
                <a:chExt cx="1252" cy="1252"/>
              </a:xfrm>
            </p:grpSpPr>
            <p:sp>
              <p:nvSpPr>
                <p:cNvPr id="159766" name="Oval 14"/>
                <p:cNvSpPr>
                  <a:spLocks noChangeArrowheads="1"/>
                </p:cNvSpPr>
                <p:nvPr/>
              </p:nvSpPr>
              <p:spPr bwMode="gray">
                <a:xfrm>
                  <a:off x="4166" y="1706"/>
                  <a:ext cx="1252" cy="125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636869"/>
                    </a:gs>
                    <a:gs pos="100000">
                      <a:srgbClr val="D6E1E2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59767" name="Oval 15"/>
                <p:cNvSpPr>
                  <a:spLocks noChangeArrowheads="1"/>
                </p:cNvSpPr>
                <p:nvPr/>
              </p:nvSpPr>
              <p:spPr bwMode="gray">
                <a:xfrm>
                  <a:off x="4182" y="1713"/>
                  <a:ext cx="1222" cy="122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alpha val="0"/>
                      </a:srgbClr>
                    </a:gs>
                    <a:gs pos="100000">
                      <a:srgbClr val="F1F5F5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59768" name="Oval 16"/>
                <p:cNvSpPr>
                  <a:spLocks noChangeArrowheads="1"/>
                </p:cNvSpPr>
                <p:nvPr/>
              </p:nvSpPr>
              <p:spPr bwMode="gray">
                <a:xfrm>
                  <a:off x="4195" y="1725"/>
                  <a:ext cx="1162" cy="114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AAB2B3"/>
                    </a:gs>
                    <a:gs pos="100000">
                      <a:srgbClr val="D6E1E2">
                        <a:alpha val="48000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59769" name="Oval 17"/>
                <p:cNvSpPr>
                  <a:spLocks noChangeArrowheads="1"/>
                </p:cNvSpPr>
                <p:nvPr/>
              </p:nvSpPr>
              <p:spPr bwMode="gray">
                <a:xfrm>
                  <a:off x="4263" y="1757"/>
                  <a:ext cx="1033" cy="92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D6E1E2">
                        <a:alpha val="37999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159765" name="Text Box 18"/>
              <p:cNvSpPr txBox="1">
                <a:spLocks noChangeArrowheads="1"/>
              </p:cNvSpPr>
              <p:nvPr/>
            </p:nvSpPr>
            <p:spPr bwMode="gray">
              <a:xfrm>
                <a:off x="885" y="1451"/>
                <a:ext cx="549" cy="826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ru-RU" sz="8000" b="1">
                    <a:solidFill>
                      <a:srgbClr val="FF3300"/>
                    </a:solidFill>
                    <a:latin typeface="Georgia" pitchFamily="18" charset="0"/>
                  </a:rPr>
                  <a:t>8</a:t>
                </a:r>
                <a:endParaRPr lang="en-US" sz="8000" b="1">
                  <a:solidFill>
                    <a:srgbClr val="FF3300"/>
                  </a:solidFill>
                  <a:latin typeface="Georgia" pitchFamily="18" charset="0"/>
                </a:endParaRPr>
              </a:p>
            </p:txBody>
          </p:sp>
        </p:grpSp>
      </p:grpSp>
      <p:sp>
        <p:nvSpPr>
          <p:cNvPr id="159749" name="AutoShape 19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237288"/>
            <a:ext cx="684212" cy="620712"/>
          </a:xfrm>
          <a:prstGeom prst="actionButtonHome">
            <a:avLst/>
          </a:prstGeom>
          <a:gradFill rotWithShape="1">
            <a:gsLst>
              <a:gs pos="0">
                <a:schemeClr val="hlink"/>
              </a:gs>
              <a:gs pos="100000">
                <a:srgbClr val="2F3D48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5" name="Group 40"/>
          <p:cNvGrpSpPr>
            <a:grpSpLocks/>
          </p:cNvGrpSpPr>
          <p:nvPr/>
        </p:nvGrpSpPr>
        <p:grpSpPr bwMode="auto">
          <a:xfrm>
            <a:off x="357158" y="214290"/>
            <a:ext cx="2468546" cy="1643074"/>
            <a:chOff x="4195" y="845"/>
            <a:chExt cx="1725" cy="1224"/>
          </a:xfrm>
        </p:grpSpPr>
        <p:sp>
          <p:nvSpPr>
            <p:cNvPr id="25" name="Oval 4"/>
            <p:cNvSpPr>
              <a:spLocks noChangeArrowheads="1"/>
            </p:cNvSpPr>
            <p:nvPr/>
          </p:nvSpPr>
          <p:spPr bwMode="gray">
            <a:xfrm>
              <a:off x="4195" y="845"/>
              <a:ext cx="1725" cy="1224"/>
            </a:xfrm>
            <a:prstGeom prst="ellipse">
              <a:avLst/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shade val="34510"/>
                    <a:invGamma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>
              <a:outerShdw sy="50000" kx="-2453608" algn="br" rotWithShape="0">
                <a:srgbClr val="001D3A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6" name="WordArt 33">
              <a:hlinkClick r:id="rId3" action="ppaction://hlinksldjump"/>
            </p:cNvPr>
            <p:cNvSpPr>
              <a:spLocks noChangeArrowheads="1" noChangeShapeType="1" noTextEdit="1"/>
            </p:cNvSpPr>
            <p:nvPr/>
          </p:nvSpPr>
          <p:spPr bwMode="auto">
            <a:xfrm>
              <a:off x="4263" y="1170"/>
              <a:ext cx="1497" cy="544"/>
            </a:xfrm>
            <a:prstGeom prst="rect">
              <a:avLst/>
            </a:prstGeom>
          </p:spPr>
          <p:txBody>
            <a:bodyPr wrap="none" fromWordArt="1">
              <a:prstTxWarp prst="textDeflate">
                <a:avLst>
                  <a:gd name="adj" fmla="val 26227"/>
                </a:avLst>
              </a:prstTxWarp>
            </a:bodyPr>
            <a:lstStyle/>
            <a:p>
              <a:pPr algn="ctr"/>
              <a:r>
                <a:rPr lang="ru-RU" sz="3600" kern="10" dirty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Impact"/>
                </a:rPr>
                <a:t>Литература</a:t>
              </a:r>
              <a:endPara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Impac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70" name="Нижний колонтитул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www.themegallery.com</a:t>
            </a:r>
          </a:p>
        </p:txBody>
      </p:sp>
      <p:sp>
        <p:nvSpPr>
          <p:cNvPr id="160771" name="Rectangle 2"/>
          <p:cNvSpPr>
            <a:spLocks noChangeArrowheads="1"/>
          </p:cNvSpPr>
          <p:nvPr/>
        </p:nvSpPr>
        <p:spPr bwMode="auto">
          <a:xfrm>
            <a:off x="5795963" y="6165850"/>
            <a:ext cx="3348037" cy="692150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250825" y="2060575"/>
            <a:ext cx="8893175" cy="3384550"/>
            <a:chOff x="158" y="1298"/>
            <a:chExt cx="5602" cy="2132"/>
          </a:xfrm>
        </p:grpSpPr>
        <p:sp>
          <p:nvSpPr>
            <p:cNvPr id="245764" name="AutoShape 4"/>
            <p:cNvSpPr>
              <a:spLocks noChangeArrowheads="1"/>
            </p:cNvSpPr>
            <p:nvPr/>
          </p:nvSpPr>
          <p:spPr bwMode="gray">
            <a:xfrm>
              <a:off x="158" y="1298"/>
              <a:ext cx="5602" cy="2132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45765" name="Freeform 5"/>
            <p:cNvSpPr>
              <a:spLocks/>
            </p:cNvSpPr>
            <p:nvPr/>
          </p:nvSpPr>
          <p:spPr bwMode="gray">
            <a:xfrm>
              <a:off x="385" y="1616"/>
              <a:ext cx="488" cy="613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0066CC">
                    <a:gamma/>
                    <a:tint val="54510"/>
                    <a:invGamma/>
                  </a:srgbClr>
                </a:gs>
                <a:gs pos="50000">
                  <a:srgbClr val="0066CC">
                    <a:alpha val="0"/>
                  </a:srgbClr>
                </a:gs>
                <a:gs pos="100000">
                  <a:srgbClr val="0066CC">
                    <a:gamma/>
                    <a:tint val="54510"/>
                    <a:invGamma/>
                  </a:srgb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0781" name="Text Box 6"/>
            <p:cNvSpPr txBox="1">
              <a:spLocks noChangeArrowheads="1"/>
            </p:cNvSpPr>
            <p:nvPr/>
          </p:nvSpPr>
          <p:spPr bwMode="gray">
            <a:xfrm>
              <a:off x="2026" y="1480"/>
              <a:ext cx="3734" cy="145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3600" b="1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У какого литературного героя было золотое правило: «Встал – убери свою планету»?</a:t>
              </a:r>
              <a:endParaRPr lang="ru-RU" sz="36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3" name="Group 7"/>
            <p:cNvGrpSpPr>
              <a:grpSpLocks/>
            </p:cNvGrpSpPr>
            <p:nvPr/>
          </p:nvGrpSpPr>
          <p:grpSpPr bwMode="auto">
            <a:xfrm>
              <a:off x="340" y="1570"/>
              <a:ext cx="1361" cy="1361"/>
              <a:chOff x="476" y="1340"/>
              <a:chExt cx="1361" cy="1361"/>
            </a:xfrm>
          </p:grpSpPr>
          <p:sp>
            <p:nvSpPr>
              <p:cNvPr id="245768" name="Oval 8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tint val="0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60784" name="Oval 9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alpha val="32001"/>
                    </a:schemeClr>
                  </a:gs>
                  <a:gs pos="100000">
                    <a:srgbClr val="000000">
                      <a:alpha val="89998"/>
                    </a:srgb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245770" name="Oval 10"/>
              <p:cNvSpPr>
                <a:spLocks noChangeArrowheads="1"/>
              </p:cNvSpPr>
              <p:nvPr/>
            </p:nvSpPr>
            <p:spPr bwMode="gray">
              <a:xfrm>
                <a:off x="565" y="1429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shade val="54118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60786" name="Oval 11"/>
              <p:cNvSpPr>
                <a:spLocks noChangeArrowheads="1"/>
              </p:cNvSpPr>
              <p:nvPr/>
            </p:nvSpPr>
            <p:spPr bwMode="gray">
              <a:xfrm>
                <a:off x="566" y="1431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rgbClr val="FFFF00">
                      <a:alpha val="0"/>
                    </a:srgbClr>
                  </a:gs>
                  <a:gs pos="100000">
                    <a:srgbClr val="276F6C"/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160787" name="Oval 12"/>
              <p:cNvSpPr>
                <a:spLocks noChangeArrowheads="1"/>
              </p:cNvSpPr>
              <p:nvPr/>
            </p:nvSpPr>
            <p:spPr bwMode="gray">
              <a:xfrm>
                <a:off x="624" y="1488"/>
                <a:ext cx="1065" cy="1065"/>
              </a:xfrm>
              <a:prstGeom prst="ellipse">
                <a:avLst/>
              </a:prstGeom>
              <a:solidFill>
                <a:srgbClr val="333333"/>
              </a:soli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grpSp>
            <p:nvGrpSpPr>
              <p:cNvPr id="4" name="Group 13"/>
              <p:cNvGrpSpPr>
                <a:grpSpLocks/>
              </p:cNvGrpSpPr>
              <p:nvPr/>
            </p:nvGrpSpPr>
            <p:grpSpPr bwMode="auto">
              <a:xfrm>
                <a:off x="641" y="1504"/>
                <a:ext cx="1031" cy="1031"/>
                <a:chOff x="4166" y="1706"/>
                <a:chExt cx="1252" cy="1252"/>
              </a:xfrm>
            </p:grpSpPr>
            <p:sp>
              <p:nvSpPr>
                <p:cNvPr id="160790" name="Oval 14"/>
                <p:cNvSpPr>
                  <a:spLocks noChangeArrowheads="1"/>
                </p:cNvSpPr>
                <p:nvPr/>
              </p:nvSpPr>
              <p:spPr bwMode="gray">
                <a:xfrm>
                  <a:off x="4166" y="1706"/>
                  <a:ext cx="1252" cy="125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636869"/>
                    </a:gs>
                    <a:gs pos="100000">
                      <a:srgbClr val="D6E1E2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60791" name="Oval 15"/>
                <p:cNvSpPr>
                  <a:spLocks noChangeArrowheads="1"/>
                </p:cNvSpPr>
                <p:nvPr/>
              </p:nvSpPr>
              <p:spPr bwMode="gray">
                <a:xfrm>
                  <a:off x="4182" y="1713"/>
                  <a:ext cx="1222" cy="122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alpha val="0"/>
                      </a:srgbClr>
                    </a:gs>
                    <a:gs pos="100000">
                      <a:srgbClr val="F1F5F5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60792" name="Oval 16"/>
                <p:cNvSpPr>
                  <a:spLocks noChangeArrowheads="1"/>
                </p:cNvSpPr>
                <p:nvPr/>
              </p:nvSpPr>
              <p:spPr bwMode="gray">
                <a:xfrm>
                  <a:off x="4195" y="1725"/>
                  <a:ext cx="1162" cy="114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AAB2B3"/>
                    </a:gs>
                    <a:gs pos="100000">
                      <a:srgbClr val="D6E1E2">
                        <a:alpha val="48000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60793" name="Oval 17"/>
                <p:cNvSpPr>
                  <a:spLocks noChangeArrowheads="1"/>
                </p:cNvSpPr>
                <p:nvPr/>
              </p:nvSpPr>
              <p:spPr bwMode="gray">
                <a:xfrm>
                  <a:off x="4263" y="1757"/>
                  <a:ext cx="1033" cy="92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D6E1E2">
                        <a:alpha val="37999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160789" name="Text Box 18"/>
              <p:cNvSpPr txBox="1">
                <a:spLocks noChangeArrowheads="1"/>
              </p:cNvSpPr>
              <p:nvPr/>
            </p:nvSpPr>
            <p:spPr bwMode="gray">
              <a:xfrm>
                <a:off x="894" y="1451"/>
                <a:ext cx="531" cy="826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ru-RU" sz="8000" b="1">
                    <a:solidFill>
                      <a:srgbClr val="FF3300"/>
                    </a:solidFill>
                    <a:latin typeface="Georgia" pitchFamily="18" charset="0"/>
                  </a:rPr>
                  <a:t>9</a:t>
                </a:r>
                <a:endParaRPr lang="en-US" sz="8000" b="1">
                  <a:solidFill>
                    <a:srgbClr val="FF3300"/>
                  </a:solidFill>
                  <a:latin typeface="Georgia" pitchFamily="18" charset="0"/>
                </a:endParaRPr>
              </a:p>
            </p:txBody>
          </p:sp>
        </p:grpSp>
      </p:grpSp>
      <p:sp>
        <p:nvSpPr>
          <p:cNvPr id="160773" name="AutoShape 19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237288"/>
            <a:ext cx="684212" cy="620712"/>
          </a:xfrm>
          <a:prstGeom prst="actionButtonHome">
            <a:avLst/>
          </a:prstGeom>
          <a:gradFill rotWithShape="1">
            <a:gsLst>
              <a:gs pos="0">
                <a:schemeClr val="hlink"/>
              </a:gs>
              <a:gs pos="100000">
                <a:srgbClr val="2F3D48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5" name="Group 40"/>
          <p:cNvGrpSpPr>
            <a:grpSpLocks/>
          </p:cNvGrpSpPr>
          <p:nvPr/>
        </p:nvGrpSpPr>
        <p:grpSpPr bwMode="auto">
          <a:xfrm>
            <a:off x="357158" y="214290"/>
            <a:ext cx="2468546" cy="1643074"/>
            <a:chOff x="4195" y="845"/>
            <a:chExt cx="1725" cy="1224"/>
          </a:xfrm>
        </p:grpSpPr>
        <p:sp>
          <p:nvSpPr>
            <p:cNvPr id="25" name="Oval 4"/>
            <p:cNvSpPr>
              <a:spLocks noChangeArrowheads="1"/>
            </p:cNvSpPr>
            <p:nvPr/>
          </p:nvSpPr>
          <p:spPr bwMode="gray">
            <a:xfrm>
              <a:off x="4195" y="845"/>
              <a:ext cx="1725" cy="1224"/>
            </a:xfrm>
            <a:prstGeom prst="ellipse">
              <a:avLst/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shade val="34510"/>
                    <a:invGamma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>
              <a:outerShdw sy="50000" kx="-2453608" algn="br" rotWithShape="0">
                <a:srgbClr val="001D3A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6" name="WordArt 33">
              <a:hlinkClick r:id="rId3" action="ppaction://hlinksldjump"/>
            </p:cNvPr>
            <p:cNvSpPr>
              <a:spLocks noChangeArrowheads="1" noChangeShapeType="1" noTextEdit="1"/>
            </p:cNvSpPr>
            <p:nvPr/>
          </p:nvSpPr>
          <p:spPr bwMode="auto">
            <a:xfrm>
              <a:off x="4263" y="1170"/>
              <a:ext cx="1497" cy="544"/>
            </a:xfrm>
            <a:prstGeom prst="rect">
              <a:avLst/>
            </a:prstGeom>
          </p:spPr>
          <p:txBody>
            <a:bodyPr wrap="none" fromWordArt="1">
              <a:prstTxWarp prst="textDeflate">
                <a:avLst>
                  <a:gd name="adj" fmla="val 26227"/>
                </a:avLst>
              </a:prstTxWarp>
            </a:bodyPr>
            <a:lstStyle/>
            <a:p>
              <a:pPr algn="ctr"/>
              <a:r>
                <a:rPr lang="ru-RU" sz="3600" kern="10" dirty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Impact"/>
                </a:rPr>
                <a:t>Литература</a:t>
              </a:r>
              <a:endPara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Impac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4" name="Нижний колонтитул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www.themegallery.com</a:t>
            </a:r>
          </a:p>
        </p:txBody>
      </p:sp>
      <p:sp>
        <p:nvSpPr>
          <p:cNvPr id="161795" name="Rectangle 2"/>
          <p:cNvSpPr>
            <a:spLocks noChangeArrowheads="1"/>
          </p:cNvSpPr>
          <p:nvPr/>
        </p:nvSpPr>
        <p:spPr bwMode="auto">
          <a:xfrm>
            <a:off x="5795963" y="6165850"/>
            <a:ext cx="3348037" cy="692150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250825" y="2060575"/>
            <a:ext cx="8893175" cy="3384550"/>
            <a:chOff x="158" y="1298"/>
            <a:chExt cx="5602" cy="2132"/>
          </a:xfrm>
        </p:grpSpPr>
        <p:sp>
          <p:nvSpPr>
            <p:cNvPr id="244740" name="AutoShape 4"/>
            <p:cNvSpPr>
              <a:spLocks noChangeArrowheads="1"/>
            </p:cNvSpPr>
            <p:nvPr/>
          </p:nvSpPr>
          <p:spPr bwMode="gray">
            <a:xfrm>
              <a:off x="158" y="1298"/>
              <a:ext cx="5602" cy="2132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44741" name="Freeform 5"/>
            <p:cNvSpPr>
              <a:spLocks/>
            </p:cNvSpPr>
            <p:nvPr/>
          </p:nvSpPr>
          <p:spPr bwMode="gray">
            <a:xfrm>
              <a:off x="385" y="1616"/>
              <a:ext cx="488" cy="613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0066CC">
                    <a:gamma/>
                    <a:tint val="54510"/>
                    <a:invGamma/>
                  </a:srgbClr>
                </a:gs>
                <a:gs pos="50000">
                  <a:srgbClr val="0066CC">
                    <a:alpha val="0"/>
                  </a:srgbClr>
                </a:gs>
                <a:gs pos="100000">
                  <a:srgbClr val="0066CC">
                    <a:gamma/>
                    <a:tint val="54510"/>
                    <a:invGamma/>
                  </a:srgb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1805" name="Text Box 6"/>
            <p:cNvSpPr txBox="1">
              <a:spLocks noChangeArrowheads="1"/>
            </p:cNvSpPr>
            <p:nvPr/>
          </p:nvSpPr>
          <p:spPr bwMode="gray">
            <a:xfrm>
              <a:off x="2026" y="1480"/>
              <a:ext cx="3734" cy="145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3600" b="1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Какой поэт написал стихотворение «Отговорила роща золотая»?</a:t>
              </a:r>
              <a:endParaRPr lang="ru-RU" sz="36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3" name="Group 7"/>
            <p:cNvGrpSpPr>
              <a:grpSpLocks/>
            </p:cNvGrpSpPr>
            <p:nvPr/>
          </p:nvGrpSpPr>
          <p:grpSpPr bwMode="auto">
            <a:xfrm>
              <a:off x="340" y="1570"/>
              <a:ext cx="1361" cy="1361"/>
              <a:chOff x="476" y="1340"/>
              <a:chExt cx="1361" cy="1361"/>
            </a:xfrm>
          </p:grpSpPr>
          <p:sp>
            <p:nvSpPr>
              <p:cNvPr id="244744" name="Oval 8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tint val="0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61808" name="Oval 9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alpha val="32001"/>
                    </a:schemeClr>
                  </a:gs>
                  <a:gs pos="100000">
                    <a:srgbClr val="000000">
                      <a:alpha val="89998"/>
                    </a:srgb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244746" name="Oval 10"/>
              <p:cNvSpPr>
                <a:spLocks noChangeArrowheads="1"/>
              </p:cNvSpPr>
              <p:nvPr/>
            </p:nvSpPr>
            <p:spPr bwMode="gray">
              <a:xfrm>
                <a:off x="565" y="1429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shade val="54118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61810" name="Oval 11"/>
              <p:cNvSpPr>
                <a:spLocks noChangeArrowheads="1"/>
              </p:cNvSpPr>
              <p:nvPr/>
            </p:nvSpPr>
            <p:spPr bwMode="gray">
              <a:xfrm>
                <a:off x="566" y="1431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rgbClr val="FFFF00">
                      <a:alpha val="0"/>
                    </a:srgbClr>
                  </a:gs>
                  <a:gs pos="100000">
                    <a:srgbClr val="276F6C"/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161811" name="Oval 12"/>
              <p:cNvSpPr>
                <a:spLocks noChangeArrowheads="1"/>
              </p:cNvSpPr>
              <p:nvPr/>
            </p:nvSpPr>
            <p:spPr bwMode="gray">
              <a:xfrm>
                <a:off x="624" y="1488"/>
                <a:ext cx="1065" cy="1065"/>
              </a:xfrm>
              <a:prstGeom prst="ellipse">
                <a:avLst/>
              </a:prstGeom>
              <a:solidFill>
                <a:srgbClr val="333333"/>
              </a:soli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grpSp>
            <p:nvGrpSpPr>
              <p:cNvPr id="4" name="Group 13"/>
              <p:cNvGrpSpPr>
                <a:grpSpLocks/>
              </p:cNvGrpSpPr>
              <p:nvPr/>
            </p:nvGrpSpPr>
            <p:grpSpPr bwMode="auto">
              <a:xfrm>
                <a:off x="641" y="1504"/>
                <a:ext cx="1031" cy="1031"/>
                <a:chOff x="4166" y="1706"/>
                <a:chExt cx="1252" cy="1252"/>
              </a:xfrm>
            </p:grpSpPr>
            <p:sp>
              <p:nvSpPr>
                <p:cNvPr id="161814" name="Oval 14"/>
                <p:cNvSpPr>
                  <a:spLocks noChangeArrowheads="1"/>
                </p:cNvSpPr>
                <p:nvPr/>
              </p:nvSpPr>
              <p:spPr bwMode="gray">
                <a:xfrm>
                  <a:off x="4166" y="1706"/>
                  <a:ext cx="1252" cy="125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636869"/>
                    </a:gs>
                    <a:gs pos="100000">
                      <a:srgbClr val="D6E1E2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61815" name="Oval 15"/>
                <p:cNvSpPr>
                  <a:spLocks noChangeArrowheads="1"/>
                </p:cNvSpPr>
                <p:nvPr/>
              </p:nvSpPr>
              <p:spPr bwMode="gray">
                <a:xfrm>
                  <a:off x="4182" y="1713"/>
                  <a:ext cx="1222" cy="122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alpha val="0"/>
                      </a:srgbClr>
                    </a:gs>
                    <a:gs pos="100000">
                      <a:srgbClr val="F1F5F5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61816" name="Oval 16"/>
                <p:cNvSpPr>
                  <a:spLocks noChangeArrowheads="1"/>
                </p:cNvSpPr>
                <p:nvPr/>
              </p:nvSpPr>
              <p:spPr bwMode="gray">
                <a:xfrm>
                  <a:off x="4195" y="1725"/>
                  <a:ext cx="1162" cy="114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AAB2B3"/>
                    </a:gs>
                    <a:gs pos="100000">
                      <a:srgbClr val="D6E1E2">
                        <a:alpha val="48000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61817" name="Oval 17"/>
                <p:cNvSpPr>
                  <a:spLocks noChangeArrowheads="1"/>
                </p:cNvSpPr>
                <p:nvPr/>
              </p:nvSpPr>
              <p:spPr bwMode="gray">
                <a:xfrm>
                  <a:off x="4263" y="1757"/>
                  <a:ext cx="1033" cy="92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D6E1E2">
                        <a:alpha val="37999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161813" name="Text Box 18"/>
              <p:cNvSpPr txBox="1">
                <a:spLocks noChangeArrowheads="1"/>
              </p:cNvSpPr>
              <p:nvPr/>
            </p:nvSpPr>
            <p:spPr bwMode="gray">
              <a:xfrm>
                <a:off x="721" y="1451"/>
                <a:ext cx="878" cy="826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ru-RU" sz="8000" b="1">
                    <a:solidFill>
                      <a:srgbClr val="FF3300"/>
                    </a:solidFill>
                    <a:latin typeface="Georgia" pitchFamily="18" charset="0"/>
                  </a:rPr>
                  <a:t>10</a:t>
                </a:r>
                <a:endParaRPr lang="en-US" sz="8000" b="1">
                  <a:solidFill>
                    <a:srgbClr val="FF3300"/>
                  </a:solidFill>
                  <a:latin typeface="Georgia" pitchFamily="18" charset="0"/>
                </a:endParaRPr>
              </a:p>
            </p:txBody>
          </p:sp>
        </p:grpSp>
      </p:grpSp>
      <p:sp>
        <p:nvSpPr>
          <p:cNvPr id="161797" name="AutoShape 19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237288"/>
            <a:ext cx="684212" cy="620712"/>
          </a:xfrm>
          <a:prstGeom prst="actionButtonHome">
            <a:avLst/>
          </a:prstGeom>
          <a:gradFill rotWithShape="1">
            <a:gsLst>
              <a:gs pos="0">
                <a:schemeClr val="hlink"/>
              </a:gs>
              <a:gs pos="100000">
                <a:srgbClr val="2F3D48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5" name="Group 40"/>
          <p:cNvGrpSpPr>
            <a:grpSpLocks/>
          </p:cNvGrpSpPr>
          <p:nvPr/>
        </p:nvGrpSpPr>
        <p:grpSpPr bwMode="auto">
          <a:xfrm>
            <a:off x="357158" y="214290"/>
            <a:ext cx="2468546" cy="1643074"/>
            <a:chOff x="4195" y="845"/>
            <a:chExt cx="1725" cy="1224"/>
          </a:xfrm>
        </p:grpSpPr>
        <p:sp>
          <p:nvSpPr>
            <p:cNvPr id="25" name="Oval 4"/>
            <p:cNvSpPr>
              <a:spLocks noChangeArrowheads="1"/>
            </p:cNvSpPr>
            <p:nvPr/>
          </p:nvSpPr>
          <p:spPr bwMode="gray">
            <a:xfrm>
              <a:off x="4195" y="845"/>
              <a:ext cx="1725" cy="1224"/>
            </a:xfrm>
            <a:prstGeom prst="ellipse">
              <a:avLst/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shade val="34510"/>
                    <a:invGamma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>
              <a:outerShdw sy="50000" kx="-2453608" algn="br" rotWithShape="0">
                <a:srgbClr val="001D3A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6" name="WordArt 33">
              <a:hlinkClick r:id="rId3" action="ppaction://hlinksldjump"/>
            </p:cNvPr>
            <p:cNvSpPr>
              <a:spLocks noChangeArrowheads="1" noChangeShapeType="1" noTextEdit="1"/>
            </p:cNvSpPr>
            <p:nvPr/>
          </p:nvSpPr>
          <p:spPr bwMode="auto">
            <a:xfrm>
              <a:off x="4263" y="1170"/>
              <a:ext cx="1497" cy="544"/>
            </a:xfrm>
            <a:prstGeom prst="rect">
              <a:avLst/>
            </a:prstGeom>
          </p:spPr>
          <p:txBody>
            <a:bodyPr wrap="none" fromWordArt="1">
              <a:prstTxWarp prst="textDeflate">
                <a:avLst>
                  <a:gd name="adj" fmla="val 26227"/>
                </a:avLst>
              </a:prstTxWarp>
            </a:bodyPr>
            <a:lstStyle/>
            <a:p>
              <a:pPr algn="ctr"/>
              <a:r>
                <a:rPr lang="ru-RU" sz="3600" kern="10" dirty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Impact"/>
                </a:rPr>
                <a:t>Литература</a:t>
              </a:r>
              <a:endPara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Impac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8" name="Нижний колонтитул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www.themegallery.com</a:t>
            </a:r>
          </a:p>
        </p:txBody>
      </p:sp>
      <p:sp>
        <p:nvSpPr>
          <p:cNvPr id="162819" name="Rectangle 2"/>
          <p:cNvSpPr>
            <a:spLocks noChangeArrowheads="1"/>
          </p:cNvSpPr>
          <p:nvPr/>
        </p:nvSpPr>
        <p:spPr bwMode="auto">
          <a:xfrm>
            <a:off x="5795963" y="6165850"/>
            <a:ext cx="3348037" cy="692150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250825" y="2060575"/>
            <a:ext cx="8893175" cy="3384550"/>
            <a:chOff x="158" y="1298"/>
            <a:chExt cx="5602" cy="2132"/>
          </a:xfrm>
        </p:grpSpPr>
        <p:sp>
          <p:nvSpPr>
            <p:cNvPr id="243716" name="AutoShape 4"/>
            <p:cNvSpPr>
              <a:spLocks noChangeArrowheads="1"/>
            </p:cNvSpPr>
            <p:nvPr/>
          </p:nvSpPr>
          <p:spPr bwMode="gray">
            <a:xfrm>
              <a:off x="158" y="1298"/>
              <a:ext cx="5602" cy="2132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43717" name="Freeform 5"/>
            <p:cNvSpPr>
              <a:spLocks/>
            </p:cNvSpPr>
            <p:nvPr/>
          </p:nvSpPr>
          <p:spPr bwMode="gray">
            <a:xfrm>
              <a:off x="385" y="1616"/>
              <a:ext cx="488" cy="613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0066CC">
                    <a:gamma/>
                    <a:tint val="54510"/>
                    <a:invGamma/>
                  </a:srgbClr>
                </a:gs>
                <a:gs pos="50000">
                  <a:srgbClr val="0066CC">
                    <a:alpha val="0"/>
                  </a:srgbClr>
                </a:gs>
                <a:gs pos="100000">
                  <a:srgbClr val="0066CC">
                    <a:gamma/>
                    <a:tint val="54510"/>
                    <a:invGamma/>
                  </a:srgb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2829" name="Text Box 6"/>
            <p:cNvSpPr txBox="1">
              <a:spLocks noChangeArrowheads="1"/>
            </p:cNvSpPr>
            <p:nvPr/>
          </p:nvSpPr>
          <p:spPr bwMode="gray">
            <a:xfrm>
              <a:off x="2026" y="1480"/>
              <a:ext cx="3734" cy="145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4800" b="1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Назовите профессию Евгения Базарова</a:t>
              </a:r>
              <a:endParaRPr lang="ru-RU" sz="48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3" name="Group 7"/>
            <p:cNvGrpSpPr>
              <a:grpSpLocks/>
            </p:cNvGrpSpPr>
            <p:nvPr/>
          </p:nvGrpSpPr>
          <p:grpSpPr bwMode="auto">
            <a:xfrm>
              <a:off x="340" y="1570"/>
              <a:ext cx="1361" cy="1361"/>
              <a:chOff x="476" y="1340"/>
              <a:chExt cx="1361" cy="1361"/>
            </a:xfrm>
          </p:grpSpPr>
          <p:sp>
            <p:nvSpPr>
              <p:cNvPr id="243720" name="Oval 8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tint val="0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62832" name="Oval 9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alpha val="32001"/>
                    </a:schemeClr>
                  </a:gs>
                  <a:gs pos="100000">
                    <a:srgbClr val="000000">
                      <a:alpha val="89998"/>
                    </a:srgb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243722" name="Oval 10"/>
              <p:cNvSpPr>
                <a:spLocks noChangeArrowheads="1"/>
              </p:cNvSpPr>
              <p:nvPr/>
            </p:nvSpPr>
            <p:spPr bwMode="gray">
              <a:xfrm>
                <a:off x="565" y="1429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shade val="54118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62834" name="Oval 11"/>
              <p:cNvSpPr>
                <a:spLocks noChangeArrowheads="1"/>
              </p:cNvSpPr>
              <p:nvPr/>
            </p:nvSpPr>
            <p:spPr bwMode="gray">
              <a:xfrm>
                <a:off x="566" y="1431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rgbClr val="FFFF00">
                      <a:alpha val="0"/>
                    </a:srgbClr>
                  </a:gs>
                  <a:gs pos="100000">
                    <a:srgbClr val="276F6C"/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162835" name="Oval 12"/>
              <p:cNvSpPr>
                <a:spLocks noChangeArrowheads="1"/>
              </p:cNvSpPr>
              <p:nvPr/>
            </p:nvSpPr>
            <p:spPr bwMode="gray">
              <a:xfrm>
                <a:off x="624" y="1488"/>
                <a:ext cx="1065" cy="1065"/>
              </a:xfrm>
              <a:prstGeom prst="ellipse">
                <a:avLst/>
              </a:prstGeom>
              <a:solidFill>
                <a:srgbClr val="333333"/>
              </a:soli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grpSp>
            <p:nvGrpSpPr>
              <p:cNvPr id="4" name="Group 13"/>
              <p:cNvGrpSpPr>
                <a:grpSpLocks/>
              </p:cNvGrpSpPr>
              <p:nvPr/>
            </p:nvGrpSpPr>
            <p:grpSpPr bwMode="auto">
              <a:xfrm>
                <a:off x="641" y="1504"/>
                <a:ext cx="1031" cy="1031"/>
                <a:chOff x="4166" y="1706"/>
                <a:chExt cx="1252" cy="1252"/>
              </a:xfrm>
            </p:grpSpPr>
            <p:sp>
              <p:nvSpPr>
                <p:cNvPr id="162838" name="Oval 14"/>
                <p:cNvSpPr>
                  <a:spLocks noChangeArrowheads="1"/>
                </p:cNvSpPr>
                <p:nvPr/>
              </p:nvSpPr>
              <p:spPr bwMode="gray">
                <a:xfrm>
                  <a:off x="4166" y="1706"/>
                  <a:ext cx="1252" cy="125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636869"/>
                    </a:gs>
                    <a:gs pos="100000">
                      <a:srgbClr val="D6E1E2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62839" name="Oval 15"/>
                <p:cNvSpPr>
                  <a:spLocks noChangeArrowheads="1"/>
                </p:cNvSpPr>
                <p:nvPr/>
              </p:nvSpPr>
              <p:spPr bwMode="gray">
                <a:xfrm>
                  <a:off x="4182" y="1713"/>
                  <a:ext cx="1222" cy="122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alpha val="0"/>
                      </a:srgbClr>
                    </a:gs>
                    <a:gs pos="100000">
                      <a:srgbClr val="F1F5F5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62840" name="Oval 16"/>
                <p:cNvSpPr>
                  <a:spLocks noChangeArrowheads="1"/>
                </p:cNvSpPr>
                <p:nvPr/>
              </p:nvSpPr>
              <p:spPr bwMode="gray">
                <a:xfrm>
                  <a:off x="4195" y="1725"/>
                  <a:ext cx="1162" cy="114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AAB2B3"/>
                    </a:gs>
                    <a:gs pos="100000">
                      <a:srgbClr val="D6E1E2">
                        <a:alpha val="48000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62841" name="Oval 17"/>
                <p:cNvSpPr>
                  <a:spLocks noChangeArrowheads="1"/>
                </p:cNvSpPr>
                <p:nvPr/>
              </p:nvSpPr>
              <p:spPr bwMode="gray">
                <a:xfrm>
                  <a:off x="4263" y="1757"/>
                  <a:ext cx="1033" cy="92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D6E1E2">
                        <a:alpha val="37999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162837" name="Text Box 18"/>
              <p:cNvSpPr txBox="1">
                <a:spLocks noChangeArrowheads="1"/>
              </p:cNvSpPr>
              <p:nvPr/>
            </p:nvSpPr>
            <p:spPr bwMode="gray">
              <a:xfrm>
                <a:off x="789" y="1451"/>
                <a:ext cx="742" cy="826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ru-RU" sz="8000" b="1">
                    <a:solidFill>
                      <a:srgbClr val="FF3300"/>
                    </a:solidFill>
                    <a:latin typeface="Georgia" pitchFamily="18" charset="0"/>
                  </a:rPr>
                  <a:t>11</a:t>
                </a:r>
                <a:endParaRPr lang="en-US" sz="8000" b="1">
                  <a:solidFill>
                    <a:srgbClr val="FF3300"/>
                  </a:solidFill>
                  <a:latin typeface="Georgia" pitchFamily="18" charset="0"/>
                </a:endParaRPr>
              </a:p>
            </p:txBody>
          </p:sp>
        </p:grpSp>
      </p:grpSp>
      <p:sp>
        <p:nvSpPr>
          <p:cNvPr id="162821" name="AutoShape 19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237288"/>
            <a:ext cx="684212" cy="620712"/>
          </a:xfrm>
          <a:prstGeom prst="actionButtonHome">
            <a:avLst/>
          </a:prstGeom>
          <a:gradFill rotWithShape="1">
            <a:gsLst>
              <a:gs pos="0">
                <a:schemeClr val="hlink"/>
              </a:gs>
              <a:gs pos="100000">
                <a:srgbClr val="2F3D48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5" name="Group 40"/>
          <p:cNvGrpSpPr>
            <a:grpSpLocks/>
          </p:cNvGrpSpPr>
          <p:nvPr/>
        </p:nvGrpSpPr>
        <p:grpSpPr bwMode="auto">
          <a:xfrm>
            <a:off x="357158" y="214290"/>
            <a:ext cx="2468546" cy="1643074"/>
            <a:chOff x="4195" y="845"/>
            <a:chExt cx="1725" cy="1224"/>
          </a:xfrm>
        </p:grpSpPr>
        <p:sp>
          <p:nvSpPr>
            <p:cNvPr id="25" name="Oval 4"/>
            <p:cNvSpPr>
              <a:spLocks noChangeArrowheads="1"/>
            </p:cNvSpPr>
            <p:nvPr/>
          </p:nvSpPr>
          <p:spPr bwMode="gray">
            <a:xfrm>
              <a:off x="4195" y="845"/>
              <a:ext cx="1725" cy="1224"/>
            </a:xfrm>
            <a:prstGeom prst="ellipse">
              <a:avLst/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shade val="34510"/>
                    <a:invGamma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>
              <a:outerShdw sy="50000" kx="-2453608" algn="br" rotWithShape="0">
                <a:srgbClr val="001D3A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6" name="WordArt 33">
              <a:hlinkClick r:id="rId3" action="ppaction://hlinksldjump"/>
            </p:cNvPr>
            <p:cNvSpPr>
              <a:spLocks noChangeArrowheads="1" noChangeShapeType="1" noTextEdit="1"/>
            </p:cNvSpPr>
            <p:nvPr/>
          </p:nvSpPr>
          <p:spPr bwMode="auto">
            <a:xfrm>
              <a:off x="4263" y="1170"/>
              <a:ext cx="1497" cy="544"/>
            </a:xfrm>
            <a:prstGeom prst="rect">
              <a:avLst/>
            </a:prstGeom>
          </p:spPr>
          <p:txBody>
            <a:bodyPr wrap="none" fromWordArt="1">
              <a:prstTxWarp prst="textDeflate">
                <a:avLst>
                  <a:gd name="adj" fmla="val 26227"/>
                </a:avLst>
              </a:prstTxWarp>
            </a:bodyPr>
            <a:lstStyle/>
            <a:p>
              <a:pPr algn="ctr"/>
              <a:r>
                <a:rPr lang="ru-RU" sz="3600" kern="10" dirty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Impact"/>
                </a:rPr>
                <a:t>Литература</a:t>
              </a:r>
              <a:endPara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Impac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42" name="Нижний колонтитул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www.themegallery.com</a:t>
            </a:r>
          </a:p>
        </p:txBody>
      </p:sp>
      <p:sp>
        <p:nvSpPr>
          <p:cNvPr id="163843" name="Rectangle 2"/>
          <p:cNvSpPr>
            <a:spLocks noChangeArrowheads="1"/>
          </p:cNvSpPr>
          <p:nvPr/>
        </p:nvSpPr>
        <p:spPr bwMode="auto">
          <a:xfrm>
            <a:off x="5795963" y="6165850"/>
            <a:ext cx="3348037" cy="692150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250825" y="2060575"/>
            <a:ext cx="8893175" cy="3384550"/>
            <a:chOff x="158" y="1298"/>
            <a:chExt cx="5602" cy="2132"/>
          </a:xfrm>
        </p:grpSpPr>
        <p:sp>
          <p:nvSpPr>
            <p:cNvPr id="242692" name="AutoShape 4"/>
            <p:cNvSpPr>
              <a:spLocks noChangeArrowheads="1"/>
            </p:cNvSpPr>
            <p:nvPr/>
          </p:nvSpPr>
          <p:spPr bwMode="gray">
            <a:xfrm>
              <a:off x="158" y="1298"/>
              <a:ext cx="5602" cy="2132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42693" name="Freeform 5"/>
            <p:cNvSpPr>
              <a:spLocks/>
            </p:cNvSpPr>
            <p:nvPr/>
          </p:nvSpPr>
          <p:spPr bwMode="gray">
            <a:xfrm>
              <a:off x="385" y="1616"/>
              <a:ext cx="488" cy="613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0066CC">
                    <a:gamma/>
                    <a:tint val="54510"/>
                    <a:invGamma/>
                  </a:srgbClr>
                </a:gs>
                <a:gs pos="50000">
                  <a:srgbClr val="0066CC">
                    <a:alpha val="0"/>
                  </a:srgbClr>
                </a:gs>
                <a:gs pos="100000">
                  <a:srgbClr val="0066CC">
                    <a:gamma/>
                    <a:tint val="54510"/>
                    <a:invGamma/>
                  </a:srgb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3853" name="Text Box 6"/>
            <p:cNvSpPr txBox="1">
              <a:spLocks noChangeArrowheads="1"/>
            </p:cNvSpPr>
            <p:nvPr/>
          </p:nvSpPr>
          <p:spPr bwMode="gray">
            <a:xfrm>
              <a:off x="2026" y="1480"/>
              <a:ext cx="3734" cy="145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4800" b="1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Кто свинье не товарищ – гласит поговорка?</a:t>
              </a:r>
              <a:endParaRPr lang="ru-RU" sz="48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3" name="Group 7"/>
            <p:cNvGrpSpPr>
              <a:grpSpLocks/>
            </p:cNvGrpSpPr>
            <p:nvPr/>
          </p:nvGrpSpPr>
          <p:grpSpPr bwMode="auto">
            <a:xfrm>
              <a:off x="340" y="1570"/>
              <a:ext cx="1361" cy="1361"/>
              <a:chOff x="476" y="1340"/>
              <a:chExt cx="1361" cy="1361"/>
            </a:xfrm>
          </p:grpSpPr>
          <p:sp>
            <p:nvSpPr>
              <p:cNvPr id="242696" name="Oval 8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tint val="0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63856" name="Oval 9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alpha val="32001"/>
                    </a:schemeClr>
                  </a:gs>
                  <a:gs pos="100000">
                    <a:srgbClr val="000000">
                      <a:alpha val="89998"/>
                    </a:srgb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242698" name="Oval 10"/>
              <p:cNvSpPr>
                <a:spLocks noChangeArrowheads="1"/>
              </p:cNvSpPr>
              <p:nvPr/>
            </p:nvSpPr>
            <p:spPr bwMode="gray">
              <a:xfrm>
                <a:off x="565" y="1429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shade val="54118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63858" name="Oval 11"/>
              <p:cNvSpPr>
                <a:spLocks noChangeArrowheads="1"/>
              </p:cNvSpPr>
              <p:nvPr/>
            </p:nvSpPr>
            <p:spPr bwMode="gray">
              <a:xfrm>
                <a:off x="566" y="1431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rgbClr val="FFFF00">
                      <a:alpha val="0"/>
                    </a:srgbClr>
                  </a:gs>
                  <a:gs pos="100000">
                    <a:srgbClr val="276F6C"/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163859" name="Oval 12"/>
              <p:cNvSpPr>
                <a:spLocks noChangeArrowheads="1"/>
              </p:cNvSpPr>
              <p:nvPr/>
            </p:nvSpPr>
            <p:spPr bwMode="gray">
              <a:xfrm>
                <a:off x="624" y="1488"/>
                <a:ext cx="1065" cy="1065"/>
              </a:xfrm>
              <a:prstGeom prst="ellipse">
                <a:avLst/>
              </a:prstGeom>
              <a:solidFill>
                <a:srgbClr val="333333"/>
              </a:soli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grpSp>
            <p:nvGrpSpPr>
              <p:cNvPr id="4" name="Group 13"/>
              <p:cNvGrpSpPr>
                <a:grpSpLocks/>
              </p:cNvGrpSpPr>
              <p:nvPr/>
            </p:nvGrpSpPr>
            <p:grpSpPr bwMode="auto">
              <a:xfrm>
                <a:off x="641" y="1504"/>
                <a:ext cx="1031" cy="1031"/>
                <a:chOff x="4166" y="1706"/>
                <a:chExt cx="1252" cy="1252"/>
              </a:xfrm>
            </p:grpSpPr>
            <p:sp>
              <p:nvSpPr>
                <p:cNvPr id="163862" name="Oval 14"/>
                <p:cNvSpPr>
                  <a:spLocks noChangeArrowheads="1"/>
                </p:cNvSpPr>
                <p:nvPr/>
              </p:nvSpPr>
              <p:spPr bwMode="gray">
                <a:xfrm>
                  <a:off x="4166" y="1706"/>
                  <a:ext cx="1252" cy="125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636869"/>
                    </a:gs>
                    <a:gs pos="100000">
                      <a:srgbClr val="D6E1E2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63863" name="Oval 15"/>
                <p:cNvSpPr>
                  <a:spLocks noChangeArrowheads="1"/>
                </p:cNvSpPr>
                <p:nvPr/>
              </p:nvSpPr>
              <p:spPr bwMode="gray">
                <a:xfrm>
                  <a:off x="4182" y="1713"/>
                  <a:ext cx="1222" cy="122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alpha val="0"/>
                      </a:srgbClr>
                    </a:gs>
                    <a:gs pos="100000">
                      <a:srgbClr val="F1F5F5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63864" name="Oval 16"/>
                <p:cNvSpPr>
                  <a:spLocks noChangeArrowheads="1"/>
                </p:cNvSpPr>
                <p:nvPr/>
              </p:nvSpPr>
              <p:spPr bwMode="gray">
                <a:xfrm>
                  <a:off x="4195" y="1725"/>
                  <a:ext cx="1162" cy="114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AAB2B3"/>
                    </a:gs>
                    <a:gs pos="100000">
                      <a:srgbClr val="D6E1E2">
                        <a:alpha val="48000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63865" name="Oval 17"/>
                <p:cNvSpPr>
                  <a:spLocks noChangeArrowheads="1"/>
                </p:cNvSpPr>
                <p:nvPr/>
              </p:nvSpPr>
              <p:spPr bwMode="gray">
                <a:xfrm>
                  <a:off x="4263" y="1757"/>
                  <a:ext cx="1033" cy="92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D6E1E2">
                        <a:alpha val="37999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163861" name="Text Box 18"/>
              <p:cNvSpPr txBox="1">
                <a:spLocks noChangeArrowheads="1"/>
              </p:cNvSpPr>
              <p:nvPr/>
            </p:nvSpPr>
            <p:spPr bwMode="gray">
              <a:xfrm>
                <a:off x="745" y="1451"/>
                <a:ext cx="830" cy="826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ru-RU" sz="8000" b="1">
                    <a:solidFill>
                      <a:srgbClr val="FF3300"/>
                    </a:solidFill>
                    <a:latin typeface="Georgia" pitchFamily="18" charset="0"/>
                  </a:rPr>
                  <a:t>12</a:t>
                </a:r>
                <a:endParaRPr lang="en-US" sz="8000" b="1">
                  <a:solidFill>
                    <a:srgbClr val="FF3300"/>
                  </a:solidFill>
                  <a:latin typeface="Georgia" pitchFamily="18" charset="0"/>
                </a:endParaRPr>
              </a:p>
            </p:txBody>
          </p:sp>
        </p:grpSp>
      </p:grpSp>
      <p:sp>
        <p:nvSpPr>
          <p:cNvPr id="163845" name="AutoShape 19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237288"/>
            <a:ext cx="684212" cy="620712"/>
          </a:xfrm>
          <a:prstGeom prst="actionButtonHome">
            <a:avLst/>
          </a:prstGeom>
          <a:gradFill rotWithShape="1">
            <a:gsLst>
              <a:gs pos="0">
                <a:schemeClr val="hlink"/>
              </a:gs>
              <a:gs pos="100000">
                <a:srgbClr val="2F3D48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5" name="Group 40"/>
          <p:cNvGrpSpPr>
            <a:grpSpLocks/>
          </p:cNvGrpSpPr>
          <p:nvPr/>
        </p:nvGrpSpPr>
        <p:grpSpPr bwMode="auto">
          <a:xfrm>
            <a:off x="357158" y="214290"/>
            <a:ext cx="2468546" cy="1643074"/>
            <a:chOff x="4195" y="845"/>
            <a:chExt cx="1725" cy="1224"/>
          </a:xfrm>
        </p:grpSpPr>
        <p:sp>
          <p:nvSpPr>
            <p:cNvPr id="25" name="Oval 4"/>
            <p:cNvSpPr>
              <a:spLocks noChangeArrowheads="1"/>
            </p:cNvSpPr>
            <p:nvPr/>
          </p:nvSpPr>
          <p:spPr bwMode="gray">
            <a:xfrm>
              <a:off x="4195" y="845"/>
              <a:ext cx="1725" cy="1224"/>
            </a:xfrm>
            <a:prstGeom prst="ellipse">
              <a:avLst/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shade val="34510"/>
                    <a:invGamma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>
              <a:outerShdw sy="50000" kx="-2453608" algn="br" rotWithShape="0">
                <a:srgbClr val="001D3A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6" name="WordArt 33">
              <a:hlinkClick r:id="rId3" action="ppaction://hlinksldjump"/>
            </p:cNvPr>
            <p:cNvSpPr>
              <a:spLocks noChangeArrowheads="1" noChangeShapeType="1" noTextEdit="1"/>
            </p:cNvSpPr>
            <p:nvPr/>
          </p:nvSpPr>
          <p:spPr bwMode="auto">
            <a:xfrm>
              <a:off x="4263" y="1170"/>
              <a:ext cx="1497" cy="544"/>
            </a:xfrm>
            <a:prstGeom prst="rect">
              <a:avLst/>
            </a:prstGeom>
          </p:spPr>
          <p:txBody>
            <a:bodyPr wrap="none" fromWordArt="1">
              <a:prstTxWarp prst="textDeflate">
                <a:avLst>
                  <a:gd name="adj" fmla="val 26227"/>
                </a:avLst>
              </a:prstTxWarp>
            </a:bodyPr>
            <a:lstStyle/>
            <a:p>
              <a:pPr algn="ctr"/>
              <a:r>
                <a:rPr lang="ru-RU" sz="3600" kern="10" dirty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Impact"/>
                </a:rPr>
                <a:t>Литература</a:t>
              </a:r>
              <a:endPara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Impac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Нижний колонтитул 5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www.themegallery.com</a:t>
            </a:r>
          </a:p>
        </p:txBody>
      </p:sp>
      <p:sp>
        <p:nvSpPr>
          <p:cNvPr id="2150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dirty="0" smtClean="0"/>
              <a:t>Тринадцатый вопрос</a:t>
            </a:r>
            <a:endParaRPr lang="en-US" dirty="0" smtClean="0"/>
          </a:p>
        </p:txBody>
      </p:sp>
      <p:sp>
        <p:nvSpPr>
          <p:cNvPr id="8601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79388" y="1125538"/>
            <a:ext cx="8431212" cy="30734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None/>
            </a:pPr>
            <a:r>
              <a:rPr lang="ru-RU" sz="4400" b="1" dirty="0" smtClean="0"/>
              <a:t>Кто изображён на картине?</a:t>
            </a:r>
            <a:endParaRPr lang="en-US" sz="4400" dirty="0" smtClean="0"/>
          </a:p>
        </p:txBody>
      </p:sp>
      <p:sp>
        <p:nvSpPr>
          <p:cNvPr id="21509" name="Rectangle 4"/>
          <p:cNvSpPr>
            <a:spLocks noChangeArrowheads="1"/>
          </p:cNvSpPr>
          <p:nvPr/>
        </p:nvSpPr>
        <p:spPr bwMode="auto">
          <a:xfrm>
            <a:off x="5795963" y="6165850"/>
            <a:ext cx="3348037" cy="692150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aphicFrame>
        <p:nvGraphicFramePr>
          <p:cNvPr id="86056" name="Group 40"/>
          <p:cNvGraphicFramePr>
            <a:graphicFrameLocks noGrp="1"/>
          </p:cNvGraphicFramePr>
          <p:nvPr>
            <p:ph sz="half" idx="2"/>
          </p:nvPr>
        </p:nvGraphicFramePr>
        <p:xfrm>
          <a:off x="755650" y="4437063"/>
          <a:ext cx="7488238" cy="1828800"/>
        </p:xfrm>
        <a:graphic>
          <a:graphicData uri="http://schemas.openxmlformats.org/drawingml/2006/table">
            <a:tbl>
              <a:tblPr/>
              <a:tblGrid>
                <a:gridCol w="3455988"/>
                <a:gridCol w="431800"/>
                <a:gridCol w="431800"/>
                <a:gridCol w="3168650"/>
              </a:tblGrid>
              <a:tr h="433388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815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Georgia" pitchFamily="18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Georgia" pitchFamily="18" charset="0"/>
                        </a:rPr>
                        <a:t>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85763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Georgia" pitchFamily="18" charset="0"/>
                        </a:rPr>
                        <a:t>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Georgia" pitchFamily="18" charset="0"/>
                        </a:rPr>
                        <a:t>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656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6044" name="WordArt 28"/>
          <p:cNvSpPr>
            <a:spLocks noChangeArrowheads="1" noChangeShapeType="1" noTextEdit="1"/>
          </p:cNvSpPr>
          <p:nvPr/>
        </p:nvSpPr>
        <p:spPr bwMode="auto">
          <a:xfrm>
            <a:off x="900113" y="4581525"/>
            <a:ext cx="3240087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9525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3366FF"/>
                </a:solidFill>
                <a:latin typeface="Arial"/>
                <a:cs typeface="Arial"/>
              </a:rPr>
              <a:t>Джеймс Кук</a:t>
            </a:r>
            <a:endParaRPr lang="ru-RU" sz="3600" b="1" kern="10" dirty="0">
              <a:ln w="9525">
                <a:solidFill>
                  <a:srgbClr val="FFFF00"/>
                </a:solidFill>
                <a:round/>
                <a:headEnd/>
                <a:tailEnd/>
              </a:ln>
              <a:solidFill>
                <a:srgbClr val="3366FF"/>
              </a:solidFill>
              <a:latin typeface="Arial"/>
              <a:cs typeface="Arial"/>
            </a:endParaRPr>
          </a:p>
        </p:txBody>
      </p:sp>
      <p:sp>
        <p:nvSpPr>
          <p:cNvPr id="86045" name="WordArt 29"/>
          <p:cNvSpPr>
            <a:spLocks noChangeArrowheads="1" noChangeShapeType="1" noTextEdit="1"/>
          </p:cNvSpPr>
          <p:nvPr/>
        </p:nvSpPr>
        <p:spPr bwMode="auto">
          <a:xfrm>
            <a:off x="900113" y="5516563"/>
            <a:ext cx="3167062" cy="6492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err="1" smtClean="0">
                <a:ln w="9525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3366FF"/>
                </a:solidFill>
                <a:latin typeface="Arial"/>
                <a:cs typeface="Arial"/>
              </a:rPr>
              <a:t>Жак-Ив-Кусто</a:t>
            </a:r>
            <a:endParaRPr lang="ru-RU" sz="3600" b="1" kern="10" dirty="0">
              <a:ln w="9525">
                <a:solidFill>
                  <a:srgbClr val="FFFF00"/>
                </a:solidFill>
                <a:round/>
                <a:headEnd/>
                <a:tailEnd/>
              </a:ln>
              <a:solidFill>
                <a:srgbClr val="3366FF"/>
              </a:solidFill>
              <a:latin typeface="Arial"/>
              <a:cs typeface="Arial"/>
            </a:endParaRPr>
          </a:p>
        </p:txBody>
      </p:sp>
      <p:sp>
        <p:nvSpPr>
          <p:cNvPr id="86046" name="WordArt 30"/>
          <p:cNvSpPr>
            <a:spLocks noChangeArrowheads="1" noChangeShapeType="1" noTextEdit="1"/>
          </p:cNvSpPr>
          <p:nvPr/>
        </p:nvSpPr>
        <p:spPr bwMode="auto">
          <a:xfrm>
            <a:off x="5148263" y="4652963"/>
            <a:ext cx="3024187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9525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3366FF"/>
                </a:solidFill>
                <a:latin typeface="Arial"/>
                <a:cs typeface="Arial"/>
              </a:rPr>
              <a:t>Христофор Колумб</a:t>
            </a:r>
            <a:endParaRPr lang="ru-RU" sz="3600" b="1" kern="10" dirty="0">
              <a:ln w="9525">
                <a:solidFill>
                  <a:srgbClr val="FFFF00"/>
                </a:solidFill>
                <a:round/>
                <a:headEnd/>
                <a:tailEnd/>
              </a:ln>
              <a:solidFill>
                <a:srgbClr val="3366FF"/>
              </a:solidFill>
              <a:latin typeface="Arial"/>
              <a:cs typeface="Arial"/>
            </a:endParaRPr>
          </a:p>
        </p:txBody>
      </p:sp>
      <p:sp>
        <p:nvSpPr>
          <p:cNvPr id="86047" name="WordArt 31"/>
          <p:cNvSpPr>
            <a:spLocks noChangeArrowheads="1" noChangeShapeType="1" noTextEdit="1"/>
          </p:cNvSpPr>
          <p:nvPr/>
        </p:nvSpPr>
        <p:spPr bwMode="auto">
          <a:xfrm>
            <a:off x="5148263" y="5445125"/>
            <a:ext cx="3024187" cy="7207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err="1" smtClean="0">
                <a:ln w="9525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3366FF"/>
                </a:solidFill>
                <a:latin typeface="Arial"/>
                <a:cs typeface="Arial"/>
              </a:rPr>
              <a:t>Америго</a:t>
            </a:r>
            <a:r>
              <a:rPr lang="ru-RU" sz="3600" b="1" kern="10" dirty="0" smtClean="0">
                <a:ln w="9525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3366FF"/>
                </a:solidFill>
                <a:latin typeface="Arial"/>
                <a:cs typeface="Arial"/>
              </a:rPr>
              <a:t> </a:t>
            </a:r>
            <a:r>
              <a:rPr lang="ru-RU" sz="3600" b="1" kern="10" dirty="0" err="1" smtClean="0">
                <a:ln w="9525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3366FF"/>
                </a:solidFill>
                <a:latin typeface="Arial"/>
                <a:cs typeface="Arial"/>
              </a:rPr>
              <a:t>Веспуччи</a:t>
            </a:r>
            <a:endParaRPr lang="ru-RU" sz="3600" b="1" kern="10" dirty="0">
              <a:ln w="9525">
                <a:solidFill>
                  <a:srgbClr val="FFFF00"/>
                </a:solidFill>
                <a:round/>
                <a:headEnd/>
                <a:tailEnd/>
              </a:ln>
              <a:solidFill>
                <a:srgbClr val="3366FF"/>
              </a:solidFill>
              <a:latin typeface="Arial"/>
              <a:cs typeface="Arial"/>
            </a:endParaRPr>
          </a:p>
        </p:txBody>
      </p:sp>
      <p:sp>
        <p:nvSpPr>
          <p:cNvPr id="86053" name="WordArt 37"/>
          <p:cNvSpPr>
            <a:spLocks noChangeArrowheads="1" noChangeShapeType="1" noTextEdit="1"/>
          </p:cNvSpPr>
          <p:nvPr/>
        </p:nvSpPr>
        <p:spPr bwMode="auto">
          <a:xfrm>
            <a:off x="4643438" y="4941888"/>
            <a:ext cx="414337" cy="3159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3300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Georgia"/>
              </a:rPr>
              <a:t>2</a:t>
            </a:r>
          </a:p>
        </p:txBody>
      </p:sp>
      <p:sp>
        <p:nvSpPr>
          <p:cNvPr id="17" name="Управляющая кнопка: далее 16">
            <a:hlinkClick r:id="rId3" action="ppaction://hlinksldjump" highlightClick="1"/>
          </p:cNvPr>
          <p:cNvSpPr/>
          <p:nvPr/>
        </p:nvSpPr>
        <p:spPr>
          <a:xfrm>
            <a:off x="7786710" y="3143248"/>
            <a:ext cx="1000132" cy="78581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WordArt 1"/>
          <p:cNvSpPr>
            <a:spLocks noChangeArrowheads="1" noChangeShapeType="1" noTextEdit="1"/>
          </p:cNvSpPr>
          <p:nvPr/>
        </p:nvSpPr>
        <p:spPr bwMode="auto">
          <a:xfrm>
            <a:off x="8501090" y="4357694"/>
            <a:ext cx="228600" cy="2095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b="1" kern="10" spc="0" dirty="0" smtClean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Georgia"/>
              </a:rPr>
              <a:t>1</a:t>
            </a:r>
            <a:endParaRPr lang="ru-RU" sz="3600" b="1" kern="10" spc="0" dirty="0">
              <a:ln w="9525">
                <a:solidFill>
                  <a:srgbClr val="FF0000"/>
                </a:solidFill>
                <a:round/>
                <a:headEnd/>
                <a:tailEnd/>
              </a:ln>
              <a:solidFill>
                <a:srgbClr val="FFFF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Georgia"/>
            </a:endParaRPr>
          </a:p>
        </p:txBody>
      </p:sp>
      <p:sp>
        <p:nvSpPr>
          <p:cNvPr id="19" name="WordArt 1"/>
          <p:cNvSpPr>
            <a:spLocks noChangeArrowheads="1" noChangeShapeType="1" noTextEdit="1"/>
          </p:cNvSpPr>
          <p:nvPr/>
        </p:nvSpPr>
        <p:spPr bwMode="auto">
          <a:xfrm>
            <a:off x="8501090" y="4786322"/>
            <a:ext cx="228600" cy="2095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b="1" kern="10" spc="0" dirty="0" smtClean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Georgia"/>
              </a:rPr>
              <a:t>2</a:t>
            </a:r>
            <a:endParaRPr lang="ru-RU" sz="3600" b="1" kern="10" spc="0" dirty="0">
              <a:ln w="9525">
                <a:solidFill>
                  <a:srgbClr val="FF0000"/>
                </a:solidFill>
                <a:round/>
                <a:headEnd/>
                <a:tailEnd/>
              </a:ln>
              <a:solidFill>
                <a:srgbClr val="FFFF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Georgia"/>
            </a:endParaRPr>
          </a:p>
        </p:txBody>
      </p:sp>
      <p:sp>
        <p:nvSpPr>
          <p:cNvPr id="20" name="WordArt 1"/>
          <p:cNvSpPr>
            <a:spLocks noChangeArrowheads="1" noChangeShapeType="1" noTextEdit="1"/>
          </p:cNvSpPr>
          <p:nvPr/>
        </p:nvSpPr>
        <p:spPr bwMode="auto">
          <a:xfrm>
            <a:off x="8501090" y="5143512"/>
            <a:ext cx="228600" cy="2095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b="1" kern="10" spc="0" dirty="0" smtClean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Georgia"/>
              </a:rPr>
              <a:t>3</a:t>
            </a:r>
            <a:endParaRPr lang="ru-RU" sz="3600" b="1" kern="10" spc="0" dirty="0">
              <a:ln w="9525">
                <a:solidFill>
                  <a:srgbClr val="FF0000"/>
                </a:solidFill>
                <a:round/>
                <a:headEnd/>
                <a:tailEnd/>
              </a:ln>
              <a:solidFill>
                <a:srgbClr val="FFFF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Georgia"/>
            </a:endParaRPr>
          </a:p>
        </p:txBody>
      </p:sp>
      <p:sp>
        <p:nvSpPr>
          <p:cNvPr id="21" name="WordArt 1"/>
          <p:cNvSpPr>
            <a:spLocks noChangeArrowheads="1" noChangeShapeType="1" noTextEdit="1"/>
          </p:cNvSpPr>
          <p:nvPr/>
        </p:nvSpPr>
        <p:spPr bwMode="auto">
          <a:xfrm>
            <a:off x="8501090" y="5500702"/>
            <a:ext cx="228600" cy="2095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b="1" kern="10" spc="0" dirty="0" smtClean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Georgia"/>
              </a:rPr>
              <a:t>4</a:t>
            </a:r>
            <a:endParaRPr lang="ru-RU" sz="3600" b="1" kern="10" spc="0" dirty="0">
              <a:ln w="9525">
                <a:solidFill>
                  <a:srgbClr val="FF0000"/>
                </a:solidFill>
                <a:round/>
                <a:headEnd/>
                <a:tailEnd/>
              </a:ln>
              <a:solidFill>
                <a:srgbClr val="FFFF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Georgia"/>
            </a:endParaRPr>
          </a:p>
        </p:txBody>
      </p:sp>
      <p:sp>
        <p:nvSpPr>
          <p:cNvPr id="22" name="WordArt 1"/>
          <p:cNvSpPr>
            <a:spLocks noChangeArrowheads="1" noChangeShapeType="1" noTextEdit="1"/>
          </p:cNvSpPr>
          <p:nvPr/>
        </p:nvSpPr>
        <p:spPr bwMode="auto">
          <a:xfrm>
            <a:off x="8501090" y="5857892"/>
            <a:ext cx="228600" cy="2095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b="1" kern="10" spc="0" dirty="0" smtClean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Georgia"/>
              </a:rPr>
              <a:t>5</a:t>
            </a:r>
            <a:endParaRPr lang="ru-RU" sz="3600" b="1" kern="10" spc="0" dirty="0">
              <a:ln w="9525">
                <a:solidFill>
                  <a:srgbClr val="FF0000"/>
                </a:solidFill>
                <a:round/>
                <a:headEnd/>
                <a:tailEnd/>
              </a:ln>
              <a:solidFill>
                <a:srgbClr val="FFFF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Georgia"/>
            </a:endParaRPr>
          </a:p>
        </p:txBody>
      </p:sp>
      <p:pic>
        <p:nvPicPr>
          <p:cNvPr id="138241" name="Рисунок 2" descr="C:\Users\1\Downloads\86dcb87313.jpe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14678" y="1714488"/>
            <a:ext cx="2071702" cy="2648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44  R3 10 Second Countdown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60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60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60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60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60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6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60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60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60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60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60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60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60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60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60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60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60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60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5)">
                                      <p:cBhvr>
                                        <p:cTn id="38" dur="34390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0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860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860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86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65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"/>
                </p:tgtEl>
              </p:cMediaNode>
            </p:audio>
          </p:childTnLst>
        </p:cTn>
      </p:par>
    </p:tnLst>
    <p:bldLst>
      <p:bldP spid="86044" grpId="0" animBg="1"/>
      <p:bldP spid="86045" grpId="0" animBg="1"/>
      <p:bldP spid="86046" grpId="0" animBg="1"/>
      <p:bldP spid="86047" grpId="0" animBg="1"/>
      <p:bldP spid="86053" grpId="0" animBg="1"/>
      <p:bldP spid="18" grpId="0"/>
      <p:bldP spid="19" grpId="0"/>
      <p:bldP spid="20" grpId="0"/>
      <p:bldP spid="21" grpId="0"/>
      <p:bldP spid="22" grpId="0"/>
    </p:bldLst>
  </p:timing>
</p:sld>
</file>

<file path=ppt/slides/slide17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866" name="Нижний колонтитул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www.themegallery.com</a:t>
            </a:r>
          </a:p>
        </p:txBody>
      </p:sp>
      <p:sp>
        <p:nvSpPr>
          <p:cNvPr id="164867" name="Rectangle 2"/>
          <p:cNvSpPr>
            <a:spLocks noChangeArrowheads="1"/>
          </p:cNvSpPr>
          <p:nvPr/>
        </p:nvSpPr>
        <p:spPr bwMode="auto">
          <a:xfrm>
            <a:off x="5795963" y="6165850"/>
            <a:ext cx="3348037" cy="692150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250825" y="2060575"/>
            <a:ext cx="8893175" cy="3384550"/>
            <a:chOff x="158" y="1298"/>
            <a:chExt cx="5602" cy="2132"/>
          </a:xfrm>
        </p:grpSpPr>
        <p:sp>
          <p:nvSpPr>
            <p:cNvPr id="241668" name="AutoShape 4"/>
            <p:cNvSpPr>
              <a:spLocks noChangeArrowheads="1"/>
            </p:cNvSpPr>
            <p:nvPr/>
          </p:nvSpPr>
          <p:spPr bwMode="gray">
            <a:xfrm>
              <a:off x="158" y="1298"/>
              <a:ext cx="5602" cy="2132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41669" name="Freeform 5"/>
            <p:cNvSpPr>
              <a:spLocks/>
            </p:cNvSpPr>
            <p:nvPr/>
          </p:nvSpPr>
          <p:spPr bwMode="gray">
            <a:xfrm>
              <a:off x="385" y="1616"/>
              <a:ext cx="488" cy="613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0066CC">
                    <a:gamma/>
                    <a:tint val="54510"/>
                    <a:invGamma/>
                  </a:srgbClr>
                </a:gs>
                <a:gs pos="50000">
                  <a:srgbClr val="0066CC">
                    <a:alpha val="0"/>
                  </a:srgbClr>
                </a:gs>
                <a:gs pos="100000">
                  <a:srgbClr val="0066CC">
                    <a:gamma/>
                    <a:tint val="54510"/>
                    <a:invGamma/>
                  </a:srgb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4877" name="Text Box 6"/>
            <p:cNvSpPr txBox="1">
              <a:spLocks noChangeArrowheads="1"/>
            </p:cNvSpPr>
            <p:nvPr/>
          </p:nvSpPr>
          <p:spPr bwMode="gray">
            <a:xfrm>
              <a:off x="2026" y="1480"/>
              <a:ext cx="3734" cy="1221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4000" b="1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Закончите поговорку: «Любишь кататься, люби и…»</a:t>
              </a:r>
              <a:endParaRPr lang="ru-RU" sz="4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3" name="Group 7"/>
            <p:cNvGrpSpPr>
              <a:grpSpLocks/>
            </p:cNvGrpSpPr>
            <p:nvPr/>
          </p:nvGrpSpPr>
          <p:grpSpPr bwMode="auto">
            <a:xfrm>
              <a:off x="340" y="1570"/>
              <a:ext cx="1361" cy="1361"/>
              <a:chOff x="476" y="1340"/>
              <a:chExt cx="1361" cy="1361"/>
            </a:xfrm>
          </p:grpSpPr>
          <p:sp>
            <p:nvSpPr>
              <p:cNvPr id="241672" name="Oval 8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tint val="0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64880" name="Oval 9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alpha val="32001"/>
                    </a:schemeClr>
                  </a:gs>
                  <a:gs pos="100000">
                    <a:srgbClr val="000000">
                      <a:alpha val="89998"/>
                    </a:srgb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241674" name="Oval 10"/>
              <p:cNvSpPr>
                <a:spLocks noChangeArrowheads="1"/>
              </p:cNvSpPr>
              <p:nvPr/>
            </p:nvSpPr>
            <p:spPr bwMode="gray">
              <a:xfrm>
                <a:off x="565" y="1429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shade val="54118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64882" name="Oval 11"/>
              <p:cNvSpPr>
                <a:spLocks noChangeArrowheads="1"/>
              </p:cNvSpPr>
              <p:nvPr/>
            </p:nvSpPr>
            <p:spPr bwMode="gray">
              <a:xfrm>
                <a:off x="566" y="1431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rgbClr val="FFFF00">
                      <a:alpha val="0"/>
                    </a:srgbClr>
                  </a:gs>
                  <a:gs pos="100000">
                    <a:srgbClr val="276F6C"/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164883" name="Oval 12"/>
              <p:cNvSpPr>
                <a:spLocks noChangeArrowheads="1"/>
              </p:cNvSpPr>
              <p:nvPr/>
            </p:nvSpPr>
            <p:spPr bwMode="gray">
              <a:xfrm>
                <a:off x="624" y="1488"/>
                <a:ext cx="1065" cy="1065"/>
              </a:xfrm>
              <a:prstGeom prst="ellipse">
                <a:avLst/>
              </a:prstGeom>
              <a:solidFill>
                <a:srgbClr val="333333"/>
              </a:soli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grpSp>
            <p:nvGrpSpPr>
              <p:cNvPr id="4" name="Group 13"/>
              <p:cNvGrpSpPr>
                <a:grpSpLocks/>
              </p:cNvGrpSpPr>
              <p:nvPr/>
            </p:nvGrpSpPr>
            <p:grpSpPr bwMode="auto">
              <a:xfrm>
                <a:off x="641" y="1504"/>
                <a:ext cx="1031" cy="1031"/>
                <a:chOff x="4166" y="1706"/>
                <a:chExt cx="1252" cy="1252"/>
              </a:xfrm>
            </p:grpSpPr>
            <p:sp>
              <p:nvSpPr>
                <p:cNvPr id="164886" name="Oval 14"/>
                <p:cNvSpPr>
                  <a:spLocks noChangeArrowheads="1"/>
                </p:cNvSpPr>
                <p:nvPr/>
              </p:nvSpPr>
              <p:spPr bwMode="gray">
                <a:xfrm>
                  <a:off x="4166" y="1706"/>
                  <a:ext cx="1252" cy="125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636869"/>
                    </a:gs>
                    <a:gs pos="100000">
                      <a:srgbClr val="D6E1E2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64887" name="Oval 15"/>
                <p:cNvSpPr>
                  <a:spLocks noChangeArrowheads="1"/>
                </p:cNvSpPr>
                <p:nvPr/>
              </p:nvSpPr>
              <p:spPr bwMode="gray">
                <a:xfrm>
                  <a:off x="4182" y="1713"/>
                  <a:ext cx="1222" cy="122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alpha val="0"/>
                      </a:srgbClr>
                    </a:gs>
                    <a:gs pos="100000">
                      <a:srgbClr val="F1F5F5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64888" name="Oval 16"/>
                <p:cNvSpPr>
                  <a:spLocks noChangeArrowheads="1"/>
                </p:cNvSpPr>
                <p:nvPr/>
              </p:nvSpPr>
              <p:spPr bwMode="gray">
                <a:xfrm>
                  <a:off x="4195" y="1725"/>
                  <a:ext cx="1162" cy="114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AAB2B3"/>
                    </a:gs>
                    <a:gs pos="100000">
                      <a:srgbClr val="D6E1E2">
                        <a:alpha val="48000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64889" name="Oval 17"/>
                <p:cNvSpPr>
                  <a:spLocks noChangeArrowheads="1"/>
                </p:cNvSpPr>
                <p:nvPr/>
              </p:nvSpPr>
              <p:spPr bwMode="gray">
                <a:xfrm>
                  <a:off x="4263" y="1757"/>
                  <a:ext cx="1033" cy="92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D6E1E2">
                        <a:alpha val="37999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164885" name="Text Box 18"/>
              <p:cNvSpPr txBox="1">
                <a:spLocks noChangeArrowheads="1"/>
              </p:cNvSpPr>
              <p:nvPr/>
            </p:nvSpPr>
            <p:spPr bwMode="gray">
              <a:xfrm>
                <a:off x="745" y="1451"/>
                <a:ext cx="829" cy="826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ru-RU" sz="8000" b="1">
                    <a:solidFill>
                      <a:srgbClr val="FF3300"/>
                    </a:solidFill>
                    <a:latin typeface="Georgia" pitchFamily="18" charset="0"/>
                  </a:rPr>
                  <a:t>13</a:t>
                </a:r>
                <a:endParaRPr lang="en-US" sz="8000" b="1">
                  <a:solidFill>
                    <a:srgbClr val="FF3300"/>
                  </a:solidFill>
                  <a:latin typeface="Georgia" pitchFamily="18" charset="0"/>
                </a:endParaRPr>
              </a:p>
            </p:txBody>
          </p:sp>
        </p:grpSp>
      </p:grpSp>
      <p:sp>
        <p:nvSpPr>
          <p:cNvPr id="164869" name="AutoShape 19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237288"/>
            <a:ext cx="684212" cy="620712"/>
          </a:xfrm>
          <a:prstGeom prst="actionButtonHome">
            <a:avLst/>
          </a:prstGeom>
          <a:gradFill rotWithShape="1">
            <a:gsLst>
              <a:gs pos="0">
                <a:schemeClr val="hlink"/>
              </a:gs>
              <a:gs pos="100000">
                <a:srgbClr val="2F3D48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5" name="Group 40"/>
          <p:cNvGrpSpPr>
            <a:grpSpLocks/>
          </p:cNvGrpSpPr>
          <p:nvPr/>
        </p:nvGrpSpPr>
        <p:grpSpPr bwMode="auto">
          <a:xfrm>
            <a:off x="357158" y="214290"/>
            <a:ext cx="2468546" cy="1643074"/>
            <a:chOff x="4195" y="845"/>
            <a:chExt cx="1725" cy="1224"/>
          </a:xfrm>
        </p:grpSpPr>
        <p:sp>
          <p:nvSpPr>
            <p:cNvPr id="25" name="Oval 4"/>
            <p:cNvSpPr>
              <a:spLocks noChangeArrowheads="1"/>
            </p:cNvSpPr>
            <p:nvPr/>
          </p:nvSpPr>
          <p:spPr bwMode="gray">
            <a:xfrm>
              <a:off x="4195" y="845"/>
              <a:ext cx="1725" cy="1224"/>
            </a:xfrm>
            <a:prstGeom prst="ellipse">
              <a:avLst/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shade val="34510"/>
                    <a:invGamma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>
              <a:outerShdw sy="50000" kx="-2453608" algn="br" rotWithShape="0">
                <a:srgbClr val="001D3A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6" name="WordArt 33">
              <a:hlinkClick r:id="rId3" action="ppaction://hlinksldjump"/>
            </p:cNvPr>
            <p:cNvSpPr>
              <a:spLocks noChangeArrowheads="1" noChangeShapeType="1" noTextEdit="1"/>
            </p:cNvSpPr>
            <p:nvPr/>
          </p:nvSpPr>
          <p:spPr bwMode="auto">
            <a:xfrm>
              <a:off x="4263" y="1170"/>
              <a:ext cx="1497" cy="544"/>
            </a:xfrm>
            <a:prstGeom prst="rect">
              <a:avLst/>
            </a:prstGeom>
          </p:spPr>
          <p:txBody>
            <a:bodyPr wrap="none" fromWordArt="1">
              <a:prstTxWarp prst="textDeflate">
                <a:avLst>
                  <a:gd name="adj" fmla="val 26227"/>
                </a:avLst>
              </a:prstTxWarp>
            </a:bodyPr>
            <a:lstStyle/>
            <a:p>
              <a:pPr algn="ctr"/>
              <a:r>
                <a:rPr lang="ru-RU" sz="3600" kern="10" dirty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Impact"/>
                </a:rPr>
                <a:t>Литература</a:t>
              </a:r>
              <a:endPara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Impac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Нижний колонтитул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www.themegallery.com</a:t>
            </a:r>
          </a:p>
        </p:txBody>
      </p:sp>
      <p:sp>
        <p:nvSpPr>
          <p:cNvPr id="165891" name="Rectangle 2"/>
          <p:cNvSpPr>
            <a:spLocks noChangeArrowheads="1"/>
          </p:cNvSpPr>
          <p:nvPr/>
        </p:nvSpPr>
        <p:spPr bwMode="auto">
          <a:xfrm>
            <a:off x="5795963" y="6165850"/>
            <a:ext cx="3348037" cy="692150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250825" y="2060575"/>
            <a:ext cx="8893175" cy="3384550"/>
            <a:chOff x="158" y="1298"/>
            <a:chExt cx="5602" cy="2132"/>
          </a:xfrm>
        </p:grpSpPr>
        <p:sp>
          <p:nvSpPr>
            <p:cNvPr id="240644" name="AutoShape 4"/>
            <p:cNvSpPr>
              <a:spLocks noChangeArrowheads="1"/>
            </p:cNvSpPr>
            <p:nvPr/>
          </p:nvSpPr>
          <p:spPr bwMode="gray">
            <a:xfrm>
              <a:off x="158" y="1298"/>
              <a:ext cx="5602" cy="2132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40645" name="Freeform 5"/>
            <p:cNvSpPr>
              <a:spLocks/>
            </p:cNvSpPr>
            <p:nvPr/>
          </p:nvSpPr>
          <p:spPr bwMode="gray">
            <a:xfrm>
              <a:off x="385" y="1616"/>
              <a:ext cx="488" cy="613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0066CC">
                    <a:gamma/>
                    <a:tint val="54510"/>
                    <a:invGamma/>
                  </a:srgbClr>
                </a:gs>
                <a:gs pos="50000">
                  <a:srgbClr val="0066CC">
                    <a:alpha val="0"/>
                  </a:srgbClr>
                </a:gs>
                <a:gs pos="100000">
                  <a:srgbClr val="0066CC">
                    <a:gamma/>
                    <a:tint val="54510"/>
                    <a:invGamma/>
                  </a:srgb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5901" name="Text Box 6"/>
            <p:cNvSpPr txBox="1">
              <a:spLocks noChangeArrowheads="1"/>
            </p:cNvSpPr>
            <p:nvPr/>
          </p:nvSpPr>
          <p:spPr bwMode="gray">
            <a:xfrm>
              <a:off x="2026" y="1480"/>
              <a:ext cx="3734" cy="145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4800" b="1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Как называют поэзию начала XX века?</a:t>
              </a:r>
              <a:endParaRPr lang="ru-RU" sz="48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3" name="Group 7"/>
            <p:cNvGrpSpPr>
              <a:grpSpLocks/>
            </p:cNvGrpSpPr>
            <p:nvPr/>
          </p:nvGrpSpPr>
          <p:grpSpPr bwMode="auto">
            <a:xfrm>
              <a:off x="340" y="1570"/>
              <a:ext cx="1361" cy="1361"/>
              <a:chOff x="476" y="1340"/>
              <a:chExt cx="1361" cy="1361"/>
            </a:xfrm>
          </p:grpSpPr>
          <p:sp>
            <p:nvSpPr>
              <p:cNvPr id="240648" name="Oval 8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tint val="0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65904" name="Oval 9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alpha val="32001"/>
                    </a:schemeClr>
                  </a:gs>
                  <a:gs pos="100000">
                    <a:srgbClr val="000000">
                      <a:alpha val="89998"/>
                    </a:srgb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240650" name="Oval 10"/>
              <p:cNvSpPr>
                <a:spLocks noChangeArrowheads="1"/>
              </p:cNvSpPr>
              <p:nvPr/>
            </p:nvSpPr>
            <p:spPr bwMode="gray">
              <a:xfrm>
                <a:off x="565" y="1429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shade val="54118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65906" name="Oval 11"/>
              <p:cNvSpPr>
                <a:spLocks noChangeArrowheads="1"/>
              </p:cNvSpPr>
              <p:nvPr/>
            </p:nvSpPr>
            <p:spPr bwMode="gray">
              <a:xfrm>
                <a:off x="566" y="1431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rgbClr val="FFFF00">
                      <a:alpha val="0"/>
                    </a:srgbClr>
                  </a:gs>
                  <a:gs pos="100000">
                    <a:srgbClr val="276F6C"/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165907" name="Oval 12"/>
              <p:cNvSpPr>
                <a:spLocks noChangeArrowheads="1"/>
              </p:cNvSpPr>
              <p:nvPr/>
            </p:nvSpPr>
            <p:spPr bwMode="gray">
              <a:xfrm>
                <a:off x="624" y="1488"/>
                <a:ext cx="1065" cy="1065"/>
              </a:xfrm>
              <a:prstGeom prst="ellipse">
                <a:avLst/>
              </a:prstGeom>
              <a:solidFill>
                <a:srgbClr val="333333"/>
              </a:soli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grpSp>
            <p:nvGrpSpPr>
              <p:cNvPr id="4" name="Group 13"/>
              <p:cNvGrpSpPr>
                <a:grpSpLocks/>
              </p:cNvGrpSpPr>
              <p:nvPr/>
            </p:nvGrpSpPr>
            <p:grpSpPr bwMode="auto">
              <a:xfrm>
                <a:off x="641" y="1504"/>
                <a:ext cx="1031" cy="1031"/>
                <a:chOff x="4166" y="1706"/>
                <a:chExt cx="1252" cy="1252"/>
              </a:xfrm>
            </p:grpSpPr>
            <p:sp>
              <p:nvSpPr>
                <p:cNvPr id="165910" name="Oval 14"/>
                <p:cNvSpPr>
                  <a:spLocks noChangeArrowheads="1"/>
                </p:cNvSpPr>
                <p:nvPr/>
              </p:nvSpPr>
              <p:spPr bwMode="gray">
                <a:xfrm>
                  <a:off x="4166" y="1706"/>
                  <a:ext cx="1252" cy="125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636869"/>
                    </a:gs>
                    <a:gs pos="100000">
                      <a:srgbClr val="D6E1E2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65911" name="Oval 15"/>
                <p:cNvSpPr>
                  <a:spLocks noChangeArrowheads="1"/>
                </p:cNvSpPr>
                <p:nvPr/>
              </p:nvSpPr>
              <p:spPr bwMode="gray">
                <a:xfrm>
                  <a:off x="4182" y="1713"/>
                  <a:ext cx="1222" cy="122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alpha val="0"/>
                      </a:srgbClr>
                    </a:gs>
                    <a:gs pos="100000">
                      <a:srgbClr val="F1F5F5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65912" name="Oval 16"/>
                <p:cNvSpPr>
                  <a:spLocks noChangeArrowheads="1"/>
                </p:cNvSpPr>
                <p:nvPr/>
              </p:nvSpPr>
              <p:spPr bwMode="gray">
                <a:xfrm>
                  <a:off x="4195" y="1725"/>
                  <a:ext cx="1162" cy="114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AAB2B3"/>
                    </a:gs>
                    <a:gs pos="100000">
                      <a:srgbClr val="D6E1E2">
                        <a:alpha val="48000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65913" name="Oval 17"/>
                <p:cNvSpPr>
                  <a:spLocks noChangeArrowheads="1"/>
                </p:cNvSpPr>
                <p:nvPr/>
              </p:nvSpPr>
              <p:spPr bwMode="gray">
                <a:xfrm>
                  <a:off x="4263" y="1757"/>
                  <a:ext cx="1033" cy="92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D6E1E2">
                        <a:alpha val="37999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165909" name="Text Box 18"/>
              <p:cNvSpPr txBox="1">
                <a:spLocks noChangeArrowheads="1"/>
              </p:cNvSpPr>
              <p:nvPr/>
            </p:nvSpPr>
            <p:spPr bwMode="gray">
              <a:xfrm>
                <a:off x="737" y="1451"/>
                <a:ext cx="845" cy="826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ru-RU" sz="8000" b="1">
                    <a:solidFill>
                      <a:srgbClr val="FF3300"/>
                    </a:solidFill>
                    <a:latin typeface="Georgia" pitchFamily="18" charset="0"/>
                  </a:rPr>
                  <a:t>14</a:t>
                </a:r>
                <a:endParaRPr lang="en-US" sz="8000" b="1">
                  <a:solidFill>
                    <a:srgbClr val="FF3300"/>
                  </a:solidFill>
                  <a:latin typeface="Georgia" pitchFamily="18" charset="0"/>
                </a:endParaRPr>
              </a:p>
            </p:txBody>
          </p:sp>
        </p:grpSp>
      </p:grpSp>
      <p:sp>
        <p:nvSpPr>
          <p:cNvPr id="165893" name="AutoShape 19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237288"/>
            <a:ext cx="684212" cy="620712"/>
          </a:xfrm>
          <a:prstGeom prst="actionButtonHome">
            <a:avLst/>
          </a:prstGeom>
          <a:gradFill rotWithShape="1">
            <a:gsLst>
              <a:gs pos="0">
                <a:schemeClr val="hlink"/>
              </a:gs>
              <a:gs pos="100000">
                <a:srgbClr val="2F3D48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5" name="Group 40"/>
          <p:cNvGrpSpPr>
            <a:grpSpLocks/>
          </p:cNvGrpSpPr>
          <p:nvPr/>
        </p:nvGrpSpPr>
        <p:grpSpPr bwMode="auto">
          <a:xfrm>
            <a:off x="357158" y="214290"/>
            <a:ext cx="2468546" cy="1643074"/>
            <a:chOff x="4195" y="845"/>
            <a:chExt cx="1725" cy="1224"/>
          </a:xfrm>
        </p:grpSpPr>
        <p:sp>
          <p:nvSpPr>
            <p:cNvPr id="25" name="Oval 4"/>
            <p:cNvSpPr>
              <a:spLocks noChangeArrowheads="1"/>
            </p:cNvSpPr>
            <p:nvPr/>
          </p:nvSpPr>
          <p:spPr bwMode="gray">
            <a:xfrm>
              <a:off x="4195" y="845"/>
              <a:ext cx="1725" cy="1224"/>
            </a:xfrm>
            <a:prstGeom prst="ellipse">
              <a:avLst/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shade val="34510"/>
                    <a:invGamma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>
              <a:outerShdw sy="50000" kx="-2453608" algn="br" rotWithShape="0">
                <a:srgbClr val="001D3A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6" name="WordArt 33">
              <a:hlinkClick r:id="rId3" action="ppaction://hlinksldjump"/>
            </p:cNvPr>
            <p:cNvSpPr>
              <a:spLocks noChangeArrowheads="1" noChangeShapeType="1" noTextEdit="1"/>
            </p:cNvSpPr>
            <p:nvPr/>
          </p:nvSpPr>
          <p:spPr bwMode="auto">
            <a:xfrm>
              <a:off x="4263" y="1170"/>
              <a:ext cx="1497" cy="544"/>
            </a:xfrm>
            <a:prstGeom prst="rect">
              <a:avLst/>
            </a:prstGeom>
          </p:spPr>
          <p:txBody>
            <a:bodyPr wrap="none" fromWordArt="1">
              <a:prstTxWarp prst="textDeflate">
                <a:avLst>
                  <a:gd name="adj" fmla="val 26227"/>
                </a:avLst>
              </a:prstTxWarp>
            </a:bodyPr>
            <a:lstStyle/>
            <a:p>
              <a:pPr algn="ctr"/>
              <a:r>
                <a:rPr lang="ru-RU" sz="3600" kern="10" dirty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Impact"/>
                </a:rPr>
                <a:t>Литература</a:t>
              </a:r>
              <a:endPara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Impac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914" name="Нижний колонтитул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www.themegallery.com</a:t>
            </a:r>
          </a:p>
        </p:txBody>
      </p:sp>
      <p:sp>
        <p:nvSpPr>
          <p:cNvPr id="166915" name="Rectangle 2"/>
          <p:cNvSpPr>
            <a:spLocks noChangeArrowheads="1"/>
          </p:cNvSpPr>
          <p:nvPr/>
        </p:nvSpPr>
        <p:spPr bwMode="auto">
          <a:xfrm>
            <a:off x="5795963" y="6165850"/>
            <a:ext cx="3348037" cy="692150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250825" y="2060575"/>
            <a:ext cx="8893175" cy="3560763"/>
            <a:chOff x="158" y="1298"/>
            <a:chExt cx="5602" cy="2243"/>
          </a:xfrm>
        </p:grpSpPr>
        <p:sp>
          <p:nvSpPr>
            <p:cNvPr id="239620" name="AutoShape 4"/>
            <p:cNvSpPr>
              <a:spLocks noChangeArrowheads="1"/>
            </p:cNvSpPr>
            <p:nvPr/>
          </p:nvSpPr>
          <p:spPr bwMode="gray">
            <a:xfrm>
              <a:off x="158" y="1298"/>
              <a:ext cx="5602" cy="2132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39621" name="Freeform 5"/>
            <p:cNvSpPr>
              <a:spLocks/>
            </p:cNvSpPr>
            <p:nvPr/>
          </p:nvSpPr>
          <p:spPr bwMode="gray">
            <a:xfrm>
              <a:off x="385" y="1616"/>
              <a:ext cx="488" cy="613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0066CC">
                    <a:gamma/>
                    <a:tint val="54510"/>
                    <a:invGamma/>
                  </a:srgbClr>
                </a:gs>
                <a:gs pos="50000">
                  <a:srgbClr val="0066CC">
                    <a:alpha val="0"/>
                  </a:srgbClr>
                </a:gs>
                <a:gs pos="100000">
                  <a:srgbClr val="0066CC">
                    <a:gamma/>
                    <a:tint val="54510"/>
                    <a:invGamma/>
                  </a:srgb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6925" name="Text Box 6"/>
            <p:cNvSpPr txBox="1">
              <a:spLocks noChangeArrowheads="1"/>
            </p:cNvSpPr>
            <p:nvPr/>
          </p:nvSpPr>
          <p:spPr bwMode="gray">
            <a:xfrm>
              <a:off x="1890" y="1350"/>
              <a:ext cx="3779" cy="2191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ru-RU" sz="4400" b="1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События повести А.С. Пушкина «Капитанская дочка» связаны с восстанием…</a:t>
              </a:r>
              <a:endParaRPr lang="ru-RU" sz="4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3" name="Group 7"/>
            <p:cNvGrpSpPr>
              <a:grpSpLocks/>
            </p:cNvGrpSpPr>
            <p:nvPr/>
          </p:nvGrpSpPr>
          <p:grpSpPr bwMode="auto">
            <a:xfrm>
              <a:off x="340" y="1570"/>
              <a:ext cx="1361" cy="1361"/>
              <a:chOff x="476" y="1340"/>
              <a:chExt cx="1361" cy="1361"/>
            </a:xfrm>
          </p:grpSpPr>
          <p:sp>
            <p:nvSpPr>
              <p:cNvPr id="239624" name="Oval 8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tint val="0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66928" name="Oval 9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alpha val="32001"/>
                    </a:schemeClr>
                  </a:gs>
                  <a:gs pos="100000">
                    <a:srgbClr val="000000">
                      <a:alpha val="89998"/>
                    </a:srgb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239626" name="Oval 10"/>
              <p:cNvSpPr>
                <a:spLocks noChangeArrowheads="1"/>
              </p:cNvSpPr>
              <p:nvPr/>
            </p:nvSpPr>
            <p:spPr bwMode="gray">
              <a:xfrm>
                <a:off x="565" y="1429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shade val="54118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66930" name="Oval 11"/>
              <p:cNvSpPr>
                <a:spLocks noChangeArrowheads="1"/>
              </p:cNvSpPr>
              <p:nvPr/>
            </p:nvSpPr>
            <p:spPr bwMode="gray">
              <a:xfrm>
                <a:off x="566" y="1431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rgbClr val="FFFF00">
                      <a:alpha val="0"/>
                    </a:srgbClr>
                  </a:gs>
                  <a:gs pos="100000">
                    <a:srgbClr val="276F6C"/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166931" name="Oval 12"/>
              <p:cNvSpPr>
                <a:spLocks noChangeArrowheads="1"/>
              </p:cNvSpPr>
              <p:nvPr/>
            </p:nvSpPr>
            <p:spPr bwMode="gray">
              <a:xfrm>
                <a:off x="624" y="1488"/>
                <a:ext cx="1065" cy="1065"/>
              </a:xfrm>
              <a:prstGeom prst="ellipse">
                <a:avLst/>
              </a:prstGeom>
              <a:solidFill>
                <a:srgbClr val="333333"/>
              </a:soli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grpSp>
            <p:nvGrpSpPr>
              <p:cNvPr id="4" name="Group 13"/>
              <p:cNvGrpSpPr>
                <a:grpSpLocks/>
              </p:cNvGrpSpPr>
              <p:nvPr/>
            </p:nvGrpSpPr>
            <p:grpSpPr bwMode="auto">
              <a:xfrm>
                <a:off x="641" y="1504"/>
                <a:ext cx="1031" cy="1031"/>
                <a:chOff x="4166" y="1706"/>
                <a:chExt cx="1252" cy="1252"/>
              </a:xfrm>
            </p:grpSpPr>
            <p:sp>
              <p:nvSpPr>
                <p:cNvPr id="166934" name="Oval 14"/>
                <p:cNvSpPr>
                  <a:spLocks noChangeArrowheads="1"/>
                </p:cNvSpPr>
                <p:nvPr/>
              </p:nvSpPr>
              <p:spPr bwMode="gray">
                <a:xfrm>
                  <a:off x="4166" y="1706"/>
                  <a:ext cx="1252" cy="125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636869"/>
                    </a:gs>
                    <a:gs pos="100000">
                      <a:srgbClr val="D6E1E2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66935" name="Oval 15"/>
                <p:cNvSpPr>
                  <a:spLocks noChangeArrowheads="1"/>
                </p:cNvSpPr>
                <p:nvPr/>
              </p:nvSpPr>
              <p:spPr bwMode="gray">
                <a:xfrm>
                  <a:off x="4182" y="1713"/>
                  <a:ext cx="1222" cy="122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alpha val="0"/>
                      </a:srgbClr>
                    </a:gs>
                    <a:gs pos="100000">
                      <a:srgbClr val="F1F5F5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66936" name="Oval 16"/>
                <p:cNvSpPr>
                  <a:spLocks noChangeArrowheads="1"/>
                </p:cNvSpPr>
                <p:nvPr/>
              </p:nvSpPr>
              <p:spPr bwMode="gray">
                <a:xfrm>
                  <a:off x="4195" y="1725"/>
                  <a:ext cx="1162" cy="114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AAB2B3"/>
                    </a:gs>
                    <a:gs pos="100000">
                      <a:srgbClr val="D6E1E2">
                        <a:alpha val="48000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66937" name="Oval 17"/>
                <p:cNvSpPr>
                  <a:spLocks noChangeArrowheads="1"/>
                </p:cNvSpPr>
                <p:nvPr/>
              </p:nvSpPr>
              <p:spPr bwMode="gray">
                <a:xfrm>
                  <a:off x="4263" y="1757"/>
                  <a:ext cx="1033" cy="92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D6E1E2">
                        <a:alpha val="37999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166933" name="Text Box 18"/>
              <p:cNvSpPr txBox="1">
                <a:spLocks noChangeArrowheads="1"/>
              </p:cNvSpPr>
              <p:nvPr/>
            </p:nvSpPr>
            <p:spPr bwMode="gray">
              <a:xfrm>
                <a:off x="754" y="1451"/>
                <a:ext cx="812" cy="826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ru-RU" sz="8000" b="1">
                    <a:solidFill>
                      <a:srgbClr val="FF3300"/>
                    </a:solidFill>
                    <a:latin typeface="Georgia" pitchFamily="18" charset="0"/>
                  </a:rPr>
                  <a:t>15</a:t>
                </a:r>
                <a:endParaRPr lang="en-US" sz="8000" b="1">
                  <a:solidFill>
                    <a:srgbClr val="FF3300"/>
                  </a:solidFill>
                  <a:latin typeface="Georgia" pitchFamily="18" charset="0"/>
                </a:endParaRPr>
              </a:p>
            </p:txBody>
          </p:sp>
        </p:grpSp>
      </p:grpSp>
      <p:sp>
        <p:nvSpPr>
          <p:cNvPr id="166917" name="AutoShape 19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237288"/>
            <a:ext cx="684212" cy="620712"/>
          </a:xfrm>
          <a:prstGeom prst="actionButtonHome">
            <a:avLst/>
          </a:prstGeom>
          <a:gradFill rotWithShape="1">
            <a:gsLst>
              <a:gs pos="0">
                <a:schemeClr val="hlink"/>
              </a:gs>
              <a:gs pos="100000">
                <a:srgbClr val="2F3D48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5" name="Group 40"/>
          <p:cNvGrpSpPr>
            <a:grpSpLocks/>
          </p:cNvGrpSpPr>
          <p:nvPr/>
        </p:nvGrpSpPr>
        <p:grpSpPr bwMode="auto">
          <a:xfrm>
            <a:off x="357158" y="214290"/>
            <a:ext cx="2468546" cy="1643074"/>
            <a:chOff x="4195" y="845"/>
            <a:chExt cx="1725" cy="1224"/>
          </a:xfrm>
        </p:grpSpPr>
        <p:sp>
          <p:nvSpPr>
            <p:cNvPr id="25" name="Oval 4"/>
            <p:cNvSpPr>
              <a:spLocks noChangeArrowheads="1"/>
            </p:cNvSpPr>
            <p:nvPr/>
          </p:nvSpPr>
          <p:spPr bwMode="gray">
            <a:xfrm>
              <a:off x="4195" y="845"/>
              <a:ext cx="1725" cy="1224"/>
            </a:xfrm>
            <a:prstGeom prst="ellipse">
              <a:avLst/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shade val="34510"/>
                    <a:invGamma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>
              <a:outerShdw sy="50000" kx="-2453608" algn="br" rotWithShape="0">
                <a:srgbClr val="001D3A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6" name="WordArt 33">
              <a:hlinkClick r:id="rId3" action="ppaction://hlinksldjump"/>
            </p:cNvPr>
            <p:cNvSpPr>
              <a:spLocks noChangeArrowheads="1" noChangeShapeType="1" noTextEdit="1"/>
            </p:cNvSpPr>
            <p:nvPr/>
          </p:nvSpPr>
          <p:spPr bwMode="auto">
            <a:xfrm>
              <a:off x="4263" y="1170"/>
              <a:ext cx="1497" cy="544"/>
            </a:xfrm>
            <a:prstGeom prst="rect">
              <a:avLst/>
            </a:prstGeom>
          </p:spPr>
          <p:txBody>
            <a:bodyPr wrap="none" fromWordArt="1">
              <a:prstTxWarp prst="textDeflate">
                <a:avLst>
                  <a:gd name="adj" fmla="val 26227"/>
                </a:avLst>
              </a:prstTxWarp>
            </a:bodyPr>
            <a:lstStyle/>
            <a:p>
              <a:pPr algn="ctr"/>
              <a:r>
                <a:rPr lang="ru-RU" sz="3600" kern="10" dirty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Impact"/>
                </a:rPr>
                <a:t>Литература</a:t>
              </a:r>
              <a:endPara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Impac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938" name="Нижний колонтитул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www.themegallery.com</a:t>
            </a:r>
          </a:p>
        </p:txBody>
      </p:sp>
      <p:sp>
        <p:nvSpPr>
          <p:cNvPr id="167939" name="Rectangle 2"/>
          <p:cNvSpPr>
            <a:spLocks noChangeArrowheads="1"/>
          </p:cNvSpPr>
          <p:nvPr/>
        </p:nvSpPr>
        <p:spPr bwMode="auto">
          <a:xfrm>
            <a:off x="5795963" y="6165850"/>
            <a:ext cx="3348037" cy="692150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250825" y="2060575"/>
            <a:ext cx="8893175" cy="3384550"/>
            <a:chOff x="158" y="1298"/>
            <a:chExt cx="5602" cy="2132"/>
          </a:xfrm>
        </p:grpSpPr>
        <p:sp>
          <p:nvSpPr>
            <p:cNvPr id="238596" name="AutoShape 4"/>
            <p:cNvSpPr>
              <a:spLocks noChangeArrowheads="1"/>
            </p:cNvSpPr>
            <p:nvPr/>
          </p:nvSpPr>
          <p:spPr bwMode="gray">
            <a:xfrm>
              <a:off x="158" y="1298"/>
              <a:ext cx="5602" cy="2132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38597" name="Freeform 5"/>
            <p:cNvSpPr>
              <a:spLocks/>
            </p:cNvSpPr>
            <p:nvPr/>
          </p:nvSpPr>
          <p:spPr bwMode="gray">
            <a:xfrm>
              <a:off x="385" y="1616"/>
              <a:ext cx="488" cy="613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0066CC">
                    <a:gamma/>
                    <a:tint val="54510"/>
                    <a:invGamma/>
                  </a:srgbClr>
                </a:gs>
                <a:gs pos="50000">
                  <a:srgbClr val="0066CC">
                    <a:alpha val="0"/>
                  </a:srgbClr>
                </a:gs>
                <a:gs pos="100000">
                  <a:srgbClr val="0066CC">
                    <a:gamma/>
                    <a:tint val="54510"/>
                    <a:invGamma/>
                  </a:srgb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7949" name="Text Box 6"/>
            <p:cNvSpPr txBox="1">
              <a:spLocks noChangeArrowheads="1"/>
            </p:cNvSpPr>
            <p:nvPr/>
          </p:nvSpPr>
          <p:spPr bwMode="gray">
            <a:xfrm>
              <a:off x="2026" y="1395"/>
              <a:ext cx="3734" cy="199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4000" b="1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Кого из героев пьесы «Гроза» Н.А.Добролюбов назвал «лучом света в тёмном царстве»?</a:t>
              </a:r>
              <a:endParaRPr lang="ru-RU" sz="4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3" name="Group 7"/>
            <p:cNvGrpSpPr>
              <a:grpSpLocks/>
            </p:cNvGrpSpPr>
            <p:nvPr/>
          </p:nvGrpSpPr>
          <p:grpSpPr bwMode="auto">
            <a:xfrm>
              <a:off x="340" y="1570"/>
              <a:ext cx="1361" cy="1361"/>
              <a:chOff x="476" y="1340"/>
              <a:chExt cx="1361" cy="1361"/>
            </a:xfrm>
          </p:grpSpPr>
          <p:sp>
            <p:nvSpPr>
              <p:cNvPr id="238600" name="Oval 8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tint val="0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67952" name="Oval 9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alpha val="32001"/>
                    </a:schemeClr>
                  </a:gs>
                  <a:gs pos="100000">
                    <a:srgbClr val="000000">
                      <a:alpha val="89998"/>
                    </a:srgb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238602" name="Oval 10"/>
              <p:cNvSpPr>
                <a:spLocks noChangeArrowheads="1"/>
              </p:cNvSpPr>
              <p:nvPr/>
            </p:nvSpPr>
            <p:spPr bwMode="gray">
              <a:xfrm>
                <a:off x="565" y="1429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shade val="54118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67954" name="Oval 11"/>
              <p:cNvSpPr>
                <a:spLocks noChangeArrowheads="1"/>
              </p:cNvSpPr>
              <p:nvPr/>
            </p:nvSpPr>
            <p:spPr bwMode="gray">
              <a:xfrm>
                <a:off x="566" y="1431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rgbClr val="FFFF00">
                      <a:alpha val="0"/>
                    </a:srgbClr>
                  </a:gs>
                  <a:gs pos="100000">
                    <a:srgbClr val="276F6C"/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167955" name="Oval 12"/>
              <p:cNvSpPr>
                <a:spLocks noChangeArrowheads="1"/>
              </p:cNvSpPr>
              <p:nvPr/>
            </p:nvSpPr>
            <p:spPr bwMode="gray">
              <a:xfrm>
                <a:off x="624" y="1488"/>
                <a:ext cx="1065" cy="1065"/>
              </a:xfrm>
              <a:prstGeom prst="ellipse">
                <a:avLst/>
              </a:prstGeom>
              <a:solidFill>
                <a:srgbClr val="333333"/>
              </a:soli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grpSp>
            <p:nvGrpSpPr>
              <p:cNvPr id="4" name="Group 13"/>
              <p:cNvGrpSpPr>
                <a:grpSpLocks/>
              </p:cNvGrpSpPr>
              <p:nvPr/>
            </p:nvGrpSpPr>
            <p:grpSpPr bwMode="auto">
              <a:xfrm>
                <a:off x="641" y="1504"/>
                <a:ext cx="1031" cy="1031"/>
                <a:chOff x="4166" y="1706"/>
                <a:chExt cx="1252" cy="1252"/>
              </a:xfrm>
            </p:grpSpPr>
            <p:sp>
              <p:nvSpPr>
                <p:cNvPr id="167958" name="Oval 14"/>
                <p:cNvSpPr>
                  <a:spLocks noChangeArrowheads="1"/>
                </p:cNvSpPr>
                <p:nvPr/>
              </p:nvSpPr>
              <p:spPr bwMode="gray">
                <a:xfrm>
                  <a:off x="4166" y="1706"/>
                  <a:ext cx="1252" cy="125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636869"/>
                    </a:gs>
                    <a:gs pos="100000">
                      <a:srgbClr val="D6E1E2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67959" name="Oval 15"/>
                <p:cNvSpPr>
                  <a:spLocks noChangeArrowheads="1"/>
                </p:cNvSpPr>
                <p:nvPr/>
              </p:nvSpPr>
              <p:spPr bwMode="gray">
                <a:xfrm>
                  <a:off x="4182" y="1713"/>
                  <a:ext cx="1222" cy="122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alpha val="0"/>
                      </a:srgbClr>
                    </a:gs>
                    <a:gs pos="100000">
                      <a:srgbClr val="F1F5F5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67960" name="Oval 16"/>
                <p:cNvSpPr>
                  <a:spLocks noChangeArrowheads="1"/>
                </p:cNvSpPr>
                <p:nvPr/>
              </p:nvSpPr>
              <p:spPr bwMode="gray">
                <a:xfrm>
                  <a:off x="4195" y="1725"/>
                  <a:ext cx="1162" cy="114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AAB2B3"/>
                    </a:gs>
                    <a:gs pos="100000">
                      <a:srgbClr val="D6E1E2">
                        <a:alpha val="48000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67961" name="Oval 17"/>
                <p:cNvSpPr>
                  <a:spLocks noChangeArrowheads="1"/>
                </p:cNvSpPr>
                <p:nvPr/>
              </p:nvSpPr>
              <p:spPr bwMode="gray">
                <a:xfrm>
                  <a:off x="4263" y="1757"/>
                  <a:ext cx="1033" cy="92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D6E1E2">
                        <a:alpha val="37999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167957" name="Text Box 18"/>
              <p:cNvSpPr txBox="1">
                <a:spLocks noChangeArrowheads="1"/>
              </p:cNvSpPr>
              <p:nvPr/>
            </p:nvSpPr>
            <p:spPr bwMode="gray">
              <a:xfrm>
                <a:off x="738" y="1451"/>
                <a:ext cx="844" cy="826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ru-RU" sz="8000" b="1">
                    <a:solidFill>
                      <a:srgbClr val="FF3300"/>
                    </a:solidFill>
                    <a:latin typeface="Georgia" pitchFamily="18" charset="0"/>
                  </a:rPr>
                  <a:t>16</a:t>
                </a:r>
                <a:endParaRPr lang="en-US" sz="8000" b="1">
                  <a:solidFill>
                    <a:srgbClr val="FF3300"/>
                  </a:solidFill>
                  <a:latin typeface="Georgia" pitchFamily="18" charset="0"/>
                </a:endParaRPr>
              </a:p>
            </p:txBody>
          </p:sp>
        </p:grpSp>
      </p:grpSp>
      <p:sp>
        <p:nvSpPr>
          <p:cNvPr id="167941" name="AutoShape 19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237288"/>
            <a:ext cx="684212" cy="620712"/>
          </a:xfrm>
          <a:prstGeom prst="actionButtonHome">
            <a:avLst/>
          </a:prstGeom>
          <a:gradFill rotWithShape="1">
            <a:gsLst>
              <a:gs pos="0">
                <a:schemeClr val="hlink"/>
              </a:gs>
              <a:gs pos="100000">
                <a:srgbClr val="2F3D48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5" name="Group 40"/>
          <p:cNvGrpSpPr>
            <a:grpSpLocks/>
          </p:cNvGrpSpPr>
          <p:nvPr/>
        </p:nvGrpSpPr>
        <p:grpSpPr bwMode="auto">
          <a:xfrm>
            <a:off x="357158" y="214290"/>
            <a:ext cx="2468546" cy="1643074"/>
            <a:chOff x="4195" y="845"/>
            <a:chExt cx="1725" cy="1224"/>
          </a:xfrm>
        </p:grpSpPr>
        <p:sp>
          <p:nvSpPr>
            <p:cNvPr id="25" name="Oval 4"/>
            <p:cNvSpPr>
              <a:spLocks noChangeArrowheads="1"/>
            </p:cNvSpPr>
            <p:nvPr/>
          </p:nvSpPr>
          <p:spPr bwMode="gray">
            <a:xfrm>
              <a:off x="4195" y="845"/>
              <a:ext cx="1725" cy="1224"/>
            </a:xfrm>
            <a:prstGeom prst="ellipse">
              <a:avLst/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shade val="34510"/>
                    <a:invGamma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>
              <a:outerShdw sy="50000" kx="-2453608" algn="br" rotWithShape="0">
                <a:srgbClr val="001D3A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6" name="WordArt 33">
              <a:hlinkClick r:id="rId3" action="ppaction://hlinksldjump"/>
            </p:cNvPr>
            <p:cNvSpPr>
              <a:spLocks noChangeArrowheads="1" noChangeShapeType="1" noTextEdit="1"/>
            </p:cNvSpPr>
            <p:nvPr/>
          </p:nvSpPr>
          <p:spPr bwMode="auto">
            <a:xfrm>
              <a:off x="4263" y="1170"/>
              <a:ext cx="1497" cy="544"/>
            </a:xfrm>
            <a:prstGeom prst="rect">
              <a:avLst/>
            </a:prstGeom>
          </p:spPr>
          <p:txBody>
            <a:bodyPr wrap="none" fromWordArt="1">
              <a:prstTxWarp prst="textDeflate">
                <a:avLst>
                  <a:gd name="adj" fmla="val 26227"/>
                </a:avLst>
              </a:prstTxWarp>
            </a:bodyPr>
            <a:lstStyle/>
            <a:p>
              <a:pPr algn="ctr"/>
              <a:r>
                <a:rPr lang="ru-RU" sz="3600" kern="10" dirty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Impact"/>
                </a:rPr>
                <a:t>Литература</a:t>
              </a:r>
              <a:endPara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Impac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962" name="Нижний колонтитул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www.themegallery.com</a:t>
            </a:r>
          </a:p>
        </p:txBody>
      </p:sp>
      <p:sp>
        <p:nvSpPr>
          <p:cNvPr id="168963" name="Rectangle 2"/>
          <p:cNvSpPr>
            <a:spLocks noChangeArrowheads="1"/>
          </p:cNvSpPr>
          <p:nvPr/>
        </p:nvSpPr>
        <p:spPr bwMode="auto">
          <a:xfrm>
            <a:off x="5795963" y="6165850"/>
            <a:ext cx="3348037" cy="692150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250825" y="2060575"/>
            <a:ext cx="8893175" cy="3384550"/>
            <a:chOff x="158" y="1298"/>
            <a:chExt cx="5602" cy="2132"/>
          </a:xfrm>
        </p:grpSpPr>
        <p:sp>
          <p:nvSpPr>
            <p:cNvPr id="237572" name="AutoShape 4"/>
            <p:cNvSpPr>
              <a:spLocks noChangeArrowheads="1"/>
            </p:cNvSpPr>
            <p:nvPr/>
          </p:nvSpPr>
          <p:spPr bwMode="gray">
            <a:xfrm>
              <a:off x="158" y="1298"/>
              <a:ext cx="5602" cy="2132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37573" name="Freeform 5"/>
            <p:cNvSpPr>
              <a:spLocks/>
            </p:cNvSpPr>
            <p:nvPr/>
          </p:nvSpPr>
          <p:spPr bwMode="gray">
            <a:xfrm>
              <a:off x="385" y="1616"/>
              <a:ext cx="488" cy="613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0066CC">
                    <a:gamma/>
                    <a:tint val="54510"/>
                    <a:invGamma/>
                  </a:srgbClr>
                </a:gs>
                <a:gs pos="50000">
                  <a:srgbClr val="0066CC">
                    <a:alpha val="0"/>
                  </a:srgbClr>
                </a:gs>
                <a:gs pos="100000">
                  <a:srgbClr val="0066CC">
                    <a:gamma/>
                    <a:tint val="54510"/>
                    <a:invGamma/>
                  </a:srgb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8973" name="Text Box 6"/>
            <p:cNvSpPr txBox="1">
              <a:spLocks noChangeArrowheads="1"/>
            </p:cNvSpPr>
            <p:nvPr/>
          </p:nvSpPr>
          <p:spPr bwMode="gray">
            <a:xfrm>
              <a:off x="2026" y="1480"/>
              <a:ext cx="3734" cy="160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4000" b="1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Каким предметом герой Достоевского Раскольников убивает старуху процентщицу?</a:t>
              </a:r>
              <a:endParaRPr lang="ru-RU" sz="4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3" name="Group 7"/>
            <p:cNvGrpSpPr>
              <a:grpSpLocks/>
            </p:cNvGrpSpPr>
            <p:nvPr/>
          </p:nvGrpSpPr>
          <p:grpSpPr bwMode="auto">
            <a:xfrm>
              <a:off x="340" y="1570"/>
              <a:ext cx="1361" cy="1361"/>
              <a:chOff x="476" y="1340"/>
              <a:chExt cx="1361" cy="1361"/>
            </a:xfrm>
          </p:grpSpPr>
          <p:sp>
            <p:nvSpPr>
              <p:cNvPr id="237576" name="Oval 8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tint val="0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68976" name="Oval 9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alpha val="32001"/>
                    </a:schemeClr>
                  </a:gs>
                  <a:gs pos="100000">
                    <a:srgbClr val="000000">
                      <a:alpha val="89998"/>
                    </a:srgb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237578" name="Oval 10"/>
              <p:cNvSpPr>
                <a:spLocks noChangeArrowheads="1"/>
              </p:cNvSpPr>
              <p:nvPr/>
            </p:nvSpPr>
            <p:spPr bwMode="gray">
              <a:xfrm>
                <a:off x="565" y="1429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shade val="54118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68978" name="Oval 11"/>
              <p:cNvSpPr>
                <a:spLocks noChangeArrowheads="1"/>
              </p:cNvSpPr>
              <p:nvPr/>
            </p:nvSpPr>
            <p:spPr bwMode="gray">
              <a:xfrm>
                <a:off x="566" y="1431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rgbClr val="FFFF00">
                      <a:alpha val="0"/>
                    </a:srgbClr>
                  </a:gs>
                  <a:gs pos="100000">
                    <a:srgbClr val="276F6C"/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168979" name="Oval 12"/>
              <p:cNvSpPr>
                <a:spLocks noChangeArrowheads="1"/>
              </p:cNvSpPr>
              <p:nvPr/>
            </p:nvSpPr>
            <p:spPr bwMode="gray">
              <a:xfrm>
                <a:off x="624" y="1488"/>
                <a:ext cx="1065" cy="1065"/>
              </a:xfrm>
              <a:prstGeom prst="ellipse">
                <a:avLst/>
              </a:prstGeom>
              <a:solidFill>
                <a:srgbClr val="333333"/>
              </a:soli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grpSp>
            <p:nvGrpSpPr>
              <p:cNvPr id="4" name="Group 13"/>
              <p:cNvGrpSpPr>
                <a:grpSpLocks/>
              </p:cNvGrpSpPr>
              <p:nvPr/>
            </p:nvGrpSpPr>
            <p:grpSpPr bwMode="auto">
              <a:xfrm>
                <a:off x="641" y="1504"/>
                <a:ext cx="1031" cy="1031"/>
                <a:chOff x="4166" y="1706"/>
                <a:chExt cx="1252" cy="1252"/>
              </a:xfrm>
            </p:grpSpPr>
            <p:sp>
              <p:nvSpPr>
                <p:cNvPr id="168982" name="Oval 14"/>
                <p:cNvSpPr>
                  <a:spLocks noChangeArrowheads="1"/>
                </p:cNvSpPr>
                <p:nvPr/>
              </p:nvSpPr>
              <p:spPr bwMode="gray">
                <a:xfrm>
                  <a:off x="4166" y="1706"/>
                  <a:ext cx="1252" cy="125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636869"/>
                    </a:gs>
                    <a:gs pos="100000">
                      <a:srgbClr val="D6E1E2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68983" name="Oval 15"/>
                <p:cNvSpPr>
                  <a:spLocks noChangeArrowheads="1"/>
                </p:cNvSpPr>
                <p:nvPr/>
              </p:nvSpPr>
              <p:spPr bwMode="gray">
                <a:xfrm>
                  <a:off x="4182" y="1713"/>
                  <a:ext cx="1222" cy="122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alpha val="0"/>
                      </a:srgbClr>
                    </a:gs>
                    <a:gs pos="100000">
                      <a:srgbClr val="F1F5F5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68984" name="Oval 16"/>
                <p:cNvSpPr>
                  <a:spLocks noChangeArrowheads="1"/>
                </p:cNvSpPr>
                <p:nvPr/>
              </p:nvSpPr>
              <p:spPr bwMode="gray">
                <a:xfrm>
                  <a:off x="4195" y="1725"/>
                  <a:ext cx="1162" cy="114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AAB2B3"/>
                    </a:gs>
                    <a:gs pos="100000">
                      <a:srgbClr val="D6E1E2">
                        <a:alpha val="48000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68985" name="Oval 17"/>
                <p:cNvSpPr>
                  <a:spLocks noChangeArrowheads="1"/>
                </p:cNvSpPr>
                <p:nvPr/>
              </p:nvSpPr>
              <p:spPr bwMode="gray">
                <a:xfrm>
                  <a:off x="4263" y="1757"/>
                  <a:ext cx="1033" cy="92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D6E1E2">
                        <a:alpha val="37999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168981" name="Text Box 18"/>
              <p:cNvSpPr txBox="1">
                <a:spLocks noChangeArrowheads="1"/>
              </p:cNvSpPr>
              <p:nvPr/>
            </p:nvSpPr>
            <p:spPr bwMode="gray">
              <a:xfrm>
                <a:off x="768" y="1451"/>
                <a:ext cx="784" cy="826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ru-RU" sz="8000" b="1">
                    <a:solidFill>
                      <a:srgbClr val="FF3300"/>
                    </a:solidFill>
                    <a:latin typeface="Georgia" pitchFamily="18" charset="0"/>
                  </a:rPr>
                  <a:t>17</a:t>
                </a:r>
                <a:endParaRPr lang="en-US" sz="8000" b="1">
                  <a:solidFill>
                    <a:srgbClr val="FF3300"/>
                  </a:solidFill>
                  <a:latin typeface="Georgia" pitchFamily="18" charset="0"/>
                </a:endParaRPr>
              </a:p>
            </p:txBody>
          </p:sp>
        </p:grpSp>
      </p:grpSp>
      <p:sp>
        <p:nvSpPr>
          <p:cNvPr id="168965" name="AutoShape 19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237288"/>
            <a:ext cx="684212" cy="620712"/>
          </a:xfrm>
          <a:prstGeom prst="actionButtonHome">
            <a:avLst/>
          </a:prstGeom>
          <a:gradFill rotWithShape="1">
            <a:gsLst>
              <a:gs pos="0">
                <a:schemeClr val="hlink"/>
              </a:gs>
              <a:gs pos="100000">
                <a:srgbClr val="2F3D48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5" name="Group 40"/>
          <p:cNvGrpSpPr>
            <a:grpSpLocks/>
          </p:cNvGrpSpPr>
          <p:nvPr/>
        </p:nvGrpSpPr>
        <p:grpSpPr bwMode="auto">
          <a:xfrm>
            <a:off x="357158" y="214290"/>
            <a:ext cx="2468546" cy="1643074"/>
            <a:chOff x="4195" y="845"/>
            <a:chExt cx="1725" cy="1224"/>
          </a:xfrm>
        </p:grpSpPr>
        <p:sp>
          <p:nvSpPr>
            <p:cNvPr id="25" name="Oval 4"/>
            <p:cNvSpPr>
              <a:spLocks noChangeArrowheads="1"/>
            </p:cNvSpPr>
            <p:nvPr/>
          </p:nvSpPr>
          <p:spPr bwMode="gray">
            <a:xfrm>
              <a:off x="4195" y="845"/>
              <a:ext cx="1725" cy="1224"/>
            </a:xfrm>
            <a:prstGeom prst="ellipse">
              <a:avLst/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shade val="34510"/>
                    <a:invGamma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>
              <a:outerShdw sy="50000" kx="-2453608" algn="br" rotWithShape="0">
                <a:srgbClr val="001D3A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6" name="WordArt 33">
              <a:hlinkClick r:id="rId3" action="ppaction://hlinksldjump"/>
            </p:cNvPr>
            <p:cNvSpPr>
              <a:spLocks noChangeArrowheads="1" noChangeShapeType="1" noTextEdit="1"/>
            </p:cNvSpPr>
            <p:nvPr/>
          </p:nvSpPr>
          <p:spPr bwMode="auto">
            <a:xfrm>
              <a:off x="4263" y="1170"/>
              <a:ext cx="1497" cy="544"/>
            </a:xfrm>
            <a:prstGeom prst="rect">
              <a:avLst/>
            </a:prstGeom>
          </p:spPr>
          <p:txBody>
            <a:bodyPr wrap="none" fromWordArt="1">
              <a:prstTxWarp prst="textDeflate">
                <a:avLst>
                  <a:gd name="adj" fmla="val 26227"/>
                </a:avLst>
              </a:prstTxWarp>
            </a:bodyPr>
            <a:lstStyle/>
            <a:p>
              <a:pPr algn="ctr"/>
              <a:r>
                <a:rPr lang="ru-RU" sz="3600" kern="10" dirty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Impact"/>
                </a:rPr>
                <a:t>Литература</a:t>
              </a:r>
              <a:endPara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Impac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986" name="Нижний колонтитул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www.themegallery.com</a:t>
            </a:r>
          </a:p>
        </p:txBody>
      </p:sp>
      <p:sp>
        <p:nvSpPr>
          <p:cNvPr id="169987" name="Rectangle 2"/>
          <p:cNvSpPr>
            <a:spLocks noChangeArrowheads="1"/>
          </p:cNvSpPr>
          <p:nvPr/>
        </p:nvSpPr>
        <p:spPr bwMode="auto">
          <a:xfrm>
            <a:off x="5795963" y="6165850"/>
            <a:ext cx="3348037" cy="692150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250825" y="2060575"/>
            <a:ext cx="8893175" cy="3384550"/>
            <a:chOff x="158" y="1298"/>
            <a:chExt cx="5602" cy="2132"/>
          </a:xfrm>
        </p:grpSpPr>
        <p:sp>
          <p:nvSpPr>
            <p:cNvPr id="236548" name="AutoShape 4"/>
            <p:cNvSpPr>
              <a:spLocks noChangeArrowheads="1"/>
            </p:cNvSpPr>
            <p:nvPr/>
          </p:nvSpPr>
          <p:spPr bwMode="gray">
            <a:xfrm>
              <a:off x="158" y="1298"/>
              <a:ext cx="5602" cy="2132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36549" name="Freeform 5"/>
            <p:cNvSpPr>
              <a:spLocks/>
            </p:cNvSpPr>
            <p:nvPr/>
          </p:nvSpPr>
          <p:spPr bwMode="gray">
            <a:xfrm>
              <a:off x="385" y="1616"/>
              <a:ext cx="488" cy="613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0066CC">
                    <a:gamma/>
                    <a:tint val="54510"/>
                    <a:invGamma/>
                  </a:srgbClr>
                </a:gs>
                <a:gs pos="50000">
                  <a:srgbClr val="0066CC">
                    <a:alpha val="0"/>
                  </a:srgbClr>
                </a:gs>
                <a:gs pos="100000">
                  <a:srgbClr val="0066CC">
                    <a:gamma/>
                    <a:tint val="54510"/>
                    <a:invGamma/>
                  </a:srgb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9997" name="Text Box 6"/>
            <p:cNvSpPr txBox="1">
              <a:spLocks noChangeArrowheads="1"/>
            </p:cNvSpPr>
            <p:nvPr/>
          </p:nvSpPr>
          <p:spPr bwMode="gray">
            <a:xfrm>
              <a:off x="2026" y="1480"/>
              <a:ext cx="3734" cy="160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4000" b="1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Кого из русских писателей называли «Колумбом Замоскворечья»?</a:t>
              </a:r>
              <a:endParaRPr lang="ru-RU" sz="4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3" name="Group 7"/>
            <p:cNvGrpSpPr>
              <a:grpSpLocks/>
            </p:cNvGrpSpPr>
            <p:nvPr/>
          </p:nvGrpSpPr>
          <p:grpSpPr bwMode="auto">
            <a:xfrm>
              <a:off x="340" y="1570"/>
              <a:ext cx="1361" cy="1361"/>
              <a:chOff x="476" y="1340"/>
              <a:chExt cx="1361" cy="1361"/>
            </a:xfrm>
          </p:grpSpPr>
          <p:sp>
            <p:nvSpPr>
              <p:cNvPr id="236552" name="Oval 8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tint val="0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70000" name="Oval 9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alpha val="32001"/>
                    </a:schemeClr>
                  </a:gs>
                  <a:gs pos="100000">
                    <a:srgbClr val="000000">
                      <a:alpha val="89998"/>
                    </a:srgb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236554" name="Oval 10"/>
              <p:cNvSpPr>
                <a:spLocks noChangeArrowheads="1"/>
              </p:cNvSpPr>
              <p:nvPr/>
            </p:nvSpPr>
            <p:spPr bwMode="gray">
              <a:xfrm>
                <a:off x="565" y="1429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shade val="54118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70002" name="Oval 11"/>
              <p:cNvSpPr>
                <a:spLocks noChangeArrowheads="1"/>
              </p:cNvSpPr>
              <p:nvPr/>
            </p:nvSpPr>
            <p:spPr bwMode="gray">
              <a:xfrm>
                <a:off x="566" y="1431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rgbClr val="FFFF00">
                      <a:alpha val="0"/>
                    </a:srgbClr>
                  </a:gs>
                  <a:gs pos="100000">
                    <a:srgbClr val="276F6C"/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170003" name="Oval 12"/>
              <p:cNvSpPr>
                <a:spLocks noChangeArrowheads="1"/>
              </p:cNvSpPr>
              <p:nvPr/>
            </p:nvSpPr>
            <p:spPr bwMode="gray">
              <a:xfrm>
                <a:off x="624" y="1488"/>
                <a:ext cx="1065" cy="1065"/>
              </a:xfrm>
              <a:prstGeom prst="ellipse">
                <a:avLst/>
              </a:prstGeom>
              <a:solidFill>
                <a:srgbClr val="333333"/>
              </a:soli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grpSp>
            <p:nvGrpSpPr>
              <p:cNvPr id="4" name="Group 13"/>
              <p:cNvGrpSpPr>
                <a:grpSpLocks/>
              </p:cNvGrpSpPr>
              <p:nvPr/>
            </p:nvGrpSpPr>
            <p:grpSpPr bwMode="auto">
              <a:xfrm>
                <a:off x="641" y="1504"/>
                <a:ext cx="1031" cy="1031"/>
                <a:chOff x="4166" y="1706"/>
                <a:chExt cx="1252" cy="1252"/>
              </a:xfrm>
            </p:grpSpPr>
            <p:sp>
              <p:nvSpPr>
                <p:cNvPr id="170006" name="Oval 14"/>
                <p:cNvSpPr>
                  <a:spLocks noChangeArrowheads="1"/>
                </p:cNvSpPr>
                <p:nvPr/>
              </p:nvSpPr>
              <p:spPr bwMode="gray">
                <a:xfrm>
                  <a:off x="4166" y="1706"/>
                  <a:ext cx="1252" cy="125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636869"/>
                    </a:gs>
                    <a:gs pos="100000">
                      <a:srgbClr val="D6E1E2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70007" name="Oval 15"/>
                <p:cNvSpPr>
                  <a:spLocks noChangeArrowheads="1"/>
                </p:cNvSpPr>
                <p:nvPr/>
              </p:nvSpPr>
              <p:spPr bwMode="gray">
                <a:xfrm>
                  <a:off x="4182" y="1713"/>
                  <a:ext cx="1222" cy="122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alpha val="0"/>
                      </a:srgbClr>
                    </a:gs>
                    <a:gs pos="100000">
                      <a:srgbClr val="F1F5F5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70008" name="Oval 16"/>
                <p:cNvSpPr>
                  <a:spLocks noChangeArrowheads="1"/>
                </p:cNvSpPr>
                <p:nvPr/>
              </p:nvSpPr>
              <p:spPr bwMode="gray">
                <a:xfrm>
                  <a:off x="4195" y="1725"/>
                  <a:ext cx="1162" cy="114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AAB2B3"/>
                    </a:gs>
                    <a:gs pos="100000">
                      <a:srgbClr val="D6E1E2">
                        <a:alpha val="48000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70009" name="Oval 17"/>
                <p:cNvSpPr>
                  <a:spLocks noChangeArrowheads="1"/>
                </p:cNvSpPr>
                <p:nvPr/>
              </p:nvSpPr>
              <p:spPr bwMode="gray">
                <a:xfrm>
                  <a:off x="4263" y="1757"/>
                  <a:ext cx="1033" cy="92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D6E1E2">
                        <a:alpha val="37999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170005" name="Text Box 18"/>
              <p:cNvSpPr txBox="1">
                <a:spLocks noChangeArrowheads="1"/>
              </p:cNvSpPr>
              <p:nvPr/>
            </p:nvSpPr>
            <p:spPr bwMode="gray">
              <a:xfrm>
                <a:off x="729" y="1451"/>
                <a:ext cx="862" cy="826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ru-RU" sz="8000" b="1">
                    <a:solidFill>
                      <a:srgbClr val="FF3300"/>
                    </a:solidFill>
                    <a:latin typeface="Georgia" pitchFamily="18" charset="0"/>
                  </a:rPr>
                  <a:t>18</a:t>
                </a:r>
                <a:endParaRPr lang="en-US" sz="8000" b="1">
                  <a:solidFill>
                    <a:srgbClr val="FF3300"/>
                  </a:solidFill>
                  <a:latin typeface="Georgia" pitchFamily="18" charset="0"/>
                </a:endParaRPr>
              </a:p>
            </p:txBody>
          </p:sp>
        </p:grpSp>
      </p:grpSp>
      <p:sp>
        <p:nvSpPr>
          <p:cNvPr id="169989" name="AutoShape 19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237288"/>
            <a:ext cx="684212" cy="620712"/>
          </a:xfrm>
          <a:prstGeom prst="actionButtonHome">
            <a:avLst/>
          </a:prstGeom>
          <a:gradFill rotWithShape="1">
            <a:gsLst>
              <a:gs pos="0">
                <a:schemeClr val="hlink"/>
              </a:gs>
              <a:gs pos="100000">
                <a:srgbClr val="2F3D48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5" name="Group 40"/>
          <p:cNvGrpSpPr>
            <a:grpSpLocks/>
          </p:cNvGrpSpPr>
          <p:nvPr/>
        </p:nvGrpSpPr>
        <p:grpSpPr bwMode="auto">
          <a:xfrm>
            <a:off x="357158" y="214290"/>
            <a:ext cx="2468546" cy="1643074"/>
            <a:chOff x="4195" y="845"/>
            <a:chExt cx="1725" cy="1224"/>
          </a:xfrm>
        </p:grpSpPr>
        <p:sp>
          <p:nvSpPr>
            <p:cNvPr id="25" name="Oval 4"/>
            <p:cNvSpPr>
              <a:spLocks noChangeArrowheads="1"/>
            </p:cNvSpPr>
            <p:nvPr/>
          </p:nvSpPr>
          <p:spPr bwMode="gray">
            <a:xfrm>
              <a:off x="4195" y="845"/>
              <a:ext cx="1725" cy="1224"/>
            </a:xfrm>
            <a:prstGeom prst="ellipse">
              <a:avLst/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shade val="34510"/>
                    <a:invGamma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>
              <a:outerShdw sy="50000" kx="-2453608" algn="br" rotWithShape="0">
                <a:srgbClr val="001D3A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6" name="WordArt 33">
              <a:hlinkClick r:id="rId3" action="ppaction://hlinksldjump"/>
            </p:cNvPr>
            <p:cNvSpPr>
              <a:spLocks noChangeArrowheads="1" noChangeShapeType="1" noTextEdit="1"/>
            </p:cNvSpPr>
            <p:nvPr/>
          </p:nvSpPr>
          <p:spPr bwMode="auto">
            <a:xfrm>
              <a:off x="4263" y="1170"/>
              <a:ext cx="1497" cy="544"/>
            </a:xfrm>
            <a:prstGeom prst="rect">
              <a:avLst/>
            </a:prstGeom>
          </p:spPr>
          <p:txBody>
            <a:bodyPr wrap="none" fromWordArt="1">
              <a:prstTxWarp prst="textDeflate">
                <a:avLst>
                  <a:gd name="adj" fmla="val 26227"/>
                </a:avLst>
              </a:prstTxWarp>
            </a:bodyPr>
            <a:lstStyle/>
            <a:p>
              <a:pPr algn="ctr"/>
              <a:r>
                <a:rPr lang="ru-RU" sz="3600" kern="10" dirty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Impact"/>
                </a:rPr>
                <a:t>Литература</a:t>
              </a:r>
              <a:endPara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Impac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010" name="Нижний колонтитул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www.themegallery.com</a:t>
            </a:r>
          </a:p>
        </p:txBody>
      </p:sp>
      <p:sp>
        <p:nvSpPr>
          <p:cNvPr id="171011" name="Rectangle 2"/>
          <p:cNvSpPr>
            <a:spLocks noChangeArrowheads="1"/>
          </p:cNvSpPr>
          <p:nvPr/>
        </p:nvSpPr>
        <p:spPr bwMode="auto">
          <a:xfrm>
            <a:off x="5795963" y="6165850"/>
            <a:ext cx="3348037" cy="692150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250825" y="2060575"/>
            <a:ext cx="8893175" cy="3384550"/>
            <a:chOff x="158" y="1298"/>
            <a:chExt cx="5602" cy="2132"/>
          </a:xfrm>
        </p:grpSpPr>
        <p:sp>
          <p:nvSpPr>
            <p:cNvPr id="235524" name="AutoShape 4"/>
            <p:cNvSpPr>
              <a:spLocks noChangeArrowheads="1"/>
            </p:cNvSpPr>
            <p:nvPr/>
          </p:nvSpPr>
          <p:spPr bwMode="gray">
            <a:xfrm>
              <a:off x="158" y="1298"/>
              <a:ext cx="5602" cy="2132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35525" name="Freeform 5"/>
            <p:cNvSpPr>
              <a:spLocks/>
            </p:cNvSpPr>
            <p:nvPr/>
          </p:nvSpPr>
          <p:spPr bwMode="gray">
            <a:xfrm>
              <a:off x="385" y="1616"/>
              <a:ext cx="488" cy="613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0066CC">
                    <a:gamma/>
                    <a:tint val="54510"/>
                    <a:invGamma/>
                  </a:srgbClr>
                </a:gs>
                <a:gs pos="50000">
                  <a:srgbClr val="0066CC">
                    <a:alpha val="0"/>
                  </a:srgbClr>
                </a:gs>
                <a:gs pos="100000">
                  <a:srgbClr val="0066CC">
                    <a:gamma/>
                    <a:tint val="54510"/>
                    <a:invGamma/>
                  </a:srgb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71021" name="Text Box 6"/>
            <p:cNvSpPr txBox="1">
              <a:spLocks noChangeArrowheads="1"/>
            </p:cNvSpPr>
            <p:nvPr/>
          </p:nvSpPr>
          <p:spPr bwMode="gray">
            <a:xfrm>
              <a:off x="1845" y="1395"/>
              <a:ext cx="3915" cy="199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ru-RU" sz="4000" b="1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Кому из русских поэтов принадлежат слова «Поэтом можешь ты не быть, но гражданином быть обязан»?</a:t>
              </a:r>
              <a:endParaRPr lang="ru-RU" sz="4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3" name="Group 7"/>
            <p:cNvGrpSpPr>
              <a:grpSpLocks/>
            </p:cNvGrpSpPr>
            <p:nvPr/>
          </p:nvGrpSpPr>
          <p:grpSpPr bwMode="auto">
            <a:xfrm>
              <a:off x="340" y="1570"/>
              <a:ext cx="1361" cy="1361"/>
              <a:chOff x="476" y="1340"/>
              <a:chExt cx="1361" cy="1361"/>
            </a:xfrm>
          </p:grpSpPr>
          <p:sp>
            <p:nvSpPr>
              <p:cNvPr id="235528" name="Oval 8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tint val="0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71024" name="Oval 9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alpha val="32001"/>
                    </a:schemeClr>
                  </a:gs>
                  <a:gs pos="100000">
                    <a:srgbClr val="000000">
                      <a:alpha val="89998"/>
                    </a:srgb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235530" name="Oval 10"/>
              <p:cNvSpPr>
                <a:spLocks noChangeArrowheads="1"/>
              </p:cNvSpPr>
              <p:nvPr/>
            </p:nvSpPr>
            <p:spPr bwMode="gray">
              <a:xfrm>
                <a:off x="565" y="1429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shade val="54118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71026" name="Oval 11"/>
              <p:cNvSpPr>
                <a:spLocks noChangeArrowheads="1"/>
              </p:cNvSpPr>
              <p:nvPr/>
            </p:nvSpPr>
            <p:spPr bwMode="gray">
              <a:xfrm>
                <a:off x="566" y="1431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rgbClr val="FFFF00">
                      <a:alpha val="0"/>
                    </a:srgbClr>
                  </a:gs>
                  <a:gs pos="100000">
                    <a:srgbClr val="276F6C"/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171027" name="Oval 12"/>
              <p:cNvSpPr>
                <a:spLocks noChangeArrowheads="1"/>
              </p:cNvSpPr>
              <p:nvPr/>
            </p:nvSpPr>
            <p:spPr bwMode="gray">
              <a:xfrm>
                <a:off x="624" y="1488"/>
                <a:ext cx="1065" cy="1065"/>
              </a:xfrm>
              <a:prstGeom prst="ellipse">
                <a:avLst/>
              </a:prstGeom>
              <a:solidFill>
                <a:srgbClr val="333333"/>
              </a:soli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grpSp>
            <p:nvGrpSpPr>
              <p:cNvPr id="4" name="Group 13"/>
              <p:cNvGrpSpPr>
                <a:grpSpLocks/>
              </p:cNvGrpSpPr>
              <p:nvPr/>
            </p:nvGrpSpPr>
            <p:grpSpPr bwMode="auto">
              <a:xfrm>
                <a:off x="641" y="1504"/>
                <a:ext cx="1031" cy="1031"/>
                <a:chOff x="4166" y="1706"/>
                <a:chExt cx="1252" cy="1252"/>
              </a:xfrm>
            </p:grpSpPr>
            <p:sp>
              <p:nvSpPr>
                <p:cNvPr id="171030" name="Oval 14"/>
                <p:cNvSpPr>
                  <a:spLocks noChangeArrowheads="1"/>
                </p:cNvSpPr>
                <p:nvPr/>
              </p:nvSpPr>
              <p:spPr bwMode="gray">
                <a:xfrm>
                  <a:off x="4166" y="1706"/>
                  <a:ext cx="1252" cy="125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636869"/>
                    </a:gs>
                    <a:gs pos="100000">
                      <a:srgbClr val="D6E1E2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71031" name="Oval 15"/>
                <p:cNvSpPr>
                  <a:spLocks noChangeArrowheads="1"/>
                </p:cNvSpPr>
                <p:nvPr/>
              </p:nvSpPr>
              <p:spPr bwMode="gray">
                <a:xfrm>
                  <a:off x="4182" y="1713"/>
                  <a:ext cx="1222" cy="122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alpha val="0"/>
                      </a:srgbClr>
                    </a:gs>
                    <a:gs pos="100000">
                      <a:srgbClr val="F1F5F5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71032" name="Oval 16"/>
                <p:cNvSpPr>
                  <a:spLocks noChangeArrowheads="1"/>
                </p:cNvSpPr>
                <p:nvPr/>
              </p:nvSpPr>
              <p:spPr bwMode="gray">
                <a:xfrm>
                  <a:off x="4195" y="1725"/>
                  <a:ext cx="1162" cy="114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AAB2B3"/>
                    </a:gs>
                    <a:gs pos="100000">
                      <a:srgbClr val="D6E1E2">
                        <a:alpha val="48000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71033" name="Oval 17"/>
                <p:cNvSpPr>
                  <a:spLocks noChangeArrowheads="1"/>
                </p:cNvSpPr>
                <p:nvPr/>
              </p:nvSpPr>
              <p:spPr bwMode="gray">
                <a:xfrm>
                  <a:off x="4263" y="1757"/>
                  <a:ext cx="1033" cy="92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D6E1E2">
                        <a:alpha val="37999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171029" name="Text Box 18"/>
              <p:cNvSpPr txBox="1">
                <a:spLocks noChangeArrowheads="1"/>
              </p:cNvSpPr>
              <p:nvPr/>
            </p:nvSpPr>
            <p:spPr bwMode="gray">
              <a:xfrm>
                <a:off x="738" y="1451"/>
                <a:ext cx="844" cy="826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ru-RU" sz="8000" b="1">
                    <a:solidFill>
                      <a:srgbClr val="FF3300"/>
                    </a:solidFill>
                    <a:latin typeface="Georgia" pitchFamily="18" charset="0"/>
                  </a:rPr>
                  <a:t>19</a:t>
                </a:r>
                <a:endParaRPr lang="en-US" sz="8000" b="1">
                  <a:solidFill>
                    <a:srgbClr val="FF3300"/>
                  </a:solidFill>
                  <a:latin typeface="Georgia" pitchFamily="18" charset="0"/>
                </a:endParaRPr>
              </a:p>
            </p:txBody>
          </p:sp>
        </p:grpSp>
      </p:grpSp>
      <p:sp>
        <p:nvSpPr>
          <p:cNvPr id="171013" name="AutoShape 19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237288"/>
            <a:ext cx="684212" cy="620712"/>
          </a:xfrm>
          <a:prstGeom prst="actionButtonHome">
            <a:avLst/>
          </a:prstGeom>
          <a:gradFill rotWithShape="1">
            <a:gsLst>
              <a:gs pos="0">
                <a:schemeClr val="hlink"/>
              </a:gs>
              <a:gs pos="100000">
                <a:srgbClr val="2F3D48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5" name="Group 40"/>
          <p:cNvGrpSpPr>
            <a:grpSpLocks/>
          </p:cNvGrpSpPr>
          <p:nvPr/>
        </p:nvGrpSpPr>
        <p:grpSpPr bwMode="auto">
          <a:xfrm>
            <a:off x="357158" y="214290"/>
            <a:ext cx="2468546" cy="1643074"/>
            <a:chOff x="4195" y="845"/>
            <a:chExt cx="1725" cy="1224"/>
          </a:xfrm>
        </p:grpSpPr>
        <p:sp>
          <p:nvSpPr>
            <p:cNvPr id="25" name="Oval 4"/>
            <p:cNvSpPr>
              <a:spLocks noChangeArrowheads="1"/>
            </p:cNvSpPr>
            <p:nvPr/>
          </p:nvSpPr>
          <p:spPr bwMode="gray">
            <a:xfrm>
              <a:off x="4195" y="845"/>
              <a:ext cx="1725" cy="1224"/>
            </a:xfrm>
            <a:prstGeom prst="ellipse">
              <a:avLst/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shade val="34510"/>
                    <a:invGamma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>
              <a:outerShdw sy="50000" kx="-2453608" algn="br" rotWithShape="0">
                <a:srgbClr val="001D3A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6" name="WordArt 33">
              <a:hlinkClick r:id="rId3" action="ppaction://hlinksldjump"/>
            </p:cNvPr>
            <p:cNvSpPr>
              <a:spLocks noChangeArrowheads="1" noChangeShapeType="1" noTextEdit="1"/>
            </p:cNvSpPr>
            <p:nvPr/>
          </p:nvSpPr>
          <p:spPr bwMode="auto">
            <a:xfrm>
              <a:off x="4263" y="1170"/>
              <a:ext cx="1497" cy="544"/>
            </a:xfrm>
            <a:prstGeom prst="rect">
              <a:avLst/>
            </a:prstGeom>
          </p:spPr>
          <p:txBody>
            <a:bodyPr wrap="none" fromWordArt="1">
              <a:prstTxWarp prst="textDeflate">
                <a:avLst>
                  <a:gd name="adj" fmla="val 26227"/>
                </a:avLst>
              </a:prstTxWarp>
            </a:bodyPr>
            <a:lstStyle/>
            <a:p>
              <a:pPr algn="ctr"/>
              <a:r>
                <a:rPr lang="ru-RU" sz="3600" kern="10" dirty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Impact"/>
                </a:rPr>
                <a:t>Литература</a:t>
              </a:r>
              <a:endPara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Impac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034" name="Нижний колонтитул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www.themegallery.com</a:t>
            </a:r>
          </a:p>
        </p:txBody>
      </p:sp>
      <p:sp>
        <p:nvSpPr>
          <p:cNvPr id="172035" name="Rectangle 2"/>
          <p:cNvSpPr>
            <a:spLocks noChangeArrowheads="1"/>
          </p:cNvSpPr>
          <p:nvPr/>
        </p:nvSpPr>
        <p:spPr bwMode="auto">
          <a:xfrm>
            <a:off x="5795963" y="6165850"/>
            <a:ext cx="3348037" cy="692150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250825" y="2060575"/>
            <a:ext cx="8893175" cy="3384550"/>
            <a:chOff x="158" y="1298"/>
            <a:chExt cx="5602" cy="2132"/>
          </a:xfrm>
        </p:grpSpPr>
        <p:sp>
          <p:nvSpPr>
            <p:cNvPr id="234500" name="AutoShape 4"/>
            <p:cNvSpPr>
              <a:spLocks noChangeArrowheads="1"/>
            </p:cNvSpPr>
            <p:nvPr/>
          </p:nvSpPr>
          <p:spPr bwMode="gray">
            <a:xfrm>
              <a:off x="158" y="1298"/>
              <a:ext cx="5602" cy="2132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34501" name="Freeform 5"/>
            <p:cNvSpPr>
              <a:spLocks/>
            </p:cNvSpPr>
            <p:nvPr/>
          </p:nvSpPr>
          <p:spPr bwMode="gray">
            <a:xfrm>
              <a:off x="385" y="1616"/>
              <a:ext cx="488" cy="613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0066CC">
                    <a:gamma/>
                    <a:tint val="54510"/>
                    <a:invGamma/>
                  </a:srgbClr>
                </a:gs>
                <a:gs pos="50000">
                  <a:srgbClr val="0066CC">
                    <a:alpha val="0"/>
                  </a:srgbClr>
                </a:gs>
                <a:gs pos="100000">
                  <a:srgbClr val="0066CC">
                    <a:gamma/>
                    <a:tint val="54510"/>
                    <a:invGamma/>
                  </a:srgb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72045" name="Text Box 6"/>
            <p:cNvSpPr txBox="1">
              <a:spLocks noChangeArrowheads="1"/>
            </p:cNvSpPr>
            <p:nvPr/>
          </p:nvSpPr>
          <p:spPr bwMode="gray">
            <a:xfrm>
              <a:off x="2026" y="1480"/>
              <a:ext cx="3734" cy="145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3600" b="1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Вспомните А.С. Пушкина и скажите: как назывался в старину на Руси морской залив или бухта?</a:t>
              </a:r>
              <a:endParaRPr lang="ru-RU" sz="36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3" name="Group 7"/>
            <p:cNvGrpSpPr>
              <a:grpSpLocks/>
            </p:cNvGrpSpPr>
            <p:nvPr/>
          </p:nvGrpSpPr>
          <p:grpSpPr bwMode="auto">
            <a:xfrm>
              <a:off x="340" y="1570"/>
              <a:ext cx="1361" cy="1361"/>
              <a:chOff x="476" y="1340"/>
              <a:chExt cx="1361" cy="1361"/>
            </a:xfrm>
          </p:grpSpPr>
          <p:sp>
            <p:nvSpPr>
              <p:cNvPr id="234504" name="Oval 8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tint val="0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72048" name="Oval 9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alpha val="32001"/>
                    </a:schemeClr>
                  </a:gs>
                  <a:gs pos="100000">
                    <a:srgbClr val="000000">
                      <a:alpha val="89998"/>
                    </a:srgb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234506" name="Oval 10"/>
              <p:cNvSpPr>
                <a:spLocks noChangeArrowheads="1"/>
              </p:cNvSpPr>
              <p:nvPr/>
            </p:nvSpPr>
            <p:spPr bwMode="gray">
              <a:xfrm>
                <a:off x="565" y="1429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shade val="54118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72050" name="Oval 11"/>
              <p:cNvSpPr>
                <a:spLocks noChangeArrowheads="1"/>
              </p:cNvSpPr>
              <p:nvPr/>
            </p:nvSpPr>
            <p:spPr bwMode="gray">
              <a:xfrm>
                <a:off x="566" y="1431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rgbClr val="FFFF00">
                      <a:alpha val="0"/>
                    </a:srgbClr>
                  </a:gs>
                  <a:gs pos="100000">
                    <a:srgbClr val="276F6C"/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172051" name="Oval 12"/>
              <p:cNvSpPr>
                <a:spLocks noChangeArrowheads="1"/>
              </p:cNvSpPr>
              <p:nvPr/>
            </p:nvSpPr>
            <p:spPr bwMode="gray">
              <a:xfrm>
                <a:off x="624" y="1488"/>
                <a:ext cx="1065" cy="1065"/>
              </a:xfrm>
              <a:prstGeom prst="ellipse">
                <a:avLst/>
              </a:prstGeom>
              <a:solidFill>
                <a:srgbClr val="333333"/>
              </a:soli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grpSp>
            <p:nvGrpSpPr>
              <p:cNvPr id="4" name="Group 13"/>
              <p:cNvGrpSpPr>
                <a:grpSpLocks/>
              </p:cNvGrpSpPr>
              <p:nvPr/>
            </p:nvGrpSpPr>
            <p:grpSpPr bwMode="auto">
              <a:xfrm>
                <a:off x="641" y="1504"/>
                <a:ext cx="1031" cy="1031"/>
                <a:chOff x="4166" y="1706"/>
                <a:chExt cx="1252" cy="1252"/>
              </a:xfrm>
            </p:grpSpPr>
            <p:sp>
              <p:nvSpPr>
                <p:cNvPr id="172054" name="Oval 14"/>
                <p:cNvSpPr>
                  <a:spLocks noChangeArrowheads="1"/>
                </p:cNvSpPr>
                <p:nvPr/>
              </p:nvSpPr>
              <p:spPr bwMode="gray">
                <a:xfrm>
                  <a:off x="4166" y="1706"/>
                  <a:ext cx="1252" cy="125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636869"/>
                    </a:gs>
                    <a:gs pos="100000">
                      <a:srgbClr val="D6E1E2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72055" name="Oval 15"/>
                <p:cNvSpPr>
                  <a:spLocks noChangeArrowheads="1"/>
                </p:cNvSpPr>
                <p:nvPr/>
              </p:nvSpPr>
              <p:spPr bwMode="gray">
                <a:xfrm>
                  <a:off x="4182" y="1713"/>
                  <a:ext cx="1222" cy="122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alpha val="0"/>
                      </a:srgbClr>
                    </a:gs>
                    <a:gs pos="100000">
                      <a:srgbClr val="F1F5F5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72056" name="Oval 16"/>
                <p:cNvSpPr>
                  <a:spLocks noChangeArrowheads="1"/>
                </p:cNvSpPr>
                <p:nvPr/>
              </p:nvSpPr>
              <p:spPr bwMode="gray">
                <a:xfrm>
                  <a:off x="4195" y="1725"/>
                  <a:ext cx="1162" cy="114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AAB2B3"/>
                    </a:gs>
                    <a:gs pos="100000">
                      <a:srgbClr val="D6E1E2">
                        <a:alpha val="48000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72057" name="Oval 17"/>
                <p:cNvSpPr>
                  <a:spLocks noChangeArrowheads="1"/>
                </p:cNvSpPr>
                <p:nvPr/>
              </p:nvSpPr>
              <p:spPr bwMode="gray">
                <a:xfrm>
                  <a:off x="4263" y="1757"/>
                  <a:ext cx="1033" cy="92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D6E1E2">
                        <a:alpha val="37999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172053" name="Text Box 18"/>
              <p:cNvSpPr txBox="1">
                <a:spLocks noChangeArrowheads="1"/>
              </p:cNvSpPr>
              <p:nvPr/>
            </p:nvSpPr>
            <p:spPr bwMode="gray">
              <a:xfrm>
                <a:off x="677" y="1451"/>
                <a:ext cx="966" cy="826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ru-RU" sz="8000" b="1">
                    <a:solidFill>
                      <a:srgbClr val="FF3300"/>
                    </a:solidFill>
                    <a:latin typeface="Georgia" pitchFamily="18" charset="0"/>
                  </a:rPr>
                  <a:t>20</a:t>
                </a:r>
                <a:endParaRPr lang="en-US" sz="8000" b="1">
                  <a:solidFill>
                    <a:srgbClr val="FF3300"/>
                  </a:solidFill>
                  <a:latin typeface="Georgia" pitchFamily="18" charset="0"/>
                </a:endParaRPr>
              </a:p>
            </p:txBody>
          </p:sp>
        </p:grpSp>
      </p:grpSp>
      <p:sp>
        <p:nvSpPr>
          <p:cNvPr id="172037" name="AutoShape 19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237288"/>
            <a:ext cx="684212" cy="620712"/>
          </a:xfrm>
          <a:prstGeom prst="actionButtonHome">
            <a:avLst/>
          </a:prstGeom>
          <a:gradFill rotWithShape="1">
            <a:gsLst>
              <a:gs pos="0">
                <a:schemeClr val="hlink"/>
              </a:gs>
              <a:gs pos="100000">
                <a:srgbClr val="2F3D48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5" name="Group 40"/>
          <p:cNvGrpSpPr>
            <a:grpSpLocks/>
          </p:cNvGrpSpPr>
          <p:nvPr/>
        </p:nvGrpSpPr>
        <p:grpSpPr bwMode="auto">
          <a:xfrm>
            <a:off x="357158" y="214290"/>
            <a:ext cx="2468546" cy="1643074"/>
            <a:chOff x="4195" y="845"/>
            <a:chExt cx="1725" cy="1224"/>
          </a:xfrm>
        </p:grpSpPr>
        <p:sp>
          <p:nvSpPr>
            <p:cNvPr id="25" name="Oval 4"/>
            <p:cNvSpPr>
              <a:spLocks noChangeArrowheads="1"/>
            </p:cNvSpPr>
            <p:nvPr/>
          </p:nvSpPr>
          <p:spPr bwMode="gray">
            <a:xfrm>
              <a:off x="4195" y="845"/>
              <a:ext cx="1725" cy="1224"/>
            </a:xfrm>
            <a:prstGeom prst="ellipse">
              <a:avLst/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shade val="34510"/>
                    <a:invGamma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>
              <a:outerShdw sy="50000" kx="-2453608" algn="br" rotWithShape="0">
                <a:srgbClr val="001D3A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6" name="WordArt 33">
              <a:hlinkClick r:id="rId4" action="ppaction://hlinksldjump"/>
            </p:cNvPr>
            <p:cNvSpPr>
              <a:spLocks noChangeArrowheads="1" noChangeShapeType="1" noTextEdit="1"/>
            </p:cNvSpPr>
            <p:nvPr/>
          </p:nvSpPr>
          <p:spPr bwMode="auto">
            <a:xfrm>
              <a:off x="4263" y="1170"/>
              <a:ext cx="1497" cy="544"/>
            </a:xfrm>
            <a:prstGeom prst="rect">
              <a:avLst/>
            </a:prstGeom>
          </p:spPr>
          <p:txBody>
            <a:bodyPr wrap="none" fromWordArt="1">
              <a:prstTxWarp prst="textDeflate">
                <a:avLst>
                  <a:gd name="adj" fmla="val 26227"/>
                </a:avLst>
              </a:prstTxWarp>
            </a:bodyPr>
            <a:lstStyle/>
            <a:p>
              <a:pPr algn="ctr"/>
              <a:r>
                <a:rPr lang="ru-RU" sz="3600" kern="10" dirty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Impact"/>
                </a:rPr>
                <a:t>Литература</a:t>
              </a:r>
              <a:endPara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Impact"/>
              </a:endParaRPr>
            </a:p>
          </p:txBody>
        </p:sp>
      </p:grpSp>
      <p:pic>
        <p:nvPicPr>
          <p:cNvPr id="27" name="Sound 2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2"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7"/>
                </p:tgtEl>
              </p:cMediaNode>
            </p:audio>
          </p:childTnLst>
        </p:cTn>
      </p:par>
    </p:tnLst>
  </p:timing>
</p:sld>
</file>

<file path=ppt/slides/slide17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058" name="Нижний колонтитул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www.themegallery.com</a:t>
            </a:r>
          </a:p>
        </p:txBody>
      </p:sp>
      <p:sp>
        <p:nvSpPr>
          <p:cNvPr id="173059" name="Rectangle 2"/>
          <p:cNvSpPr>
            <a:spLocks noChangeArrowheads="1"/>
          </p:cNvSpPr>
          <p:nvPr/>
        </p:nvSpPr>
        <p:spPr bwMode="auto">
          <a:xfrm>
            <a:off x="5795963" y="6165850"/>
            <a:ext cx="3348037" cy="692150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250825" y="2060575"/>
            <a:ext cx="8893175" cy="3384550"/>
            <a:chOff x="158" y="1298"/>
            <a:chExt cx="5602" cy="2132"/>
          </a:xfrm>
        </p:grpSpPr>
        <p:sp>
          <p:nvSpPr>
            <p:cNvPr id="233476" name="AutoShape 4"/>
            <p:cNvSpPr>
              <a:spLocks noChangeArrowheads="1"/>
            </p:cNvSpPr>
            <p:nvPr/>
          </p:nvSpPr>
          <p:spPr bwMode="gray">
            <a:xfrm>
              <a:off x="158" y="1298"/>
              <a:ext cx="5602" cy="2132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33477" name="Freeform 5"/>
            <p:cNvSpPr>
              <a:spLocks/>
            </p:cNvSpPr>
            <p:nvPr/>
          </p:nvSpPr>
          <p:spPr bwMode="gray">
            <a:xfrm>
              <a:off x="385" y="1616"/>
              <a:ext cx="488" cy="613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0066CC">
                    <a:gamma/>
                    <a:tint val="54510"/>
                    <a:invGamma/>
                  </a:srgbClr>
                </a:gs>
                <a:gs pos="50000">
                  <a:srgbClr val="0066CC">
                    <a:alpha val="0"/>
                  </a:srgbClr>
                </a:gs>
                <a:gs pos="100000">
                  <a:srgbClr val="0066CC">
                    <a:gamma/>
                    <a:tint val="54510"/>
                    <a:invGamma/>
                  </a:srgb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73069" name="Text Box 6"/>
            <p:cNvSpPr txBox="1">
              <a:spLocks noChangeArrowheads="1"/>
            </p:cNvSpPr>
            <p:nvPr/>
          </p:nvSpPr>
          <p:spPr bwMode="gray">
            <a:xfrm>
              <a:off x="2026" y="1480"/>
              <a:ext cx="3734" cy="160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4000" b="1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Что попросила привезти отца старшая дочка в сказке Аксакова «Аленький цветочек»?</a:t>
              </a:r>
              <a:endParaRPr lang="ru-RU" sz="4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3" name="Group 7"/>
            <p:cNvGrpSpPr>
              <a:grpSpLocks/>
            </p:cNvGrpSpPr>
            <p:nvPr/>
          </p:nvGrpSpPr>
          <p:grpSpPr bwMode="auto">
            <a:xfrm>
              <a:off x="340" y="1570"/>
              <a:ext cx="1361" cy="1361"/>
              <a:chOff x="476" y="1340"/>
              <a:chExt cx="1361" cy="1361"/>
            </a:xfrm>
          </p:grpSpPr>
          <p:sp>
            <p:nvSpPr>
              <p:cNvPr id="233480" name="Oval 8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tint val="0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73072" name="Oval 9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alpha val="32001"/>
                    </a:schemeClr>
                  </a:gs>
                  <a:gs pos="100000">
                    <a:srgbClr val="000000">
                      <a:alpha val="89998"/>
                    </a:srgb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233482" name="Oval 10"/>
              <p:cNvSpPr>
                <a:spLocks noChangeArrowheads="1"/>
              </p:cNvSpPr>
              <p:nvPr/>
            </p:nvSpPr>
            <p:spPr bwMode="gray">
              <a:xfrm>
                <a:off x="565" y="1429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shade val="54118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73074" name="Oval 11"/>
              <p:cNvSpPr>
                <a:spLocks noChangeArrowheads="1"/>
              </p:cNvSpPr>
              <p:nvPr/>
            </p:nvSpPr>
            <p:spPr bwMode="gray">
              <a:xfrm>
                <a:off x="566" y="1431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rgbClr val="FFFF00">
                      <a:alpha val="0"/>
                    </a:srgbClr>
                  </a:gs>
                  <a:gs pos="100000">
                    <a:srgbClr val="276F6C"/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173075" name="Oval 12"/>
              <p:cNvSpPr>
                <a:spLocks noChangeArrowheads="1"/>
              </p:cNvSpPr>
              <p:nvPr/>
            </p:nvSpPr>
            <p:spPr bwMode="gray">
              <a:xfrm>
                <a:off x="624" y="1488"/>
                <a:ext cx="1065" cy="1065"/>
              </a:xfrm>
              <a:prstGeom prst="ellipse">
                <a:avLst/>
              </a:prstGeom>
              <a:solidFill>
                <a:srgbClr val="333333"/>
              </a:soli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grpSp>
            <p:nvGrpSpPr>
              <p:cNvPr id="4" name="Group 13"/>
              <p:cNvGrpSpPr>
                <a:grpSpLocks/>
              </p:cNvGrpSpPr>
              <p:nvPr/>
            </p:nvGrpSpPr>
            <p:grpSpPr bwMode="auto">
              <a:xfrm>
                <a:off x="641" y="1504"/>
                <a:ext cx="1031" cy="1031"/>
                <a:chOff x="4166" y="1706"/>
                <a:chExt cx="1252" cy="1252"/>
              </a:xfrm>
            </p:grpSpPr>
            <p:sp>
              <p:nvSpPr>
                <p:cNvPr id="173078" name="Oval 14"/>
                <p:cNvSpPr>
                  <a:spLocks noChangeArrowheads="1"/>
                </p:cNvSpPr>
                <p:nvPr/>
              </p:nvSpPr>
              <p:spPr bwMode="gray">
                <a:xfrm>
                  <a:off x="4166" y="1706"/>
                  <a:ext cx="1252" cy="125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636869"/>
                    </a:gs>
                    <a:gs pos="100000">
                      <a:srgbClr val="D6E1E2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73079" name="Oval 15"/>
                <p:cNvSpPr>
                  <a:spLocks noChangeArrowheads="1"/>
                </p:cNvSpPr>
                <p:nvPr/>
              </p:nvSpPr>
              <p:spPr bwMode="gray">
                <a:xfrm>
                  <a:off x="4182" y="1713"/>
                  <a:ext cx="1222" cy="122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alpha val="0"/>
                      </a:srgbClr>
                    </a:gs>
                    <a:gs pos="100000">
                      <a:srgbClr val="F1F5F5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73080" name="Oval 16"/>
                <p:cNvSpPr>
                  <a:spLocks noChangeArrowheads="1"/>
                </p:cNvSpPr>
                <p:nvPr/>
              </p:nvSpPr>
              <p:spPr bwMode="gray">
                <a:xfrm>
                  <a:off x="4195" y="1725"/>
                  <a:ext cx="1162" cy="114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AAB2B3"/>
                    </a:gs>
                    <a:gs pos="100000">
                      <a:srgbClr val="D6E1E2">
                        <a:alpha val="48000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73081" name="Oval 17"/>
                <p:cNvSpPr>
                  <a:spLocks noChangeArrowheads="1"/>
                </p:cNvSpPr>
                <p:nvPr/>
              </p:nvSpPr>
              <p:spPr bwMode="gray">
                <a:xfrm>
                  <a:off x="4263" y="1757"/>
                  <a:ext cx="1033" cy="92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D6E1E2">
                        <a:alpha val="37999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173077" name="Text Box 18"/>
              <p:cNvSpPr txBox="1">
                <a:spLocks noChangeArrowheads="1"/>
              </p:cNvSpPr>
              <p:nvPr/>
            </p:nvSpPr>
            <p:spPr bwMode="gray">
              <a:xfrm>
                <a:off x="745" y="1451"/>
                <a:ext cx="830" cy="826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ru-RU" sz="8000" b="1">
                    <a:solidFill>
                      <a:srgbClr val="FF3300"/>
                    </a:solidFill>
                    <a:latin typeface="Georgia" pitchFamily="18" charset="0"/>
                  </a:rPr>
                  <a:t>21</a:t>
                </a:r>
                <a:endParaRPr lang="en-US" sz="8000" b="1">
                  <a:solidFill>
                    <a:srgbClr val="FF3300"/>
                  </a:solidFill>
                  <a:latin typeface="Georgia" pitchFamily="18" charset="0"/>
                </a:endParaRPr>
              </a:p>
            </p:txBody>
          </p:sp>
        </p:grpSp>
      </p:grpSp>
      <p:sp>
        <p:nvSpPr>
          <p:cNvPr id="173061" name="AutoShape 19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237288"/>
            <a:ext cx="684212" cy="620712"/>
          </a:xfrm>
          <a:prstGeom prst="actionButtonHome">
            <a:avLst/>
          </a:prstGeom>
          <a:gradFill rotWithShape="1">
            <a:gsLst>
              <a:gs pos="0">
                <a:schemeClr val="hlink"/>
              </a:gs>
              <a:gs pos="100000">
                <a:srgbClr val="2F3D48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5" name="Group 40"/>
          <p:cNvGrpSpPr>
            <a:grpSpLocks/>
          </p:cNvGrpSpPr>
          <p:nvPr/>
        </p:nvGrpSpPr>
        <p:grpSpPr bwMode="auto">
          <a:xfrm>
            <a:off x="357158" y="214290"/>
            <a:ext cx="2468546" cy="1643074"/>
            <a:chOff x="4195" y="845"/>
            <a:chExt cx="1725" cy="1224"/>
          </a:xfrm>
        </p:grpSpPr>
        <p:sp>
          <p:nvSpPr>
            <p:cNvPr id="25" name="Oval 4"/>
            <p:cNvSpPr>
              <a:spLocks noChangeArrowheads="1"/>
            </p:cNvSpPr>
            <p:nvPr/>
          </p:nvSpPr>
          <p:spPr bwMode="gray">
            <a:xfrm>
              <a:off x="4195" y="845"/>
              <a:ext cx="1725" cy="1224"/>
            </a:xfrm>
            <a:prstGeom prst="ellipse">
              <a:avLst/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shade val="34510"/>
                    <a:invGamma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>
              <a:outerShdw sy="50000" kx="-2453608" algn="br" rotWithShape="0">
                <a:srgbClr val="001D3A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6" name="WordArt 33">
              <a:hlinkClick r:id="rId3" action="ppaction://hlinksldjump"/>
            </p:cNvPr>
            <p:cNvSpPr>
              <a:spLocks noChangeArrowheads="1" noChangeShapeType="1" noTextEdit="1"/>
            </p:cNvSpPr>
            <p:nvPr/>
          </p:nvSpPr>
          <p:spPr bwMode="auto">
            <a:xfrm>
              <a:off x="4263" y="1170"/>
              <a:ext cx="1497" cy="544"/>
            </a:xfrm>
            <a:prstGeom prst="rect">
              <a:avLst/>
            </a:prstGeom>
          </p:spPr>
          <p:txBody>
            <a:bodyPr wrap="none" fromWordArt="1">
              <a:prstTxWarp prst="textDeflate">
                <a:avLst>
                  <a:gd name="adj" fmla="val 26227"/>
                </a:avLst>
              </a:prstTxWarp>
            </a:bodyPr>
            <a:lstStyle/>
            <a:p>
              <a:pPr algn="ctr"/>
              <a:r>
                <a:rPr lang="ru-RU" sz="3600" kern="10" dirty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Impact"/>
                </a:rPr>
                <a:t>Литература</a:t>
              </a:r>
              <a:endPara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Impac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82" name="Нижний колонтитул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www.themegallery.com</a:t>
            </a:r>
          </a:p>
        </p:txBody>
      </p:sp>
      <p:sp>
        <p:nvSpPr>
          <p:cNvPr id="174083" name="Rectangle 2"/>
          <p:cNvSpPr>
            <a:spLocks noChangeArrowheads="1"/>
          </p:cNvSpPr>
          <p:nvPr/>
        </p:nvSpPr>
        <p:spPr bwMode="auto">
          <a:xfrm>
            <a:off x="5795963" y="6165850"/>
            <a:ext cx="3348037" cy="692150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250825" y="2060575"/>
            <a:ext cx="8893175" cy="3384550"/>
            <a:chOff x="158" y="1298"/>
            <a:chExt cx="5602" cy="2132"/>
          </a:xfrm>
        </p:grpSpPr>
        <p:sp>
          <p:nvSpPr>
            <p:cNvPr id="253956" name="AutoShape 4"/>
            <p:cNvSpPr>
              <a:spLocks noChangeArrowheads="1"/>
            </p:cNvSpPr>
            <p:nvPr/>
          </p:nvSpPr>
          <p:spPr bwMode="gray">
            <a:xfrm>
              <a:off x="158" y="1298"/>
              <a:ext cx="5602" cy="2132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53957" name="Freeform 5"/>
            <p:cNvSpPr>
              <a:spLocks/>
            </p:cNvSpPr>
            <p:nvPr/>
          </p:nvSpPr>
          <p:spPr bwMode="gray">
            <a:xfrm>
              <a:off x="385" y="1616"/>
              <a:ext cx="488" cy="613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0066CC">
                    <a:gamma/>
                    <a:tint val="54510"/>
                    <a:invGamma/>
                  </a:srgbClr>
                </a:gs>
                <a:gs pos="50000">
                  <a:srgbClr val="0066CC">
                    <a:alpha val="0"/>
                  </a:srgbClr>
                </a:gs>
                <a:gs pos="100000">
                  <a:srgbClr val="0066CC">
                    <a:gamma/>
                    <a:tint val="54510"/>
                    <a:invGamma/>
                  </a:srgb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74093" name="Text Box 6"/>
            <p:cNvSpPr txBox="1">
              <a:spLocks noChangeArrowheads="1"/>
            </p:cNvSpPr>
            <p:nvPr/>
          </p:nvSpPr>
          <p:spPr bwMode="gray">
            <a:xfrm>
              <a:off x="2026" y="1480"/>
              <a:ext cx="3734" cy="911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4400" b="1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Какой остров России самый большой?  </a:t>
              </a:r>
              <a:endParaRPr lang="ru-RU" sz="4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3" name="Group 7"/>
            <p:cNvGrpSpPr>
              <a:grpSpLocks/>
            </p:cNvGrpSpPr>
            <p:nvPr/>
          </p:nvGrpSpPr>
          <p:grpSpPr bwMode="auto">
            <a:xfrm>
              <a:off x="340" y="1570"/>
              <a:ext cx="1361" cy="1361"/>
              <a:chOff x="476" y="1340"/>
              <a:chExt cx="1361" cy="1361"/>
            </a:xfrm>
          </p:grpSpPr>
          <p:sp>
            <p:nvSpPr>
              <p:cNvPr id="253960" name="Oval 8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tint val="0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74096" name="Oval 9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rgbClr val="0000FF">
                      <a:alpha val="32001"/>
                    </a:srgbClr>
                  </a:gs>
                  <a:gs pos="100000">
                    <a:srgbClr val="000000">
                      <a:alpha val="89998"/>
                    </a:srgb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253962" name="Oval 10"/>
              <p:cNvSpPr>
                <a:spLocks noChangeArrowheads="1"/>
              </p:cNvSpPr>
              <p:nvPr/>
            </p:nvSpPr>
            <p:spPr bwMode="gray">
              <a:xfrm>
                <a:off x="565" y="1429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shade val="54118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74098" name="Oval 11"/>
              <p:cNvSpPr>
                <a:spLocks noChangeArrowheads="1"/>
              </p:cNvSpPr>
              <p:nvPr/>
            </p:nvSpPr>
            <p:spPr bwMode="gray">
              <a:xfrm>
                <a:off x="566" y="1431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rgbClr val="FFFF00">
                      <a:alpha val="0"/>
                    </a:srgbClr>
                  </a:gs>
                  <a:gs pos="100000">
                    <a:srgbClr val="276F6C"/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174099" name="Oval 12"/>
              <p:cNvSpPr>
                <a:spLocks noChangeArrowheads="1"/>
              </p:cNvSpPr>
              <p:nvPr/>
            </p:nvSpPr>
            <p:spPr bwMode="gray">
              <a:xfrm>
                <a:off x="624" y="1488"/>
                <a:ext cx="1065" cy="1065"/>
              </a:xfrm>
              <a:prstGeom prst="ellipse">
                <a:avLst/>
              </a:prstGeom>
              <a:solidFill>
                <a:srgbClr val="333333"/>
              </a:soli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grpSp>
            <p:nvGrpSpPr>
              <p:cNvPr id="4" name="Group 13"/>
              <p:cNvGrpSpPr>
                <a:grpSpLocks/>
              </p:cNvGrpSpPr>
              <p:nvPr/>
            </p:nvGrpSpPr>
            <p:grpSpPr bwMode="auto">
              <a:xfrm>
                <a:off x="641" y="1504"/>
                <a:ext cx="1031" cy="1031"/>
                <a:chOff x="4166" y="1706"/>
                <a:chExt cx="1252" cy="1252"/>
              </a:xfrm>
            </p:grpSpPr>
            <p:sp>
              <p:nvSpPr>
                <p:cNvPr id="174102" name="Oval 14"/>
                <p:cNvSpPr>
                  <a:spLocks noChangeArrowheads="1"/>
                </p:cNvSpPr>
                <p:nvPr/>
              </p:nvSpPr>
              <p:spPr bwMode="gray">
                <a:xfrm>
                  <a:off x="4166" y="1706"/>
                  <a:ext cx="1252" cy="125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636869"/>
                    </a:gs>
                    <a:gs pos="100000">
                      <a:srgbClr val="D6E1E2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74103" name="Oval 15"/>
                <p:cNvSpPr>
                  <a:spLocks noChangeArrowheads="1"/>
                </p:cNvSpPr>
                <p:nvPr/>
              </p:nvSpPr>
              <p:spPr bwMode="gray">
                <a:xfrm>
                  <a:off x="4182" y="1713"/>
                  <a:ext cx="1222" cy="122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alpha val="0"/>
                      </a:srgbClr>
                    </a:gs>
                    <a:gs pos="100000">
                      <a:srgbClr val="F1F5F5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74104" name="Oval 16"/>
                <p:cNvSpPr>
                  <a:spLocks noChangeArrowheads="1"/>
                </p:cNvSpPr>
                <p:nvPr/>
              </p:nvSpPr>
              <p:spPr bwMode="gray">
                <a:xfrm>
                  <a:off x="4195" y="1725"/>
                  <a:ext cx="1162" cy="114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AAB2B3"/>
                    </a:gs>
                    <a:gs pos="100000">
                      <a:srgbClr val="D6E1E2">
                        <a:alpha val="48000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74105" name="Oval 17"/>
                <p:cNvSpPr>
                  <a:spLocks noChangeArrowheads="1"/>
                </p:cNvSpPr>
                <p:nvPr/>
              </p:nvSpPr>
              <p:spPr bwMode="gray">
                <a:xfrm>
                  <a:off x="4263" y="1757"/>
                  <a:ext cx="1033" cy="92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D6E1E2">
                        <a:alpha val="37999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174101" name="Text Box 18"/>
              <p:cNvSpPr txBox="1">
                <a:spLocks noChangeArrowheads="1"/>
              </p:cNvSpPr>
              <p:nvPr/>
            </p:nvSpPr>
            <p:spPr bwMode="gray">
              <a:xfrm>
                <a:off x="945" y="1451"/>
                <a:ext cx="429" cy="826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ru-RU" sz="8000" b="1">
                    <a:solidFill>
                      <a:srgbClr val="FF3300"/>
                    </a:solidFill>
                    <a:latin typeface="Georgia" pitchFamily="18" charset="0"/>
                  </a:rPr>
                  <a:t>1</a:t>
                </a:r>
                <a:endParaRPr lang="en-US" sz="8000" b="1">
                  <a:solidFill>
                    <a:srgbClr val="FF3300"/>
                  </a:solidFill>
                  <a:latin typeface="Georgia" pitchFamily="18" charset="0"/>
                </a:endParaRPr>
              </a:p>
            </p:txBody>
          </p:sp>
        </p:grpSp>
      </p:grpSp>
      <p:sp>
        <p:nvSpPr>
          <p:cNvPr id="174085" name="AutoShape 19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237288"/>
            <a:ext cx="684212" cy="620712"/>
          </a:xfrm>
          <a:prstGeom prst="actionButtonHome">
            <a:avLst/>
          </a:prstGeom>
          <a:gradFill rotWithShape="1">
            <a:gsLst>
              <a:gs pos="0">
                <a:srgbClr val="0000FF"/>
              </a:gs>
              <a:gs pos="100000">
                <a:srgbClr val="2F3D48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5" name="Group 39"/>
          <p:cNvGrpSpPr>
            <a:grpSpLocks/>
          </p:cNvGrpSpPr>
          <p:nvPr/>
        </p:nvGrpSpPr>
        <p:grpSpPr bwMode="auto">
          <a:xfrm>
            <a:off x="285720" y="214290"/>
            <a:ext cx="2643206" cy="1500174"/>
            <a:chOff x="3334" y="0"/>
            <a:chExt cx="1678" cy="1071"/>
          </a:xfrm>
        </p:grpSpPr>
        <p:sp>
          <p:nvSpPr>
            <p:cNvPr id="25" name="Oval 25"/>
            <p:cNvSpPr>
              <a:spLocks noChangeArrowheads="1"/>
            </p:cNvSpPr>
            <p:nvPr/>
          </p:nvSpPr>
          <p:spPr bwMode="gray">
            <a:xfrm>
              <a:off x="3334" y="0"/>
              <a:ext cx="1678" cy="1071"/>
            </a:xfrm>
            <a:prstGeom prst="ellipse">
              <a:avLst/>
            </a:prstGeom>
            <a:gradFill rotWithShape="1">
              <a:gsLst>
                <a:gs pos="0">
                  <a:srgbClr val="0000FF"/>
                </a:gs>
                <a:gs pos="100000">
                  <a:srgbClr val="2F3D48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>
              <a:outerShdw sy="50000" kx="-2453608" algn="br" rotWithShape="0">
                <a:srgbClr val="001D3A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6" name="WordArt 32">
              <a:hlinkClick r:id="rId4" action="ppaction://hlinksldjump"/>
            </p:cNvPr>
            <p:cNvSpPr>
              <a:spLocks noChangeArrowheads="1" noChangeShapeType="1" noTextEdit="1"/>
            </p:cNvSpPr>
            <p:nvPr/>
          </p:nvSpPr>
          <p:spPr bwMode="auto">
            <a:xfrm>
              <a:off x="3446" y="290"/>
              <a:ext cx="1497" cy="454"/>
            </a:xfrm>
            <a:prstGeom prst="rect">
              <a:avLst/>
            </a:prstGeom>
          </p:spPr>
          <p:txBody>
            <a:bodyPr wrap="none" fromWordArt="1">
              <a:prstTxWarp prst="textDeflate">
                <a:avLst>
                  <a:gd name="adj" fmla="val 26227"/>
                </a:avLst>
              </a:prstTxWarp>
            </a:bodyPr>
            <a:lstStyle/>
            <a:p>
              <a:pPr algn="ctr"/>
              <a:r>
                <a:rPr lang="ru-RU" sz="3600" kern="10" dirty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Impact"/>
                </a:rPr>
                <a:t>География</a:t>
              </a:r>
              <a:endPara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Impact"/>
              </a:endParaRPr>
            </a:p>
          </p:txBody>
        </p:sp>
      </p:grpSp>
      <p:pic>
        <p:nvPicPr>
          <p:cNvPr id="27" name="Sound 1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20"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7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Нижний колонтитул 5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www.themegallery.com</a:t>
            </a:r>
          </a:p>
        </p:txBody>
      </p:sp>
      <p:sp>
        <p:nvSpPr>
          <p:cNvPr id="2150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dirty="0" smtClean="0"/>
              <a:t>Четырнадцатый вопрос</a:t>
            </a:r>
            <a:endParaRPr lang="en-US" dirty="0" smtClean="0"/>
          </a:p>
        </p:txBody>
      </p:sp>
      <p:sp>
        <p:nvSpPr>
          <p:cNvPr id="8601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79388" y="1125538"/>
            <a:ext cx="8431212" cy="30734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None/>
            </a:pPr>
            <a:r>
              <a:rPr lang="ru-RU" b="1" dirty="0" smtClean="0"/>
              <a:t> </a:t>
            </a:r>
            <a:r>
              <a:rPr lang="ru-RU" sz="4800" b="1" dirty="0" smtClean="0"/>
              <a:t>Право на княжение давал полученный в Золотой Орде? </a:t>
            </a:r>
            <a:endParaRPr lang="ru-RU" sz="4800" dirty="0" smtClean="0"/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endParaRPr lang="en-US" sz="5200" dirty="0" smtClean="0"/>
          </a:p>
        </p:txBody>
      </p:sp>
      <p:sp>
        <p:nvSpPr>
          <p:cNvPr id="21509" name="Rectangle 4"/>
          <p:cNvSpPr>
            <a:spLocks noChangeArrowheads="1"/>
          </p:cNvSpPr>
          <p:nvPr/>
        </p:nvSpPr>
        <p:spPr bwMode="auto">
          <a:xfrm>
            <a:off x="5795963" y="6165850"/>
            <a:ext cx="3348037" cy="692150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aphicFrame>
        <p:nvGraphicFramePr>
          <p:cNvPr id="86056" name="Group 40"/>
          <p:cNvGraphicFramePr>
            <a:graphicFrameLocks noGrp="1"/>
          </p:cNvGraphicFramePr>
          <p:nvPr>
            <p:ph sz="half" idx="2"/>
          </p:nvPr>
        </p:nvGraphicFramePr>
        <p:xfrm>
          <a:off x="755650" y="4437063"/>
          <a:ext cx="7488238" cy="1828800"/>
        </p:xfrm>
        <a:graphic>
          <a:graphicData uri="http://schemas.openxmlformats.org/drawingml/2006/table">
            <a:tbl>
              <a:tblPr/>
              <a:tblGrid>
                <a:gridCol w="3455988"/>
                <a:gridCol w="431800"/>
                <a:gridCol w="431800"/>
                <a:gridCol w="3168650"/>
              </a:tblGrid>
              <a:tr h="433388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815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Georgia" pitchFamily="18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Georgia" pitchFamily="18" charset="0"/>
                        </a:rPr>
                        <a:t>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85763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Georgia" pitchFamily="18" charset="0"/>
                        </a:rPr>
                        <a:t>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Georgia" pitchFamily="18" charset="0"/>
                        </a:rPr>
                        <a:t>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656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6044" name="WordArt 28"/>
          <p:cNvSpPr>
            <a:spLocks noChangeArrowheads="1" noChangeShapeType="1" noTextEdit="1"/>
          </p:cNvSpPr>
          <p:nvPr/>
        </p:nvSpPr>
        <p:spPr bwMode="auto">
          <a:xfrm>
            <a:off x="900113" y="4581525"/>
            <a:ext cx="3240087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9525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3366FF"/>
                </a:solidFill>
                <a:latin typeface="Arial"/>
                <a:cs typeface="Arial"/>
              </a:rPr>
              <a:t>Галстук</a:t>
            </a:r>
            <a:endParaRPr lang="ru-RU" sz="3600" b="1" kern="10" dirty="0">
              <a:ln w="9525">
                <a:solidFill>
                  <a:srgbClr val="FFFF00"/>
                </a:solidFill>
                <a:round/>
                <a:headEnd/>
                <a:tailEnd/>
              </a:ln>
              <a:solidFill>
                <a:srgbClr val="3366FF"/>
              </a:solidFill>
              <a:latin typeface="Arial"/>
              <a:cs typeface="Arial"/>
            </a:endParaRPr>
          </a:p>
        </p:txBody>
      </p:sp>
      <p:sp>
        <p:nvSpPr>
          <p:cNvPr id="86045" name="WordArt 29"/>
          <p:cNvSpPr>
            <a:spLocks noChangeArrowheads="1" noChangeShapeType="1" noTextEdit="1"/>
          </p:cNvSpPr>
          <p:nvPr/>
        </p:nvSpPr>
        <p:spPr bwMode="auto">
          <a:xfrm>
            <a:off x="857224" y="5500702"/>
            <a:ext cx="3167062" cy="6492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9525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3366FF"/>
                </a:solidFill>
                <a:latin typeface="Arial"/>
                <a:cs typeface="Arial"/>
              </a:rPr>
              <a:t>Язык</a:t>
            </a:r>
            <a:endParaRPr lang="ru-RU" sz="3600" b="1" kern="10" dirty="0">
              <a:ln w="9525">
                <a:solidFill>
                  <a:srgbClr val="FFFF00"/>
                </a:solidFill>
                <a:round/>
                <a:headEnd/>
                <a:tailEnd/>
              </a:ln>
              <a:solidFill>
                <a:srgbClr val="3366FF"/>
              </a:solidFill>
              <a:latin typeface="Arial"/>
              <a:cs typeface="Arial"/>
            </a:endParaRPr>
          </a:p>
        </p:txBody>
      </p:sp>
      <p:sp>
        <p:nvSpPr>
          <p:cNvPr id="86046" name="WordArt 30"/>
          <p:cNvSpPr>
            <a:spLocks noChangeArrowheads="1" noChangeShapeType="1" noTextEdit="1"/>
          </p:cNvSpPr>
          <p:nvPr/>
        </p:nvSpPr>
        <p:spPr bwMode="auto">
          <a:xfrm>
            <a:off x="5148263" y="4652963"/>
            <a:ext cx="3024187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9525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3366FF"/>
                </a:solidFill>
                <a:latin typeface="Arial"/>
                <a:cs typeface="Arial"/>
              </a:rPr>
              <a:t>Купол</a:t>
            </a:r>
            <a:endParaRPr lang="ru-RU" sz="3600" b="1" kern="10" dirty="0">
              <a:ln w="9525">
                <a:solidFill>
                  <a:srgbClr val="FFFF00"/>
                </a:solidFill>
                <a:round/>
                <a:headEnd/>
                <a:tailEnd/>
              </a:ln>
              <a:solidFill>
                <a:srgbClr val="3366FF"/>
              </a:solidFill>
              <a:latin typeface="Arial"/>
              <a:cs typeface="Arial"/>
            </a:endParaRPr>
          </a:p>
        </p:txBody>
      </p:sp>
      <p:sp>
        <p:nvSpPr>
          <p:cNvPr id="86047" name="WordArt 31"/>
          <p:cNvSpPr>
            <a:spLocks noChangeArrowheads="1" noChangeShapeType="1" noTextEdit="1"/>
          </p:cNvSpPr>
          <p:nvPr/>
        </p:nvSpPr>
        <p:spPr bwMode="auto">
          <a:xfrm>
            <a:off x="5148263" y="5445125"/>
            <a:ext cx="3024187" cy="7207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9525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3366FF"/>
                </a:solidFill>
                <a:latin typeface="Arial"/>
                <a:cs typeface="Arial"/>
              </a:rPr>
              <a:t>Ярлык</a:t>
            </a:r>
            <a:endParaRPr lang="ru-RU" sz="3600" b="1" kern="10" dirty="0">
              <a:ln w="9525">
                <a:solidFill>
                  <a:srgbClr val="FFFF00"/>
                </a:solidFill>
                <a:round/>
                <a:headEnd/>
                <a:tailEnd/>
              </a:ln>
              <a:solidFill>
                <a:srgbClr val="3366FF"/>
              </a:solidFill>
              <a:latin typeface="Arial"/>
              <a:cs typeface="Arial"/>
            </a:endParaRPr>
          </a:p>
        </p:txBody>
      </p:sp>
      <p:sp>
        <p:nvSpPr>
          <p:cNvPr id="86053" name="WordArt 37"/>
          <p:cNvSpPr>
            <a:spLocks noChangeArrowheads="1" noChangeShapeType="1" noTextEdit="1"/>
          </p:cNvSpPr>
          <p:nvPr/>
        </p:nvSpPr>
        <p:spPr bwMode="auto">
          <a:xfrm>
            <a:off x="4643438" y="5429264"/>
            <a:ext cx="414337" cy="3159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3300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Georgia"/>
              </a:rPr>
              <a:t>4</a:t>
            </a:r>
            <a:endParaRPr lang="ru-RU" sz="3600" b="1" kern="10" dirty="0">
              <a:ln w="9525">
                <a:noFill/>
                <a:round/>
                <a:headEnd/>
                <a:tailEnd/>
              </a:ln>
              <a:gradFill rotWithShape="1">
                <a:gsLst>
                  <a:gs pos="0">
                    <a:srgbClr val="FFFF00"/>
                  </a:gs>
                  <a:gs pos="100000">
                    <a:srgbClr val="FF3300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79999"/>
                  </a:srgbClr>
                </a:outerShdw>
              </a:effectLst>
              <a:latin typeface="Georgia"/>
            </a:endParaRPr>
          </a:p>
        </p:txBody>
      </p:sp>
      <p:sp>
        <p:nvSpPr>
          <p:cNvPr id="17" name="Управляющая кнопка: далее 16">
            <a:hlinkClick r:id="rId3" action="ppaction://hlinksldjump" highlightClick="1"/>
          </p:cNvPr>
          <p:cNvSpPr/>
          <p:nvPr/>
        </p:nvSpPr>
        <p:spPr>
          <a:xfrm>
            <a:off x="7786710" y="3143248"/>
            <a:ext cx="1000132" cy="78581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WordArt 1"/>
          <p:cNvSpPr>
            <a:spLocks noChangeArrowheads="1" noChangeShapeType="1" noTextEdit="1"/>
          </p:cNvSpPr>
          <p:nvPr/>
        </p:nvSpPr>
        <p:spPr bwMode="auto">
          <a:xfrm>
            <a:off x="8715404" y="4500570"/>
            <a:ext cx="228600" cy="2095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b="1" kern="10" spc="0" dirty="0" smtClean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Georgia"/>
              </a:rPr>
              <a:t>1</a:t>
            </a:r>
            <a:endParaRPr lang="ru-RU" sz="3600" b="1" kern="10" spc="0" dirty="0">
              <a:ln w="9525">
                <a:solidFill>
                  <a:srgbClr val="FF0000"/>
                </a:solidFill>
                <a:round/>
                <a:headEnd/>
                <a:tailEnd/>
              </a:ln>
              <a:solidFill>
                <a:srgbClr val="FFFF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Georgia"/>
            </a:endParaRPr>
          </a:p>
        </p:txBody>
      </p:sp>
      <p:sp>
        <p:nvSpPr>
          <p:cNvPr id="19" name="WordArt 1"/>
          <p:cNvSpPr>
            <a:spLocks noChangeArrowheads="1" noChangeShapeType="1" noTextEdit="1"/>
          </p:cNvSpPr>
          <p:nvPr/>
        </p:nvSpPr>
        <p:spPr bwMode="auto">
          <a:xfrm>
            <a:off x="8715404" y="4857760"/>
            <a:ext cx="228600" cy="2095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b="1" kern="10" spc="0" dirty="0" smtClean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Georgia"/>
              </a:rPr>
              <a:t>2</a:t>
            </a:r>
            <a:endParaRPr lang="ru-RU" sz="3600" b="1" kern="10" spc="0" dirty="0">
              <a:ln w="9525">
                <a:solidFill>
                  <a:srgbClr val="FF0000"/>
                </a:solidFill>
                <a:round/>
                <a:headEnd/>
                <a:tailEnd/>
              </a:ln>
              <a:solidFill>
                <a:srgbClr val="FFFF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Georgia"/>
            </a:endParaRPr>
          </a:p>
        </p:txBody>
      </p:sp>
      <p:sp>
        <p:nvSpPr>
          <p:cNvPr id="20" name="WordArt 1"/>
          <p:cNvSpPr>
            <a:spLocks noChangeArrowheads="1" noChangeShapeType="1" noTextEdit="1"/>
          </p:cNvSpPr>
          <p:nvPr/>
        </p:nvSpPr>
        <p:spPr bwMode="auto">
          <a:xfrm>
            <a:off x="8715404" y="5143512"/>
            <a:ext cx="228600" cy="2095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b="1" kern="10" spc="0" dirty="0" smtClean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Georgia"/>
              </a:rPr>
              <a:t>3</a:t>
            </a:r>
            <a:endParaRPr lang="ru-RU" sz="3600" b="1" kern="10" spc="0" dirty="0">
              <a:ln w="9525">
                <a:solidFill>
                  <a:srgbClr val="FF0000"/>
                </a:solidFill>
                <a:round/>
                <a:headEnd/>
                <a:tailEnd/>
              </a:ln>
              <a:solidFill>
                <a:srgbClr val="FFFF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Georgia"/>
            </a:endParaRPr>
          </a:p>
        </p:txBody>
      </p:sp>
      <p:sp>
        <p:nvSpPr>
          <p:cNvPr id="21" name="WordArt 1"/>
          <p:cNvSpPr>
            <a:spLocks noChangeArrowheads="1" noChangeShapeType="1" noTextEdit="1"/>
          </p:cNvSpPr>
          <p:nvPr/>
        </p:nvSpPr>
        <p:spPr bwMode="auto">
          <a:xfrm>
            <a:off x="8715404" y="5429264"/>
            <a:ext cx="228600" cy="2095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b="1" kern="10" spc="0" dirty="0" smtClean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Georgia"/>
              </a:rPr>
              <a:t>4</a:t>
            </a:r>
            <a:endParaRPr lang="ru-RU" sz="3600" b="1" kern="10" spc="0" dirty="0">
              <a:ln w="9525">
                <a:solidFill>
                  <a:srgbClr val="FF0000"/>
                </a:solidFill>
                <a:round/>
                <a:headEnd/>
                <a:tailEnd/>
              </a:ln>
              <a:solidFill>
                <a:srgbClr val="FFFF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Georgia"/>
            </a:endParaRPr>
          </a:p>
        </p:txBody>
      </p:sp>
      <p:sp>
        <p:nvSpPr>
          <p:cNvPr id="22" name="WordArt 1"/>
          <p:cNvSpPr>
            <a:spLocks noChangeArrowheads="1" noChangeShapeType="1" noTextEdit="1"/>
          </p:cNvSpPr>
          <p:nvPr/>
        </p:nvSpPr>
        <p:spPr bwMode="auto">
          <a:xfrm>
            <a:off x="8715404" y="5715016"/>
            <a:ext cx="228600" cy="2095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b="1" kern="10" spc="0" dirty="0" smtClean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Georgia"/>
              </a:rPr>
              <a:t>5</a:t>
            </a:r>
            <a:endParaRPr lang="ru-RU" sz="3600" b="1" kern="10" spc="0" dirty="0">
              <a:ln w="9525">
                <a:solidFill>
                  <a:srgbClr val="FF0000"/>
                </a:solidFill>
                <a:round/>
                <a:headEnd/>
                <a:tailEnd/>
              </a:ln>
              <a:solidFill>
                <a:srgbClr val="FFFF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Georgia"/>
            </a:endParaRPr>
          </a:p>
        </p:txBody>
      </p:sp>
      <p:pic>
        <p:nvPicPr>
          <p:cNvPr id="23" name="44  R3 10 Second Countdown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60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60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60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60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60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6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60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60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60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60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60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60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60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60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60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60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60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60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5)">
                                      <p:cBhvr>
                                        <p:cTn id="38" dur="34390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0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860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860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86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65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"/>
                </p:tgtEl>
              </p:cMediaNode>
            </p:audio>
          </p:childTnLst>
        </p:cTn>
      </p:par>
    </p:tnLst>
    <p:bldLst>
      <p:bldP spid="86044" grpId="0" animBg="1"/>
      <p:bldP spid="86045" grpId="0" animBg="1"/>
      <p:bldP spid="86046" grpId="0" animBg="1"/>
      <p:bldP spid="86047" grpId="0" animBg="1"/>
      <p:bldP spid="86053" grpId="0" animBg="1"/>
      <p:bldP spid="18" grpId="0"/>
      <p:bldP spid="19" grpId="0"/>
      <p:bldP spid="20" grpId="0"/>
      <p:bldP spid="21" grpId="0"/>
      <p:bldP spid="22" grpId="0"/>
    </p:bldLst>
  </p:timing>
</p:sld>
</file>

<file path=ppt/slides/slide18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106" name="Нижний колонтитул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www.themegallery.com</a:t>
            </a:r>
          </a:p>
        </p:txBody>
      </p:sp>
      <p:sp>
        <p:nvSpPr>
          <p:cNvPr id="175107" name="Rectangle 2"/>
          <p:cNvSpPr>
            <a:spLocks noChangeArrowheads="1"/>
          </p:cNvSpPr>
          <p:nvPr/>
        </p:nvSpPr>
        <p:spPr bwMode="auto">
          <a:xfrm>
            <a:off x="5795963" y="6165850"/>
            <a:ext cx="3348037" cy="692150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250825" y="2060575"/>
            <a:ext cx="8893175" cy="3384550"/>
            <a:chOff x="158" y="1298"/>
            <a:chExt cx="5602" cy="2132"/>
          </a:xfrm>
        </p:grpSpPr>
        <p:sp>
          <p:nvSpPr>
            <p:cNvPr id="274436" name="AutoShape 4"/>
            <p:cNvSpPr>
              <a:spLocks noChangeArrowheads="1"/>
            </p:cNvSpPr>
            <p:nvPr/>
          </p:nvSpPr>
          <p:spPr bwMode="gray">
            <a:xfrm>
              <a:off x="158" y="1298"/>
              <a:ext cx="5602" cy="2132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74437" name="Freeform 5"/>
            <p:cNvSpPr>
              <a:spLocks/>
            </p:cNvSpPr>
            <p:nvPr/>
          </p:nvSpPr>
          <p:spPr bwMode="gray">
            <a:xfrm>
              <a:off x="385" y="1616"/>
              <a:ext cx="488" cy="613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0066CC">
                    <a:gamma/>
                    <a:tint val="54510"/>
                    <a:invGamma/>
                  </a:srgbClr>
                </a:gs>
                <a:gs pos="50000">
                  <a:srgbClr val="0066CC">
                    <a:alpha val="0"/>
                  </a:srgbClr>
                </a:gs>
                <a:gs pos="100000">
                  <a:srgbClr val="0066CC">
                    <a:gamma/>
                    <a:tint val="54510"/>
                    <a:invGamma/>
                  </a:srgb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75117" name="Text Box 6"/>
            <p:cNvSpPr txBox="1">
              <a:spLocks noChangeArrowheads="1"/>
            </p:cNvSpPr>
            <p:nvPr/>
          </p:nvSpPr>
          <p:spPr bwMode="gray">
            <a:xfrm>
              <a:off x="2026" y="1480"/>
              <a:ext cx="3734" cy="162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4800" b="1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Название какой науки означает Описание Земли?</a:t>
              </a:r>
              <a:endParaRPr lang="ru-RU" sz="48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eaLnBrk="0" hangingPunct="0"/>
              <a:r>
                <a:rPr lang="ru-RU" dirty="0" smtClean="0"/>
                <a:t> </a:t>
              </a:r>
              <a:endParaRPr lang="en-US" dirty="0"/>
            </a:p>
          </p:txBody>
        </p:sp>
        <p:grpSp>
          <p:nvGrpSpPr>
            <p:cNvPr id="3" name="Group 7"/>
            <p:cNvGrpSpPr>
              <a:grpSpLocks/>
            </p:cNvGrpSpPr>
            <p:nvPr/>
          </p:nvGrpSpPr>
          <p:grpSpPr bwMode="auto">
            <a:xfrm>
              <a:off x="340" y="1570"/>
              <a:ext cx="1361" cy="1361"/>
              <a:chOff x="476" y="1340"/>
              <a:chExt cx="1361" cy="1361"/>
            </a:xfrm>
          </p:grpSpPr>
          <p:sp>
            <p:nvSpPr>
              <p:cNvPr id="274440" name="Oval 8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tint val="0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75120" name="Oval 9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rgbClr val="0000FF">
                      <a:alpha val="32001"/>
                    </a:srgbClr>
                  </a:gs>
                  <a:gs pos="100000">
                    <a:srgbClr val="000000">
                      <a:alpha val="89998"/>
                    </a:srgb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274442" name="Oval 10"/>
              <p:cNvSpPr>
                <a:spLocks noChangeArrowheads="1"/>
              </p:cNvSpPr>
              <p:nvPr/>
            </p:nvSpPr>
            <p:spPr bwMode="gray">
              <a:xfrm>
                <a:off x="565" y="1429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shade val="54118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75122" name="Oval 11"/>
              <p:cNvSpPr>
                <a:spLocks noChangeArrowheads="1"/>
              </p:cNvSpPr>
              <p:nvPr/>
            </p:nvSpPr>
            <p:spPr bwMode="gray">
              <a:xfrm>
                <a:off x="566" y="1431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rgbClr val="FFFF00">
                      <a:alpha val="0"/>
                    </a:srgbClr>
                  </a:gs>
                  <a:gs pos="100000">
                    <a:srgbClr val="276F6C"/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175123" name="Oval 12"/>
              <p:cNvSpPr>
                <a:spLocks noChangeArrowheads="1"/>
              </p:cNvSpPr>
              <p:nvPr/>
            </p:nvSpPr>
            <p:spPr bwMode="gray">
              <a:xfrm>
                <a:off x="624" y="1488"/>
                <a:ext cx="1065" cy="1065"/>
              </a:xfrm>
              <a:prstGeom prst="ellipse">
                <a:avLst/>
              </a:prstGeom>
              <a:solidFill>
                <a:srgbClr val="333333"/>
              </a:soli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grpSp>
            <p:nvGrpSpPr>
              <p:cNvPr id="4" name="Group 13"/>
              <p:cNvGrpSpPr>
                <a:grpSpLocks/>
              </p:cNvGrpSpPr>
              <p:nvPr/>
            </p:nvGrpSpPr>
            <p:grpSpPr bwMode="auto">
              <a:xfrm>
                <a:off x="641" y="1504"/>
                <a:ext cx="1031" cy="1031"/>
                <a:chOff x="4166" y="1706"/>
                <a:chExt cx="1252" cy="1252"/>
              </a:xfrm>
            </p:grpSpPr>
            <p:sp>
              <p:nvSpPr>
                <p:cNvPr id="175126" name="Oval 14"/>
                <p:cNvSpPr>
                  <a:spLocks noChangeArrowheads="1"/>
                </p:cNvSpPr>
                <p:nvPr/>
              </p:nvSpPr>
              <p:spPr bwMode="gray">
                <a:xfrm>
                  <a:off x="4166" y="1706"/>
                  <a:ext cx="1252" cy="125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636869"/>
                    </a:gs>
                    <a:gs pos="100000">
                      <a:srgbClr val="D6E1E2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75127" name="Oval 15"/>
                <p:cNvSpPr>
                  <a:spLocks noChangeArrowheads="1"/>
                </p:cNvSpPr>
                <p:nvPr/>
              </p:nvSpPr>
              <p:spPr bwMode="gray">
                <a:xfrm>
                  <a:off x="4182" y="1713"/>
                  <a:ext cx="1222" cy="122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alpha val="0"/>
                      </a:srgbClr>
                    </a:gs>
                    <a:gs pos="100000">
                      <a:srgbClr val="F1F5F5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75128" name="Oval 16"/>
                <p:cNvSpPr>
                  <a:spLocks noChangeArrowheads="1"/>
                </p:cNvSpPr>
                <p:nvPr/>
              </p:nvSpPr>
              <p:spPr bwMode="gray">
                <a:xfrm>
                  <a:off x="4195" y="1725"/>
                  <a:ext cx="1162" cy="114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AAB2B3"/>
                    </a:gs>
                    <a:gs pos="100000">
                      <a:srgbClr val="D6E1E2">
                        <a:alpha val="48000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75129" name="Oval 17"/>
                <p:cNvSpPr>
                  <a:spLocks noChangeArrowheads="1"/>
                </p:cNvSpPr>
                <p:nvPr/>
              </p:nvSpPr>
              <p:spPr bwMode="gray">
                <a:xfrm>
                  <a:off x="4263" y="1757"/>
                  <a:ext cx="1033" cy="92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D6E1E2">
                        <a:alpha val="37999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175125" name="Text Box 18"/>
              <p:cNvSpPr txBox="1">
                <a:spLocks noChangeArrowheads="1"/>
              </p:cNvSpPr>
              <p:nvPr/>
            </p:nvSpPr>
            <p:spPr bwMode="gray">
              <a:xfrm>
                <a:off x="901" y="1451"/>
                <a:ext cx="517" cy="826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ru-RU" sz="8000" b="1">
                    <a:solidFill>
                      <a:srgbClr val="FF3300"/>
                    </a:solidFill>
                    <a:latin typeface="Georgia" pitchFamily="18" charset="0"/>
                  </a:rPr>
                  <a:t>2</a:t>
                </a:r>
                <a:endParaRPr lang="en-US" sz="8000" b="1">
                  <a:solidFill>
                    <a:srgbClr val="FF3300"/>
                  </a:solidFill>
                  <a:latin typeface="Georgia" pitchFamily="18" charset="0"/>
                </a:endParaRPr>
              </a:p>
            </p:txBody>
          </p:sp>
        </p:grpSp>
      </p:grpSp>
      <p:sp>
        <p:nvSpPr>
          <p:cNvPr id="175109" name="AutoShape 19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237288"/>
            <a:ext cx="684212" cy="620712"/>
          </a:xfrm>
          <a:prstGeom prst="actionButtonHome">
            <a:avLst/>
          </a:prstGeom>
          <a:gradFill rotWithShape="1">
            <a:gsLst>
              <a:gs pos="0">
                <a:srgbClr val="0000FF"/>
              </a:gs>
              <a:gs pos="100000">
                <a:srgbClr val="2F3D48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5" name="Group 39"/>
          <p:cNvGrpSpPr>
            <a:grpSpLocks/>
          </p:cNvGrpSpPr>
          <p:nvPr/>
        </p:nvGrpSpPr>
        <p:grpSpPr bwMode="auto">
          <a:xfrm>
            <a:off x="285720" y="214290"/>
            <a:ext cx="2643206" cy="1500174"/>
            <a:chOff x="3334" y="0"/>
            <a:chExt cx="1678" cy="1071"/>
          </a:xfrm>
        </p:grpSpPr>
        <p:sp>
          <p:nvSpPr>
            <p:cNvPr id="25" name="Oval 25"/>
            <p:cNvSpPr>
              <a:spLocks noChangeArrowheads="1"/>
            </p:cNvSpPr>
            <p:nvPr/>
          </p:nvSpPr>
          <p:spPr bwMode="gray">
            <a:xfrm>
              <a:off x="3334" y="0"/>
              <a:ext cx="1678" cy="1071"/>
            </a:xfrm>
            <a:prstGeom prst="ellipse">
              <a:avLst/>
            </a:prstGeom>
            <a:gradFill rotWithShape="1">
              <a:gsLst>
                <a:gs pos="0">
                  <a:srgbClr val="0000FF"/>
                </a:gs>
                <a:gs pos="100000">
                  <a:srgbClr val="2F3D48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>
              <a:outerShdw sy="50000" kx="-2453608" algn="br" rotWithShape="0">
                <a:srgbClr val="001D3A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6" name="WordArt 32">
              <a:hlinkClick r:id="rId3" action="ppaction://hlinksldjump"/>
            </p:cNvPr>
            <p:cNvSpPr>
              <a:spLocks noChangeArrowheads="1" noChangeShapeType="1" noTextEdit="1"/>
            </p:cNvSpPr>
            <p:nvPr/>
          </p:nvSpPr>
          <p:spPr bwMode="auto">
            <a:xfrm>
              <a:off x="3446" y="290"/>
              <a:ext cx="1497" cy="454"/>
            </a:xfrm>
            <a:prstGeom prst="rect">
              <a:avLst/>
            </a:prstGeom>
          </p:spPr>
          <p:txBody>
            <a:bodyPr wrap="none" fromWordArt="1">
              <a:prstTxWarp prst="textDeflate">
                <a:avLst>
                  <a:gd name="adj" fmla="val 26227"/>
                </a:avLst>
              </a:prstTxWarp>
            </a:bodyPr>
            <a:lstStyle/>
            <a:p>
              <a:pPr algn="ctr"/>
              <a:r>
                <a:rPr lang="ru-RU" sz="3600" kern="10" dirty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Impact"/>
                </a:rPr>
                <a:t>География</a:t>
              </a:r>
              <a:endPara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Impac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130" name="Нижний колонтитул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www.themegallery.com</a:t>
            </a:r>
          </a:p>
        </p:txBody>
      </p:sp>
      <p:sp>
        <p:nvSpPr>
          <p:cNvPr id="176131" name="Rectangle 2"/>
          <p:cNvSpPr>
            <a:spLocks noChangeArrowheads="1"/>
          </p:cNvSpPr>
          <p:nvPr/>
        </p:nvSpPr>
        <p:spPr bwMode="auto">
          <a:xfrm>
            <a:off x="5795963" y="6165850"/>
            <a:ext cx="3348037" cy="692150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250825" y="2060575"/>
            <a:ext cx="8893175" cy="3384550"/>
            <a:chOff x="158" y="1298"/>
            <a:chExt cx="5602" cy="2132"/>
          </a:xfrm>
        </p:grpSpPr>
        <p:sp>
          <p:nvSpPr>
            <p:cNvPr id="273412" name="AutoShape 4"/>
            <p:cNvSpPr>
              <a:spLocks noChangeArrowheads="1"/>
            </p:cNvSpPr>
            <p:nvPr/>
          </p:nvSpPr>
          <p:spPr bwMode="gray">
            <a:xfrm>
              <a:off x="158" y="1298"/>
              <a:ext cx="5602" cy="2132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73413" name="Freeform 5"/>
            <p:cNvSpPr>
              <a:spLocks/>
            </p:cNvSpPr>
            <p:nvPr/>
          </p:nvSpPr>
          <p:spPr bwMode="gray">
            <a:xfrm>
              <a:off x="385" y="1616"/>
              <a:ext cx="488" cy="613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0066CC">
                    <a:gamma/>
                    <a:tint val="54510"/>
                    <a:invGamma/>
                  </a:srgbClr>
                </a:gs>
                <a:gs pos="50000">
                  <a:srgbClr val="0066CC">
                    <a:alpha val="0"/>
                  </a:srgbClr>
                </a:gs>
                <a:gs pos="100000">
                  <a:srgbClr val="0066CC">
                    <a:gamma/>
                    <a:tint val="54510"/>
                    <a:invGamma/>
                  </a:srgb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76141" name="Text Box 6"/>
            <p:cNvSpPr txBox="1">
              <a:spLocks noChangeArrowheads="1"/>
            </p:cNvSpPr>
            <p:nvPr/>
          </p:nvSpPr>
          <p:spPr bwMode="gray">
            <a:xfrm>
              <a:off x="1935" y="1665"/>
              <a:ext cx="3734" cy="1221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6000" b="1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Какова длина экватора?</a:t>
              </a:r>
              <a:endParaRPr lang="ru-RU" sz="6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3" name="Group 7"/>
            <p:cNvGrpSpPr>
              <a:grpSpLocks/>
            </p:cNvGrpSpPr>
            <p:nvPr/>
          </p:nvGrpSpPr>
          <p:grpSpPr bwMode="auto">
            <a:xfrm>
              <a:off x="340" y="1570"/>
              <a:ext cx="1361" cy="1361"/>
              <a:chOff x="476" y="1340"/>
              <a:chExt cx="1361" cy="1361"/>
            </a:xfrm>
          </p:grpSpPr>
          <p:sp>
            <p:nvSpPr>
              <p:cNvPr id="273416" name="Oval 8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tint val="0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76144" name="Oval 9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rgbClr val="0000FF">
                      <a:alpha val="32001"/>
                    </a:srgbClr>
                  </a:gs>
                  <a:gs pos="100000">
                    <a:srgbClr val="000000">
                      <a:alpha val="89998"/>
                    </a:srgb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273418" name="Oval 10"/>
              <p:cNvSpPr>
                <a:spLocks noChangeArrowheads="1"/>
              </p:cNvSpPr>
              <p:nvPr/>
            </p:nvSpPr>
            <p:spPr bwMode="gray">
              <a:xfrm>
                <a:off x="565" y="1429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shade val="54118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76146" name="Oval 11"/>
              <p:cNvSpPr>
                <a:spLocks noChangeArrowheads="1"/>
              </p:cNvSpPr>
              <p:nvPr/>
            </p:nvSpPr>
            <p:spPr bwMode="gray">
              <a:xfrm>
                <a:off x="566" y="1431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rgbClr val="FFFF00">
                      <a:alpha val="0"/>
                    </a:srgbClr>
                  </a:gs>
                  <a:gs pos="100000">
                    <a:srgbClr val="276F6C"/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176147" name="Oval 12"/>
              <p:cNvSpPr>
                <a:spLocks noChangeArrowheads="1"/>
              </p:cNvSpPr>
              <p:nvPr/>
            </p:nvSpPr>
            <p:spPr bwMode="gray">
              <a:xfrm>
                <a:off x="624" y="1488"/>
                <a:ext cx="1065" cy="1065"/>
              </a:xfrm>
              <a:prstGeom prst="ellipse">
                <a:avLst/>
              </a:prstGeom>
              <a:solidFill>
                <a:srgbClr val="333333"/>
              </a:soli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grpSp>
            <p:nvGrpSpPr>
              <p:cNvPr id="4" name="Group 13"/>
              <p:cNvGrpSpPr>
                <a:grpSpLocks/>
              </p:cNvGrpSpPr>
              <p:nvPr/>
            </p:nvGrpSpPr>
            <p:grpSpPr bwMode="auto">
              <a:xfrm>
                <a:off x="641" y="1504"/>
                <a:ext cx="1031" cy="1031"/>
                <a:chOff x="4166" y="1706"/>
                <a:chExt cx="1252" cy="1252"/>
              </a:xfrm>
            </p:grpSpPr>
            <p:sp>
              <p:nvSpPr>
                <p:cNvPr id="176150" name="Oval 14"/>
                <p:cNvSpPr>
                  <a:spLocks noChangeArrowheads="1"/>
                </p:cNvSpPr>
                <p:nvPr/>
              </p:nvSpPr>
              <p:spPr bwMode="gray">
                <a:xfrm>
                  <a:off x="4166" y="1706"/>
                  <a:ext cx="1252" cy="125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636869"/>
                    </a:gs>
                    <a:gs pos="100000">
                      <a:srgbClr val="D6E1E2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76151" name="Oval 15"/>
                <p:cNvSpPr>
                  <a:spLocks noChangeArrowheads="1"/>
                </p:cNvSpPr>
                <p:nvPr/>
              </p:nvSpPr>
              <p:spPr bwMode="gray">
                <a:xfrm>
                  <a:off x="4182" y="1713"/>
                  <a:ext cx="1222" cy="122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alpha val="0"/>
                      </a:srgbClr>
                    </a:gs>
                    <a:gs pos="100000">
                      <a:srgbClr val="F1F5F5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76152" name="Oval 16"/>
                <p:cNvSpPr>
                  <a:spLocks noChangeArrowheads="1"/>
                </p:cNvSpPr>
                <p:nvPr/>
              </p:nvSpPr>
              <p:spPr bwMode="gray">
                <a:xfrm>
                  <a:off x="4195" y="1725"/>
                  <a:ext cx="1162" cy="114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AAB2B3"/>
                    </a:gs>
                    <a:gs pos="100000">
                      <a:srgbClr val="D6E1E2">
                        <a:alpha val="48000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76153" name="Oval 17"/>
                <p:cNvSpPr>
                  <a:spLocks noChangeArrowheads="1"/>
                </p:cNvSpPr>
                <p:nvPr/>
              </p:nvSpPr>
              <p:spPr bwMode="gray">
                <a:xfrm>
                  <a:off x="4263" y="1757"/>
                  <a:ext cx="1033" cy="92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D6E1E2">
                        <a:alpha val="37999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176149" name="Text Box 18"/>
              <p:cNvSpPr txBox="1">
                <a:spLocks noChangeArrowheads="1"/>
              </p:cNvSpPr>
              <p:nvPr/>
            </p:nvSpPr>
            <p:spPr bwMode="gray">
              <a:xfrm>
                <a:off x="902" y="1451"/>
                <a:ext cx="516" cy="826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ru-RU" sz="8000" b="1">
                    <a:solidFill>
                      <a:srgbClr val="FF3300"/>
                    </a:solidFill>
                    <a:latin typeface="Georgia" pitchFamily="18" charset="0"/>
                  </a:rPr>
                  <a:t>3</a:t>
                </a:r>
                <a:endParaRPr lang="en-US" sz="8000" b="1">
                  <a:solidFill>
                    <a:srgbClr val="FF3300"/>
                  </a:solidFill>
                  <a:latin typeface="Georgia" pitchFamily="18" charset="0"/>
                </a:endParaRPr>
              </a:p>
            </p:txBody>
          </p:sp>
        </p:grpSp>
      </p:grpSp>
      <p:sp>
        <p:nvSpPr>
          <p:cNvPr id="176133" name="AutoShape 19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237288"/>
            <a:ext cx="684212" cy="620712"/>
          </a:xfrm>
          <a:prstGeom prst="actionButtonHome">
            <a:avLst/>
          </a:prstGeom>
          <a:gradFill rotWithShape="1">
            <a:gsLst>
              <a:gs pos="0">
                <a:srgbClr val="0000FF"/>
              </a:gs>
              <a:gs pos="100000">
                <a:srgbClr val="2F3D48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5" name="Group 39"/>
          <p:cNvGrpSpPr>
            <a:grpSpLocks/>
          </p:cNvGrpSpPr>
          <p:nvPr/>
        </p:nvGrpSpPr>
        <p:grpSpPr bwMode="auto">
          <a:xfrm>
            <a:off x="285720" y="214290"/>
            <a:ext cx="2643206" cy="1500174"/>
            <a:chOff x="3334" y="0"/>
            <a:chExt cx="1678" cy="1071"/>
          </a:xfrm>
        </p:grpSpPr>
        <p:sp>
          <p:nvSpPr>
            <p:cNvPr id="25" name="Oval 25"/>
            <p:cNvSpPr>
              <a:spLocks noChangeArrowheads="1"/>
            </p:cNvSpPr>
            <p:nvPr/>
          </p:nvSpPr>
          <p:spPr bwMode="gray">
            <a:xfrm>
              <a:off x="3334" y="0"/>
              <a:ext cx="1678" cy="1071"/>
            </a:xfrm>
            <a:prstGeom prst="ellipse">
              <a:avLst/>
            </a:prstGeom>
            <a:gradFill rotWithShape="1">
              <a:gsLst>
                <a:gs pos="0">
                  <a:srgbClr val="0000FF"/>
                </a:gs>
                <a:gs pos="100000">
                  <a:srgbClr val="2F3D48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>
              <a:outerShdw sy="50000" kx="-2453608" algn="br" rotWithShape="0">
                <a:srgbClr val="001D3A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6" name="WordArt 32">
              <a:hlinkClick r:id="rId3" action="ppaction://hlinksldjump"/>
            </p:cNvPr>
            <p:cNvSpPr>
              <a:spLocks noChangeArrowheads="1" noChangeShapeType="1" noTextEdit="1"/>
            </p:cNvSpPr>
            <p:nvPr/>
          </p:nvSpPr>
          <p:spPr bwMode="auto">
            <a:xfrm>
              <a:off x="3446" y="290"/>
              <a:ext cx="1497" cy="454"/>
            </a:xfrm>
            <a:prstGeom prst="rect">
              <a:avLst/>
            </a:prstGeom>
          </p:spPr>
          <p:txBody>
            <a:bodyPr wrap="none" fromWordArt="1">
              <a:prstTxWarp prst="textDeflate">
                <a:avLst>
                  <a:gd name="adj" fmla="val 26227"/>
                </a:avLst>
              </a:prstTxWarp>
            </a:bodyPr>
            <a:lstStyle/>
            <a:p>
              <a:pPr algn="ctr"/>
              <a:r>
                <a:rPr lang="ru-RU" sz="3600" kern="10" dirty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Impact"/>
                </a:rPr>
                <a:t>География</a:t>
              </a:r>
              <a:endPara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Impac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154" name="Нижний колонтитул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www.themegallery.com</a:t>
            </a:r>
          </a:p>
        </p:txBody>
      </p:sp>
      <p:sp>
        <p:nvSpPr>
          <p:cNvPr id="177155" name="Rectangle 2"/>
          <p:cNvSpPr>
            <a:spLocks noChangeArrowheads="1"/>
          </p:cNvSpPr>
          <p:nvPr/>
        </p:nvSpPr>
        <p:spPr bwMode="auto">
          <a:xfrm>
            <a:off x="5795963" y="6165850"/>
            <a:ext cx="3348037" cy="692150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250825" y="2060575"/>
            <a:ext cx="8893175" cy="3384550"/>
            <a:chOff x="158" y="1298"/>
            <a:chExt cx="5602" cy="2132"/>
          </a:xfrm>
        </p:grpSpPr>
        <p:sp>
          <p:nvSpPr>
            <p:cNvPr id="272388" name="AutoShape 4"/>
            <p:cNvSpPr>
              <a:spLocks noChangeArrowheads="1"/>
            </p:cNvSpPr>
            <p:nvPr/>
          </p:nvSpPr>
          <p:spPr bwMode="gray">
            <a:xfrm>
              <a:off x="158" y="1298"/>
              <a:ext cx="5602" cy="2132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72389" name="Freeform 5"/>
            <p:cNvSpPr>
              <a:spLocks/>
            </p:cNvSpPr>
            <p:nvPr/>
          </p:nvSpPr>
          <p:spPr bwMode="gray">
            <a:xfrm>
              <a:off x="385" y="1616"/>
              <a:ext cx="488" cy="613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0066CC">
                    <a:gamma/>
                    <a:tint val="54510"/>
                    <a:invGamma/>
                  </a:srgbClr>
                </a:gs>
                <a:gs pos="50000">
                  <a:srgbClr val="0066CC">
                    <a:alpha val="0"/>
                  </a:srgbClr>
                </a:gs>
                <a:gs pos="100000">
                  <a:srgbClr val="0066CC">
                    <a:gamma/>
                    <a:tint val="54510"/>
                    <a:invGamma/>
                  </a:srgb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77165" name="Text Box 6"/>
            <p:cNvSpPr txBox="1">
              <a:spLocks noChangeArrowheads="1"/>
            </p:cNvSpPr>
            <p:nvPr/>
          </p:nvSpPr>
          <p:spPr bwMode="gray">
            <a:xfrm>
              <a:off x="2026" y="1480"/>
              <a:ext cx="3734" cy="133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4400" b="1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Прибор, определяющий направление ветров?</a:t>
              </a:r>
              <a:endParaRPr lang="ru-RU" sz="4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3" name="Group 7"/>
            <p:cNvGrpSpPr>
              <a:grpSpLocks/>
            </p:cNvGrpSpPr>
            <p:nvPr/>
          </p:nvGrpSpPr>
          <p:grpSpPr bwMode="auto">
            <a:xfrm>
              <a:off x="340" y="1570"/>
              <a:ext cx="1361" cy="1361"/>
              <a:chOff x="476" y="1340"/>
              <a:chExt cx="1361" cy="1361"/>
            </a:xfrm>
          </p:grpSpPr>
          <p:sp>
            <p:nvSpPr>
              <p:cNvPr id="272392" name="Oval 8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tint val="0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77168" name="Oval 9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rgbClr val="0000FF">
                      <a:alpha val="32001"/>
                    </a:srgbClr>
                  </a:gs>
                  <a:gs pos="100000">
                    <a:srgbClr val="000000">
                      <a:alpha val="89998"/>
                    </a:srgb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272394" name="Oval 10"/>
              <p:cNvSpPr>
                <a:spLocks noChangeArrowheads="1"/>
              </p:cNvSpPr>
              <p:nvPr/>
            </p:nvSpPr>
            <p:spPr bwMode="gray">
              <a:xfrm>
                <a:off x="565" y="1429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shade val="54118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77170" name="Oval 11"/>
              <p:cNvSpPr>
                <a:spLocks noChangeArrowheads="1"/>
              </p:cNvSpPr>
              <p:nvPr/>
            </p:nvSpPr>
            <p:spPr bwMode="gray">
              <a:xfrm>
                <a:off x="566" y="1431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rgbClr val="FFFF00">
                      <a:alpha val="0"/>
                    </a:srgbClr>
                  </a:gs>
                  <a:gs pos="100000">
                    <a:srgbClr val="276F6C"/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177171" name="Oval 12"/>
              <p:cNvSpPr>
                <a:spLocks noChangeArrowheads="1"/>
              </p:cNvSpPr>
              <p:nvPr/>
            </p:nvSpPr>
            <p:spPr bwMode="gray">
              <a:xfrm>
                <a:off x="624" y="1488"/>
                <a:ext cx="1065" cy="1065"/>
              </a:xfrm>
              <a:prstGeom prst="ellipse">
                <a:avLst/>
              </a:prstGeom>
              <a:solidFill>
                <a:srgbClr val="333333"/>
              </a:soli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grpSp>
            <p:nvGrpSpPr>
              <p:cNvPr id="4" name="Group 13"/>
              <p:cNvGrpSpPr>
                <a:grpSpLocks/>
              </p:cNvGrpSpPr>
              <p:nvPr/>
            </p:nvGrpSpPr>
            <p:grpSpPr bwMode="auto">
              <a:xfrm>
                <a:off x="641" y="1504"/>
                <a:ext cx="1031" cy="1031"/>
                <a:chOff x="4166" y="1706"/>
                <a:chExt cx="1252" cy="1252"/>
              </a:xfrm>
            </p:grpSpPr>
            <p:sp>
              <p:nvSpPr>
                <p:cNvPr id="177174" name="Oval 14"/>
                <p:cNvSpPr>
                  <a:spLocks noChangeArrowheads="1"/>
                </p:cNvSpPr>
                <p:nvPr/>
              </p:nvSpPr>
              <p:spPr bwMode="gray">
                <a:xfrm>
                  <a:off x="4166" y="1706"/>
                  <a:ext cx="1252" cy="125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636869"/>
                    </a:gs>
                    <a:gs pos="100000">
                      <a:srgbClr val="D6E1E2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77175" name="Oval 15"/>
                <p:cNvSpPr>
                  <a:spLocks noChangeArrowheads="1"/>
                </p:cNvSpPr>
                <p:nvPr/>
              </p:nvSpPr>
              <p:spPr bwMode="gray">
                <a:xfrm>
                  <a:off x="4182" y="1713"/>
                  <a:ext cx="1222" cy="122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alpha val="0"/>
                      </a:srgbClr>
                    </a:gs>
                    <a:gs pos="100000">
                      <a:srgbClr val="F1F5F5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77176" name="Oval 16"/>
                <p:cNvSpPr>
                  <a:spLocks noChangeArrowheads="1"/>
                </p:cNvSpPr>
                <p:nvPr/>
              </p:nvSpPr>
              <p:spPr bwMode="gray">
                <a:xfrm>
                  <a:off x="4195" y="1725"/>
                  <a:ext cx="1162" cy="114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AAB2B3"/>
                    </a:gs>
                    <a:gs pos="100000">
                      <a:srgbClr val="D6E1E2">
                        <a:alpha val="48000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77177" name="Oval 17"/>
                <p:cNvSpPr>
                  <a:spLocks noChangeArrowheads="1"/>
                </p:cNvSpPr>
                <p:nvPr/>
              </p:nvSpPr>
              <p:spPr bwMode="gray">
                <a:xfrm>
                  <a:off x="4263" y="1757"/>
                  <a:ext cx="1033" cy="92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D6E1E2">
                        <a:alpha val="37999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177173" name="Text Box 18"/>
              <p:cNvSpPr txBox="1">
                <a:spLocks noChangeArrowheads="1"/>
              </p:cNvSpPr>
              <p:nvPr/>
            </p:nvSpPr>
            <p:spPr bwMode="gray">
              <a:xfrm>
                <a:off x="894" y="1451"/>
                <a:ext cx="532" cy="826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ru-RU" sz="8000" b="1">
                    <a:solidFill>
                      <a:srgbClr val="FF3300"/>
                    </a:solidFill>
                    <a:latin typeface="Georgia" pitchFamily="18" charset="0"/>
                  </a:rPr>
                  <a:t>4</a:t>
                </a:r>
                <a:endParaRPr lang="en-US" sz="8000" b="1">
                  <a:solidFill>
                    <a:srgbClr val="FF3300"/>
                  </a:solidFill>
                  <a:latin typeface="Georgia" pitchFamily="18" charset="0"/>
                </a:endParaRPr>
              </a:p>
            </p:txBody>
          </p:sp>
        </p:grpSp>
      </p:grpSp>
      <p:sp>
        <p:nvSpPr>
          <p:cNvPr id="177157" name="AutoShape 19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237288"/>
            <a:ext cx="684212" cy="620712"/>
          </a:xfrm>
          <a:prstGeom prst="actionButtonHome">
            <a:avLst/>
          </a:prstGeom>
          <a:gradFill rotWithShape="1">
            <a:gsLst>
              <a:gs pos="0">
                <a:srgbClr val="0000FF"/>
              </a:gs>
              <a:gs pos="100000">
                <a:srgbClr val="2F3D48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5" name="Group 39"/>
          <p:cNvGrpSpPr>
            <a:grpSpLocks/>
          </p:cNvGrpSpPr>
          <p:nvPr/>
        </p:nvGrpSpPr>
        <p:grpSpPr bwMode="auto">
          <a:xfrm>
            <a:off x="285720" y="214290"/>
            <a:ext cx="2643206" cy="1500174"/>
            <a:chOff x="3334" y="0"/>
            <a:chExt cx="1678" cy="1071"/>
          </a:xfrm>
        </p:grpSpPr>
        <p:sp>
          <p:nvSpPr>
            <p:cNvPr id="25" name="Oval 25"/>
            <p:cNvSpPr>
              <a:spLocks noChangeArrowheads="1"/>
            </p:cNvSpPr>
            <p:nvPr/>
          </p:nvSpPr>
          <p:spPr bwMode="gray">
            <a:xfrm>
              <a:off x="3334" y="0"/>
              <a:ext cx="1678" cy="1071"/>
            </a:xfrm>
            <a:prstGeom prst="ellipse">
              <a:avLst/>
            </a:prstGeom>
            <a:gradFill rotWithShape="1">
              <a:gsLst>
                <a:gs pos="0">
                  <a:srgbClr val="0000FF"/>
                </a:gs>
                <a:gs pos="100000">
                  <a:srgbClr val="2F3D48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>
              <a:outerShdw sy="50000" kx="-2453608" algn="br" rotWithShape="0">
                <a:srgbClr val="001D3A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6" name="WordArt 32">
              <a:hlinkClick r:id="rId3" action="ppaction://hlinksldjump"/>
            </p:cNvPr>
            <p:cNvSpPr>
              <a:spLocks noChangeArrowheads="1" noChangeShapeType="1" noTextEdit="1"/>
            </p:cNvSpPr>
            <p:nvPr/>
          </p:nvSpPr>
          <p:spPr bwMode="auto">
            <a:xfrm>
              <a:off x="3446" y="290"/>
              <a:ext cx="1497" cy="454"/>
            </a:xfrm>
            <a:prstGeom prst="rect">
              <a:avLst/>
            </a:prstGeom>
          </p:spPr>
          <p:txBody>
            <a:bodyPr wrap="none" fromWordArt="1">
              <a:prstTxWarp prst="textDeflate">
                <a:avLst>
                  <a:gd name="adj" fmla="val 26227"/>
                </a:avLst>
              </a:prstTxWarp>
            </a:bodyPr>
            <a:lstStyle/>
            <a:p>
              <a:pPr algn="ctr"/>
              <a:r>
                <a:rPr lang="ru-RU" sz="3600" kern="10" dirty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Impact"/>
                </a:rPr>
                <a:t>География</a:t>
              </a:r>
              <a:endPara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Impac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178" name="Нижний колонтитул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www.themegallery.com</a:t>
            </a:r>
          </a:p>
        </p:txBody>
      </p:sp>
      <p:sp>
        <p:nvSpPr>
          <p:cNvPr id="178179" name="Rectangle 2"/>
          <p:cNvSpPr>
            <a:spLocks noChangeArrowheads="1"/>
          </p:cNvSpPr>
          <p:nvPr/>
        </p:nvSpPr>
        <p:spPr bwMode="auto">
          <a:xfrm>
            <a:off x="5795963" y="6165850"/>
            <a:ext cx="3348037" cy="692150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250825" y="2060575"/>
            <a:ext cx="8893175" cy="3384550"/>
            <a:chOff x="158" y="1298"/>
            <a:chExt cx="5602" cy="2132"/>
          </a:xfrm>
        </p:grpSpPr>
        <p:sp>
          <p:nvSpPr>
            <p:cNvPr id="271364" name="AutoShape 4"/>
            <p:cNvSpPr>
              <a:spLocks noChangeArrowheads="1"/>
            </p:cNvSpPr>
            <p:nvPr/>
          </p:nvSpPr>
          <p:spPr bwMode="gray">
            <a:xfrm>
              <a:off x="158" y="1298"/>
              <a:ext cx="5602" cy="2132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71365" name="Freeform 5"/>
            <p:cNvSpPr>
              <a:spLocks/>
            </p:cNvSpPr>
            <p:nvPr/>
          </p:nvSpPr>
          <p:spPr bwMode="gray">
            <a:xfrm>
              <a:off x="385" y="1616"/>
              <a:ext cx="488" cy="613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0066CC">
                    <a:gamma/>
                    <a:tint val="54510"/>
                    <a:invGamma/>
                  </a:srgbClr>
                </a:gs>
                <a:gs pos="50000">
                  <a:srgbClr val="0066CC">
                    <a:alpha val="0"/>
                  </a:srgbClr>
                </a:gs>
                <a:gs pos="100000">
                  <a:srgbClr val="0066CC">
                    <a:gamma/>
                    <a:tint val="54510"/>
                    <a:invGamma/>
                  </a:srgb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78189" name="Text Box 6"/>
            <p:cNvSpPr txBox="1">
              <a:spLocks noChangeArrowheads="1"/>
            </p:cNvSpPr>
            <p:nvPr/>
          </p:nvSpPr>
          <p:spPr bwMode="gray">
            <a:xfrm>
              <a:off x="2026" y="1480"/>
              <a:ext cx="3734" cy="145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4800" b="1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Самый большой полуостров земного шара?</a:t>
              </a:r>
              <a:endParaRPr lang="ru-RU" sz="48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3" name="Group 7"/>
            <p:cNvGrpSpPr>
              <a:grpSpLocks/>
            </p:cNvGrpSpPr>
            <p:nvPr/>
          </p:nvGrpSpPr>
          <p:grpSpPr bwMode="auto">
            <a:xfrm>
              <a:off x="340" y="1570"/>
              <a:ext cx="1361" cy="1361"/>
              <a:chOff x="476" y="1340"/>
              <a:chExt cx="1361" cy="1361"/>
            </a:xfrm>
          </p:grpSpPr>
          <p:sp>
            <p:nvSpPr>
              <p:cNvPr id="271368" name="Oval 8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tint val="0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78192" name="Oval 9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rgbClr val="0000FF">
                      <a:alpha val="32001"/>
                    </a:srgbClr>
                  </a:gs>
                  <a:gs pos="100000">
                    <a:srgbClr val="000000">
                      <a:alpha val="89998"/>
                    </a:srgb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271370" name="Oval 10"/>
              <p:cNvSpPr>
                <a:spLocks noChangeArrowheads="1"/>
              </p:cNvSpPr>
              <p:nvPr/>
            </p:nvSpPr>
            <p:spPr bwMode="gray">
              <a:xfrm>
                <a:off x="565" y="1429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shade val="54118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78194" name="Oval 11"/>
              <p:cNvSpPr>
                <a:spLocks noChangeArrowheads="1"/>
              </p:cNvSpPr>
              <p:nvPr/>
            </p:nvSpPr>
            <p:spPr bwMode="gray">
              <a:xfrm>
                <a:off x="566" y="1431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rgbClr val="FFFF00">
                      <a:alpha val="0"/>
                    </a:srgbClr>
                  </a:gs>
                  <a:gs pos="100000">
                    <a:srgbClr val="276F6C"/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178195" name="Oval 12"/>
              <p:cNvSpPr>
                <a:spLocks noChangeArrowheads="1"/>
              </p:cNvSpPr>
              <p:nvPr/>
            </p:nvSpPr>
            <p:spPr bwMode="gray">
              <a:xfrm>
                <a:off x="624" y="1488"/>
                <a:ext cx="1065" cy="1065"/>
              </a:xfrm>
              <a:prstGeom prst="ellipse">
                <a:avLst/>
              </a:prstGeom>
              <a:solidFill>
                <a:srgbClr val="333333"/>
              </a:soli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grpSp>
            <p:nvGrpSpPr>
              <p:cNvPr id="4" name="Group 13"/>
              <p:cNvGrpSpPr>
                <a:grpSpLocks/>
              </p:cNvGrpSpPr>
              <p:nvPr/>
            </p:nvGrpSpPr>
            <p:grpSpPr bwMode="auto">
              <a:xfrm>
                <a:off x="641" y="1504"/>
                <a:ext cx="1031" cy="1031"/>
                <a:chOff x="4166" y="1706"/>
                <a:chExt cx="1252" cy="1252"/>
              </a:xfrm>
            </p:grpSpPr>
            <p:sp>
              <p:nvSpPr>
                <p:cNvPr id="178198" name="Oval 14"/>
                <p:cNvSpPr>
                  <a:spLocks noChangeArrowheads="1"/>
                </p:cNvSpPr>
                <p:nvPr/>
              </p:nvSpPr>
              <p:spPr bwMode="gray">
                <a:xfrm>
                  <a:off x="4166" y="1706"/>
                  <a:ext cx="1252" cy="125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636869"/>
                    </a:gs>
                    <a:gs pos="100000">
                      <a:srgbClr val="D6E1E2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78199" name="Oval 15"/>
                <p:cNvSpPr>
                  <a:spLocks noChangeArrowheads="1"/>
                </p:cNvSpPr>
                <p:nvPr/>
              </p:nvSpPr>
              <p:spPr bwMode="gray">
                <a:xfrm>
                  <a:off x="4182" y="1713"/>
                  <a:ext cx="1222" cy="122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alpha val="0"/>
                      </a:srgbClr>
                    </a:gs>
                    <a:gs pos="100000">
                      <a:srgbClr val="F1F5F5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78200" name="Oval 16"/>
                <p:cNvSpPr>
                  <a:spLocks noChangeArrowheads="1"/>
                </p:cNvSpPr>
                <p:nvPr/>
              </p:nvSpPr>
              <p:spPr bwMode="gray">
                <a:xfrm>
                  <a:off x="4195" y="1725"/>
                  <a:ext cx="1162" cy="114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AAB2B3"/>
                    </a:gs>
                    <a:gs pos="100000">
                      <a:srgbClr val="D6E1E2">
                        <a:alpha val="48000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78201" name="Oval 17"/>
                <p:cNvSpPr>
                  <a:spLocks noChangeArrowheads="1"/>
                </p:cNvSpPr>
                <p:nvPr/>
              </p:nvSpPr>
              <p:spPr bwMode="gray">
                <a:xfrm>
                  <a:off x="4263" y="1757"/>
                  <a:ext cx="1033" cy="92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D6E1E2">
                        <a:alpha val="37999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178197" name="Text Box 18"/>
              <p:cNvSpPr txBox="1">
                <a:spLocks noChangeArrowheads="1"/>
              </p:cNvSpPr>
              <p:nvPr/>
            </p:nvSpPr>
            <p:spPr bwMode="gray">
              <a:xfrm>
                <a:off x="910" y="1451"/>
                <a:ext cx="499" cy="826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ru-RU" sz="8000" b="1">
                    <a:solidFill>
                      <a:srgbClr val="FF3300"/>
                    </a:solidFill>
                    <a:latin typeface="Georgia" pitchFamily="18" charset="0"/>
                  </a:rPr>
                  <a:t>5</a:t>
                </a:r>
                <a:endParaRPr lang="en-US" sz="8000" b="1">
                  <a:solidFill>
                    <a:srgbClr val="FF3300"/>
                  </a:solidFill>
                  <a:latin typeface="Georgia" pitchFamily="18" charset="0"/>
                </a:endParaRPr>
              </a:p>
            </p:txBody>
          </p:sp>
        </p:grpSp>
      </p:grpSp>
      <p:sp>
        <p:nvSpPr>
          <p:cNvPr id="178181" name="AutoShape 19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237288"/>
            <a:ext cx="684212" cy="620712"/>
          </a:xfrm>
          <a:prstGeom prst="actionButtonHome">
            <a:avLst/>
          </a:prstGeom>
          <a:gradFill rotWithShape="1">
            <a:gsLst>
              <a:gs pos="0">
                <a:srgbClr val="0000FF"/>
              </a:gs>
              <a:gs pos="100000">
                <a:srgbClr val="2F3D48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5" name="Group 39"/>
          <p:cNvGrpSpPr>
            <a:grpSpLocks/>
          </p:cNvGrpSpPr>
          <p:nvPr/>
        </p:nvGrpSpPr>
        <p:grpSpPr bwMode="auto">
          <a:xfrm>
            <a:off x="285720" y="214290"/>
            <a:ext cx="2643206" cy="1500174"/>
            <a:chOff x="3334" y="0"/>
            <a:chExt cx="1678" cy="1071"/>
          </a:xfrm>
        </p:grpSpPr>
        <p:sp>
          <p:nvSpPr>
            <p:cNvPr id="25" name="Oval 25"/>
            <p:cNvSpPr>
              <a:spLocks noChangeArrowheads="1"/>
            </p:cNvSpPr>
            <p:nvPr/>
          </p:nvSpPr>
          <p:spPr bwMode="gray">
            <a:xfrm>
              <a:off x="3334" y="0"/>
              <a:ext cx="1678" cy="1071"/>
            </a:xfrm>
            <a:prstGeom prst="ellipse">
              <a:avLst/>
            </a:prstGeom>
            <a:gradFill rotWithShape="1">
              <a:gsLst>
                <a:gs pos="0">
                  <a:srgbClr val="0000FF"/>
                </a:gs>
                <a:gs pos="100000">
                  <a:srgbClr val="2F3D48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>
              <a:outerShdw sy="50000" kx="-2453608" algn="br" rotWithShape="0">
                <a:srgbClr val="001D3A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6" name="WordArt 32">
              <a:hlinkClick r:id="rId3" action="ppaction://hlinksldjump"/>
            </p:cNvPr>
            <p:cNvSpPr>
              <a:spLocks noChangeArrowheads="1" noChangeShapeType="1" noTextEdit="1"/>
            </p:cNvSpPr>
            <p:nvPr/>
          </p:nvSpPr>
          <p:spPr bwMode="auto">
            <a:xfrm>
              <a:off x="3446" y="290"/>
              <a:ext cx="1497" cy="454"/>
            </a:xfrm>
            <a:prstGeom prst="rect">
              <a:avLst/>
            </a:prstGeom>
          </p:spPr>
          <p:txBody>
            <a:bodyPr wrap="none" fromWordArt="1">
              <a:prstTxWarp prst="textDeflate">
                <a:avLst>
                  <a:gd name="adj" fmla="val 26227"/>
                </a:avLst>
              </a:prstTxWarp>
            </a:bodyPr>
            <a:lstStyle/>
            <a:p>
              <a:pPr algn="ctr"/>
              <a:r>
                <a:rPr lang="ru-RU" sz="3600" kern="10" dirty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Impact"/>
                </a:rPr>
                <a:t>География</a:t>
              </a:r>
              <a:endPara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Impac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202" name="Нижний колонтитул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www.themegallery.com</a:t>
            </a:r>
          </a:p>
        </p:txBody>
      </p:sp>
      <p:sp>
        <p:nvSpPr>
          <p:cNvPr id="179203" name="Rectangle 2"/>
          <p:cNvSpPr>
            <a:spLocks noChangeArrowheads="1"/>
          </p:cNvSpPr>
          <p:nvPr/>
        </p:nvSpPr>
        <p:spPr bwMode="auto">
          <a:xfrm>
            <a:off x="5795963" y="6165850"/>
            <a:ext cx="3348037" cy="692150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250825" y="2060575"/>
            <a:ext cx="8893175" cy="3384550"/>
            <a:chOff x="158" y="1298"/>
            <a:chExt cx="5602" cy="2132"/>
          </a:xfrm>
        </p:grpSpPr>
        <p:sp>
          <p:nvSpPr>
            <p:cNvPr id="270340" name="AutoShape 4"/>
            <p:cNvSpPr>
              <a:spLocks noChangeArrowheads="1"/>
            </p:cNvSpPr>
            <p:nvPr/>
          </p:nvSpPr>
          <p:spPr bwMode="gray">
            <a:xfrm>
              <a:off x="158" y="1298"/>
              <a:ext cx="5602" cy="2132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70341" name="Freeform 5"/>
            <p:cNvSpPr>
              <a:spLocks/>
            </p:cNvSpPr>
            <p:nvPr/>
          </p:nvSpPr>
          <p:spPr bwMode="gray">
            <a:xfrm>
              <a:off x="385" y="1616"/>
              <a:ext cx="488" cy="613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0066CC">
                    <a:gamma/>
                    <a:tint val="54510"/>
                    <a:invGamma/>
                  </a:srgbClr>
                </a:gs>
                <a:gs pos="50000">
                  <a:srgbClr val="0066CC">
                    <a:alpha val="0"/>
                  </a:srgbClr>
                </a:gs>
                <a:gs pos="100000">
                  <a:srgbClr val="0066CC">
                    <a:gamma/>
                    <a:tint val="54510"/>
                    <a:invGamma/>
                  </a:srgb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79213" name="Text Box 6"/>
            <p:cNvSpPr txBox="1">
              <a:spLocks noChangeArrowheads="1"/>
            </p:cNvSpPr>
            <p:nvPr/>
          </p:nvSpPr>
          <p:spPr bwMode="gray">
            <a:xfrm>
              <a:off x="2026" y="1480"/>
              <a:ext cx="3734" cy="911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4400" b="1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Материк, состоящий из двух частей света?</a:t>
              </a:r>
              <a:endParaRPr lang="ru-RU" sz="4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3" name="Group 7"/>
            <p:cNvGrpSpPr>
              <a:grpSpLocks/>
            </p:cNvGrpSpPr>
            <p:nvPr/>
          </p:nvGrpSpPr>
          <p:grpSpPr bwMode="auto">
            <a:xfrm>
              <a:off x="340" y="1570"/>
              <a:ext cx="1361" cy="1361"/>
              <a:chOff x="476" y="1340"/>
              <a:chExt cx="1361" cy="1361"/>
            </a:xfrm>
          </p:grpSpPr>
          <p:sp>
            <p:nvSpPr>
              <p:cNvPr id="270344" name="Oval 8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tint val="0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79216" name="Oval 9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rgbClr val="0000FF">
                      <a:alpha val="32001"/>
                    </a:srgbClr>
                  </a:gs>
                  <a:gs pos="100000">
                    <a:srgbClr val="000000">
                      <a:alpha val="89998"/>
                    </a:srgb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270346" name="Oval 10"/>
              <p:cNvSpPr>
                <a:spLocks noChangeArrowheads="1"/>
              </p:cNvSpPr>
              <p:nvPr/>
            </p:nvSpPr>
            <p:spPr bwMode="gray">
              <a:xfrm>
                <a:off x="565" y="1429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shade val="54118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79218" name="Oval 11"/>
              <p:cNvSpPr>
                <a:spLocks noChangeArrowheads="1"/>
              </p:cNvSpPr>
              <p:nvPr/>
            </p:nvSpPr>
            <p:spPr bwMode="gray">
              <a:xfrm>
                <a:off x="566" y="1431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rgbClr val="FFFF00">
                      <a:alpha val="0"/>
                    </a:srgbClr>
                  </a:gs>
                  <a:gs pos="100000">
                    <a:srgbClr val="276F6C"/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179219" name="Oval 12"/>
              <p:cNvSpPr>
                <a:spLocks noChangeArrowheads="1"/>
              </p:cNvSpPr>
              <p:nvPr/>
            </p:nvSpPr>
            <p:spPr bwMode="gray">
              <a:xfrm>
                <a:off x="624" y="1488"/>
                <a:ext cx="1065" cy="1065"/>
              </a:xfrm>
              <a:prstGeom prst="ellipse">
                <a:avLst/>
              </a:prstGeom>
              <a:solidFill>
                <a:srgbClr val="333333"/>
              </a:soli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grpSp>
            <p:nvGrpSpPr>
              <p:cNvPr id="4" name="Group 13"/>
              <p:cNvGrpSpPr>
                <a:grpSpLocks/>
              </p:cNvGrpSpPr>
              <p:nvPr/>
            </p:nvGrpSpPr>
            <p:grpSpPr bwMode="auto">
              <a:xfrm>
                <a:off x="641" y="1504"/>
                <a:ext cx="1031" cy="1031"/>
                <a:chOff x="4166" y="1706"/>
                <a:chExt cx="1252" cy="1252"/>
              </a:xfrm>
            </p:grpSpPr>
            <p:sp>
              <p:nvSpPr>
                <p:cNvPr id="179222" name="Oval 14"/>
                <p:cNvSpPr>
                  <a:spLocks noChangeArrowheads="1"/>
                </p:cNvSpPr>
                <p:nvPr/>
              </p:nvSpPr>
              <p:spPr bwMode="gray">
                <a:xfrm>
                  <a:off x="4166" y="1706"/>
                  <a:ext cx="1252" cy="125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636869"/>
                    </a:gs>
                    <a:gs pos="100000">
                      <a:srgbClr val="D6E1E2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79223" name="Oval 15"/>
                <p:cNvSpPr>
                  <a:spLocks noChangeArrowheads="1"/>
                </p:cNvSpPr>
                <p:nvPr/>
              </p:nvSpPr>
              <p:spPr bwMode="gray">
                <a:xfrm>
                  <a:off x="4182" y="1713"/>
                  <a:ext cx="1222" cy="122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alpha val="0"/>
                      </a:srgbClr>
                    </a:gs>
                    <a:gs pos="100000">
                      <a:srgbClr val="F1F5F5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79224" name="Oval 16"/>
                <p:cNvSpPr>
                  <a:spLocks noChangeArrowheads="1"/>
                </p:cNvSpPr>
                <p:nvPr/>
              </p:nvSpPr>
              <p:spPr bwMode="gray">
                <a:xfrm>
                  <a:off x="4195" y="1725"/>
                  <a:ext cx="1162" cy="114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AAB2B3"/>
                    </a:gs>
                    <a:gs pos="100000">
                      <a:srgbClr val="D6E1E2">
                        <a:alpha val="48000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79225" name="Oval 17"/>
                <p:cNvSpPr>
                  <a:spLocks noChangeArrowheads="1"/>
                </p:cNvSpPr>
                <p:nvPr/>
              </p:nvSpPr>
              <p:spPr bwMode="gray">
                <a:xfrm>
                  <a:off x="4263" y="1757"/>
                  <a:ext cx="1033" cy="92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D6E1E2">
                        <a:alpha val="37999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179221" name="Text Box 18"/>
              <p:cNvSpPr txBox="1">
                <a:spLocks noChangeArrowheads="1"/>
              </p:cNvSpPr>
              <p:nvPr/>
            </p:nvSpPr>
            <p:spPr bwMode="gray">
              <a:xfrm>
                <a:off x="894" y="1451"/>
                <a:ext cx="531" cy="826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ru-RU" sz="8000" b="1">
                    <a:solidFill>
                      <a:srgbClr val="FF3300"/>
                    </a:solidFill>
                    <a:latin typeface="Georgia" pitchFamily="18" charset="0"/>
                  </a:rPr>
                  <a:t>6</a:t>
                </a:r>
                <a:endParaRPr lang="en-US" sz="8000" b="1">
                  <a:solidFill>
                    <a:srgbClr val="FF3300"/>
                  </a:solidFill>
                  <a:latin typeface="Georgia" pitchFamily="18" charset="0"/>
                </a:endParaRPr>
              </a:p>
            </p:txBody>
          </p:sp>
        </p:grpSp>
      </p:grpSp>
      <p:sp>
        <p:nvSpPr>
          <p:cNvPr id="179205" name="AutoShape 19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237288"/>
            <a:ext cx="684212" cy="620712"/>
          </a:xfrm>
          <a:prstGeom prst="actionButtonHome">
            <a:avLst/>
          </a:prstGeom>
          <a:gradFill rotWithShape="1">
            <a:gsLst>
              <a:gs pos="0">
                <a:srgbClr val="0000FF"/>
              </a:gs>
              <a:gs pos="100000">
                <a:srgbClr val="2F3D48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5" name="Group 39"/>
          <p:cNvGrpSpPr>
            <a:grpSpLocks/>
          </p:cNvGrpSpPr>
          <p:nvPr/>
        </p:nvGrpSpPr>
        <p:grpSpPr bwMode="auto">
          <a:xfrm>
            <a:off x="285720" y="214290"/>
            <a:ext cx="2643206" cy="1500174"/>
            <a:chOff x="3334" y="0"/>
            <a:chExt cx="1678" cy="1071"/>
          </a:xfrm>
        </p:grpSpPr>
        <p:sp>
          <p:nvSpPr>
            <p:cNvPr id="25" name="Oval 25"/>
            <p:cNvSpPr>
              <a:spLocks noChangeArrowheads="1"/>
            </p:cNvSpPr>
            <p:nvPr/>
          </p:nvSpPr>
          <p:spPr bwMode="gray">
            <a:xfrm>
              <a:off x="3334" y="0"/>
              <a:ext cx="1678" cy="1071"/>
            </a:xfrm>
            <a:prstGeom prst="ellipse">
              <a:avLst/>
            </a:prstGeom>
            <a:gradFill rotWithShape="1">
              <a:gsLst>
                <a:gs pos="0">
                  <a:srgbClr val="0000FF"/>
                </a:gs>
                <a:gs pos="100000">
                  <a:srgbClr val="2F3D48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>
              <a:outerShdw sy="50000" kx="-2453608" algn="br" rotWithShape="0">
                <a:srgbClr val="001D3A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6" name="WordArt 32">
              <a:hlinkClick r:id="rId3" action="ppaction://hlinksldjump"/>
            </p:cNvPr>
            <p:cNvSpPr>
              <a:spLocks noChangeArrowheads="1" noChangeShapeType="1" noTextEdit="1"/>
            </p:cNvSpPr>
            <p:nvPr/>
          </p:nvSpPr>
          <p:spPr bwMode="auto">
            <a:xfrm>
              <a:off x="3446" y="290"/>
              <a:ext cx="1497" cy="454"/>
            </a:xfrm>
            <a:prstGeom prst="rect">
              <a:avLst/>
            </a:prstGeom>
          </p:spPr>
          <p:txBody>
            <a:bodyPr wrap="none" fromWordArt="1">
              <a:prstTxWarp prst="textDeflate">
                <a:avLst>
                  <a:gd name="adj" fmla="val 26227"/>
                </a:avLst>
              </a:prstTxWarp>
            </a:bodyPr>
            <a:lstStyle/>
            <a:p>
              <a:pPr algn="ctr"/>
              <a:r>
                <a:rPr lang="ru-RU" sz="3600" kern="10" dirty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Impact"/>
                </a:rPr>
                <a:t>География</a:t>
              </a:r>
              <a:endPara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Impac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226" name="Нижний колонтитул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www.themegallery.com</a:t>
            </a:r>
          </a:p>
        </p:txBody>
      </p:sp>
      <p:sp>
        <p:nvSpPr>
          <p:cNvPr id="180227" name="Rectangle 2"/>
          <p:cNvSpPr>
            <a:spLocks noChangeArrowheads="1"/>
          </p:cNvSpPr>
          <p:nvPr/>
        </p:nvSpPr>
        <p:spPr bwMode="auto">
          <a:xfrm>
            <a:off x="5795963" y="6165850"/>
            <a:ext cx="3348037" cy="692150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250825" y="2060575"/>
            <a:ext cx="8893175" cy="3384550"/>
            <a:chOff x="158" y="1298"/>
            <a:chExt cx="5602" cy="2132"/>
          </a:xfrm>
        </p:grpSpPr>
        <p:sp>
          <p:nvSpPr>
            <p:cNvPr id="269316" name="AutoShape 4"/>
            <p:cNvSpPr>
              <a:spLocks noChangeArrowheads="1"/>
            </p:cNvSpPr>
            <p:nvPr/>
          </p:nvSpPr>
          <p:spPr bwMode="gray">
            <a:xfrm>
              <a:off x="158" y="1298"/>
              <a:ext cx="5602" cy="2132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69317" name="Freeform 5"/>
            <p:cNvSpPr>
              <a:spLocks/>
            </p:cNvSpPr>
            <p:nvPr/>
          </p:nvSpPr>
          <p:spPr bwMode="gray">
            <a:xfrm>
              <a:off x="385" y="1616"/>
              <a:ext cx="488" cy="613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0066CC">
                    <a:gamma/>
                    <a:tint val="54510"/>
                    <a:invGamma/>
                  </a:srgbClr>
                </a:gs>
                <a:gs pos="50000">
                  <a:srgbClr val="0066CC">
                    <a:alpha val="0"/>
                  </a:srgbClr>
                </a:gs>
                <a:gs pos="100000">
                  <a:srgbClr val="0066CC">
                    <a:gamma/>
                    <a:tint val="54510"/>
                    <a:invGamma/>
                  </a:srgb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80237" name="Text Box 6"/>
            <p:cNvSpPr txBox="1">
              <a:spLocks noChangeArrowheads="1"/>
            </p:cNvSpPr>
            <p:nvPr/>
          </p:nvSpPr>
          <p:spPr bwMode="gray">
            <a:xfrm>
              <a:off x="2026" y="1480"/>
              <a:ext cx="3734" cy="133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4400" b="1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Как называют место, где река берет свое начало?</a:t>
              </a:r>
              <a:endParaRPr lang="ru-RU" sz="4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3" name="Group 7"/>
            <p:cNvGrpSpPr>
              <a:grpSpLocks/>
            </p:cNvGrpSpPr>
            <p:nvPr/>
          </p:nvGrpSpPr>
          <p:grpSpPr bwMode="auto">
            <a:xfrm>
              <a:off x="340" y="1570"/>
              <a:ext cx="1361" cy="1361"/>
              <a:chOff x="476" y="1340"/>
              <a:chExt cx="1361" cy="1361"/>
            </a:xfrm>
          </p:grpSpPr>
          <p:sp>
            <p:nvSpPr>
              <p:cNvPr id="269320" name="Oval 8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tint val="0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80240" name="Oval 9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rgbClr val="0000FF">
                      <a:alpha val="32001"/>
                    </a:srgbClr>
                  </a:gs>
                  <a:gs pos="100000">
                    <a:srgbClr val="000000">
                      <a:alpha val="89998"/>
                    </a:srgb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269322" name="Oval 10"/>
              <p:cNvSpPr>
                <a:spLocks noChangeArrowheads="1"/>
              </p:cNvSpPr>
              <p:nvPr/>
            </p:nvSpPr>
            <p:spPr bwMode="gray">
              <a:xfrm>
                <a:off x="565" y="1429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shade val="54118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80242" name="Oval 11"/>
              <p:cNvSpPr>
                <a:spLocks noChangeArrowheads="1"/>
              </p:cNvSpPr>
              <p:nvPr/>
            </p:nvSpPr>
            <p:spPr bwMode="gray">
              <a:xfrm>
                <a:off x="566" y="1431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rgbClr val="FFFF00">
                      <a:alpha val="0"/>
                    </a:srgbClr>
                  </a:gs>
                  <a:gs pos="100000">
                    <a:srgbClr val="276F6C"/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180243" name="Oval 12"/>
              <p:cNvSpPr>
                <a:spLocks noChangeArrowheads="1"/>
              </p:cNvSpPr>
              <p:nvPr/>
            </p:nvSpPr>
            <p:spPr bwMode="gray">
              <a:xfrm>
                <a:off x="624" y="1488"/>
                <a:ext cx="1065" cy="1065"/>
              </a:xfrm>
              <a:prstGeom prst="ellipse">
                <a:avLst/>
              </a:prstGeom>
              <a:solidFill>
                <a:srgbClr val="333333"/>
              </a:soli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grpSp>
            <p:nvGrpSpPr>
              <p:cNvPr id="4" name="Group 13"/>
              <p:cNvGrpSpPr>
                <a:grpSpLocks/>
              </p:cNvGrpSpPr>
              <p:nvPr/>
            </p:nvGrpSpPr>
            <p:grpSpPr bwMode="auto">
              <a:xfrm>
                <a:off x="641" y="1504"/>
                <a:ext cx="1031" cy="1031"/>
                <a:chOff x="4166" y="1706"/>
                <a:chExt cx="1252" cy="1252"/>
              </a:xfrm>
            </p:grpSpPr>
            <p:sp>
              <p:nvSpPr>
                <p:cNvPr id="180246" name="Oval 14"/>
                <p:cNvSpPr>
                  <a:spLocks noChangeArrowheads="1"/>
                </p:cNvSpPr>
                <p:nvPr/>
              </p:nvSpPr>
              <p:spPr bwMode="gray">
                <a:xfrm>
                  <a:off x="4166" y="1706"/>
                  <a:ext cx="1252" cy="125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636869"/>
                    </a:gs>
                    <a:gs pos="100000">
                      <a:srgbClr val="D6E1E2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80247" name="Oval 15"/>
                <p:cNvSpPr>
                  <a:spLocks noChangeArrowheads="1"/>
                </p:cNvSpPr>
                <p:nvPr/>
              </p:nvSpPr>
              <p:spPr bwMode="gray">
                <a:xfrm>
                  <a:off x="4182" y="1713"/>
                  <a:ext cx="1222" cy="122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alpha val="0"/>
                      </a:srgbClr>
                    </a:gs>
                    <a:gs pos="100000">
                      <a:srgbClr val="F1F5F5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80248" name="Oval 16"/>
                <p:cNvSpPr>
                  <a:spLocks noChangeArrowheads="1"/>
                </p:cNvSpPr>
                <p:nvPr/>
              </p:nvSpPr>
              <p:spPr bwMode="gray">
                <a:xfrm>
                  <a:off x="4195" y="1725"/>
                  <a:ext cx="1162" cy="114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AAB2B3"/>
                    </a:gs>
                    <a:gs pos="100000">
                      <a:srgbClr val="D6E1E2">
                        <a:alpha val="48000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80249" name="Oval 17"/>
                <p:cNvSpPr>
                  <a:spLocks noChangeArrowheads="1"/>
                </p:cNvSpPr>
                <p:nvPr/>
              </p:nvSpPr>
              <p:spPr bwMode="gray">
                <a:xfrm>
                  <a:off x="4263" y="1757"/>
                  <a:ext cx="1033" cy="92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D6E1E2">
                        <a:alpha val="37999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180245" name="Text Box 18"/>
              <p:cNvSpPr txBox="1">
                <a:spLocks noChangeArrowheads="1"/>
              </p:cNvSpPr>
              <p:nvPr/>
            </p:nvSpPr>
            <p:spPr bwMode="gray">
              <a:xfrm>
                <a:off x="924" y="1451"/>
                <a:ext cx="471" cy="826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ru-RU" sz="8000" b="1">
                    <a:solidFill>
                      <a:srgbClr val="FF3300"/>
                    </a:solidFill>
                    <a:latin typeface="Georgia" pitchFamily="18" charset="0"/>
                  </a:rPr>
                  <a:t>7</a:t>
                </a:r>
                <a:endParaRPr lang="en-US" sz="8000" b="1">
                  <a:solidFill>
                    <a:srgbClr val="FF3300"/>
                  </a:solidFill>
                  <a:latin typeface="Georgia" pitchFamily="18" charset="0"/>
                </a:endParaRPr>
              </a:p>
            </p:txBody>
          </p:sp>
        </p:grpSp>
      </p:grpSp>
      <p:sp>
        <p:nvSpPr>
          <p:cNvPr id="180229" name="AutoShape 19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237288"/>
            <a:ext cx="684212" cy="620712"/>
          </a:xfrm>
          <a:prstGeom prst="actionButtonHome">
            <a:avLst/>
          </a:prstGeom>
          <a:gradFill rotWithShape="1">
            <a:gsLst>
              <a:gs pos="0">
                <a:srgbClr val="0000FF"/>
              </a:gs>
              <a:gs pos="100000">
                <a:srgbClr val="2F3D48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5" name="Group 39"/>
          <p:cNvGrpSpPr>
            <a:grpSpLocks/>
          </p:cNvGrpSpPr>
          <p:nvPr/>
        </p:nvGrpSpPr>
        <p:grpSpPr bwMode="auto">
          <a:xfrm>
            <a:off x="285720" y="214290"/>
            <a:ext cx="2643206" cy="1500174"/>
            <a:chOff x="3334" y="0"/>
            <a:chExt cx="1678" cy="1071"/>
          </a:xfrm>
        </p:grpSpPr>
        <p:sp>
          <p:nvSpPr>
            <p:cNvPr id="25" name="Oval 25"/>
            <p:cNvSpPr>
              <a:spLocks noChangeArrowheads="1"/>
            </p:cNvSpPr>
            <p:nvPr/>
          </p:nvSpPr>
          <p:spPr bwMode="gray">
            <a:xfrm>
              <a:off x="3334" y="0"/>
              <a:ext cx="1678" cy="1071"/>
            </a:xfrm>
            <a:prstGeom prst="ellipse">
              <a:avLst/>
            </a:prstGeom>
            <a:gradFill rotWithShape="1">
              <a:gsLst>
                <a:gs pos="0">
                  <a:srgbClr val="0000FF"/>
                </a:gs>
                <a:gs pos="100000">
                  <a:srgbClr val="2F3D48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>
              <a:outerShdw sy="50000" kx="-2453608" algn="br" rotWithShape="0">
                <a:srgbClr val="001D3A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6" name="WordArt 32">
              <a:hlinkClick r:id="rId3" action="ppaction://hlinksldjump"/>
            </p:cNvPr>
            <p:cNvSpPr>
              <a:spLocks noChangeArrowheads="1" noChangeShapeType="1" noTextEdit="1"/>
            </p:cNvSpPr>
            <p:nvPr/>
          </p:nvSpPr>
          <p:spPr bwMode="auto">
            <a:xfrm>
              <a:off x="3446" y="290"/>
              <a:ext cx="1497" cy="454"/>
            </a:xfrm>
            <a:prstGeom prst="rect">
              <a:avLst/>
            </a:prstGeom>
          </p:spPr>
          <p:txBody>
            <a:bodyPr wrap="none" fromWordArt="1">
              <a:prstTxWarp prst="textDeflate">
                <a:avLst>
                  <a:gd name="adj" fmla="val 26227"/>
                </a:avLst>
              </a:prstTxWarp>
            </a:bodyPr>
            <a:lstStyle/>
            <a:p>
              <a:pPr algn="ctr"/>
              <a:r>
                <a:rPr lang="ru-RU" sz="3600" kern="10" dirty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Impact"/>
                </a:rPr>
                <a:t>География</a:t>
              </a:r>
              <a:endPara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Impac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250" name="Нижний колонтитул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www.themegallery.com</a:t>
            </a:r>
          </a:p>
        </p:txBody>
      </p:sp>
      <p:sp>
        <p:nvSpPr>
          <p:cNvPr id="181251" name="Rectangle 2"/>
          <p:cNvSpPr>
            <a:spLocks noChangeArrowheads="1"/>
          </p:cNvSpPr>
          <p:nvPr/>
        </p:nvSpPr>
        <p:spPr bwMode="auto">
          <a:xfrm>
            <a:off x="5795963" y="6165850"/>
            <a:ext cx="3348037" cy="692150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250825" y="2060575"/>
            <a:ext cx="8893175" cy="3384550"/>
            <a:chOff x="158" y="1298"/>
            <a:chExt cx="5602" cy="2132"/>
          </a:xfrm>
        </p:grpSpPr>
        <p:sp>
          <p:nvSpPr>
            <p:cNvPr id="268292" name="AutoShape 4"/>
            <p:cNvSpPr>
              <a:spLocks noChangeArrowheads="1"/>
            </p:cNvSpPr>
            <p:nvPr/>
          </p:nvSpPr>
          <p:spPr bwMode="gray">
            <a:xfrm>
              <a:off x="158" y="1298"/>
              <a:ext cx="5602" cy="2132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68293" name="Freeform 5"/>
            <p:cNvSpPr>
              <a:spLocks/>
            </p:cNvSpPr>
            <p:nvPr/>
          </p:nvSpPr>
          <p:spPr bwMode="gray">
            <a:xfrm>
              <a:off x="385" y="1616"/>
              <a:ext cx="488" cy="613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0066CC">
                    <a:gamma/>
                    <a:tint val="54510"/>
                    <a:invGamma/>
                  </a:srgbClr>
                </a:gs>
                <a:gs pos="50000">
                  <a:srgbClr val="0066CC">
                    <a:alpha val="0"/>
                  </a:srgbClr>
                </a:gs>
                <a:gs pos="100000">
                  <a:srgbClr val="0066CC">
                    <a:gamma/>
                    <a:tint val="54510"/>
                    <a:invGamma/>
                  </a:srgb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81261" name="Text Box 6"/>
            <p:cNvSpPr txBox="1">
              <a:spLocks noChangeArrowheads="1"/>
            </p:cNvSpPr>
            <p:nvPr/>
          </p:nvSpPr>
          <p:spPr bwMode="gray">
            <a:xfrm>
              <a:off x="1890" y="1710"/>
              <a:ext cx="3734" cy="98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4800" b="1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Самый высокий водопад Земли?</a:t>
              </a:r>
              <a:endParaRPr lang="ru-RU" sz="48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3" name="Group 7"/>
            <p:cNvGrpSpPr>
              <a:grpSpLocks/>
            </p:cNvGrpSpPr>
            <p:nvPr/>
          </p:nvGrpSpPr>
          <p:grpSpPr bwMode="auto">
            <a:xfrm>
              <a:off x="340" y="1570"/>
              <a:ext cx="1361" cy="1361"/>
              <a:chOff x="476" y="1340"/>
              <a:chExt cx="1361" cy="1361"/>
            </a:xfrm>
          </p:grpSpPr>
          <p:sp>
            <p:nvSpPr>
              <p:cNvPr id="268296" name="Oval 8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tint val="0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81264" name="Oval 9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rgbClr val="0000FF">
                      <a:alpha val="32001"/>
                    </a:srgbClr>
                  </a:gs>
                  <a:gs pos="100000">
                    <a:srgbClr val="000000">
                      <a:alpha val="89998"/>
                    </a:srgb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268298" name="Oval 10"/>
              <p:cNvSpPr>
                <a:spLocks noChangeArrowheads="1"/>
              </p:cNvSpPr>
              <p:nvPr/>
            </p:nvSpPr>
            <p:spPr bwMode="gray">
              <a:xfrm>
                <a:off x="565" y="1429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shade val="54118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81266" name="Oval 11"/>
              <p:cNvSpPr>
                <a:spLocks noChangeArrowheads="1"/>
              </p:cNvSpPr>
              <p:nvPr/>
            </p:nvSpPr>
            <p:spPr bwMode="gray">
              <a:xfrm>
                <a:off x="566" y="1431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rgbClr val="FFFF00">
                      <a:alpha val="0"/>
                    </a:srgbClr>
                  </a:gs>
                  <a:gs pos="100000">
                    <a:srgbClr val="276F6C"/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181267" name="Oval 12"/>
              <p:cNvSpPr>
                <a:spLocks noChangeArrowheads="1"/>
              </p:cNvSpPr>
              <p:nvPr/>
            </p:nvSpPr>
            <p:spPr bwMode="gray">
              <a:xfrm>
                <a:off x="624" y="1488"/>
                <a:ext cx="1065" cy="1065"/>
              </a:xfrm>
              <a:prstGeom prst="ellipse">
                <a:avLst/>
              </a:prstGeom>
              <a:solidFill>
                <a:srgbClr val="333333"/>
              </a:soli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grpSp>
            <p:nvGrpSpPr>
              <p:cNvPr id="4" name="Group 13"/>
              <p:cNvGrpSpPr>
                <a:grpSpLocks/>
              </p:cNvGrpSpPr>
              <p:nvPr/>
            </p:nvGrpSpPr>
            <p:grpSpPr bwMode="auto">
              <a:xfrm>
                <a:off x="641" y="1504"/>
                <a:ext cx="1031" cy="1031"/>
                <a:chOff x="4166" y="1706"/>
                <a:chExt cx="1252" cy="1252"/>
              </a:xfrm>
            </p:grpSpPr>
            <p:sp>
              <p:nvSpPr>
                <p:cNvPr id="181270" name="Oval 14"/>
                <p:cNvSpPr>
                  <a:spLocks noChangeArrowheads="1"/>
                </p:cNvSpPr>
                <p:nvPr/>
              </p:nvSpPr>
              <p:spPr bwMode="gray">
                <a:xfrm>
                  <a:off x="4166" y="1706"/>
                  <a:ext cx="1252" cy="125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636869"/>
                    </a:gs>
                    <a:gs pos="100000">
                      <a:srgbClr val="D6E1E2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81271" name="Oval 15"/>
                <p:cNvSpPr>
                  <a:spLocks noChangeArrowheads="1"/>
                </p:cNvSpPr>
                <p:nvPr/>
              </p:nvSpPr>
              <p:spPr bwMode="gray">
                <a:xfrm>
                  <a:off x="4182" y="1713"/>
                  <a:ext cx="1222" cy="122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alpha val="0"/>
                      </a:srgbClr>
                    </a:gs>
                    <a:gs pos="100000">
                      <a:srgbClr val="F1F5F5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81272" name="Oval 16"/>
                <p:cNvSpPr>
                  <a:spLocks noChangeArrowheads="1"/>
                </p:cNvSpPr>
                <p:nvPr/>
              </p:nvSpPr>
              <p:spPr bwMode="gray">
                <a:xfrm>
                  <a:off x="4195" y="1725"/>
                  <a:ext cx="1162" cy="114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AAB2B3"/>
                    </a:gs>
                    <a:gs pos="100000">
                      <a:srgbClr val="D6E1E2">
                        <a:alpha val="48000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81273" name="Oval 17"/>
                <p:cNvSpPr>
                  <a:spLocks noChangeArrowheads="1"/>
                </p:cNvSpPr>
                <p:nvPr/>
              </p:nvSpPr>
              <p:spPr bwMode="gray">
                <a:xfrm>
                  <a:off x="4263" y="1757"/>
                  <a:ext cx="1033" cy="92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D6E1E2">
                        <a:alpha val="37999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181269" name="Text Box 18"/>
              <p:cNvSpPr txBox="1">
                <a:spLocks noChangeArrowheads="1"/>
              </p:cNvSpPr>
              <p:nvPr/>
            </p:nvSpPr>
            <p:spPr bwMode="gray">
              <a:xfrm>
                <a:off x="885" y="1451"/>
                <a:ext cx="549" cy="826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ru-RU" sz="8000" b="1">
                    <a:solidFill>
                      <a:srgbClr val="FF3300"/>
                    </a:solidFill>
                    <a:latin typeface="Georgia" pitchFamily="18" charset="0"/>
                  </a:rPr>
                  <a:t>8</a:t>
                </a:r>
                <a:endParaRPr lang="en-US" sz="8000" b="1">
                  <a:solidFill>
                    <a:srgbClr val="FF3300"/>
                  </a:solidFill>
                  <a:latin typeface="Georgia" pitchFamily="18" charset="0"/>
                </a:endParaRPr>
              </a:p>
            </p:txBody>
          </p:sp>
        </p:grpSp>
      </p:grpSp>
      <p:sp>
        <p:nvSpPr>
          <p:cNvPr id="181253" name="AutoShape 19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237288"/>
            <a:ext cx="684212" cy="620712"/>
          </a:xfrm>
          <a:prstGeom prst="actionButtonHome">
            <a:avLst/>
          </a:prstGeom>
          <a:gradFill rotWithShape="1">
            <a:gsLst>
              <a:gs pos="0">
                <a:srgbClr val="0000FF"/>
              </a:gs>
              <a:gs pos="100000">
                <a:srgbClr val="2F3D48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5" name="Group 39"/>
          <p:cNvGrpSpPr>
            <a:grpSpLocks/>
          </p:cNvGrpSpPr>
          <p:nvPr/>
        </p:nvGrpSpPr>
        <p:grpSpPr bwMode="auto">
          <a:xfrm>
            <a:off x="285720" y="214290"/>
            <a:ext cx="2643206" cy="1500174"/>
            <a:chOff x="3334" y="0"/>
            <a:chExt cx="1678" cy="1071"/>
          </a:xfrm>
        </p:grpSpPr>
        <p:sp>
          <p:nvSpPr>
            <p:cNvPr id="25" name="Oval 25"/>
            <p:cNvSpPr>
              <a:spLocks noChangeArrowheads="1"/>
            </p:cNvSpPr>
            <p:nvPr/>
          </p:nvSpPr>
          <p:spPr bwMode="gray">
            <a:xfrm>
              <a:off x="3334" y="0"/>
              <a:ext cx="1678" cy="1071"/>
            </a:xfrm>
            <a:prstGeom prst="ellipse">
              <a:avLst/>
            </a:prstGeom>
            <a:gradFill rotWithShape="1">
              <a:gsLst>
                <a:gs pos="0">
                  <a:srgbClr val="0000FF"/>
                </a:gs>
                <a:gs pos="100000">
                  <a:srgbClr val="2F3D48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>
              <a:outerShdw sy="50000" kx="-2453608" algn="br" rotWithShape="0">
                <a:srgbClr val="001D3A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6" name="WordArt 32">
              <a:hlinkClick r:id="rId3" action="ppaction://hlinksldjump"/>
            </p:cNvPr>
            <p:cNvSpPr>
              <a:spLocks noChangeArrowheads="1" noChangeShapeType="1" noTextEdit="1"/>
            </p:cNvSpPr>
            <p:nvPr/>
          </p:nvSpPr>
          <p:spPr bwMode="auto">
            <a:xfrm>
              <a:off x="3446" y="290"/>
              <a:ext cx="1497" cy="454"/>
            </a:xfrm>
            <a:prstGeom prst="rect">
              <a:avLst/>
            </a:prstGeom>
          </p:spPr>
          <p:txBody>
            <a:bodyPr wrap="none" fromWordArt="1">
              <a:prstTxWarp prst="textDeflate">
                <a:avLst>
                  <a:gd name="adj" fmla="val 26227"/>
                </a:avLst>
              </a:prstTxWarp>
            </a:bodyPr>
            <a:lstStyle/>
            <a:p>
              <a:pPr algn="ctr"/>
              <a:r>
                <a:rPr lang="ru-RU" sz="3600" kern="10" dirty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Impact"/>
                </a:rPr>
                <a:t>География</a:t>
              </a:r>
              <a:endPara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Impac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274" name="Нижний колонтитул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www.themegallery.com</a:t>
            </a:r>
          </a:p>
        </p:txBody>
      </p:sp>
      <p:sp>
        <p:nvSpPr>
          <p:cNvPr id="182275" name="Rectangle 2"/>
          <p:cNvSpPr>
            <a:spLocks noChangeArrowheads="1"/>
          </p:cNvSpPr>
          <p:nvPr/>
        </p:nvSpPr>
        <p:spPr bwMode="auto">
          <a:xfrm>
            <a:off x="5795963" y="6165850"/>
            <a:ext cx="3348037" cy="692150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250825" y="2060575"/>
            <a:ext cx="8893175" cy="3384550"/>
            <a:chOff x="158" y="1298"/>
            <a:chExt cx="5602" cy="2132"/>
          </a:xfrm>
        </p:grpSpPr>
        <p:sp>
          <p:nvSpPr>
            <p:cNvPr id="267268" name="AutoShape 4"/>
            <p:cNvSpPr>
              <a:spLocks noChangeArrowheads="1"/>
            </p:cNvSpPr>
            <p:nvPr/>
          </p:nvSpPr>
          <p:spPr bwMode="gray">
            <a:xfrm>
              <a:off x="158" y="1298"/>
              <a:ext cx="5602" cy="2132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67269" name="Freeform 5"/>
            <p:cNvSpPr>
              <a:spLocks/>
            </p:cNvSpPr>
            <p:nvPr/>
          </p:nvSpPr>
          <p:spPr bwMode="gray">
            <a:xfrm>
              <a:off x="385" y="1616"/>
              <a:ext cx="488" cy="613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0066CC">
                    <a:gamma/>
                    <a:tint val="54510"/>
                    <a:invGamma/>
                  </a:srgbClr>
                </a:gs>
                <a:gs pos="50000">
                  <a:srgbClr val="0066CC">
                    <a:alpha val="0"/>
                  </a:srgbClr>
                </a:gs>
                <a:gs pos="100000">
                  <a:srgbClr val="0066CC">
                    <a:gamma/>
                    <a:tint val="54510"/>
                    <a:invGamma/>
                  </a:srgb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82285" name="Text Box 6"/>
            <p:cNvSpPr txBox="1">
              <a:spLocks noChangeArrowheads="1"/>
            </p:cNvSpPr>
            <p:nvPr/>
          </p:nvSpPr>
          <p:spPr bwMode="gray">
            <a:xfrm>
              <a:off x="2026" y="1480"/>
              <a:ext cx="3734" cy="1221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6000" b="1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Группа островов?</a:t>
              </a:r>
              <a:endParaRPr lang="ru-RU" sz="6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3" name="Group 7"/>
            <p:cNvGrpSpPr>
              <a:grpSpLocks/>
            </p:cNvGrpSpPr>
            <p:nvPr/>
          </p:nvGrpSpPr>
          <p:grpSpPr bwMode="auto">
            <a:xfrm>
              <a:off x="340" y="1570"/>
              <a:ext cx="1361" cy="1361"/>
              <a:chOff x="476" y="1340"/>
              <a:chExt cx="1361" cy="1361"/>
            </a:xfrm>
          </p:grpSpPr>
          <p:sp>
            <p:nvSpPr>
              <p:cNvPr id="267272" name="Oval 8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tint val="0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82288" name="Oval 9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rgbClr val="0000FF">
                      <a:alpha val="32001"/>
                    </a:srgbClr>
                  </a:gs>
                  <a:gs pos="100000">
                    <a:srgbClr val="000000">
                      <a:alpha val="89998"/>
                    </a:srgb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267274" name="Oval 10"/>
              <p:cNvSpPr>
                <a:spLocks noChangeArrowheads="1"/>
              </p:cNvSpPr>
              <p:nvPr/>
            </p:nvSpPr>
            <p:spPr bwMode="gray">
              <a:xfrm>
                <a:off x="565" y="1429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shade val="54118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82290" name="Oval 11"/>
              <p:cNvSpPr>
                <a:spLocks noChangeArrowheads="1"/>
              </p:cNvSpPr>
              <p:nvPr/>
            </p:nvSpPr>
            <p:spPr bwMode="gray">
              <a:xfrm>
                <a:off x="566" y="1431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rgbClr val="FFFF00">
                      <a:alpha val="0"/>
                    </a:srgbClr>
                  </a:gs>
                  <a:gs pos="100000">
                    <a:srgbClr val="276F6C"/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182291" name="Oval 12"/>
              <p:cNvSpPr>
                <a:spLocks noChangeArrowheads="1"/>
              </p:cNvSpPr>
              <p:nvPr/>
            </p:nvSpPr>
            <p:spPr bwMode="gray">
              <a:xfrm>
                <a:off x="624" y="1488"/>
                <a:ext cx="1065" cy="1065"/>
              </a:xfrm>
              <a:prstGeom prst="ellipse">
                <a:avLst/>
              </a:prstGeom>
              <a:solidFill>
                <a:srgbClr val="333333"/>
              </a:soli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grpSp>
            <p:nvGrpSpPr>
              <p:cNvPr id="4" name="Group 13"/>
              <p:cNvGrpSpPr>
                <a:grpSpLocks/>
              </p:cNvGrpSpPr>
              <p:nvPr/>
            </p:nvGrpSpPr>
            <p:grpSpPr bwMode="auto">
              <a:xfrm>
                <a:off x="641" y="1504"/>
                <a:ext cx="1031" cy="1031"/>
                <a:chOff x="4166" y="1706"/>
                <a:chExt cx="1252" cy="1252"/>
              </a:xfrm>
            </p:grpSpPr>
            <p:sp>
              <p:nvSpPr>
                <p:cNvPr id="182294" name="Oval 14"/>
                <p:cNvSpPr>
                  <a:spLocks noChangeArrowheads="1"/>
                </p:cNvSpPr>
                <p:nvPr/>
              </p:nvSpPr>
              <p:spPr bwMode="gray">
                <a:xfrm>
                  <a:off x="4166" y="1706"/>
                  <a:ext cx="1252" cy="125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636869"/>
                    </a:gs>
                    <a:gs pos="100000">
                      <a:srgbClr val="D6E1E2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82295" name="Oval 15"/>
                <p:cNvSpPr>
                  <a:spLocks noChangeArrowheads="1"/>
                </p:cNvSpPr>
                <p:nvPr/>
              </p:nvSpPr>
              <p:spPr bwMode="gray">
                <a:xfrm>
                  <a:off x="4182" y="1713"/>
                  <a:ext cx="1222" cy="122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alpha val="0"/>
                      </a:srgbClr>
                    </a:gs>
                    <a:gs pos="100000">
                      <a:srgbClr val="F1F5F5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82296" name="Oval 16"/>
                <p:cNvSpPr>
                  <a:spLocks noChangeArrowheads="1"/>
                </p:cNvSpPr>
                <p:nvPr/>
              </p:nvSpPr>
              <p:spPr bwMode="gray">
                <a:xfrm>
                  <a:off x="4195" y="1725"/>
                  <a:ext cx="1162" cy="114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AAB2B3"/>
                    </a:gs>
                    <a:gs pos="100000">
                      <a:srgbClr val="D6E1E2">
                        <a:alpha val="48000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82297" name="Oval 17"/>
                <p:cNvSpPr>
                  <a:spLocks noChangeArrowheads="1"/>
                </p:cNvSpPr>
                <p:nvPr/>
              </p:nvSpPr>
              <p:spPr bwMode="gray">
                <a:xfrm>
                  <a:off x="4263" y="1757"/>
                  <a:ext cx="1033" cy="92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D6E1E2">
                        <a:alpha val="37999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182293" name="Text Box 18"/>
              <p:cNvSpPr txBox="1">
                <a:spLocks noChangeArrowheads="1"/>
              </p:cNvSpPr>
              <p:nvPr/>
            </p:nvSpPr>
            <p:spPr bwMode="gray">
              <a:xfrm>
                <a:off x="894" y="1451"/>
                <a:ext cx="531" cy="826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ru-RU" sz="8000" b="1">
                    <a:solidFill>
                      <a:srgbClr val="FF3300"/>
                    </a:solidFill>
                    <a:latin typeface="Georgia" pitchFamily="18" charset="0"/>
                  </a:rPr>
                  <a:t>9</a:t>
                </a:r>
                <a:endParaRPr lang="en-US" sz="8000" b="1">
                  <a:solidFill>
                    <a:srgbClr val="FF3300"/>
                  </a:solidFill>
                  <a:latin typeface="Georgia" pitchFamily="18" charset="0"/>
                </a:endParaRPr>
              </a:p>
            </p:txBody>
          </p:sp>
        </p:grpSp>
      </p:grpSp>
      <p:sp>
        <p:nvSpPr>
          <p:cNvPr id="182277" name="AutoShape 19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237288"/>
            <a:ext cx="684212" cy="620712"/>
          </a:xfrm>
          <a:prstGeom prst="actionButtonHome">
            <a:avLst/>
          </a:prstGeom>
          <a:gradFill rotWithShape="1">
            <a:gsLst>
              <a:gs pos="0">
                <a:srgbClr val="0000FF"/>
              </a:gs>
              <a:gs pos="100000">
                <a:srgbClr val="2F3D48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5" name="Group 39"/>
          <p:cNvGrpSpPr>
            <a:grpSpLocks/>
          </p:cNvGrpSpPr>
          <p:nvPr/>
        </p:nvGrpSpPr>
        <p:grpSpPr bwMode="auto">
          <a:xfrm>
            <a:off x="285720" y="214290"/>
            <a:ext cx="2643206" cy="1500174"/>
            <a:chOff x="3334" y="0"/>
            <a:chExt cx="1678" cy="1071"/>
          </a:xfrm>
        </p:grpSpPr>
        <p:sp>
          <p:nvSpPr>
            <p:cNvPr id="25" name="Oval 25"/>
            <p:cNvSpPr>
              <a:spLocks noChangeArrowheads="1"/>
            </p:cNvSpPr>
            <p:nvPr/>
          </p:nvSpPr>
          <p:spPr bwMode="gray">
            <a:xfrm>
              <a:off x="3334" y="0"/>
              <a:ext cx="1678" cy="1071"/>
            </a:xfrm>
            <a:prstGeom prst="ellipse">
              <a:avLst/>
            </a:prstGeom>
            <a:gradFill rotWithShape="1">
              <a:gsLst>
                <a:gs pos="0">
                  <a:srgbClr val="0000FF"/>
                </a:gs>
                <a:gs pos="100000">
                  <a:srgbClr val="2F3D48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>
              <a:outerShdw sy="50000" kx="-2453608" algn="br" rotWithShape="0">
                <a:srgbClr val="001D3A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6" name="WordArt 32">
              <a:hlinkClick r:id="rId3" action="ppaction://hlinksldjump"/>
            </p:cNvPr>
            <p:cNvSpPr>
              <a:spLocks noChangeArrowheads="1" noChangeShapeType="1" noTextEdit="1"/>
            </p:cNvSpPr>
            <p:nvPr/>
          </p:nvSpPr>
          <p:spPr bwMode="auto">
            <a:xfrm>
              <a:off x="3446" y="290"/>
              <a:ext cx="1497" cy="454"/>
            </a:xfrm>
            <a:prstGeom prst="rect">
              <a:avLst/>
            </a:prstGeom>
          </p:spPr>
          <p:txBody>
            <a:bodyPr wrap="none" fromWordArt="1">
              <a:prstTxWarp prst="textDeflate">
                <a:avLst>
                  <a:gd name="adj" fmla="val 26227"/>
                </a:avLst>
              </a:prstTxWarp>
            </a:bodyPr>
            <a:lstStyle/>
            <a:p>
              <a:pPr algn="ctr"/>
              <a:r>
                <a:rPr lang="ru-RU" sz="3600" kern="10" dirty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Impact"/>
                </a:rPr>
                <a:t>География</a:t>
              </a:r>
              <a:endPara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Impac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298" name="Нижний колонтитул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www.themegallery.com</a:t>
            </a:r>
          </a:p>
        </p:txBody>
      </p:sp>
      <p:sp>
        <p:nvSpPr>
          <p:cNvPr id="183299" name="Rectangle 2"/>
          <p:cNvSpPr>
            <a:spLocks noChangeArrowheads="1"/>
          </p:cNvSpPr>
          <p:nvPr/>
        </p:nvSpPr>
        <p:spPr bwMode="auto">
          <a:xfrm>
            <a:off x="5795963" y="6165850"/>
            <a:ext cx="3348037" cy="692150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250825" y="2060575"/>
            <a:ext cx="8893175" cy="3384550"/>
            <a:chOff x="158" y="1298"/>
            <a:chExt cx="5602" cy="2132"/>
          </a:xfrm>
        </p:grpSpPr>
        <p:sp>
          <p:nvSpPr>
            <p:cNvPr id="266244" name="AutoShape 4"/>
            <p:cNvSpPr>
              <a:spLocks noChangeArrowheads="1"/>
            </p:cNvSpPr>
            <p:nvPr/>
          </p:nvSpPr>
          <p:spPr bwMode="gray">
            <a:xfrm>
              <a:off x="158" y="1298"/>
              <a:ext cx="5602" cy="2132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66245" name="Freeform 5"/>
            <p:cNvSpPr>
              <a:spLocks/>
            </p:cNvSpPr>
            <p:nvPr/>
          </p:nvSpPr>
          <p:spPr bwMode="gray">
            <a:xfrm>
              <a:off x="385" y="1616"/>
              <a:ext cx="488" cy="613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0066CC">
                    <a:gamma/>
                    <a:tint val="54510"/>
                    <a:invGamma/>
                  </a:srgbClr>
                </a:gs>
                <a:gs pos="50000">
                  <a:srgbClr val="0066CC">
                    <a:alpha val="0"/>
                  </a:srgbClr>
                </a:gs>
                <a:gs pos="100000">
                  <a:srgbClr val="0066CC">
                    <a:gamma/>
                    <a:tint val="54510"/>
                    <a:invGamma/>
                  </a:srgb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83309" name="Text Box 6"/>
            <p:cNvSpPr txBox="1">
              <a:spLocks noChangeArrowheads="1"/>
            </p:cNvSpPr>
            <p:nvPr/>
          </p:nvSpPr>
          <p:spPr bwMode="gray">
            <a:xfrm>
              <a:off x="1935" y="1665"/>
              <a:ext cx="3734" cy="98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4800" b="1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Самая полноводная река планеты?</a:t>
              </a:r>
              <a:endParaRPr lang="ru-RU" sz="48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3" name="Group 7"/>
            <p:cNvGrpSpPr>
              <a:grpSpLocks/>
            </p:cNvGrpSpPr>
            <p:nvPr/>
          </p:nvGrpSpPr>
          <p:grpSpPr bwMode="auto">
            <a:xfrm>
              <a:off x="340" y="1570"/>
              <a:ext cx="1361" cy="1361"/>
              <a:chOff x="476" y="1340"/>
              <a:chExt cx="1361" cy="1361"/>
            </a:xfrm>
          </p:grpSpPr>
          <p:sp>
            <p:nvSpPr>
              <p:cNvPr id="266248" name="Oval 8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tint val="0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83312" name="Oval 9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rgbClr val="0000FF">
                      <a:alpha val="32001"/>
                    </a:srgbClr>
                  </a:gs>
                  <a:gs pos="100000">
                    <a:srgbClr val="000000">
                      <a:alpha val="89998"/>
                    </a:srgb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266250" name="Oval 10"/>
              <p:cNvSpPr>
                <a:spLocks noChangeArrowheads="1"/>
              </p:cNvSpPr>
              <p:nvPr/>
            </p:nvSpPr>
            <p:spPr bwMode="gray">
              <a:xfrm>
                <a:off x="565" y="1429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shade val="54118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83314" name="Oval 11"/>
              <p:cNvSpPr>
                <a:spLocks noChangeArrowheads="1"/>
              </p:cNvSpPr>
              <p:nvPr/>
            </p:nvSpPr>
            <p:spPr bwMode="gray">
              <a:xfrm>
                <a:off x="566" y="1431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rgbClr val="FFFF00">
                      <a:alpha val="0"/>
                    </a:srgbClr>
                  </a:gs>
                  <a:gs pos="100000">
                    <a:srgbClr val="276F6C"/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183315" name="Oval 12"/>
              <p:cNvSpPr>
                <a:spLocks noChangeArrowheads="1"/>
              </p:cNvSpPr>
              <p:nvPr/>
            </p:nvSpPr>
            <p:spPr bwMode="gray">
              <a:xfrm>
                <a:off x="624" y="1488"/>
                <a:ext cx="1065" cy="1065"/>
              </a:xfrm>
              <a:prstGeom prst="ellipse">
                <a:avLst/>
              </a:prstGeom>
              <a:solidFill>
                <a:srgbClr val="333333"/>
              </a:soli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grpSp>
            <p:nvGrpSpPr>
              <p:cNvPr id="4" name="Group 13"/>
              <p:cNvGrpSpPr>
                <a:grpSpLocks/>
              </p:cNvGrpSpPr>
              <p:nvPr/>
            </p:nvGrpSpPr>
            <p:grpSpPr bwMode="auto">
              <a:xfrm>
                <a:off x="641" y="1504"/>
                <a:ext cx="1031" cy="1031"/>
                <a:chOff x="4166" y="1706"/>
                <a:chExt cx="1252" cy="1252"/>
              </a:xfrm>
            </p:grpSpPr>
            <p:sp>
              <p:nvSpPr>
                <p:cNvPr id="183318" name="Oval 14"/>
                <p:cNvSpPr>
                  <a:spLocks noChangeArrowheads="1"/>
                </p:cNvSpPr>
                <p:nvPr/>
              </p:nvSpPr>
              <p:spPr bwMode="gray">
                <a:xfrm>
                  <a:off x="4166" y="1706"/>
                  <a:ext cx="1252" cy="125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636869"/>
                    </a:gs>
                    <a:gs pos="100000">
                      <a:srgbClr val="D6E1E2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83319" name="Oval 15"/>
                <p:cNvSpPr>
                  <a:spLocks noChangeArrowheads="1"/>
                </p:cNvSpPr>
                <p:nvPr/>
              </p:nvSpPr>
              <p:spPr bwMode="gray">
                <a:xfrm>
                  <a:off x="4182" y="1713"/>
                  <a:ext cx="1222" cy="122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alpha val="0"/>
                      </a:srgbClr>
                    </a:gs>
                    <a:gs pos="100000">
                      <a:srgbClr val="F1F5F5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83320" name="Oval 16"/>
                <p:cNvSpPr>
                  <a:spLocks noChangeArrowheads="1"/>
                </p:cNvSpPr>
                <p:nvPr/>
              </p:nvSpPr>
              <p:spPr bwMode="gray">
                <a:xfrm>
                  <a:off x="4195" y="1725"/>
                  <a:ext cx="1162" cy="114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AAB2B3"/>
                    </a:gs>
                    <a:gs pos="100000">
                      <a:srgbClr val="D6E1E2">
                        <a:alpha val="48000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83321" name="Oval 17"/>
                <p:cNvSpPr>
                  <a:spLocks noChangeArrowheads="1"/>
                </p:cNvSpPr>
                <p:nvPr/>
              </p:nvSpPr>
              <p:spPr bwMode="gray">
                <a:xfrm>
                  <a:off x="4263" y="1757"/>
                  <a:ext cx="1033" cy="92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D6E1E2">
                        <a:alpha val="37999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183317" name="Text Box 18"/>
              <p:cNvSpPr txBox="1">
                <a:spLocks noChangeArrowheads="1"/>
              </p:cNvSpPr>
              <p:nvPr/>
            </p:nvSpPr>
            <p:spPr bwMode="gray">
              <a:xfrm>
                <a:off x="721" y="1451"/>
                <a:ext cx="878" cy="826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ru-RU" sz="8000" b="1">
                    <a:solidFill>
                      <a:srgbClr val="FF3300"/>
                    </a:solidFill>
                    <a:latin typeface="Georgia" pitchFamily="18" charset="0"/>
                  </a:rPr>
                  <a:t>10</a:t>
                </a:r>
                <a:endParaRPr lang="en-US" sz="8000" b="1">
                  <a:solidFill>
                    <a:srgbClr val="FF3300"/>
                  </a:solidFill>
                  <a:latin typeface="Georgia" pitchFamily="18" charset="0"/>
                </a:endParaRPr>
              </a:p>
            </p:txBody>
          </p:sp>
        </p:grpSp>
      </p:grpSp>
      <p:sp>
        <p:nvSpPr>
          <p:cNvPr id="183301" name="AutoShape 19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237288"/>
            <a:ext cx="684212" cy="620712"/>
          </a:xfrm>
          <a:prstGeom prst="actionButtonHome">
            <a:avLst/>
          </a:prstGeom>
          <a:gradFill rotWithShape="1">
            <a:gsLst>
              <a:gs pos="0">
                <a:srgbClr val="0000FF"/>
              </a:gs>
              <a:gs pos="100000">
                <a:srgbClr val="2F3D48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5" name="Group 39"/>
          <p:cNvGrpSpPr>
            <a:grpSpLocks/>
          </p:cNvGrpSpPr>
          <p:nvPr/>
        </p:nvGrpSpPr>
        <p:grpSpPr bwMode="auto">
          <a:xfrm>
            <a:off x="285720" y="214290"/>
            <a:ext cx="2643206" cy="1500174"/>
            <a:chOff x="3334" y="0"/>
            <a:chExt cx="1678" cy="1071"/>
          </a:xfrm>
        </p:grpSpPr>
        <p:sp>
          <p:nvSpPr>
            <p:cNvPr id="25" name="Oval 25"/>
            <p:cNvSpPr>
              <a:spLocks noChangeArrowheads="1"/>
            </p:cNvSpPr>
            <p:nvPr/>
          </p:nvSpPr>
          <p:spPr bwMode="gray">
            <a:xfrm>
              <a:off x="3334" y="0"/>
              <a:ext cx="1678" cy="1071"/>
            </a:xfrm>
            <a:prstGeom prst="ellipse">
              <a:avLst/>
            </a:prstGeom>
            <a:gradFill rotWithShape="1">
              <a:gsLst>
                <a:gs pos="0">
                  <a:srgbClr val="0000FF"/>
                </a:gs>
                <a:gs pos="100000">
                  <a:srgbClr val="2F3D48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>
              <a:outerShdw sy="50000" kx="-2453608" algn="br" rotWithShape="0">
                <a:srgbClr val="001D3A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6" name="WordArt 32">
              <a:hlinkClick r:id="rId3" action="ppaction://hlinksldjump"/>
            </p:cNvPr>
            <p:cNvSpPr>
              <a:spLocks noChangeArrowheads="1" noChangeShapeType="1" noTextEdit="1"/>
            </p:cNvSpPr>
            <p:nvPr/>
          </p:nvSpPr>
          <p:spPr bwMode="auto">
            <a:xfrm>
              <a:off x="3446" y="290"/>
              <a:ext cx="1497" cy="454"/>
            </a:xfrm>
            <a:prstGeom prst="rect">
              <a:avLst/>
            </a:prstGeom>
          </p:spPr>
          <p:txBody>
            <a:bodyPr wrap="none" fromWordArt="1">
              <a:prstTxWarp prst="textDeflate">
                <a:avLst>
                  <a:gd name="adj" fmla="val 26227"/>
                </a:avLst>
              </a:prstTxWarp>
            </a:bodyPr>
            <a:lstStyle/>
            <a:p>
              <a:pPr algn="ctr"/>
              <a:r>
                <a:rPr lang="ru-RU" sz="3600" kern="10" dirty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Impact"/>
                </a:rPr>
                <a:t>География</a:t>
              </a:r>
              <a:endPara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Impac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22" name="Нижний колонтитул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www.themegallery.com</a:t>
            </a:r>
          </a:p>
        </p:txBody>
      </p:sp>
      <p:sp>
        <p:nvSpPr>
          <p:cNvPr id="184323" name="Rectangle 2"/>
          <p:cNvSpPr>
            <a:spLocks noChangeArrowheads="1"/>
          </p:cNvSpPr>
          <p:nvPr/>
        </p:nvSpPr>
        <p:spPr bwMode="auto">
          <a:xfrm>
            <a:off x="5795963" y="6165850"/>
            <a:ext cx="3348037" cy="692150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250825" y="2060575"/>
            <a:ext cx="8893175" cy="3384550"/>
            <a:chOff x="158" y="1298"/>
            <a:chExt cx="5602" cy="2132"/>
          </a:xfrm>
        </p:grpSpPr>
        <p:sp>
          <p:nvSpPr>
            <p:cNvPr id="265220" name="AutoShape 4"/>
            <p:cNvSpPr>
              <a:spLocks noChangeArrowheads="1"/>
            </p:cNvSpPr>
            <p:nvPr/>
          </p:nvSpPr>
          <p:spPr bwMode="gray">
            <a:xfrm>
              <a:off x="158" y="1298"/>
              <a:ext cx="5602" cy="2132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65221" name="Freeform 5"/>
            <p:cNvSpPr>
              <a:spLocks/>
            </p:cNvSpPr>
            <p:nvPr/>
          </p:nvSpPr>
          <p:spPr bwMode="gray">
            <a:xfrm>
              <a:off x="385" y="1616"/>
              <a:ext cx="488" cy="613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0066CC">
                    <a:gamma/>
                    <a:tint val="54510"/>
                    <a:invGamma/>
                  </a:srgbClr>
                </a:gs>
                <a:gs pos="50000">
                  <a:srgbClr val="0066CC">
                    <a:alpha val="0"/>
                  </a:srgbClr>
                </a:gs>
                <a:gs pos="100000">
                  <a:srgbClr val="0066CC">
                    <a:gamma/>
                    <a:tint val="54510"/>
                    <a:invGamma/>
                  </a:srgb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84333" name="Text Box 6"/>
            <p:cNvSpPr txBox="1">
              <a:spLocks noChangeArrowheads="1"/>
            </p:cNvSpPr>
            <p:nvPr/>
          </p:nvSpPr>
          <p:spPr bwMode="gray">
            <a:xfrm>
              <a:off x="2026" y="1480"/>
              <a:ext cx="3734" cy="145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4800" b="1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Самая большая часть света по площади?</a:t>
              </a:r>
              <a:endParaRPr lang="ru-RU" sz="48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3" name="Group 7"/>
            <p:cNvGrpSpPr>
              <a:grpSpLocks/>
            </p:cNvGrpSpPr>
            <p:nvPr/>
          </p:nvGrpSpPr>
          <p:grpSpPr bwMode="auto">
            <a:xfrm>
              <a:off x="340" y="1570"/>
              <a:ext cx="1361" cy="1361"/>
              <a:chOff x="476" y="1340"/>
              <a:chExt cx="1361" cy="1361"/>
            </a:xfrm>
          </p:grpSpPr>
          <p:sp>
            <p:nvSpPr>
              <p:cNvPr id="265224" name="Oval 8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tint val="0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84336" name="Oval 9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rgbClr val="0000FF">
                      <a:alpha val="32001"/>
                    </a:srgbClr>
                  </a:gs>
                  <a:gs pos="100000">
                    <a:srgbClr val="000000">
                      <a:alpha val="89998"/>
                    </a:srgb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265226" name="Oval 10"/>
              <p:cNvSpPr>
                <a:spLocks noChangeArrowheads="1"/>
              </p:cNvSpPr>
              <p:nvPr/>
            </p:nvSpPr>
            <p:spPr bwMode="gray">
              <a:xfrm>
                <a:off x="565" y="1429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shade val="54118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84338" name="Oval 11"/>
              <p:cNvSpPr>
                <a:spLocks noChangeArrowheads="1"/>
              </p:cNvSpPr>
              <p:nvPr/>
            </p:nvSpPr>
            <p:spPr bwMode="gray">
              <a:xfrm>
                <a:off x="566" y="1431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rgbClr val="FFFF00">
                      <a:alpha val="0"/>
                    </a:srgbClr>
                  </a:gs>
                  <a:gs pos="100000">
                    <a:srgbClr val="276F6C"/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184339" name="Oval 12"/>
              <p:cNvSpPr>
                <a:spLocks noChangeArrowheads="1"/>
              </p:cNvSpPr>
              <p:nvPr/>
            </p:nvSpPr>
            <p:spPr bwMode="gray">
              <a:xfrm>
                <a:off x="624" y="1488"/>
                <a:ext cx="1065" cy="1065"/>
              </a:xfrm>
              <a:prstGeom prst="ellipse">
                <a:avLst/>
              </a:prstGeom>
              <a:solidFill>
                <a:srgbClr val="333333"/>
              </a:soli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grpSp>
            <p:nvGrpSpPr>
              <p:cNvPr id="4" name="Group 13"/>
              <p:cNvGrpSpPr>
                <a:grpSpLocks/>
              </p:cNvGrpSpPr>
              <p:nvPr/>
            </p:nvGrpSpPr>
            <p:grpSpPr bwMode="auto">
              <a:xfrm>
                <a:off x="641" y="1504"/>
                <a:ext cx="1031" cy="1031"/>
                <a:chOff x="4166" y="1706"/>
                <a:chExt cx="1252" cy="1252"/>
              </a:xfrm>
            </p:grpSpPr>
            <p:sp>
              <p:nvSpPr>
                <p:cNvPr id="184342" name="Oval 14"/>
                <p:cNvSpPr>
                  <a:spLocks noChangeArrowheads="1"/>
                </p:cNvSpPr>
                <p:nvPr/>
              </p:nvSpPr>
              <p:spPr bwMode="gray">
                <a:xfrm>
                  <a:off x="4166" y="1706"/>
                  <a:ext cx="1252" cy="125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636869"/>
                    </a:gs>
                    <a:gs pos="100000">
                      <a:srgbClr val="D6E1E2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84343" name="Oval 15"/>
                <p:cNvSpPr>
                  <a:spLocks noChangeArrowheads="1"/>
                </p:cNvSpPr>
                <p:nvPr/>
              </p:nvSpPr>
              <p:spPr bwMode="gray">
                <a:xfrm>
                  <a:off x="4182" y="1713"/>
                  <a:ext cx="1222" cy="122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alpha val="0"/>
                      </a:srgbClr>
                    </a:gs>
                    <a:gs pos="100000">
                      <a:srgbClr val="F1F5F5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84344" name="Oval 16"/>
                <p:cNvSpPr>
                  <a:spLocks noChangeArrowheads="1"/>
                </p:cNvSpPr>
                <p:nvPr/>
              </p:nvSpPr>
              <p:spPr bwMode="gray">
                <a:xfrm>
                  <a:off x="4195" y="1725"/>
                  <a:ext cx="1162" cy="114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AAB2B3"/>
                    </a:gs>
                    <a:gs pos="100000">
                      <a:srgbClr val="D6E1E2">
                        <a:alpha val="48000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84345" name="Oval 17"/>
                <p:cNvSpPr>
                  <a:spLocks noChangeArrowheads="1"/>
                </p:cNvSpPr>
                <p:nvPr/>
              </p:nvSpPr>
              <p:spPr bwMode="gray">
                <a:xfrm>
                  <a:off x="4263" y="1757"/>
                  <a:ext cx="1033" cy="92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D6E1E2">
                        <a:alpha val="37999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184341" name="Text Box 18"/>
              <p:cNvSpPr txBox="1">
                <a:spLocks noChangeArrowheads="1"/>
              </p:cNvSpPr>
              <p:nvPr/>
            </p:nvSpPr>
            <p:spPr bwMode="gray">
              <a:xfrm>
                <a:off x="789" y="1451"/>
                <a:ext cx="742" cy="826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ru-RU" sz="8000" b="1">
                    <a:solidFill>
                      <a:srgbClr val="FF3300"/>
                    </a:solidFill>
                    <a:latin typeface="Georgia" pitchFamily="18" charset="0"/>
                  </a:rPr>
                  <a:t>11</a:t>
                </a:r>
                <a:endParaRPr lang="en-US" sz="8000" b="1">
                  <a:solidFill>
                    <a:srgbClr val="FF3300"/>
                  </a:solidFill>
                  <a:latin typeface="Georgia" pitchFamily="18" charset="0"/>
                </a:endParaRPr>
              </a:p>
            </p:txBody>
          </p:sp>
        </p:grpSp>
      </p:grpSp>
      <p:sp>
        <p:nvSpPr>
          <p:cNvPr id="184325" name="AutoShape 19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237288"/>
            <a:ext cx="684212" cy="620712"/>
          </a:xfrm>
          <a:prstGeom prst="actionButtonHome">
            <a:avLst/>
          </a:prstGeom>
          <a:gradFill rotWithShape="1">
            <a:gsLst>
              <a:gs pos="0">
                <a:srgbClr val="0000FF"/>
              </a:gs>
              <a:gs pos="100000">
                <a:srgbClr val="2F3D48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5" name="Group 39"/>
          <p:cNvGrpSpPr>
            <a:grpSpLocks/>
          </p:cNvGrpSpPr>
          <p:nvPr/>
        </p:nvGrpSpPr>
        <p:grpSpPr bwMode="auto">
          <a:xfrm>
            <a:off x="285720" y="214290"/>
            <a:ext cx="2643206" cy="1500174"/>
            <a:chOff x="3334" y="0"/>
            <a:chExt cx="1678" cy="1071"/>
          </a:xfrm>
        </p:grpSpPr>
        <p:sp>
          <p:nvSpPr>
            <p:cNvPr id="25" name="Oval 25"/>
            <p:cNvSpPr>
              <a:spLocks noChangeArrowheads="1"/>
            </p:cNvSpPr>
            <p:nvPr/>
          </p:nvSpPr>
          <p:spPr bwMode="gray">
            <a:xfrm>
              <a:off x="3334" y="0"/>
              <a:ext cx="1678" cy="1071"/>
            </a:xfrm>
            <a:prstGeom prst="ellipse">
              <a:avLst/>
            </a:prstGeom>
            <a:gradFill rotWithShape="1">
              <a:gsLst>
                <a:gs pos="0">
                  <a:srgbClr val="0000FF"/>
                </a:gs>
                <a:gs pos="100000">
                  <a:srgbClr val="2F3D48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>
              <a:outerShdw sy="50000" kx="-2453608" algn="br" rotWithShape="0">
                <a:srgbClr val="001D3A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6" name="WordArt 32">
              <a:hlinkClick r:id="rId3" action="ppaction://hlinksldjump"/>
            </p:cNvPr>
            <p:cNvSpPr>
              <a:spLocks noChangeArrowheads="1" noChangeShapeType="1" noTextEdit="1"/>
            </p:cNvSpPr>
            <p:nvPr/>
          </p:nvSpPr>
          <p:spPr bwMode="auto">
            <a:xfrm>
              <a:off x="3446" y="290"/>
              <a:ext cx="1497" cy="454"/>
            </a:xfrm>
            <a:prstGeom prst="rect">
              <a:avLst/>
            </a:prstGeom>
          </p:spPr>
          <p:txBody>
            <a:bodyPr wrap="none" fromWordArt="1">
              <a:prstTxWarp prst="textDeflate">
                <a:avLst>
                  <a:gd name="adj" fmla="val 26227"/>
                </a:avLst>
              </a:prstTxWarp>
            </a:bodyPr>
            <a:lstStyle/>
            <a:p>
              <a:pPr algn="ctr"/>
              <a:r>
                <a:rPr lang="ru-RU" sz="3600" kern="10" dirty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Impact"/>
                </a:rPr>
                <a:t>География</a:t>
              </a:r>
              <a:endPara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Impac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Нижний колонтитул 5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www.themegallery.com</a:t>
            </a:r>
          </a:p>
        </p:txBody>
      </p:sp>
      <p:sp>
        <p:nvSpPr>
          <p:cNvPr id="2150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dirty="0" smtClean="0"/>
              <a:t>Пятнадцатый вопрос</a:t>
            </a:r>
            <a:endParaRPr lang="en-US" dirty="0" smtClean="0"/>
          </a:p>
        </p:txBody>
      </p:sp>
      <p:sp>
        <p:nvSpPr>
          <p:cNvPr id="8601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79388" y="1125538"/>
            <a:ext cx="8431212" cy="30734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b="1" dirty="0" smtClean="0"/>
              <a:t>   </a:t>
            </a:r>
            <a:r>
              <a:rPr lang="ru-RU" sz="5200" b="1" dirty="0" smtClean="0"/>
              <a:t>Какое из чисел не является простым?</a:t>
            </a:r>
            <a:endParaRPr lang="en-US" sz="5200" dirty="0" smtClean="0"/>
          </a:p>
        </p:txBody>
      </p:sp>
      <p:sp>
        <p:nvSpPr>
          <p:cNvPr id="21509" name="Rectangle 4"/>
          <p:cNvSpPr>
            <a:spLocks noChangeArrowheads="1"/>
          </p:cNvSpPr>
          <p:nvPr/>
        </p:nvSpPr>
        <p:spPr bwMode="auto">
          <a:xfrm>
            <a:off x="5795963" y="6165850"/>
            <a:ext cx="3348037" cy="692150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aphicFrame>
        <p:nvGraphicFramePr>
          <p:cNvPr id="86056" name="Group 40"/>
          <p:cNvGraphicFramePr>
            <a:graphicFrameLocks noGrp="1"/>
          </p:cNvGraphicFramePr>
          <p:nvPr>
            <p:ph sz="half" idx="2"/>
          </p:nvPr>
        </p:nvGraphicFramePr>
        <p:xfrm>
          <a:off x="755650" y="4437063"/>
          <a:ext cx="7488238" cy="1828800"/>
        </p:xfrm>
        <a:graphic>
          <a:graphicData uri="http://schemas.openxmlformats.org/drawingml/2006/table">
            <a:tbl>
              <a:tblPr/>
              <a:tblGrid>
                <a:gridCol w="3455988"/>
                <a:gridCol w="431800"/>
                <a:gridCol w="431800"/>
                <a:gridCol w="3168650"/>
              </a:tblGrid>
              <a:tr h="433388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815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Georgia" pitchFamily="18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Georgia" pitchFamily="18" charset="0"/>
                        </a:rPr>
                        <a:t>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85763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Georgia" pitchFamily="18" charset="0"/>
                        </a:rPr>
                        <a:t>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Georgia" pitchFamily="18" charset="0"/>
                        </a:rPr>
                        <a:t>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656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6044" name="WordArt 28"/>
          <p:cNvSpPr>
            <a:spLocks noChangeArrowheads="1" noChangeShapeType="1" noTextEdit="1"/>
          </p:cNvSpPr>
          <p:nvPr/>
        </p:nvSpPr>
        <p:spPr bwMode="auto">
          <a:xfrm>
            <a:off x="1500166" y="4572008"/>
            <a:ext cx="1957375" cy="776301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9525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3366FF"/>
                </a:solidFill>
                <a:latin typeface="Arial"/>
                <a:cs typeface="Arial"/>
              </a:rPr>
              <a:t>5</a:t>
            </a:r>
            <a:endParaRPr lang="ru-RU" sz="3600" b="1" kern="10" dirty="0">
              <a:ln w="9525">
                <a:solidFill>
                  <a:srgbClr val="FFFF00"/>
                </a:solidFill>
                <a:round/>
                <a:headEnd/>
                <a:tailEnd/>
              </a:ln>
              <a:solidFill>
                <a:srgbClr val="3366FF"/>
              </a:solidFill>
              <a:latin typeface="Arial"/>
              <a:cs typeface="Arial"/>
            </a:endParaRPr>
          </a:p>
        </p:txBody>
      </p:sp>
      <p:sp>
        <p:nvSpPr>
          <p:cNvPr id="86045" name="WordArt 29"/>
          <p:cNvSpPr>
            <a:spLocks noChangeArrowheads="1" noChangeShapeType="1" noTextEdit="1"/>
          </p:cNvSpPr>
          <p:nvPr/>
        </p:nvSpPr>
        <p:spPr bwMode="auto">
          <a:xfrm>
            <a:off x="1285852" y="5500702"/>
            <a:ext cx="2457441" cy="6492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9525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3366FF"/>
                </a:solidFill>
                <a:latin typeface="Arial"/>
                <a:cs typeface="Arial"/>
              </a:rPr>
              <a:t>13</a:t>
            </a:r>
            <a:endParaRPr lang="ru-RU" sz="3600" b="1" kern="10" dirty="0">
              <a:ln w="9525">
                <a:solidFill>
                  <a:srgbClr val="FFFF00"/>
                </a:solidFill>
                <a:round/>
                <a:headEnd/>
                <a:tailEnd/>
              </a:ln>
              <a:solidFill>
                <a:srgbClr val="3366FF"/>
              </a:solidFill>
              <a:latin typeface="Arial"/>
              <a:cs typeface="Arial"/>
            </a:endParaRPr>
          </a:p>
        </p:txBody>
      </p:sp>
      <p:sp>
        <p:nvSpPr>
          <p:cNvPr id="86046" name="WordArt 30"/>
          <p:cNvSpPr>
            <a:spLocks noChangeArrowheads="1" noChangeShapeType="1" noTextEdit="1"/>
          </p:cNvSpPr>
          <p:nvPr/>
        </p:nvSpPr>
        <p:spPr bwMode="auto">
          <a:xfrm>
            <a:off x="5572132" y="4500570"/>
            <a:ext cx="2138381" cy="80009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9525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3366FF"/>
                </a:solidFill>
                <a:latin typeface="Arial"/>
                <a:cs typeface="Arial"/>
              </a:rPr>
              <a:t>29</a:t>
            </a:r>
            <a:endParaRPr lang="ru-RU" sz="3600" b="1" kern="10" dirty="0">
              <a:ln w="9525">
                <a:solidFill>
                  <a:srgbClr val="FFFF00"/>
                </a:solidFill>
                <a:round/>
                <a:headEnd/>
                <a:tailEnd/>
              </a:ln>
              <a:solidFill>
                <a:srgbClr val="3366FF"/>
              </a:solidFill>
              <a:latin typeface="Arial"/>
              <a:cs typeface="Arial"/>
            </a:endParaRPr>
          </a:p>
        </p:txBody>
      </p:sp>
      <p:sp>
        <p:nvSpPr>
          <p:cNvPr id="86047" name="WordArt 31"/>
          <p:cNvSpPr>
            <a:spLocks noChangeArrowheads="1" noChangeShapeType="1" noTextEdit="1"/>
          </p:cNvSpPr>
          <p:nvPr/>
        </p:nvSpPr>
        <p:spPr bwMode="auto">
          <a:xfrm>
            <a:off x="6572264" y="5429264"/>
            <a:ext cx="928694" cy="7207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9525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3366FF"/>
                </a:solidFill>
                <a:latin typeface="Arial"/>
                <a:cs typeface="Arial"/>
              </a:rPr>
              <a:t>1</a:t>
            </a:r>
            <a:endParaRPr lang="ru-RU" sz="3600" b="1" kern="10" dirty="0">
              <a:ln w="9525">
                <a:solidFill>
                  <a:srgbClr val="FFFF00"/>
                </a:solidFill>
                <a:round/>
                <a:headEnd/>
                <a:tailEnd/>
              </a:ln>
              <a:solidFill>
                <a:srgbClr val="3366FF"/>
              </a:solidFill>
              <a:latin typeface="Arial"/>
              <a:cs typeface="Arial"/>
            </a:endParaRPr>
          </a:p>
        </p:txBody>
      </p:sp>
      <p:sp>
        <p:nvSpPr>
          <p:cNvPr id="86053" name="WordArt 37"/>
          <p:cNvSpPr>
            <a:spLocks noChangeArrowheads="1" noChangeShapeType="1" noTextEdit="1"/>
          </p:cNvSpPr>
          <p:nvPr/>
        </p:nvSpPr>
        <p:spPr bwMode="auto">
          <a:xfrm>
            <a:off x="4643438" y="5429264"/>
            <a:ext cx="414337" cy="3159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3300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Georgia"/>
              </a:rPr>
              <a:t>4</a:t>
            </a:r>
            <a:endParaRPr lang="ru-RU" sz="3600" b="1" kern="10" dirty="0">
              <a:ln w="9525">
                <a:noFill/>
                <a:round/>
                <a:headEnd/>
                <a:tailEnd/>
              </a:ln>
              <a:gradFill rotWithShape="1">
                <a:gsLst>
                  <a:gs pos="0">
                    <a:srgbClr val="FFFF00"/>
                  </a:gs>
                  <a:gs pos="100000">
                    <a:srgbClr val="FF3300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79999"/>
                  </a:srgbClr>
                </a:outerShdw>
              </a:effectLst>
              <a:latin typeface="Georgia"/>
            </a:endParaRPr>
          </a:p>
        </p:txBody>
      </p:sp>
      <p:sp>
        <p:nvSpPr>
          <p:cNvPr id="17" name="Управляющая кнопка: далее 16">
            <a:hlinkClick r:id="rId3" action="ppaction://hlinksldjump" highlightClick="1"/>
          </p:cNvPr>
          <p:cNvSpPr/>
          <p:nvPr/>
        </p:nvSpPr>
        <p:spPr>
          <a:xfrm>
            <a:off x="7786710" y="3143248"/>
            <a:ext cx="1000132" cy="78581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WordArt 1"/>
          <p:cNvSpPr>
            <a:spLocks noChangeArrowheads="1" noChangeShapeType="1" noTextEdit="1"/>
          </p:cNvSpPr>
          <p:nvPr/>
        </p:nvSpPr>
        <p:spPr bwMode="auto">
          <a:xfrm>
            <a:off x="8670384" y="4513634"/>
            <a:ext cx="228600" cy="2095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b="1" kern="10" spc="0" dirty="0" smtClean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Georgia"/>
              </a:rPr>
              <a:t>1</a:t>
            </a:r>
            <a:endParaRPr lang="ru-RU" sz="3600" b="1" kern="10" spc="0" dirty="0">
              <a:ln w="9525">
                <a:solidFill>
                  <a:srgbClr val="FF0000"/>
                </a:solidFill>
                <a:round/>
                <a:headEnd/>
                <a:tailEnd/>
              </a:ln>
              <a:solidFill>
                <a:srgbClr val="FFFF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Georgia"/>
            </a:endParaRPr>
          </a:p>
        </p:txBody>
      </p:sp>
      <p:sp>
        <p:nvSpPr>
          <p:cNvPr id="19" name="WordArt 1"/>
          <p:cNvSpPr>
            <a:spLocks noChangeArrowheads="1" noChangeShapeType="1" noTextEdit="1"/>
          </p:cNvSpPr>
          <p:nvPr/>
        </p:nvSpPr>
        <p:spPr bwMode="auto">
          <a:xfrm>
            <a:off x="8643966" y="4857760"/>
            <a:ext cx="228600" cy="2095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b="1" kern="10" spc="0" dirty="0" smtClean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Georgia"/>
              </a:rPr>
              <a:t>2</a:t>
            </a:r>
            <a:endParaRPr lang="ru-RU" sz="3600" b="1" kern="10" spc="0" dirty="0">
              <a:ln w="9525">
                <a:solidFill>
                  <a:srgbClr val="FF0000"/>
                </a:solidFill>
                <a:round/>
                <a:headEnd/>
                <a:tailEnd/>
              </a:ln>
              <a:solidFill>
                <a:srgbClr val="FFFF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Georgia"/>
            </a:endParaRPr>
          </a:p>
        </p:txBody>
      </p:sp>
      <p:sp>
        <p:nvSpPr>
          <p:cNvPr id="20" name="WordArt 1"/>
          <p:cNvSpPr>
            <a:spLocks noChangeArrowheads="1" noChangeShapeType="1" noTextEdit="1"/>
          </p:cNvSpPr>
          <p:nvPr/>
        </p:nvSpPr>
        <p:spPr bwMode="auto">
          <a:xfrm>
            <a:off x="8643966" y="5143512"/>
            <a:ext cx="228600" cy="2095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b="1" kern="10" spc="0" dirty="0" smtClean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Georgia"/>
              </a:rPr>
              <a:t>3</a:t>
            </a:r>
            <a:endParaRPr lang="ru-RU" sz="3600" b="1" kern="10" spc="0" dirty="0">
              <a:ln w="9525">
                <a:solidFill>
                  <a:srgbClr val="FF0000"/>
                </a:solidFill>
                <a:round/>
                <a:headEnd/>
                <a:tailEnd/>
              </a:ln>
              <a:solidFill>
                <a:srgbClr val="FFFF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Georgia"/>
            </a:endParaRPr>
          </a:p>
        </p:txBody>
      </p:sp>
      <p:sp>
        <p:nvSpPr>
          <p:cNvPr id="21" name="WordArt 1"/>
          <p:cNvSpPr>
            <a:spLocks noChangeArrowheads="1" noChangeShapeType="1" noTextEdit="1"/>
          </p:cNvSpPr>
          <p:nvPr/>
        </p:nvSpPr>
        <p:spPr bwMode="auto">
          <a:xfrm>
            <a:off x="8643966" y="5429264"/>
            <a:ext cx="228600" cy="2095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b="1" kern="10" spc="0" dirty="0" smtClean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Georgia"/>
              </a:rPr>
              <a:t>4</a:t>
            </a:r>
            <a:endParaRPr lang="ru-RU" sz="3600" b="1" kern="10" spc="0" dirty="0">
              <a:ln w="9525">
                <a:solidFill>
                  <a:srgbClr val="FF0000"/>
                </a:solidFill>
                <a:round/>
                <a:headEnd/>
                <a:tailEnd/>
              </a:ln>
              <a:solidFill>
                <a:srgbClr val="FFFF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Georgia"/>
            </a:endParaRPr>
          </a:p>
        </p:txBody>
      </p:sp>
      <p:sp>
        <p:nvSpPr>
          <p:cNvPr id="22" name="WordArt 1"/>
          <p:cNvSpPr>
            <a:spLocks noChangeArrowheads="1" noChangeShapeType="1" noTextEdit="1"/>
          </p:cNvSpPr>
          <p:nvPr/>
        </p:nvSpPr>
        <p:spPr bwMode="auto">
          <a:xfrm>
            <a:off x="8643966" y="5715016"/>
            <a:ext cx="228600" cy="2095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b="1" kern="10" spc="0" dirty="0" smtClean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Georgia"/>
              </a:rPr>
              <a:t>5</a:t>
            </a:r>
            <a:endParaRPr lang="ru-RU" sz="3600" b="1" kern="10" spc="0" dirty="0">
              <a:ln w="9525">
                <a:solidFill>
                  <a:srgbClr val="FF0000"/>
                </a:solidFill>
                <a:round/>
                <a:headEnd/>
                <a:tailEnd/>
              </a:ln>
              <a:solidFill>
                <a:srgbClr val="FFFF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Georgia"/>
            </a:endParaRPr>
          </a:p>
        </p:txBody>
      </p:sp>
      <p:pic>
        <p:nvPicPr>
          <p:cNvPr id="23" name="44  R3 10 Second Countdown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60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60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60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60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60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6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60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60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60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60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60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60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60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60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60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60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60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60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5)">
                                      <p:cBhvr>
                                        <p:cTn id="38" dur="34390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0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860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860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86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65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"/>
                </p:tgtEl>
              </p:cMediaNode>
            </p:audio>
          </p:childTnLst>
        </p:cTn>
      </p:par>
    </p:tnLst>
    <p:bldLst>
      <p:bldP spid="86044" grpId="0" animBg="1"/>
      <p:bldP spid="86045" grpId="0" animBg="1"/>
      <p:bldP spid="86046" grpId="0" animBg="1"/>
      <p:bldP spid="86047" grpId="0" animBg="1"/>
      <p:bldP spid="86053" grpId="0" animBg="1"/>
      <p:bldP spid="18" grpId="0"/>
      <p:bldP spid="19" grpId="0"/>
      <p:bldP spid="20" grpId="0"/>
      <p:bldP spid="21" grpId="0"/>
      <p:bldP spid="22" grpId="0"/>
    </p:bldLst>
  </p:timing>
</p:sld>
</file>

<file path=ppt/slides/slide19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346" name="Нижний колонтитул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www.themegallery.com</a:t>
            </a:r>
          </a:p>
        </p:txBody>
      </p:sp>
      <p:sp>
        <p:nvSpPr>
          <p:cNvPr id="185347" name="Rectangle 2"/>
          <p:cNvSpPr>
            <a:spLocks noChangeArrowheads="1"/>
          </p:cNvSpPr>
          <p:nvPr/>
        </p:nvSpPr>
        <p:spPr bwMode="auto">
          <a:xfrm>
            <a:off x="5795963" y="6165850"/>
            <a:ext cx="3348037" cy="692150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250825" y="2060575"/>
            <a:ext cx="8893175" cy="3384550"/>
            <a:chOff x="158" y="1298"/>
            <a:chExt cx="5602" cy="2132"/>
          </a:xfrm>
        </p:grpSpPr>
        <p:sp>
          <p:nvSpPr>
            <p:cNvPr id="264196" name="AutoShape 4"/>
            <p:cNvSpPr>
              <a:spLocks noChangeArrowheads="1"/>
            </p:cNvSpPr>
            <p:nvPr/>
          </p:nvSpPr>
          <p:spPr bwMode="gray">
            <a:xfrm>
              <a:off x="158" y="1298"/>
              <a:ext cx="5602" cy="2132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64197" name="Freeform 5"/>
            <p:cNvSpPr>
              <a:spLocks/>
            </p:cNvSpPr>
            <p:nvPr/>
          </p:nvSpPr>
          <p:spPr bwMode="gray">
            <a:xfrm>
              <a:off x="385" y="1616"/>
              <a:ext cx="488" cy="613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0066CC">
                    <a:gamma/>
                    <a:tint val="54510"/>
                    <a:invGamma/>
                  </a:srgbClr>
                </a:gs>
                <a:gs pos="50000">
                  <a:srgbClr val="0066CC">
                    <a:alpha val="0"/>
                  </a:srgbClr>
                </a:gs>
                <a:gs pos="100000">
                  <a:srgbClr val="0066CC">
                    <a:gamma/>
                    <a:tint val="54510"/>
                    <a:invGamma/>
                  </a:srgb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85357" name="Text Box 6"/>
            <p:cNvSpPr txBox="1">
              <a:spLocks noChangeArrowheads="1"/>
            </p:cNvSpPr>
            <p:nvPr/>
          </p:nvSpPr>
          <p:spPr bwMode="gray">
            <a:xfrm>
              <a:off x="2026" y="1480"/>
              <a:ext cx="3734" cy="110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5400" b="1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Вода на планете Земля образует…</a:t>
              </a:r>
              <a:endParaRPr lang="ru-RU" sz="5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3" name="Group 7"/>
            <p:cNvGrpSpPr>
              <a:grpSpLocks/>
            </p:cNvGrpSpPr>
            <p:nvPr/>
          </p:nvGrpSpPr>
          <p:grpSpPr bwMode="auto">
            <a:xfrm>
              <a:off x="340" y="1570"/>
              <a:ext cx="1361" cy="1361"/>
              <a:chOff x="476" y="1340"/>
              <a:chExt cx="1361" cy="1361"/>
            </a:xfrm>
          </p:grpSpPr>
          <p:sp>
            <p:nvSpPr>
              <p:cNvPr id="264200" name="Oval 8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tint val="0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85360" name="Oval 9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rgbClr val="0000FF">
                      <a:alpha val="32001"/>
                    </a:srgbClr>
                  </a:gs>
                  <a:gs pos="100000">
                    <a:srgbClr val="000000">
                      <a:alpha val="89998"/>
                    </a:srgb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264202" name="Oval 10"/>
              <p:cNvSpPr>
                <a:spLocks noChangeArrowheads="1"/>
              </p:cNvSpPr>
              <p:nvPr/>
            </p:nvSpPr>
            <p:spPr bwMode="gray">
              <a:xfrm>
                <a:off x="565" y="1429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shade val="54118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85362" name="Oval 11"/>
              <p:cNvSpPr>
                <a:spLocks noChangeArrowheads="1"/>
              </p:cNvSpPr>
              <p:nvPr/>
            </p:nvSpPr>
            <p:spPr bwMode="gray">
              <a:xfrm>
                <a:off x="566" y="1431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rgbClr val="FFFF00">
                      <a:alpha val="0"/>
                    </a:srgbClr>
                  </a:gs>
                  <a:gs pos="100000">
                    <a:srgbClr val="276F6C"/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185363" name="Oval 12"/>
              <p:cNvSpPr>
                <a:spLocks noChangeArrowheads="1"/>
              </p:cNvSpPr>
              <p:nvPr/>
            </p:nvSpPr>
            <p:spPr bwMode="gray">
              <a:xfrm>
                <a:off x="624" y="1488"/>
                <a:ext cx="1065" cy="1065"/>
              </a:xfrm>
              <a:prstGeom prst="ellipse">
                <a:avLst/>
              </a:prstGeom>
              <a:solidFill>
                <a:srgbClr val="333333"/>
              </a:soli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grpSp>
            <p:nvGrpSpPr>
              <p:cNvPr id="4" name="Group 13"/>
              <p:cNvGrpSpPr>
                <a:grpSpLocks/>
              </p:cNvGrpSpPr>
              <p:nvPr/>
            </p:nvGrpSpPr>
            <p:grpSpPr bwMode="auto">
              <a:xfrm>
                <a:off x="641" y="1504"/>
                <a:ext cx="1031" cy="1031"/>
                <a:chOff x="4166" y="1706"/>
                <a:chExt cx="1252" cy="1252"/>
              </a:xfrm>
            </p:grpSpPr>
            <p:sp>
              <p:nvSpPr>
                <p:cNvPr id="185366" name="Oval 14"/>
                <p:cNvSpPr>
                  <a:spLocks noChangeArrowheads="1"/>
                </p:cNvSpPr>
                <p:nvPr/>
              </p:nvSpPr>
              <p:spPr bwMode="gray">
                <a:xfrm>
                  <a:off x="4166" y="1706"/>
                  <a:ext cx="1252" cy="125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636869"/>
                    </a:gs>
                    <a:gs pos="100000">
                      <a:srgbClr val="D6E1E2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85367" name="Oval 15"/>
                <p:cNvSpPr>
                  <a:spLocks noChangeArrowheads="1"/>
                </p:cNvSpPr>
                <p:nvPr/>
              </p:nvSpPr>
              <p:spPr bwMode="gray">
                <a:xfrm>
                  <a:off x="4182" y="1713"/>
                  <a:ext cx="1222" cy="122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alpha val="0"/>
                      </a:srgbClr>
                    </a:gs>
                    <a:gs pos="100000">
                      <a:srgbClr val="F1F5F5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85368" name="Oval 16"/>
                <p:cNvSpPr>
                  <a:spLocks noChangeArrowheads="1"/>
                </p:cNvSpPr>
                <p:nvPr/>
              </p:nvSpPr>
              <p:spPr bwMode="gray">
                <a:xfrm>
                  <a:off x="4195" y="1725"/>
                  <a:ext cx="1162" cy="114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AAB2B3"/>
                    </a:gs>
                    <a:gs pos="100000">
                      <a:srgbClr val="D6E1E2">
                        <a:alpha val="48000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85369" name="Oval 17"/>
                <p:cNvSpPr>
                  <a:spLocks noChangeArrowheads="1"/>
                </p:cNvSpPr>
                <p:nvPr/>
              </p:nvSpPr>
              <p:spPr bwMode="gray">
                <a:xfrm>
                  <a:off x="4263" y="1757"/>
                  <a:ext cx="1033" cy="92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D6E1E2">
                        <a:alpha val="37999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185365" name="Text Box 18"/>
              <p:cNvSpPr txBox="1">
                <a:spLocks noChangeArrowheads="1"/>
              </p:cNvSpPr>
              <p:nvPr/>
            </p:nvSpPr>
            <p:spPr bwMode="gray">
              <a:xfrm>
                <a:off x="745" y="1451"/>
                <a:ext cx="830" cy="826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ru-RU" sz="8000" b="1">
                    <a:solidFill>
                      <a:srgbClr val="FF3300"/>
                    </a:solidFill>
                    <a:latin typeface="Georgia" pitchFamily="18" charset="0"/>
                  </a:rPr>
                  <a:t>12</a:t>
                </a:r>
                <a:endParaRPr lang="en-US" sz="8000" b="1">
                  <a:solidFill>
                    <a:srgbClr val="FF3300"/>
                  </a:solidFill>
                  <a:latin typeface="Georgia" pitchFamily="18" charset="0"/>
                </a:endParaRPr>
              </a:p>
            </p:txBody>
          </p:sp>
        </p:grpSp>
      </p:grpSp>
      <p:sp>
        <p:nvSpPr>
          <p:cNvPr id="185349" name="AutoShape 19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237288"/>
            <a:ext cx="684212" cy="620712"/>
          </a:xfrm>
          <a:prstGeom prst="actionButtonHome">
            <a:avLst/>
          </a:prstGeom>
          <a:gradFill rotWithShape="1">
            <a:gsLst>
              <a:gs pos="0">
                <a:srgbClr val="0000FF"/>
              </a:gs>
              <a:gs pos="100000">
                <a:srgbClr val="2F3D48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5" name="Group 39"/>
          <p:cNvGrpSpPr>
            <a:grpSpLocks/>
          </p:cNvGrpSpPr>
          <p:nvPr/>
        </p:nvGrpSpPr>
        <p:grpSpPr bwMode="auto">
          <a:xfrm>
            <a:off x="285720" y="214290"/>
            <a:ext cx="2643206" cy="1500174"/>
            <a:chOff x="3334" y="0"/>
            <a:chExt cx="1678" cy="1071"/>
          </a:xfrm>
        </p:grpSpPr>
        <p:sp>
          <p:nvSpPr>
            <p:cNvPr id="25" name="Oval 25"/>
            <p:cNvSpPr>
              <a:spLocks noChangeArrowheads="1"/>
            </p:cNvSpPr>
            <p:nvPr/>
          </p:nvSpPr>
          <p:spPr bwMode="gray">
            <a:xfrm>
              <a:off x="3334" y="0"/>
              <a:ext cx="1678" cy="1071"/>
            </a:xfrm>
            <a:prstGeom prst="ellipse">
              <a:avLst/>
            </a:prstGeom>
            <a:gradFill rotWithShape="1">
              <a:gsLst>
                <a:gs pos="0">
                  <a:srgbClr val="0000FF"/>
                </a:gs>
                <a:gs pos="100000">
                  <a:srgbClr val="2F3D48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>
              <a:outerShdw sy="50000" kx="-2453608" algn="br" rotWithShape="0">
                <a:srgbClr val="001D3A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6" name="WordArt 32">
              <a:hlinkClick r:id="rId3" action="ppaction://hlinksldjump"/>
            </p:cNvPr>
            <p:cNvSpPr>
              <a:spLocks noChangeArrowheads="1" noChangeShapeType="1" noTextEdit="1"/>
            </p:cNvSpPr>
            <p:nvPr/>
          </p:nvSpPr>
          <p:spPr bwMode="auto">
            <a:xfrm>
              <a:off x="3446" y="290"/>
              <a:ext cx="1497" cy="454"/>
            </a:xfrm>
            <a:prstGeom prst="rect">
              <a:avLst/>
            </a:prstGeom>
          </p:spPr>
          <p:txBody>
            <a:bodyPr wrap="none" fromWordArt="1">
              <a:prstTxWarp prst="textDeflate">
                <a:avLst>
                  <a:gd name="adj" fmla="val 26227"/>
                </a:avLst>
              </a:prstTxWarp>
            </a:bodyPr>
            <a:lstStyle/>
            <a:p>
              <a:pPr algn="ctr"/>
              <a:r>
                <a:rPr lang="ru-RU" sz="3600" kern="10" dirty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Impact"/>
                </a:rPr>
                <a:t>География</a:t>
              </a:r>
              <a:endPara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Impac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370" name="Нижний колонтитул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www.themegallery.com</a:t>
            </a:r>
          </a:p>
        </p:txBody>
      </p:sp>
      <p:sp>
        <p:nvSpPr>
          <p:cNvPr id="186371" name="Rectangle 2"/>
          <p:cNvSpPr>
            <a:spLocks noChangeArrowheads="1"/>
          </p:cNvSpPr>
          <p:nvPr/>
        </p:nvSpPr>
        <p:spPr bwMode="auto">
          <a:xfrm>
            <a:off x="5795963" y="6165850"/>
            <a:ext cx="3348037" cy="692150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250825" y="2060575"/>
            <a:ext cx="8893175" cy="3384550"/>
            <a:chOff x="158" y="1298"/>
            <a:chExt cx="5602" cy="2132"/>
          </a:xfrm>
        </p:grpSpPr>
        <p:sp>
          <p:nvSpPr>
            <p:cNvPr id="263172" name="AutoShape 4"/>
            <p:cNvSpPr>
              <a:spLocks noChangeArrowheads="1"/>
            </p:cNvSpPr>
            <p:nvPr/>
          </p:nvSpPr>
          <p:spPr bwMode="gray">
            <a:xfrm>
              <a:off x="158" y="1298"/>
              <a:ext cx="5602" cy="2132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63173" name="Freeform 5"/>
            <p:cNvSpPr>
              <a:spLocks/>
            </p:cNvSpPr>
            <p:nvPr/>
          </p:nvSpPr>
          <p:spPr bwMode="gray">
            <a:xfrm>
              <a:off x="385" y="1616"/>
              <a:ext cx="488" cy="613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0066CC">
                    <a:gamma/>
                    <a:tint val="54510"/>
                    <a:invGamma/>
                  </a:srgbClr>
                </a:gs>
                <a:gs pos="50000">
                  <a:srgbClr val="0066CC">
                    <a:alpha val="0"/>
                  </a:srgbClr>
                </a:gs>
                <a:gs pos="100000">
                  <a:srgbClr val="0066CC">
                    <a:gamma/>
                    <a:tint val="54510"/>
                    <a:invGamma/>
                  </a:srgb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86381" name="Text Box 6"/>
            <p:cNvSpPr txBox="1">
              <a:spLocks noChangeArrowheads="1"/>
            </p:cNvSpPr>
            <p:nvPr/>
          </p:nvSpPr>
          <p:spPr bwMode="gray">
            <a:xfrm>
              <a:off x="2026" y="1480"/>
              <a:ext cx="3734" cy="911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4400" b="1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Воздушная оболочка Земли называется …</a:t>
              </a:r>
              <a:endParaRPr lang="ru-RU" sz="4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3" name="Group 7"/>
            <p:cNvGrpSpPr>
              <a:grpSpLocks/>
            </p:cNvGrpSpPr>
            <p:nvPr/>
          </p:nvGrpSpPr>
          <p:grpSpPr bwMode="auto">
            <a:xfrm>
              <a:off x="340" y="1570"/>
              <a:ext cx="1361" cy="1361"/>
              <a:chOff x="476" y="1340"/>
              <a:chExt cx="1361" cy="1361"/>
            </a:xfrm>
          </p:grpSpPr>
          <p:sp>
            <p:nvSpPr>
              <p:cNvPr id="263176" name="Oval 8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tint val="0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86384" name="Oval 9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rgbClr val="0000FF">
                      <a:alpha val="32001"/>
                    </a:srgbClr>
                  </a:gs>
                  <a:gs pos="100000">
                    <a:srgbClr val="000000">
                      <a:alpha val="89998"/>
                    </a:srgb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263178" name="Oval 10"/>
              <p:cNvSpPr>
                <a:spLocks noChangeArrowheads="1"/>
              </p:cNvSpPr>
              <p:nvPr/>
            </p:nvSpPr>
            <p:spPr bwMode="gray">
              <a:xfrm>
                <a:off x="565" y="1429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shade val="54118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86386" name="Oval 11"/>
              <p:cNvSpPr>
                <a:spLocks noChangeArrowheads="1"/>
              </p:cNvSpPr>
              <p:nvPr/>
            </p:nvSpPr>
            <p:spPr bwMode="gray">
              <a:xfrm>
                <a:off x="566" y="1431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rgbClr val="FFFF00">
                      <a:alpha val="0"/>
                    </a:srgbClr>
                  </a:gs>
                  <a:gs pos="100000">
                    <a:srgbClr val="276F6C"/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186387" name="Oval 12"/>
              <p:cNvSpPr>
                <a:spLocks noChangeArrowheads="1"/>
              </p:cNvSpPr>
              <p:nvPr/>
            </p:nvSpPr>
            <p:spPr bwMode="gray">
              <a:xfrm>
                <a:off x="624" y="1488"/>
                <a:ext cx="1065" cy="1065"/>
              </a:xfrm>
              <a:prstGeom prst="ellipse">
                <a:avLst/>
              </a:prstGeom>
              <a:solidFill>
                <a:srgbClr val="333333"/>
              </a:soli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grpSp>
            <p:nvGrpSpPr>
              <p:cNvPr id="4" name="Group 13"/>
              <p:cNvGrpSpPr>
                <a:grpSpLocks/>
              </p:cNvGrpSpPr>
              <p:nvPr/>
            </p:nvGrpSpPr>
            <p:grpSpPr bwMode="auto">
              <a:xfrm>
                <a:off x="641" y="1504"/>
                <a:ext cx="1031" cy="1031"/>
                <a:chOff x="4166" y="1706"/>
                <a:chExt cx="1252" cy="1252"/>
              </a:xfrm>
            </p:grpSpPr>
            <p:sp>
              <p:nvSpPr>
                <p:cNvPr id="186390" name="Oval 14"/>
                <p:cNvSpPr>
                  <a:spLocks noChangeArrowheads="1"/>
                </p:cNvSpPr>
                <p:nvPr/>
              </p:nvSpPr>
              <p:spPr bwMode="gray">
                <a:xfrm>
                  <a:off x="4166" y="1706"/>
                  <a:ext cx="1252" cy="125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636869"/>
                    </a:gs>
                    <a:gs pos="100000">
                      <a:srgbClr val="D6E1E2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86391" name="Oval 15"/>
                <p:cNvSpPr>
                  <a:spLocks noChangeArrowheads="1"/>
                </p:cNvSpPr>
                <p:nvPr/>
              </p:nvSpPr>
              <p:spPr bwMode="gray">
                <a:xfrm>
                  <a:off x="4182" y="1713"/>
                  <a:ext cx="1222" cy="122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alpha val="0"/>
                      </a:srgbClr>
                    </a:gs>
                    <a:gs pos="100000">
                      <a:srgbClr val="F1F5F5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86392" name="Oval 16"/>
                <p:cNvSpPr>
                  <a:spLocks noChangeArrowheads="1"/>
                </p:cNvSpPr>
                <p:nvPr/>
              </p:nvSpPr>
              <p:spPr bwMode="gray">
                <a:xfrm>
                  <a:off x="4195" y="1725"/>
                  <a:ext cx="1162" cy="114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AAB2B3"/>
                    </a:gs>
                    <a:gs pos="100000">
                      <a:srgbClr val="D6E1E2">
                        <a:alpha val="48000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86393" name="Oval 17"/>
                <p:cNvSpPr>
                  <a:spLocks noChangeArrowheads="1"/>
                </p:cNvSpPr>
                <p:nvPr/>
              </p:nvSpPr>
              <p:spPr bwMode="gray">
                <a:xfrm>
                  <a:off x="4263" y="1757"/>
                  <a:ext cx="1033" cy="92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D6E1E2">
                        <a:alpha val="37999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186389" name="Text Box 18"/>
              <p:cNvSpPr txBox="1">
                <a:spLocks noChangeArrowheads="1"/>
              </p:cNvSpPr>
              <p:nvPr/>
            </p:nvSpPr>
            <p:spPr bwMode="gray">
              <a:xfrm>
                <a:off x="745" y="1451"/>
                <a:ext cx="829" cy="826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ru-RU" sz="8000" b="1" dirty="0">
                    <a:solidFill>
                      <a:srgbClr val="FF3300"/>
                    </a:solidFill>
                    <a:latin typeface="Georgia" pitchFamily="18" charset="0"/>
                  </a:rPr>
                  <a:t>13</a:t>
                </a:r>
                <a:endParaRPr lang="en-US" sz="8000" b="1" dirty="0">
                  <a:solidFill>
                    <a:srgbClr val="FF3300"/>
                  </a:solidFill>
                  <a:latin typeface="Georgia" pitchFamily="18" charset="0"/>
                </a:endParaRPr>
              </a:p>
            </p:txBody>
          </p:sp>
        </p:grpSp>
      </p:grpSp>
      <p:sp>
        <p:nvSpPr>
          <p:cNvPr id="186373" name="AutoShape 19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237288"/>
            <a:ext cx="684212" cy="620712"/>
          </a:xfrm>
          <a:prstGeom prst="actionButtonHome">
            <a:avLst/>
          </a:prstGeom>
          <a:gradFill rotWithShape="1">
            <a:gsLst>
              <a:gs pos="0">
                <a:srgbClr val="0000FF"/>
              </a:gs>
              <a:gs pos="100000">
                <a:srgbClr val="2F3D48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5" name="Group 39"/>
          <p:cNvGrpSpPr>
            <a:grpSpLocks/>
          </p:cNvGrpSpPr>
          <p:nvPr/>
        </p:nvGrpSpPr>
        <p:grpSpPr bwMode="auto">
          <a:xfrm>
            <a:off x="285720" y="214290"/>
            <a:ext cx="2643206" cy="1500174"/>
            <a:chOff x="3334" y="0"/>
            <a:chExt cx="1678" cy="1071"/>
          </a:xfrm>
        </p:grpSpPr>
        <p:sp>
          <p:nvSpPr>
            <p:cNvPr id="25" name="Oval 25"/>
            <p:cNvSpPr>
              <a:spLocks noChangeArrowheads="1"/>
            </p:cNvSpPr>
            <p:nvPr/>
          </p:nvSpPr>
          <p:spPr bwMode="gray">
            <a:xfrm>
              <a:off x="3334" y="0"/>
              <a:ext cx="1678" cy="1071"/>
            </a:xfrm>
            <a:prstGeom prst="ellipse">
              <a:avLst/>
            </a:prstGeom>
            <a:gradFill rotWithShape="1">
              <a:gsLst>
                <a:gs pos="0">
                  <a:srgbClr val="0000FF"/>
                </a:gs>
                <a:gs pos="100000">
                  <a:srgbClr val="2F3D48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>
              <a:outerShdw sy="50000" kx="-2453608" algn="br" rotWithShape="0">
                <a:srgbClr val="001D3A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6" name="WordArt 32">
              <a:hlinkClick r:id="rId3" action="ppaction://hlinksldjump"/>
            </p:cNvPr>
            <p:cNvSpPr>
              <a:spLocks noChangeArrowheads="1" noChangeShapeType="1" noTextEdit="1"/>
            </p:cNvSpPr>
            <p:nvPr/>
          </p:nvSpPr>
          <p:spPr bwMode="auto">
            <a:xfrm>
              <a:off x="3446" y="290"/>
              <a:ext cx="1497" cy="454"/>
            </a:xfrm>
            <a:prstGeom prst="rect">
              <a:avLst/>
            </a:prstGeom>
          </p:spPr>
          <p:txBody>
            <a:bodyPr wrap="none" fromWordArt="1">
              <a:prstTxWarp prst="textDeflate">
                <a:avLst>
                  <a:gd name="adj" fmla="val 26227"/>
                </a:avLst>
              </a:prstTxWarp>
            </a:bodyPr>
            <a:lstStyle/>
            <a:p>
              <a:pPr algn="ctr"/>
              <a:r>
                <a:rPr lang="ru-RU" sz="3600" kern="10" dirty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Impact"/>
                </a:rPr>
                <a:t>География</a:t>
              </a:r>
              <a:endPara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Impac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394" name="Нижний колонтитул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www.themegallery.com</a:t>
            </a:r>
          </a:p>
        </p:txBody>
      </p:sp>
      <p:sp>
        <p:nvSpPr>
          <p:cNvPr id="187395" name="Rectangle 2"/>
          <p:cNvSpPr>
            <a:spLocks noChangeArrowheads="1"/>
          </p:cNvSpPr>
          <p:nvPr/>
        </p:nvSpPr>
        <p:spPr bwMode="auto">
          <a:xfrm>
            <a:off x="5795963" y="6165850"/>
            <a:ext cx="3348037" cy="692150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250825" y="2060575"/>
            <a:ext cx="8893175" cy="3384550"/>
            <a:chOff x="158" y="1298"/>
            <a:chExt cx="5602" cy="2132"/>
          </a:xfrm>
        </p:grpSpPr>
        <p:sp>
          <p:nvSpPr>
            <p:cNvPr id="262148" name="AutoShape 4"/>
            <p:cNvSpPr>
              <a:spLocks noChangeArrowheads="1"/>
            </p:cNvSpPr>
            <p:nvPr/>
          </p:nvSpPr>
          <p:spPr bwMode="gray">
            <a:xfrm>
              <a:off x="158" y="1298"/>
              <a:ext cx="5602" cy="2132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62149" name="Freeform 5"/>
            <p:cNvSpPr>
              <a:spLocks/>
            </p:cNvSpPr>
            <p:nvPr/>
          </p:nvSpPr>
          <p:spPr bwMode="gray">
            <a:xfrm>
              <a:off x="385" y="1616"/>
              <a:ext cx="488" cy="613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0066CC">
                    <a:gamma/>
                    <a:tint val="54510"/>
                    <a:invGamma/>
                  </a:srgbClr>
                </a:gs>
                <a:gs pos="50000">
                  <a:srgbClr val="0066CC">
                    <a:alpha val="0"/>
                  </a:srgbClr>
                </a:gs>
                <a:gs pos="100000">
                  <a:srgbClr val="0066CC">
                    <a:gamma/>
                    <a:tint val="54510"/>
                    <a:invGamma/>
                  </a:srgb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87405" name="Text Box 6"/>
            <p:cNvSpPr txBox="1">
              <a:spLocks noChangeArrowheads="1"/>
            </p:cNvSpPr>
            <p:nvPr/>
          </p:nvSpPr>
          <p:spPr bwMode="gray">
            <a:xfrm>
              <a:off x="2026" y="1480"/>
              <a:ext cx="3734" cy="145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4800" b="1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Какая планета находиться между Марсом и Венерой?</a:t>
              </a:r>
              <a:endParaRPr lang="ru-RU" sz="48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3" name="Group 7"/>
            <p:cNvGrpSpPr>
              <a:grpSpLocks/>
            </p:cNvGrpSpPr>
            <p:nvPr/>
          </p:nvGrpSpPr>
          <p:grpSpPr bwMode="auto">
            <a:xfrm>
              <a:off x="340" y="1570"/>
              <a:ext cx="1361" cy="1361"/>
              <a:chOff x="476" y="1340"/>
              <a:chExt cx="1361" cy="1361"/>
            </a:xfrm>
          </p:grpSpPr>
          <p:sp>
            <p:nvSpPr>
              <p:cNvPr id="262152" name="Oval 8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tint val="0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87408" name="Oval 9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rgbClr val="0000FF">
                      <a:alpha val="32001"/>
                    </a:srgbClr>
                  </a:gs>
                  <a:gs pos="100000">
                    <a:srgbClr val="000000">
                      <a:alpha val="89998"/>
                    </a:srgb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262154" name="Oval 10"/>
              <p:cNvSpPr>
                <a:spLocks noChangeArrowheads="1"/>
              </p:cNvSpPr>
              <p:nvPr/>
            </p:nvSpPr>
            <p:spPr bwMode="gray">
              <a:xfrm>
                <a:off x="565" y="1429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shade val="54118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87410" name="Oval 11"/>
              <p:cNvSpPr>
                <a:spLocks noChangeArrowheads="1"/>
              </p:cNvSpPr>
              <p:nvPr/>
            </p:nvSpPr>
            <p:spPr bwMode="gray">
              <a:xfrm>
                <a:off x="566" y="1431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rgbClr val="FFFF00">
                      <a:alpha val="0"/>
                    </a:srgbClr>
                  </a:gs>
                  <a:gs pos="100000">
                    <a:srgbClr val="276F6C"/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187411" name="Oval 12"/>
              <p:cNvSpPr>
                <a:spLocks noChangeArrowheads="1"/>
              </p:cNvSpPr>
              <p:nvPr/>
            </p:nvSpPr>
            <p:spPr bwMode="gray">
              <a:xfrm>
                <a:off x="624" y="1488"/>
                <a:ext cx="1065" cy="1065"/>
              </a:xfrm>
              <a:prstGeom prst="ellipse">
                <a:avLst/>
              </a:prstGeom>
              <a:solidFill>
                <a:srgbClr val="333333"/>
              </a:soli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grpSp>
            <p:nvGrpSpPr>
              <p:cNvPr id="4" name="Group 13"/>
              <p:cNvGrpSpPr>
                <a:grpSpLocks/>
              </p:cNvGrpSpPr>
              <p:nvPr/>
            </p:nvGrpSpPr>
            <p:grpSpPr bwMode="auto">
              <a:xfrm>
                <a:off x="641" y="1504"/>
                <a:ext cx="1031" cy="1031"/>
                <a:chOff x="4166" y="1706"/>
                <a:chExt cx="1252" cy="1252"/>
              </a:xfrm>
            </p:grpSpPr>
            <p:sp>
              <p:nvSpPr>
                <p:cNvPr id="187414" name="Oval 14"/>
                <p:cNvSpPr>
                  <a:spLocks noChangeArrowheads="1"/>
                </p:cNvSpPr>
                <p:nvPr/>
              </p:nvSpPr>
              <p:spPr bwMode="gray">
                <a:xfrm>
                  <a:off x="4166" y="1706"/>
                  <a:ext cx="1252" cy="125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636869"/>
                    </a:gs>
                    <a:gs pos="100000">
                      <a:srgbClr val="D6E1E2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87415" name="Oval 15"/>
                <p:cNvSpPr>
                  <a:spLocks noChangeArrowheads="1"/>
                </p:cNvSpPr>
                <p:nvPr/>
              </p:nvSpPr>
              <p:spPr bwMode="gray">
                <a:xfrm>
                  <a:off x="4182" y="1713"/>
                  <a:ext cx="1222" cy="122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alpha val="0"/>
                      </a:srgbClr>
                    </a:gs>
                    <a:gs pos="100000">
                      <a:srgbClr val="F1F5F5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87416" name="Oval 16"/>
                <p:cNvSpPr>
                  <a:spLocks noChangeArrowheads="1"/>
                </p:cNvSpPr>
                <p:nvPr/>
              </p:nvSpPr>
              <p:spPr bwMode="gray">
                <a:xfrm>
                  <a:off x="4195" y="1725"/>
                  <a:ext cx="1162" cy="114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AAB2B3"/>
                    </a:gs>
                    <a:gs pos="100000">
                      <a:srgbClr val="D6E1E2">
                        <a:alpha val="48000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87417" name="Oval 17"/>
                <p:cNvSpPr>
                  <a:spLocks noChangeArrowheads="1"/>
                </p:cNvSpPr>
                <p:nvPr/>
              </p:nvSpPr>
              <p:spPr bwMode="gray">
                <a:xfrm>
                  <a:off x="4263" y="1757"/>
                  <a:ext cx="1033" cy="92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D6E1E2">
                        <a:alpha val="37999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187413" name="Text Box 18"/>
              <p:cNvSpPr txBox="1">
                <a:spLocks noChangeArrowheads="1"/>
              </p:cNvSpPr>
              <p:nvPr/>
            </p:nvSpPr>
            <p:spPr bwMode="gray">
              <a:xfrm>
                <a:off x="737" y="1451"/>
                <a:ext cx="845" cy="826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ru-RU" sz="8000" b="1">
                    <a:solidFill>
                      <a:srgbClr val="FF3300"/>
                    </a:solidFill>
                    <a:latin typeface="Georgia" pitchFamily="18" charset="0"/>
                  </a:rPr>
                  <a:t>14</a:t>
                </a:r>
                <a:endParaRPr lang="en-US" sz="8000" b="1">
                  <a:solidFill>
                    <a:srgbClr val="FF3300"/>
                  </a:solidFill>
                  <a:latin typeface="Georgia" pitchFamily="18" charset="0"/>
                </a:endParaRPr>
              </a:p>
            </p:txBody>
          </p:sp>
        </p:grpSp>
      </p:grpSp>
      <p:sp>
        <p:nvSpPr>
          <p:cNvPr id="187397" name="AutoShape 19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237288"/>
            <a:ext cx="684212" cy="620712"/>
          </a:xfrm>
          <a:prstGeom prst="actionButtonHome">
            <a:avLst/>
          </a:prstGeom>
          <a:gradFill rotWithShape="1">
            <a:gsLst>
              <a:gs pos="0">
                <a:srgbClr val="0000FF"/>
              </a:gs>
              <a:gs pos="100000">
                <a:srgbClr val="2F3D48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5" name="Group 39"/>
          <p:cNvGrpSpPr>
            <a:grpSpLocks/>
          </p:cNvGrpSpPr>
          <p:nvPr/>
        </p:nvGrpSpPr>
        <p:grpSpPr bwMode="auto">
          <a:xfrm>
            <a:off x="285720" y="214290"/>
            <a:ext cx="2643206" cy="1500174"/>
            <a:chOff x="3334" y="0"/>
            <a:chExt cx="1678" cy="1071"/>
          </a:xfrm>
        </p:grpSpPr>
        <p:sp>
          <p:nvSpPr>
            <p:cNvPr id="25" name="Oval 25"/>
            <p:cNvSpPr>
              <a:spLocks noChangeArrowheads="1"/>
            </p:cNvSpPr>
            <p:nvPr/>
          </p:nvSpPr>
          <p:spPr bwMode="gray">
            <a:xfrm>
              <a:off x="3334" y="0"/>
              <a:ext cx="1678" cy="1071"/>
            </a:xfrm>
            <a:prstGeom prst="ellipse">
              <a:avLst/>
            </a:prstGeom>
            <a:gradFill rotWithShape="1">
              <a:gsLst>
                <a:gs pos="0">
                  <a:srgbClr val="0000FF"/>
                </a:gs>
                <a:gs pos="100000">
                  <a:srgbClr val="2F3D48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>
              <a:outerShdw sy="50000" kx="-2453608" algn="br" rotWithShape="0">
                <a:srgbClr val="001D3A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6" name="WordArt 32">
              <a:hlinkClick r:id="rId3" action="ppaction://hlinksldjump"/>
            </p:cNvPr>
            <p:cNvSpPr>
              <a:spLocks noChangeArrowheads="1" noChangeShapeType="1" noTextEdit="1"/>
            </p:cNvSpPr>
            <p:nvPr/>
          </p:nvSpPr>
          <p:spPr bwMode="auto">
            <a:xfrm>
              <a:off x="3446" y="290"/>
              <a:ext cx="1497" cy="454"/>
            </a:xfrm>
            <a:prstGeom prst="rect">
              <a:avLst/>
            </a:prstGeom>
          </p:spPr>
          <p:txBody>
            <a:bodyPr wrap="none" fromWordArt="1">
              <a:prstTxWarp prst="textDeflate">
                <a:avLst>
                  <a:gd name="adj" fmla="val 26227"/>
                </a:avLst>
              </a:prstTxWarp>
            </a:bodyPr>
            <a:lstStyle/>
            <a:p>
              <a:pPr algn="ctr"/>
              <a:r>
                <a:rPr lang="ru-RU" sz="3600" kern="10" dirty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Impact"/>
                </a:rPr>
                <a:t>География</a:t>
              </a:r>
              <a:endPara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Impac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418" name="Нижний колонтитул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www.themegallery.com</a:t>
            </a:r>
          </a:p>
        </p:txBody>
      </p:sp>
      <p:sp>
        <p:nvSpPr>
          <p:cNvPr id="188419" name="Rectangle 2"/>
          <p:cNvSpPr>
            <a:spLocks noChangeArrowheads="1"/>
          </p:cNvSpPr>
          <p:nvPr/>
        </p:nvSpPr>
        <p:spPr bwMode="auto">
          <a:xfrm>
            <a:off x="5795963" y="6165850"/>
            <a:ext cx="3348037" cy="692150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250825" y="2060575"/>
            <a:ext cx="8893175" cy="3384550"/>
            <a:chOff x="158" y="1298"/>
            <a:chExt cx="5602" cy="2132"/>
          </a:xfrm>
        </p:grpSpPr>
        <p:sp>
          <p:nvSpPr>
            <p:cNvPr id="261124" name="AutoShape 4"/>
            <p:cNvSpPr>
              <a:spLocks noChangeArrowheads="1"/>
            </p:cNvSpPr>
            <p:nvPr/>
          </p:nvSpPr>
          <p:spPr bwMode="gray">
            <a:xfrm>
              <a:off x="158" y="1298"/>
              <a:ext cx="5602" cy="2132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61125" name="Freeform 5"/>
            <p:cNvSpPr>
              <a:spLocks/>
            </p:cNvSpPr>
            <p:nvPr/>
          </p:nvSpPr>
          <p:spPr bwMode="gray">
            <a:xfrm>
              <a:off x="385" y="1616"/>
              <a:ext cx="488" cy="613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0066CC">
                    <a:gamma/>
                    <a:tint val="54510"/>
                    <a:invGamma/>
                  </a:srgbClr>
                </a:gs>
                <a:gs pos="50000">
                  <a:srgbClr val="0066CC">
                    <a:alpha val="0"/>
                  </a:srgbClr>
                </a:gs>
                <a:gs pos="100000">
                  <a:srgbClr val="0066CC">
                    <a:gamma/>
                    <a:tint val="54510"/>
                    <a:invGamma/>
                  </a:srgb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88429" name="Text Box 6"/>
            <p:cNvSpPr txBox="1">
              <a:spLocks noChangeArrowheads="1"/>
            </p:cNvSpPr>
            <p:nvPr/>
          </p:nvSpPr>
          <p:spPr bwMode="gray">
            <a:xfrm>
              <a:off x="2026" y="1480"/>
              <a:ext cx="3734" cy="160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4000" b="1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Легкий ветер, дующий на побережье и меняющий направление 2 раза в сутки?</a:t>
              </a:r>
              <a:endParaRPr lang="ru-RU" sz="4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3" name="Group 7"/>
            <p:cNvGrpSpPr>
              <a:grpSpLocks/>
            </p:cNvGrpSpPr>
            <p:nvPr/>
          </p:nvGrpSpPr>
          <p:grpSpPr bwMode="auto">
            <a:xfrm>
              <a:off x="340" y="1570"/>
              <a:ext cx="1361" cy="1361"/>
              <a:chOff x="476" y="1340"/>
              <a:chExt cx="1361" cy="1361"/>
            </a:xfrm>
          </p:grpSpPr>
          <p:sp>
            <p:nvSpPr>
              <p:cNvPr id="261128" name="Oval 8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tint val="0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88432" name="Oval 9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rgbClr val="0000FF">
                      <a:alpha val="32001"/>
                    </a:srgbClr>
                  </a:gs>
                  <a:gs pos="100000">
                    <a:srgbClr val="000000">
                      <a:alpha val="89998"/>
                    </a:srgb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261130" name="Oval 10"/>
              <p:cNvSpPr>
                <a:spLocks noChangeArrowheads="1"/>
              </p:cNvSpPr>
              <p:nvPr/>
            </p:nvSpPr>
            <p:spPr bwMode="gray">
              <a:xfrm>
                <a:off x="565" y="1429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shade val="54118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88434" name="Oval 11"/>
              <p:cNvSpPr>
                <a:spLocks noChangeArrowheads="1"/>
              </p:cNvSpPr>
              <p:nvPr/>
            </p:nvSpPr>
            <p:spPr bwMode="gray">
              <a:xfrm>
                <a:off x="566" y="1431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rgbClr val="FFFF00">
                      <a:alpha val="0"/>
                    </a:srgbClr>
                  </a:gs>
                  <a:gs pos="100000">
                    <a:srgbClr val="276F6C"/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188435" name="Oval 12"/>
              <p:cNvSpPr>
                <a:spLocks noChangeArrowheads="1"/>
              </p:cNvSpPr>
              <p:nvPr/>
            </p:nvSpPr>
            <p:spPr bwMode="gray">
              <a:xfrm>
                <a:off x="624" y="1488"/>
                <a:ext cx="1065" cy="1065"/>
              </a:xfrm>
              <a:prstGeom prst="ellipse">
                <a:avLst/>
              </a:prstGeom>
              <a:solidFill>
                <a:srgbClr val="333333"/>
              </a:soli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grpSp>
            <p:nvGrpSpPr>
              <p:cNvPr id="4" name="Group 13"/>
              <p:cNvGrpSpPr>
                <a:grpSpLocks/>
              </p:cNvGrpSpPr>
              <p:nvPr/>
            </p:nvGrpSpPr>
            <p:grpSpPr bwMode="auto">
              <a:xfrm>
                <a:off x="641" y="1504"/>
                <a:ext cx="1031" cy="1031"/>
                <a:chOff x="4166" y="1706"/>
                <a:chExt cx="1252" cy="1252"/>
              </a:xfrm>
            </p:grpSpPr>
            <p:sp>
              <p:nvSpPr>
                <p:cNvPr id="188438" name="Oval 14"/>
                <p:cNvSpPr>
                  <a:spLocks noChangeArrowheads="1"/>
                </p:cNvSpPr>
                <p:nvPr/>
              </p:nvSpPr>
              <p:spPr bwMode="gray">
                <a:xfrm>
                  <a:off x="4166" y="1706"/>
                  <a:ext cx="1252" cy="125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636869"/>
                    </a:gs>
                    <a:gs pos="100000">
                      <a:srgbClr val="D6E1E2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88439" name="Oval 15"/>
                <p:cNvSpPr>
                  <a:spLocks noChangeArrowheads="1"/>
                </p:cNvSpPr>
                <p:nvPr/>
              </p:nvSpPr>
              <p:spPr bwMode="gray">
                <a:xfrm>
                  <a:off x="4182" y="1713"/>
                  <a:ext cx="1222" cy="122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alpha val="0"/>
                      </a:srgbClr>
                    </a:gs>
                    <a:gs pos="100000">
                      <a:srgbClr val="F1F5F5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88440" name="Oval 16"/>
                <p:cNvSpPr>
                  <a:spLocks noChangeArrowheads="1"/>
                </p:cNvSpPr>
                <p:nvPr/>
              </p:nvSpPr>
              <p:spPr bwMode="gray">
                <a:xfrm>
                  <a:off x="4195" y="1725"/>
                  <a:ext cx="1162" cy="114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AAB2B3"/>
                    </a:gs>
                    <a:gs pos="100000">
                      <a:srgbClr val="D6E1E2">
                        <a:alpha val="48000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88441" name="Oval 17"/>
                <p:cNvSpPr>
                  <a:spLocks noChangeArrowheads="1"/>
                </p:cNvSpPr>
                <p:nvPr/>
              </p:nvSpPr>
              <p:spPr bwMode="gray">
                <a:xfrm>
                  <a:off x="4263" y="1757"/>
                  <a:ext cx="1033" cy="92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D6E1E2">
                        <a:alpha val="37999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188437" name="Text Box 18"/>
              <p:cNvSpPr txBox="1">
                <a:spLocks noChangeArrowheads="1"/>
              </p:cNvSpPr>
              <p:nvPr/>
            </p:nvSpPr>
            <p:spPr bwMode="gray">
              <a:xfrm>
                <a:off x="754" y="1451"/>
                <a:ext cx="812" cy="826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ru-RU" sz="8000" b="1">
                    <a:solidFill>
                      <a:srgbClr val="FF3300"/>
                    </a:solidFill>
                    <a:latin typeface="Georgia" pitchFamily="18" charset="0"/>
                  </a:rPr>
                  <a:t>15</a:t>
                </a:r>
                <a:endParaRPr lang="en-US" sz="8000" b="1">
                  <a:solidFill>
                    <a:srgbClr val="FF3300"/>
                  </a:solidFill>
                  <a:latin typeface="Georgia" pitchFamily="18" charset="0"/>
                </a:endParaRPr>
              </a:p>
            </p:txBody>
          </p:sp>
        </p:grpSp>
      </p:grpSp>
      <p:sp>
        <p:nvSpPr>
          <p:cNvPr id="188421" name="AutoShape 19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237288"/>
            <a:ext cx="684212" cy="620712"/>
          </a:xfrm>
          <a:prstGeom prst="actionButtonHome">
            <a:avLst/>
          </a:prstGeom>
          <a:gradFill rotWithShape="1">
            <a:gsLst>
              <a:gs pos="0">
                <a:srgbClr val="0000FF"/>
              </a:gs>
              <a:gs pos="100000">
                <a:srgbClr val="2F3D48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5" name="Group 39"/>
          <p:cNvGrpSpPr>
            <a:grpSpLocks/>
          </p:cNvGrpSpPr>
          <p:nvPr/>
        </p:nvGrpSpPr>
        <p:grpSpPr bwMode="auto">
          <a:xfrm>
            <a:off x="285720" y="214290"/>
            <a:ext cx="2643206" cy="1500174"/>
            <a:chOff x="3334" y="0"/>
            <a:chExt cx="1678" cy="1071"/>
          </a:xfrm>
        </p:grpSpPr>
        <p:sp>
          <p:nvSpPr>
            <p:cNvPr id="25" name="Oval 25"/>
            <p:cNvSpPr>
              <a:spLocks noChangeArrowheads="1"/>
            </p:cNvSpPr>
            <p:nvPr/>
          </p:nvSpPr>
          <p:spPr bwMode="gray">
            <a:xfrm>
              <a:off x="3334" y="0"/>
              <a:ext cx="1678" cy="1071"/>
            </a:xfrm>
            <a:prstGeom prst="ellipse">
              <a:avLst/>
            </a:prstGeom>
            <a:gradFill rotWithShape="1">
              <a:gsLst>
                <a:gs pos="0">
                  <a:srgbClr val="0000FF"/>
                </a:gs>
                <a:gs pos="100000">
                  <a:srgbClr val="2F3D48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>
              <a:outerShdw sy="50000" kx="-2453608" algn="br" rotWithShape="0">
                <a:srgbClr val="001D3A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6" name="WordArt 32">
              <a:hlinkClick r:id="rId3" action="ppaction://hlinksldjump"/>
            </p:cNvPr>
            <p:cNvSpPr>
              <a:spLocks noChangeArrowheads="1" noChangeShapeType="1" noTextEdit="1"/>
            </p:cNvSpPr>
            <p:nvPr/>
          </p:nvSpPr>
          <p:spPr bwMode="auto">
            <a:xfrm>
              <a:off x="3446" y="290"/>
              <a:ext cx="1497" cy="454"/>
            </a:xfrm>
            <a:prstGeom prst="rect">
              <a:avLst/>
            </a:prstGeom>
          </p:spPr>
          <p:txBody>
            <a:bodyPr wrap="none" fromWordArt="1">
              <a:prstTxWarp prst="textDeflate">
                <a:avLst>
                  <a:gd name="adj" fmla="val 26227"/>
                </a:avLst>
              </a:prstTxWarp>
            </a:bodyPr>
            <a:lstStyle/>
            <a:p>
              <a:pPr algn="ctr"/>
              <a:r>
                <a:rPr lang="ru-RU" sz="3600" kern="10" dirty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Impact"/>
                </a:rPr>
                <a:t>География</a:t>
              </a:r>
              <a:endPara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Impac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442" name="Нижний колонтитул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www.themegallery.com</a:t>
            </a:r>
          </a:p>
        </p:txBody>
      </p:sp>
      <p:sp>
        <p:nvSpPr>
          <p:cNvPr id="189443" name="Rectangle 2"/>
          <p:cNvSpPr>
            <a:spLocks noChangeArrowheads="1"/>
          </p:cNvSpPr>
          <p:nvPr/>
        </p:nvSpPr>
        <p:spPr bwMode="auto">
          <a:xfrm>
            <a:off x="5795963" y="6165850"/>
            <a:ext cx="3348037" cy="692150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250825" y="2060575"/>
            <a:ext cx="8893175" cy="3384550"/>
            <a:chOff x="158" y="1298"/>
            <a:chExt cx="5602" cy="2132"/>
          </a:xfrm>
        </p:grpSpPr>
        <p:sp>
          <p:nvSpPr>
            <p:cNvPr id="260100" name="AutoShape 4"/>
            <p:cNvSpPr>
              <a:spLocks noChangeArrowheads="1"/>
            </p:cNvSpPr>
            <p:nvPr/>
          </p:nvSpPr>
          <p:spPr bwMode="gray">
            <a:xfrm>
              <a:off x="158" y="1298"/>
              <a:ext cx="5602" cy="2132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60101" name="Freeform 5"/>
            <p:cNvSpPr>
              <a:spLocks/>
            </p:cNvSpPr>
            <p:nvPr/>
          </p:nvSpPr>
          <p:spPr bwMode="gray">
            <a:xfrm>
              <a:off x="385" y="1616"/>
              <a:ext cx="488" cy="613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0066CC">
                    <a:gamma/>
                    <a:tint val="54510"/>
                    <a:invGamma/>
                  </a:srgbClr>
                </a:gs>
                <a:gs pos="50000">
                  <a:srgbClr val="0066CC">
                    <a:alpha val="0"/>
                  </a:srgbClr>
                </a:gs>
                <a:gs pos="100000">
                  <a:srgbClr val="0066CC">
                    <a:gamma/>
                    <a:tint val="54510"/>
                    <a:invGamma/>
                  </a:srgb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89453" name="Text Box 6"/>
            <p:cNvSpPr txBox="1">
              <a:spLocks noChangeArrowheads="1"/>
            </p:cNvSpPr>
            <p:nvPr/>
          </p:nvSpPr>
          <p:spPr bwMode="gray">
            <a:xfrm>
              <a:off x="1800" y="1480"/>
              <a:ext cx="3960" cy="160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ru-RU" sz="4000" b="1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Многолетний режим погоды, характерный для определенной территории называют …</a:t>
              </a:r>
              <a:endParaRPr lang="ru-RU" sz="4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3" name="Group 7"/>
            <p:cNvGrpSpPr>
              <a:grpSpLocks/>
            </p:cNvGrpSpPr>
            <p:nvPr/>
          </p:nvGrpSpPr>
          <p:grpSpPr bwMode="auto">
            <a:xfrm>
              <a:off x="340" y="1570"/>
              <a:ext cx="1361" cy="1361"/>
              <a:chOff x="476" y="1340"/>
              <a:chExt cx="1361" cy="1361"/>
            </a:xfrm>
          </p:grpSpPr>
          <p:sp>
            <p:nvSpPr>
              <p:cNvPr id="260104" name="Oval 8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tint val="0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89456" name="Oval 9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rgbClr val="0000FF">
                      <a:alpha val="32001"/>
                    </a:srgbClr>
                  </a:gs>
                  <a:gs pos="100000">
                    <a:srgbClr val="000000">
                      <a:alpha val="89998"/>
                    </a:srgb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260106" name="Oval 10"/>
              <p:cNvSpPr>
                <a:spLocks noChangeArrowheads="1"/>
              </p:cNvSpPr>
              <p:nvPr/>
            </p:nvSpPr>
            <p:spPr bwMode="gray">
              <a:xfrm>
                <a:off x="565" y="1429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shade val="54118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89458" name="Oval 11"/>
              <p:cNvSpPr>
                <a:spLocks noChangeArrowheads="1"/>
              </p:cNvSpPr>
              <p:nvPr/>
            </p:nvSpPr>
            <p:spPr bwMode="gray">
              <a:xfrm>
                <a:off x="566" y="1431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rgbClr val="FFFF00">
                      <a:alpha val="0"/>
                    </a:srgbClr>
                  </a:gs>
                  <a:gs pos="100000">
                    <a:srgbClr val="276F6C"/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189459" name="Oval 12"/>
              <p:cNvSpPr>
                <a:spLocks noChangeArrowheads="1"/>
              </p:cNvSpPr>
              <p:nvPr/>
            </p:nvSpPr>
            <p:spPr bwMode="gray">
              <a:xfrm>
                <a:off x="624" y="1488"/>
                <a:ext cx="1065" cy="1065"/>
              </a:xfrm>
              <a:prstGeom prst="ellipse">
                <a:avLst/>
              </a:prstGeom>
              <a:solidFill>
                <a:srgbClr val="333333"/>
              </a:soli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grpSp>
            <p:nvGrpSpPr>
              <p:cNvPr id="4" name="Group 13"/>
              <p:cNvGrpSpPr>
                <a:grpSpLocks/>
              </p:cNvGrpSpPr>
              <p:nvPr/>
            </p:nvGrpSpPr>
            <p:grpSpPr bwMode="auto">
              <a:xfrm>
                <a:off x="641" y="1504"/>
                <a:ext cx="1031" cy="1031"/>
                <a:chOff x="4166" y="1706"/>
                <a:chExt cx="1252" cy="1252"/>
              </a:xfrm>
            </p:grpSpPr>
            <p:sp>
              <p:nvSpPr>
                <p:cNvPr id="189462" name="Oval 14"/>
                <p:cNvSpPr>
                  <a:spLocks noChangeArrowheads="1"/>
                </p:cNvSpPr>
                <p:nvPr/>
              </p:nvSpPr>
              <p:spPr bwMode="gray">
                <a:xfrm>
                  <a:off x="4166" y="1706"/>
                  <a:ext cx="1252" cy="125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636869"/>
                    </a:gs>
                    <a:gs pos="100000">
                      <a:srgbClr val="D6E1E2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89463" name="Oval 15"/>
                <p:cNvSpPr>
                  <a:spLocks noChangeArrowheads="1"/>
                </p:cNvSpPr>
                <p:nvPr/>
              </p:nvSpPr>
              <p:spPr bwMode="gray">
                <a:xfrm>
                  <a:off x="4182" y="1713"/>
                  <a:ext cx="1222" cy="122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alpha val="0"/>
                      </a:srgbClr>
                    </a:gs>
                    <a:gs pos="100000">
                      <a:srgbClr val="F1F5F5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89464" name="Oval 16"/>
                <p:cNvSpPr>
                  <a:spLocks noChangeArrowheads="1"/>
                </p:cNvSpPr>
                <p:nvPr/>
              </p:nvSpPr>
              <p:spPr bwMode="gray">
                <a:xfrm>
                  <a:off x="4195" y="1725"/>
                  <a:ext cx="1162" cy="114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AAB2B3"/>
                    </a:gs>
                    <a:gs pos="100000">
                      <a:srgbClr val="D6E1E2">
                        <a:alpha val="48000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89465" name="Oval 17"/>
                <p:cNvSpPr>
                  <a:spLocks noChangeArrowheads="1"/>
                </p:cNvSpPr>
                <p:nvPr/>
              </p:nvSpPr>
              <p:spPr bwMode="gray">
                <a:xfrm>
                  <a:off x="4263" y="1757"/>
                  <a:ext cx="1033" cy="92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D6E1E2">
                        <a:alpha val="37999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189461" name="Text Box 18"/>
              <p:cNvSpPr txBox="1">
                <a:spLocks noChangeArrowheads="1"/>
              </p:cNvSpPr>
              <p:nvPr/>
            </p:nvSpPr>
            <p:spPr bwMode="gray">
              <a:xfrm>
                <a:off x="738" y="1451"/>
                <a:ext cx="844" cy="826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ru-RU" sz="8000" b="1">
                    <a:solidFill>
                      <a:srgbClr val="FF3300"/>
                    </a:solidFill>
                    <a:latin typeface="Georgia" pitchFamily="18" charset="0"/>
                  </a:rPr>
                  <a:t>16</a:t>
                </a:r>
                <a:endParaRPr lang="en-US" sz="8000" b="1">
                  <a:solidFill>
                    <a:srgbClr val="FF3300"/>
                  </a:solidFill>
                  <a:latin typeface="Georgia" pitchFamily="18" charset="0"/>
                </a:endParaRPr>
              </a:p>
            </p:txBody>
          </p:sp>
        </p:grpSp>
      </p:grpSp>
      <p:sp>
        <p:nvSpPr>
          <p:cNvPr id="189445" name="AutoShape 19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237288"/>
            <a:ext cx="684212" cy="620712"/>
          </a:xfrm>
          <a:prstGeom prst="actionButtonHome">
            <a:avLst/>
          </a:prstGeom>
          <a:gradFill rotWithShape="1">
            <a:gsLst>
              <a:gs pos="0">
                <a:srgbClr val="0000FF"/>
              </a:gs>
              <a:gs pos="100000">
                <a:srgbClr val="2F3D48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5" name="Group 39"/>
          <p:cNvGrpSpPr>
            <a:grpSpLocks/>
          </p:cNvGrpSpPr>
          <p:nvPr/>
        </p:nvGrpSpPr>
        <p:grpSpPr bwMode="auto">
          <a:xfrm>
            <a:off x="285720" y="214290"/>
            <a:ext cx="2643206" cy="1500174"/>
            <a:chOff x="3334" y="0"/>
            <a:chExt cx="1678" cy="1071"/>
          </a:xfrm>
        </p:grpSpPr>
        <p:sp>
          <p:nvSpPr>
            <p:cNvPr id="25" name="Oval 25"/>
            <p:cNvSpPr>
              <a:spLocks noChangeArrowheads="1"/>
            </p:cNvSpPr>
            <p:nvPr/>
          </p:nvSpPr>
          <p:spPr bwMode="gray">
            <a:xfrm>
              <a:off x="3334" y="0"/>
              <a:ext cx="1678" cy="1071"/>
            </a:xfrm>
            <a:prstGeom prst="ellipse">
              <a:avLst/>
            </a:prstGeom>
            <a:gradFill rotWithShape="1">
              <a:gsLst>
                <a:gs pos="0">
                  <a:srgbClr val="0000FF"/>
                </a:gs>
                <a:gs pos="100000">
                  <a:srgbClr val="2F3D48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>
              <a:outerShdw sy="50000" kx="-2453608" algn="br" rotWithShape="0">
                <a:srgbClr val="001D3A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6" name="WordArt 32">
              <a:hlinkClick r:id="rId3" action="ppaction://hlinksldjump"/>
            </p:cNvPr>
            <p:cNvSpPr>
              <a:spLocks noChangeArrowheads="1" noChangeShapeType="1" noTextEdit="1"/>
            </p:cNvSpPr>
            <p:nvPr/>
          </p:nvSpPr>
          <p:spPr bwMode="auto">
            <a:xfrm>
              <a:off x="3446" y="290"/>
              <a:ext cx="1497" cy="454"/>
            </a:xfrm>
            <a:prstGeom prst="rect">
              <a:avLst/>
            </a:prstGeom>
          </p:spPr>
          <p:txBody>
            <a:bodyPr wrap="none" fromWordArt="1">
              <a:prstTxWarp prst="textDeflate">
                <a:avLst>
                  <a:gd name="adj" fmla="val 26227"/>
                </a:avLst>
              </a:prstTxWarp>
            </a:bodyPr>
            <a:lstStyle/>
            <a:p>
              <a:pPr algn="ctr"/>
              <a:r>
                <a:rPr lang="ru-RU" sz="3600" kern="10" dirty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Impact"/>
                </a:rPr>
                <a:t>География</a:t>
              </a:r>
              <a:endPara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Impac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466" name="Нижний колонтитул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www.themegallery.com</a:t>
            </a:r>
          </a:p>
        </p:txBody>
      </p:sp>
      <p:sp>
        <p:nvSpPr>
          <p:cNvPr id="190467" name="Rectangle 2"/>
          <p:cNvSpPr>
            <a:spLocks noChangeArrowheads="1"/>
          </p:cNvSpPr>
          <p:nvPr/>
        </p:nvSpPr>
        <p:spPr bwMode="auto">
          <a:xfrm>
            <a:off x="5795963" y="6165850"/>
            <a:ext cx="3348037" cy="692150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250825" y="2060575"/>
            <a:ext cx="8893175" cy="3384550"/>
            <a:chOff x="158" y="1298"/>
            <a:chExt cx="5602" cy="2132"/>
          </a:xfrm>
        </p:grpSpPr>
        <p:sp>
          <p:nvSpPr>
            <p:cNvPr id="259076" name="AutoShape 4"/>
            <p:cNvSpPr>
              <a:spLocks noChangeArrowheads="1"/>
            </p:cNvSpPr>
            <p:nvPr/>
          </p:nvSpPr>
          <p:spPr bwMode="gray">
            <a:xfrm>
              <a:off x="158" y="1298"/>
              <a:ext cx="5602" cy="2132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59077" name="Freeform 5"/>
            <p:cNvSpPr>
              <a:spLocks/>
            </p:cNvSpPr>
            <p:nvPr/>
          </p:nvSpPr>
          <p:spPr bwMode="gray">
            <a:xfrm>
              <a:off x="385" y="1616"/>
              <a:ext cx="488" cy="613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0066CC">
                    <a:gamma/>
                    <a:tint val="54510"/>
                    <a:invGamma/>
                  </a:srgbClr>
                </a:gs>
                <a:gs pos="50000">
                  <a:srgbClr val="0066CC">
                    <a:alpha val="0"/>
                  </a:srgbClr>
                </a:gs>
                <a:gs pos="100000">
                  <a:srgbClr val="0066CC">
                    <a:gamma/>
                    <a:tint val="54510"/>
                    <a:invGamma/>
                  </a:srgb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90477" name="Text Box 6"/>
            <p:cNvSpPr txBox="1">
              <a:spLocks noChangeArrowheads="1"/>
            </p:cNvSpPr>
            <p:nvPr/>
          </p:nvSpPr>
          <p:spPr bwMode="gray">
            <a:xfrm>
              <a:off x="2026" y="1480"/>
              <a:ext cx="3734" cy="180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6000" b="1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Море Индийского океана?</a:t>
              </a:r>
              <a:endParaRPr lang="ru-RU" sz="6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3" name="Group 7"/>
            <p:cNvGrpSpPr>
              <a:grpSpLocks/>
            </p:cNvGrpSpPr>
            <p:nvPr/>
          </p:nvGrpSpPr>
          <p:grpSpPr bwMode="auto">
            <a:xfrm>
              <a:off x="340" y="1570"/>
              <a:ext cx="1361" cy="1361"/>
              <a:chOff x="476" y="1340"/>
              <a:chExt cx="1361" cy="1361"/>
            </a:xfrm>
          </p:grpSpPr>
          <p:sp>
            <p:nvSpPr>
              <p:cNvPr id="259080" name="Oval 8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tint val="0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90480" name="Oval 9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rgbClr val="0000FF">
                      <a:alpha val="32001"/>
                    </a:srgbClr>
                  </a:gs>
                  <a:gs pos="100000">
                    <a:srgbClr val="000000">
                      <a:alpha val="89998"/>
                    </a:srgb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259082" name="Oval 10"/>
              <p:cNvSpPr>
                <a:spLocks noChangeArrowheads="1"/>
              </p:cNvSpPr>
              <p:nvPr/>
            </p:nvSpPr>
            <p:spPr bwMode="gray">
              <a:xfrm>
                <a:off x="565" y="1429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shade val="54118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90482" name="Oval 11"/>
              <p:cNvSpPr>
                <a:spLocks noChangeArrowheads="1"/>
              </p:cNvSpPr>
              <p:nvPr/>
            </p:nvSpPr>
            <p:spPr bwMode="gray">
              <a:xfrm>
                <a:off x="566" y="1431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rgbClr val="FFFF00">
                      <a:alpha val="0"/>
                    </a:srgbClr>
                  </a:gs>
                  <a:gs pos="100000">
                    <a:srgbClr val="276F6C"/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190483" name="Oval 12"/>
              <p:cNvSpPr>
                <a:spLocks noChangeArrowheads="1"/>
              </p:cNvSpPr>
              <p:nvPr/>
            </p:nvSpPr>
            <p:spPr bwMode="gray">
              <a:xfrm>
                <a:off x="624" y="1488"/>
                <a:ext cx="1065" cy="1065"/>
              </a:xfrm>
              <a:prstGeom prst="ellipse">
                <a:avLst/>
              </a:prstGeom>
              <a:solidFill>
                <a:srgbClr val="333333"/>
              </a:soli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grpSp>
            <p:nvGrpSpPr>
              <p:cNvPr id="4" name="Group 13"/>
              <p:cNvGrpSpPr>
                <a:grpSpLocks/>
              </p:cNvGrpSpPr>
              <p:nvPr/>
            </p:nvGrpSpPr>
            <p:grpSpPr bwMode="auto">
              <a:xfrm>
                <a:off x="641" y="1504"/>
                <a:ext cx="1031" cy="1031"/>
                <a:chOff x="4166" y="1706"/>
                <a:chExt cx="1252" cy="1252"/>
              </a:xfrm>
            </p:grpSpPr>
            <p:sp>
              <p:nvSpPr>
                <p:cNvPr id="190486" name="Oval 14"/>
                <p:cNvSpPr>
                  <a:spLocks noChangeArrowheads="1"/>
                </p:cNvSpPr>
                <p:nvPr/>
              </p:nvSpPr>
              <p:spPr bwMode="gray">
                <a:xfrm>
                  <a:off x="4166" y="1706"/>
                  <a:ext cx="1252" cy="125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636869"/>
                    </a:gs>
                    <a:gs pos="100000">
                      <a:srgbClr val="D6E1E2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90487" name="Oval 15"/>
                <p:cNvSpPr>
                  <a:spLocks noChangeArrowheads="1"/>
                </p:cNvSpPr>
                <p:nvPr/>
              </p:nvSpPr>
              <p:spPr bwMode="gray">
                <a:xfrm>
                  <a:off x="4182" y="1713"/>
                  <a:ext cx="1222" cy="122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alpha val="0"/>
                      </a:srgbClr>
                    </a:gs>
                    <a:gs pos="100000">
                      <a:srgbClr val="F1F5F5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90488" name="Oval 16"/>
                <p:cNvSpPr>
                  <a:spLocks noChangeArrowheads="1"/>
                </p:cNvSpPr>
                <p:nvPr/>
              </p:nvSpPr>
              <p:spPr bwMode="gray">
                <a:xfrm>
                  <a:off x="4195" y="1725"/>
                  <a:ext cx="1162" cy="114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AAB2B3"/>
                    </a:gs>
                    <a:gs pos="100000">
                      <a:srgbClr val="D6E1E2">
                        <a:alpha val="48000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90489" name="Oval 17"/>
                <p:cNvSpPr>
                  <a:spLocks noChangeArrowheads="1"/>
                </p:cNvSpPr>
                <p:nvPr/>
              </p:nvSpPr>
              <p:spPr bwMode="gray">
                <a:xfrm>
                  <a:off x="4263" y="1757"/>
                  <a:ext cx="1033" cy="92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D6E1E2">
                        <a:alpha val="37999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190485" name="Text Box 18"/>
              <p:cNvSpPr txBox="1">
                <a:spLocks noChangeArrowheads="1"/>
              </p:cNvSpPr>
              <p:nvPr/>
            </p:nvSpPr>
            <p:spPr bwMode="gray">
              <a:xfrm>
                <a:off x="768" y="1451"/>
                <a:ext cx="784" cy="826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ru-RU" sz="8000" b="1">
                    <a:solidFill>
                      <a:srgbClr val="FF3300"/>
                    </a:solidFill>
                    <a:latin typeface="Georgia" pitchFamily="18" charset="0"/>
                  </a:rPr>
                  <a:t>17</a:t>
                </a:r>
                <a:endParaRPr lang="en-US" sz="8000" b="1">
                  <a:solidFill>
                    <a:srgbClr val="FF3300"/>
                  </a:solidFill>
                  <a:latin typeface="Georgia" pitchFamily="18" charset="0"/>
                </a:endParaRPr>
              </a:p>
            </p:txBody>
          </p:sp>
        </p:grpSp>
      </p:grpSp>
      <p:sp>
        <p:nvSpPr>
          <p:cNvPr id="190469" name="AutoShape 19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237288"/>
            <a:ext cx="684212" cy="620712"/>
          </a:xfrm>
          <a:prstGeom prst="actionButtonHome">
            <a:avLst/>
          </a:prstGeom>
          <a:gradFill rotWithShape="1">
            <a:gsLst>
              <a:gs pos="0">
                <a:srgbClr val="0000FF"/>
              </a:gs>
              <a:gs pos="100000">
                <a:srgbClr val="2F3D48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5" name="Group 39"/>
          <p:cNvGrpSpPr>
            <a:grpSpLocks/>
          </p:cNvGrpSpPr>
          <p:nvPr/>
        </p:nvGrpSpPr>
        <p:grpSpPr bwMode="auto">
          <a:xfrm>
            <a:off x="285720" y="214290"/>
            <a:ext cx="2643206" cy="1500174"/>
            <a:chOff x="3334" y="0"/>
            <a:chExt cx="1678" cy="1071"/>
          </a:xfrm>
        </p:grpSpPr>
        <p:sp>
          <p:nvSpPr>
            <p:cNvPr id="25" name="Oval 25"/>
            <p:cNvSpPr>
              <a:spLocks noChangeArrowheads="1"/>
            </p:cNvSpPr>
            <p:nvPr/>
          </p:nvSpPr>
          <p:spPr bwMode="gray">
            <a:xfrm>
              <a:off x="3334" y="0"/>
              <a:ext cx="1678" cy="1071"/>
            </a:xfrm>
            <a:prstGeom prst="ellipse">
              <a:avLst/>
            </a:prstGeom>
            <a:gradFill rotWithShape="1">
              <a:gsLst>
                <a:gs pos="0">
                  <a:srgbClr val="0000FF"/>
                </a:gs>
                <a:gs pos="100000">
                  <a:srgbClr val="2F3D48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>
              <a:outerShdw sy="50000" kx="-2453608" algn="br" rotWithShape="0">
                <a:srgbClr val="001D3A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6" name="WordArt 32">
              <a:hlinkClick r:id="rId3" action="ppaction://hlinksldjump"/>
            </p:cNvPr>
            <p:cNvSpPr>
              <a:spLocks noChangeArrowheads="1" noChangeShapeType="1" noTextEdit="1"/>
            </p:cNvSpPr>
            <p:nvPr/>
          </p:nvSpPr>
          <p:spPr bwMode="auto">
            <a:xfrm>
              <a:off x="3446" y="290"/>
              <a:ext cx="1497" cy="454"/>
            </a:xfrm>
            <a:prstGeom prst="rect">
              <a:avLst/>
            </a:prstGeom>
          </p:spPr>
          <p:txBody>
            <a:bodyPr wrap="none" fromWordArt="1">
              <a:prstTxWarp prst="textDeflate">
                <a:avLst>
                  <a:gd name="adj" fmla="val 26227"/>
                </a:avLst>
              </a:prstTxWarp>
            </a:bodyPr>
            <a:lstStyle/>
            <a:p>
              <a:pPr algn="ctr"/>
              <a:r>
                <a:rPr lang="ru-RU" sz="3600" kern="10" dirty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Impact"/>
                </a:rPr>
                <a:t>География</a:t>
              </a:r>
              <a:endPara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Impac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490" name="Нижний колонтитул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www.themegallery.com</a:t>
            </a:r>
          </a:p>
        </p:txBody>
      </p:sp>
      <p:sp>
        <p:nvSpPr>
          <p:cNvPr id="191491" name="Rectangle 2"/>
          <p:cNvSpPr>
            <a:spLocks noChangeArrowheads="1"/>
          </p:cNvSpPr>
          <p:nvPr/>
        </p:nvSpPr>
        <p:spPr bwMode="auto">
          <a:xfrm>
            <a:off x="5795963" y="6165850"/>
            <a:ext cx="3348037" cy="692150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250825" y="2060575"/>
            <a:ext cx="8893175" cy="3384550"/>
            <a:chOff x="158" y="1298"/>
            <a:chExt cx="5602" cy="2132"/>
          </a:xfrm>
        </p:grpSpPr>
        <p:sp>
          <p:nvSpPr>
            <p:cNvPr id="258052" name="AutoShape 4"/>
            <p:cNvSpPr>
              <a:spLocks noChangeArrowheads="1"/>
            </p:cNvSpPr>
            <p:nvPr/>
          </p:nvSpPr>
          <p:spPr bwMode="gray">
            <a:xfrm>
              <a:off x="158" y="1298"/>
              <a:ext cx="5602" cy="2132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58053" name="Freeform 5"/>
            <p:cNvSpPr>
              <a:spLocks/>
            </p:cNvSpPr>
            <p:nvPr/>
          </p:nvSpPr>
          <p:spPr bwMode="gray">
            <a:xfrm>
              <a:off x="385" y="1616"/>
              <a:ext cx="488" cy="613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0066CC">
                    <a:gamma/>
                    <a:tint val="54510"/>
                    <a:invGamma/>
                  </a:srgbClr>
                </a:gs>
                <a:gs pos="50000">
                  <a:srgbClr val="0066CC">
                    <a:alpha val="0"/>
                  </a:srgbClr>
                </a:gs>
                <a:gs pos="100000">
                  <a:srgbClr val="0066CC">
                    <a:gamma/>
                    <a:tint val="54510"/>
                    <a:invGamma/>
                  </a:srgb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91501" name="Text Box 6"/>
            <p:cNvSpPr txBox="1">
              <a:spLocks noChangeArrowheads="1"/>
            </p:cNvSpPr>
            <p:nvPr/>
          </p:nvSpPr>
          <p:spPr bwMode="gray">
            <a:xfrm>
              <a:off x="2026" y="1480"/>
              <a:ext cx="3734" cy="1221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6000" b="1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Искусственный водоём?</a:t>
              </a:r>
              <a:endParaRPr lang="ru-RU" sz="6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3" name="Group 7"/>
            <p:cNvGrpSpPr>
              <a:grpSpLocks/>
            </p:cNvGrpSpPr>
            <p:nvPr/>
          </p:nvGrpSpPr>
          <p:grpSpPr bwMode="auto">
            <a:xfrm>
              <a:off x="340" y="1570"/>
              <a:ext cx="1361" cy="1361"/>
              <a:chOff x="476" y="1340"/>
              <a:chExt cx="1361" cy="1361"/>
            </a:xfrm>
          </p:grpSpPr>
          <p:sp>
            <p:nvSpPr>
              <p:cNvPr id="258056" name="Oval 8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tint val="0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91504" name="Oval 9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rgbClr val="0000FF">
                      <a:alpha val="32001"/>
                    </a:srgbClr>
                  </a:gs>
                  <a:gs pos="100000">
                    <a:srgbClr val="000000">
                      <a:alpha val="89998"/>
                    </a:srgb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258058" name="Oval 10"/>
              <p:cNvSpPr>
                <a:spLocks noChangeArrowheads="1"/>
              </p:cNvSpPr>
              <p:nvPr/>
            </p:nvSpPr>
            <p:spPr bwMode="gray">
              <a:xfrm>
                <a:off x="565" y="1429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shade val="54118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91506" name="Oval 11"/>
              <p:cNvSpPr>
                <a:spLocks noChangeArrowheads="1"/>
              </p:cNvSpPr>
              <p:nvPr/>
            </p:nvSpPr>
            <p:spPr bwMode="gray">
              <a:xfrm>
                <a:off x="566" y="1431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rgbClr val="FFFF00">
                      <a:alpha val="0"/>
                    </a:srgbClr>
                  </a:gs>
                  <a:gs pos="100000">
                    <a:srgbClr val="276F6C"/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191507" name="Oval 12"/>
              <p:cNvSpPr>
                <a:spLocks noChangeArrowheads="1"/>
              </p:cNvSpPr>
              <p:nvPr/>
            </p:nvSpPr>
            <p:spPr bwMode="gray">
              <a:xfrm>
                <a:off x="624" y="1488"/>
                <a:ext cx="1065" cy="1065"/>
              </a:xfrm>
              <a:prstGeom prst="ellipse">
                <a:avLst/>
              </a:prstGeom>
              <a:solidFill>
                <a:srgbClr val="333333"/>
              </a:soli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grpSp>
            <p:nvGrpSpPr>
              <p:cNvPr id="4" name="Group 13"/>
              <p:cNvGrpSpPr>
                <a:grpSpLocks/>
              </p:cNvGrpSpPr>
              <p:nvPr/>
            </p:nvGrpSpPr>
            <p:grpSpPr bwMode="auto">
              <a:xfrm>
                <a:off x="641" y="1504"/>
                <a:ext cx="1031" cy="1031"/>
                <a:chOff x="4166" y="1706"/>
                <a:chExt cx="1252" cy="1252"/>
              </a:xfrm>
            </p:grpSpPr>
            <p:sp>
              <p:nvSpPr>
                <p:cNvPr id="191510" name="Oval 14"/>
                <p:cNvSpPr>
                  <a:spLocks noChangeArrowheads="1"/>
                </p:cNvSpPr>
                <p:nvPr/>
              </p:nvSpPr>
              <p:spPr bwMode="gray">
                <a:xfrm>
                  <a:off x="4166" y="1706"/>
                  <a:ext cx="1252" cy="125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636869"/>
                    </a:gs>
                    <a:gs pos="100000">
                      <a:srgbClr val="D6E1E2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91511" name="Oval 15"/>
                <p:cNvSpPr>
                  <a:spLocks noChangeArrowheads="1"/>
                </p:cNvSpPr>
                <p:nvPr/>
              </p:nvSpPr>
              <p:spPr bwMode="gray">
                <a:xfrm>
                  <a:off x="4182" y="1713"/>
                  <a:ext cx="1222" cy="122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alpha val="0"/>
                      </a:srgbClr>
                    </a:gs>
                    <a:gs pos="100000">
                      <a:srgbClr val="F1F5F5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91512" name="Oval 16"/>
                <p:cNvSpPr>
                  <a:spLocks noChangeArrowheads="1"/>
                </p:cNvSpPr>
                <p:nvPr/>
              </p:nvSpPr>
              <p:spPr bwMode="gray">
                <a:xfrm>
                  <a:off x="4195" y="1725"/>
                  <a:ext cx="1162" cy="114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AAB2B3"/>
                    </a:gs>
                    <a:gs pos="100000">
                      <a:srgbClr val="D6E1E2">
                        <a:alpha val="48000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91513" name="Oval 17"/>
                <p:cNvSpPr>
                  <a:spLocks noChangeArrowheads="1"/>
                </p:cNvSpPr>
                <p:nvPr/>
              </p:nvSpPr>
              <p:spPr bwMode="gray">
                <a:xfrm>
                  <a:off x="4263" y="1757"/>
                  <a:ext cx="1033" cy="92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D6E1E2">
                        <a:alpha val="37999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191509" name="Text Box 18"/>
              <p:cNvSpPr txBox="1">
                <a:spLocks noChangeArrowheads="1"/>
              </p:cNvSpPr>
              <p:nvPr/>
            </p:nvSpPr>
            <p:spPr bwMode="gray">
              <a:xfrm>
                <a:off x="729" y="1451"/>
                <a:ext cx="862" cy="826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ru-RU" sz="8000" b="1">
                    <a:solidFill>
                      <a:srgbClr val="FF3300"/>
                    </a:solidFill>
                    <a:latin typeface="Georgia" pitchFamily="18" charset="0"/>
                  </a:rPr>
                  <a:t>18</a:t>
                </a:r>
                <a:endParaRPr lang="en-US" sz="8000" b="1">
                  <a:solidFill>
                    <a:srgbClr val="FF3300"/>
                  </a:solidFill>
                  <a:latin typeface="Georgia" pitchFamily="18" charset="0"/>
                </a:endParaRPr>
              </a:p>
            </p:txBody>
          </p:sp>
        </p:grpSp>
      </p:grpSp>
      <p:sp>
        <p:nvSpPr>
          <p:cNvPr id="191493" name="AutoShape 19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237288"/>
            <a:ext cx="684212" cy="620712"/>
          </a:xfrm>
          <a:prstGeom prst="actionButtonHome">
            <a:avLst/>
          </a:prstGeom>
          <a:gradFill rotWithShape="1">
            <a:gsLst>
              <a:gs pos="0">
                <a:srgbClr val="0000FF"/>
              </a:gs>
              <a:gs pos="100000">
                <a:srgbClr val="2F3D48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5" name="Group 39"/>
          <p:cNvGrpSpPr>
            <a:grpSpLocks/>
          </p:cNvGrpSpPr>
          <p:nvPr/>
        </p:nvGrpSpPr>
        <p:grpSpPr bwMode="auto">
          <a:xfrm>
            <a:off x="285720" y="214290"/>
            <a:ext cx="2643206" cy="1500174"/>
            <a:chOff x="3334" y="0"/>
            <a:chExt cx="1678" cy="1071"/>
          </a:xfrm>
        </p:grpSpPr>
        <p:sp>
          <p:nvSpPr>
            <p:cNvPr id="25" name="Oval 25"/>
            <p:cNvSpPr>
              <a:spLocks noChangeArrowheads="1"/>
            </p:cNvSpPr>
            <p:nvPr/>
          </p:nvSpPr>
          <p:spPr bwMode="gray">
            <a:xfrm>
              <a:off x="3334" y="0"/>
              <a:ext cx="1678" cy="1071"/>
            </a:xfrm>
            <a:prstGeom prst="ellipse">
              <a:avLst/>
            </a:prstGeom>
            <a:gradFill rotWithShape="1">
              <a:gsLst>
                <a:gs pos="0">
                  <a:srgbClr val="0000FF"/>
                </a:gs>
                <a:gs pos="100000">
                  <a:srgbClr val="2F3D48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>
              <a:outerShdw sy="50000" kx="-2453608" algn="br" rotWithShape="0">
                <a:srgbClr val="001D3A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6" name="WordArt 32">
              <a:hlinkClick r:id="rId3" action="ppaction://hlinksldjump"/>
            </p:cNvPr>
            <p:cNvSpPr>
              <a:spLocks noChangeArrowheads="1" noChangeShapeType="1" noTextEdit="1"/>
            </p:cNvSpPr>
            <p:nvPr/>
          </p:nvSpPr>
          <p:spPr bwMode="auto">
            <a:xfrm>
              <a:off x="3446" y="290"/>
              <a:ext cx="1497" cy="454"/>
            </a:xfrm>
            <a:prstGeom prst="rect">
              <a:avLst/>
            </a:prstGeom>
          </p:spPr>
          <p:txBody>
            <a:bodyPr wrap="none" fromWordArt="1">
              <a:prstTxWarp prst="textDeflate">
                <a:avLst>
                  <a:gd name="adj" fmla="val 26227"/>
                </a:avLst>
              </a:prstTxWarp>
            </a:bodyPr>
            <a:lstStyle/>
            <a:p>
              <a:pPr algn="ctr"/>
              <a:r>
                <a:rPr lang="ru-RU" sz="3600" kern="10" dirty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Impact"/>
                </a:rPr>
                <a:t>География</a:t>
              </a:r>
              <a:endPara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Impac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514" name="Нижний колонтитул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www.themegallery.com</a:t>
            </a:r>
          </a:p>
        </p:txBody>
      </p:sp>
      <p:sp>
        <p:nvSpPr>
          <p:cNvPr id="192515" name="Rectangle 2"/>
          <p:cNvSpPr>
            <a:spLocks noChangeArrowheads="1"/>
          </p:cNvSpPr>
          <p:nvPr/>
        </p:nvSpPr>
        <p:spPr bwMode="auto">
          <a:xfrm>
            <a:off x="5795963" y="6165850"/>
            <a:ext cx="3348037" cy="692150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250825" y="2060575"/>
            <a:ext cx="8893175" cy="3384550"/>
            <a:chOff x="158" y="1298"/>
            <a:chExt cx="5602" cy="2132"/>
          </a:xfrm>
        </p:grpSpPr>
        <p:sp>
          <p:nvSpPr>
            <p:cNvPr id="257028" name="AutoShape 4"/>
            <p:cNvSpPr>
              <a:spLocks noChangeArrowheads="1"/>
            </p:cNvSpPr>
            <p:nvPr/>
          </p:nvSpPr>
          <p:spPr bwMode="gray">
            <a:xfrm>
              <a:off x="158" y="1298"/>
              <a:ext cx="5602" cy="2132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57029" name="Freeform 5"/>
            <p:cNvSpPr>
              <a:spLocks/>
            </p:cNvSpPr>
            <p:nvPr/>
          </p:nvSpPr>
          <p:spPr bwMode="gray">
            <a:xfrm>
              <a:off x="385" y="1616"/>
              <a:ext cx="488" cy="613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0066CC">
                    <a:gamma/>
                    <a:tint val="54510"/>
                    <a:invGamma/>
                  </a:srgbClr>
                </a:gs>
                <a:gs pos="50000">
                  <a:srgbClr val="0066CC">
                    <a:alpha val="0"/>
                  </a:srgbClr>
                </a:gs>
                <a:gs pos="100000">
                  <a:srgbClr val="0066CC">
                    <a:gamma/>
                    <a:tint val="54510"/>
                    <a:invGamma/>
                  </a:srgb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92525" name="Text Box 6"/>
            <p:cNvSpPr txBox="1">
              <a:spLocks noChangeArrowheads="1"/>
            </p:cNvSpPr>
            <p:nvPr/>
          </p:nvSpPr>
          <p:spPr bwMode="gray">
            <a:xfrm>
              <a:off x="2026" y="1480"/>
              <a:ext cx="3734" cy="145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4800" b="1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Остров Исландия омывается водами какого океана?</a:t>
              </a:r>
              <a:endParaRPr lang="ru-RU" sz="48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3" name="Group 7"/>
            <p:cNvGrpSpPr>
              <a:grpSpLocks/>
            </p:cNvGrpSpPr>
            <p:nvPr/>
          </p:nvGrpSpPr>
          <p:grpSpPr bwMode="auto">
            <a:xfrm>
              <a:off x="340" y="1570"/>
              <a:ext cx="1361" cy="1361"/>
              <a:chOff x="476" y="1340"/>
              <a:chExt cx="1361" cy="1361"/>
            </a:xfrm>
          </p:grpSpPr>
          <p:sp>
            <p:nvSpPr>
              <p:cNvPr id="257032" name="Oval 8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tint val="0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92528" name="Oval 9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rgbClr val="0000FF">
                      <a:alpha val="32001"/>
                    </a:srgbClr>
                  </a:gs>
                  <a:gs pos="100000">
                    <a:srgbClr val="000000">
                      <a:alpha val="89998"/>
                    </a:srgb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257034" name="Oval 10"/>
              <p:cNvSpPr>
                <a:spLocks noChangeArrowheads="1"/>
              </p:cNvSpPr>
              <p:nvPr/>
            </p:nvSpPr>
            <p:spPr bwMode="gray">
              <a:xfrm>
                <a:off x="565" y="1429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shade val="54118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92530" name="Oval 11"/>
              <p:cNvSpPr>
                <a:spLocks noChangeArrowheads="1"/>
              </p:cNvSpPr>
              <p:nvPr/>
            </p:nvSpPr>
            <p:spPr bwMode="gray">
              <a:xfrm>
                <a:off x="566" y="1431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rgbClr val="FFFF00">
                      <a:alpha val="0"/>
                    </a:srgbClr>
                  </a:gs>
                  <a:gs pos="100000">
                    <a:srgbClr val="276F6C"/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192531" name="Oval 12"/>
              <p:cNvSpPr>
                <a:spLocks noChangeArrowheads="1"/>
              </p:cNvSpPr>
              <p:nvPr/>
            </p:nvSpPr>
            <p:spPr bwMode="gray">
              <a:xfrm>
                <a:off x="624" y="1488"/>
                <a:ext cx="1065" cy="1065"/>
              </a:xfrm>
              <a:prstGeom prst="ellipse">
                <a:avLst/>
              </a:prstGeom>
              <a:solidFill>
                <a:srgbClr val="333333"/>
              </a:soli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grpSp>
            <p:nvGrpSpPr>
              <p:cNvPr id="4" name="Group 13"/>
              <p:cNvGrpSpPr>
                <a:grpSpLocks/>
              </p:cNvGrpSpPr>
              <p:nvPr/>
            </p:nvGrpSpPr>
            <p:grpSpPr bwMode="auto">
              <a:xfrm>
                <a:off x="641" y="1504"/>
                <a:ext cx="1031" cy="1031"/>
                <a:chOff x="4166" y="1706"/>
                <a:chExt cx="1252" cy="1252"/>
              </a:xfrm>
            </p:grpSpPr>
            <p:sp>
              <p:nvSpPr>
                <p:cNvPr id="192534" name="Oval 14"/>
                <p:cNvSpPr>
                  <a:spLocks noChangeArrowheads="1"/>
                </p:cNvSpPr>
                <p:nvPr/>
              </p:nvSpPr>
              <p:spPr bwMode="gray">
                <a:xfrm>
                  <a:off x="4166" y="1706"/>
                  <a:ext cx="1252" cy="125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636869"/>
                    </a:gs>
                    <a:gs pos="100000">
                      <a:srgbClr val="D6E1E2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92535" name="Oval 15"/>
                <p:cNvSpPr>
                  <a:spLocks noChangeArrowheads="1"/>
                </p:cNvSpPr>
                <p:nvPr/>
              </p:nvSpPr>
              <p:spPr bwMode="gray">
                <a:xfrm>
                  <a:off x="4182" y="1713"/>
                  <a:ext cx="1222" cy="122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alpha val="0"/>
                      </a:srgbClr>
                    </a:gs>
                    <a:gs pos="100000">
                      <a:srgbClr val="F1F5F5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92536" name="Oval 16"/>
                <p:cNvSpPr>
                  <a:spLocks noChangeArrowheads="1"/>
                </p:cNvSpPr>
                <p:nvPr/>
              </p:nvSpPr>
              <p:spPr bwMode="gray">
                <a:xfrm>
                  <a:off x="4195" y="1725"/>
                  <a:ext cx="1162" cy="114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AAB2B3"/>
                    </a:gs>
                    <a:gs pos="100000">
                      <a:srgbClr val="D6E1E2">
                        <a:alpha val="48000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92537" name="Oval 17"/>
                <p:cNvSpPr>
                  <a:spLocks noChangeArrowheads="1"/>
                </p:cNvSpPr>
                <p:nvPr/>
              </p:nvSpPr>
              <p:spPr bwMode="gray">
                <a:xfrm>
                  <a:off x="4263" y="1757"/>
                  <a:ext cx="1033" cy="92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D6E1E2">
                        <a:alpha val="37999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192533" name="Text Box 18"/>
              <p:cNvSpPr txBox="1">
                <a:spLocks noChangeArrowheads="1"/>
              </p:cNvSpPr>
              <p:nvPr/>
            </p:nvSpPr>
            <p:spPr bwMode="gray">
              <a:xfrm>
                <a:off x="738" y="1451"/>
                <a:ext cx="844" cy="826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ru-RU" sz="8000" b="1">
                    <a:solidFill>
                      <a:srgbClr val="FF3300"/>
                    </a:solidFill>
                    <a:latin typeface="Georgia" pitchFamily="18" charset="0"/>
                  </a:rPr>
                  <a:t>19</a:t>
                </a:r>
                <a:endParaRPr lang="en-US" sz="8000" b="1">
                  <a:solidFill>
                    <a:srgbClr val="FF3300"/>
                  </a:solidFill>
                  <a:latin typeface="Georgia" pitchFamily="18" charset="0"/>
                </a:endParaRPr>
              </a:p>
            </p:txBody>
          </p:sp>
        </p:grpSp>
      </p:grpSp>
      <p:sp>
        <p:nvSpPr>
          <p:cNvPr id="192517" name="AutoShape 19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237288"/>
            <a:ext cx="684212" cy="620712"/>
          </a:xfrm>
          <a:prstGeom prst="actionButtonHome">
            <a:avLst/>
          </a:prstGeom>
          <a:gradFill rotWithShape="1">
            <a:gsLst>
              <a:gs pos="0">
                <a:srgbClr val="0000FF"/>
              </a:gs>
              <a:gs pos="100000">
                <a:srgbClr val="2F3D48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5" name="Group 39"/>
          <p:cNvGrpSpPr>
            <a:grpSpLocks/>
          </p:cNvGrpSpPr>
          <p:nvPr/>
        </p:nvGrpSpPr>
        <p:grpSpPr bwMode="auto">
          <a:xfrm>
            <a:off x="285720" y="214290"/>
            <a:ext cx="2643206" cy="1500174"/>
            <a:chOff x="3334" y="0"/>
            <a:chExt cx="1678" cy="1071"/>
          </a:xfrm>
        </p:grpSpPr>
        <p:sp>
          <p:nvSpPr>
            <p:cNvPr id="25" name="Oval 25"/>
            <p:cNvSpPr>
              <a:spLocks noChangeArrowheads="1"/>
            </p:cNvSpPr>
            <p:nvPr/>
          </p:nvSpPr>
          <p:spPr bwMode="gray">
            <a:xfrm>
              <a:off x="3334" y="0"/>
              <a:ext cx="1678" cy="1071"/>
            </a:xfrm>
            <a:prstGeom prst="ellipse">
              <a:avLst/>
            </a:prstGeom>
            <a:gradFill rotWithShape="1">
              <a:gsLst>
                <a:gs pos="0">
                  <a:srgbClr val="0000FF"/>
                </a:gs>
                <a:gs pos="100000">
                  <a:srgbClr val="2F3D48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>
              <a:outerShdw sy="50000" kx="-2453608" algn="br" rotWithShape="0">
                <a:srgbClr val="001D3A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6" name="WordArt 32">
              <a:hlinkClick r:id="rId3" action="ppaction://hlinksldjump"/>
            </p:cNvPr>
            <p:cNvSpPr>
              <a:spLocks noChangeArrowheads="1" noChangeShapeType="1" noTextEdit="1"/>
            </p:cNvSpPr>
            <p:nvPr/>
          </p:nvSpPr>
          <p:spPr bwMode="auto">
            <a:xfrm>
              <a:off x="3446" y="290"/>
              <a:ext cx="1497" cy="454"/>
            </a:xfrm>
            <a:prstGeom prst="rect">
              <a:avLst/>
            </a:prstGeom>
          </p:spPr>
          <p:txBody>
            <a:bodyPr wrap="none" fromWordArt="1">
              <a:prstTxWarp prst="textDeflate">
                <a:avLst>
                  <a:gd name="adj" fmla="val 26227"/>
                </a:avLst>
              </a:prstTxWarp>
            </a:bodyPr>
            <a:lstStyle/>
            <a:p>
              <a:pPr algn="ctr"/>
              <a:r>
                <a:rPr lang="ru-RU" sz="3600" kern="10" dirty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Impact"/>
                </a:rPr>
                <a:t>География</a:t>
              </a:r>
              <a:endPara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Impac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538" name="Нижний колонтитул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www.themegallery.com</a:t>
            </a:r>
          </a:p>
        </p:txBody>
      </p:sp>
      <p:sp>
        <p:nvSpPr>
          <p:cNvPr id="193539" name="Rectangle 2"/>
          <p:cNvSpPr>
            <a:spLocks noChangeArrowheads="1"/>
          </p:cNvSpPr>
          <p:nvPr/>
        </p:nvSpPr>
        <p:spPr bwMode="auto">
          <a:xfrm>
            <a:off x="5795963" y="6165850"/>
            <a:ext cx="3348037" cy="692150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250825" y="2060575"/>
            <a:ext cx="8893175" cy="3384550"/>
            <a:chOff x="158" y="1298"/>
            <a:chExt cx="5602" cy="2132"/>
          </a:xfrm>
        </p:grpSpPr>
        <p:sp>
          <p:nvSpPr>
            <p:cNvPr id="256004" name="AutoShape 4"/>
            <p:cNvSpPr>
              <a:spLocks noChangeArrowheads="1"/>
            </p:cNvSpPr>
            <p:nvPr/>
          </p:nvSpPr>
          <p:spPr bwMode="gray">
            <a:xfrm>
              <a:off x="158" y="1298"/>
              <a:ext cx="5602" cy="2132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56005" name="Freeform 5"/>
            <p:cNvSpPr>
              <a:spLocks/>
            </p:cNvSpPr>
            <p:nvPr/>
          </p:nvSpPr>
          <p:spPr bwMode="gray">
            <a:xfrm>
              <a:off x="385" y="1616"/>
              <a:ext cx="488" cy="613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0066CC">
                    <a:gamma/>
                    <a:tint val="54510"/>
                    <a:invGamma/>
                  </a:srgbClr>
                </a:gs>
                <a:gs pos="50000">
                  <a:srgbClr val="0066CC">
                    <a:alpha val="0"/>
                  </a:srgbClr>
                </a:gs>
                <a:gs pos="100000">
                  <a:srgbClr val="0066CC">
                    <a:gamma/>
                    <a:tint val="54510"/>
                    <a:invGamma/>
                  </a:srgb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93549" name="Text Box 6"/>
            <p:cNvSpPr txBox="1">
              <a:spLocks noChangeArrowheads="1"/>
            </p:cNvSpPr>
            <p:nvPr/>
          </p:nvSpPr>
          <p:spPr bwMode="gray">
            <a:xfrm>
              <a:off x="2026" y="1480"/>
              <a:ext cx="3734" cy="133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4400" b="1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Самое большое по площади государство Западной Европы?</a:t>
              </a:r>
              <a:endParaRPr lang="ru-RU" sz="4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3" name="Group 7"/>
            <p:cNvGrpSpPr>
              <a:grpSpLocks/>
            </p:cNvGrpSpPr>
            <p:nvPr/>
          </p:nvGrpSpPr>
          <p:grpSpPr bwMode="auto">
            <a:xfrm>
              <a:off x="340" y="1570"/>
              <a:ext cx="1361" cy="1361"/>
              <a:chOff x="476" y="1340"/>
              <a:chExt cx="1361" cy="1361"/>
            </a:xfrm>
          </p:grpSpPr>
          <p:sp>
            <p:nvSpPr>
              <p:cNvPr id="256008" name="Oval 8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tint val="0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93552" name="Oval 9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rgbClr val="0000FF">
                      <a:alpha val="32001"/>
                    </a:srgbClr>
                  </a:gs>
                  <a:gs pos="100000">
                    <a:srgbClr val="000000">
                      <a:alpha val="89998"/>
                    </a:srgb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256010" name="Oval 10"/>
              <p:cNvSpPr>
                <a:spLocks noChangeArrowheads="1"/>
              </p:cNvSpPr>
              <p:nvPr/>
            </p:nvSpPr>
            <p:spPr bwMode="gray">
              <a:xfrm>
                <a:off x="565" y="1429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shade val="54118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93554" name="Oval 11"/>
              <p:cNvSpPr>
                <a:spLocks noChangeArrowheads="1"/>
              </p:cNvSpPr>
              <p:nvPr/>
            </p:nvSpPr>
            <p:spPr bwMode="gray">
              <a:xfrm>
                <a:off x="566" y="1431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rgbClr val="FFFF00">
                      <a:alpha val="0"/>
                    </a:srgbClr>
                  </a:gs>
                  <a:gs pos="100000">
                    <a:srgbClr val="276F6C"/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193555" name="Oval 12"/>
              <p:cNvSpPr>
                <a:spLocks noChangeArrowheads="1"/>
              </p:cNvSpPr>
              <p:nvPr/>
            </p:nvSpPr>
            <p:spPr bwMode="gray">
              <a:xfrm>
                <a:off x="624" y="1488"/>
                <a:ext cx="1065" cy="1065"/>
              </a:xfrm>
              <a:prstGeom prst="ellipse">
                <a:avLst/>
              </a:prstGeom>
              <a:solidFill>
                <a:srgbClr val="333333"/>
              </a:soli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grpSp>
            <p:nvGrpSpPr>
              <p:cNvPr id="4" name="Group 13"/>
              <p:cNvGrpSpPr>
                <a:grpSpLocks/>
              </p:cNvGrpSpPr>
              <p:nvPr/>
            </p:nvGrpSpPr>
            <p:grpSpPr bwMode="auto">
              <a:xfrm>
                <a:off x="641" y="1504"/>
                <a:ext cx="1031" cy="1031"/>
                <a:chOff x="4166" y="1706"/>
                <a:chExt cx="1252" cy="1252"/>
              </a:xfrm>
            </p:grpSpPr>
            <p:sp>
              <p:nvSpPr>
                <p:cNvPr id="193558" name="Oval 14"/>
                <p:cNvSpPr>
                  <a:spLocks noChangeArrowheads="1"/>
                </p:cNvSpPr>
                <p:nvPr/>
              </p:nvSpPr>
              <p:spPr bwMode="gray">
                <a:xfrm>
                  <a:off x="4166" y="1706"/>
                  <a:ext cx="1252" cy="125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636869"/>
                    </a:gs>
                    <a:gs pos="100000">
                      <a:srgbClr val="D6E1E2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93559" name="Oval 15"/>
                <p:cNvSpPr>
                  <a:spLocks noChangeArrowheads="1"/>
                </p:cNvSpPr>
                <p:nvPr/>
              </p:nvSpPr>
              <p:spPr bwMode="gray">
                <a:xfrm>
                  <a:off x="4182" y="1713"/>
                  <a:ext cx="1222" cy="122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alpha val="0"/>
                      </a:srgbClr>
                    </a:gs>
                    <a:gs pos="100000">
                      <a:srgbClr val="F1F5F5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93560" name="Oval 16"/>
                <p:cNvSpPr>
                  <a:spLocks noChangeArrowheads="1"/>
                </p:cNvSpPr>
                <p:nvPr/>
              </p:nvSpPr>
              <p:spPr bwMode="gray">
                <a:xfrm>
                  <a:off x="4195" y="1725"/>
                  <a:ext cx="1162" cy="114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AAB2B3"/>
                    </a:gs>
                    <a:gs pos="100000">
                      <a:srgbClr val="D6E1E2">
                        <a:alpha val="48000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93561" name="Oval 17"/>
                <p:cNvSpPr>
                  <a:spLocks noChangeArrowheads="1"/>
                </p:cNvSpPr>
                <p:nvPr/>
              </p:nvSpPr>
              <p:spPr bwMode="gray">
                <a:xfrm>
                  <a:off x="4263" y="1757"/>
                  <a:ext cx="1033" cy="92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D6E1E2">
                        <a:alpha val="37999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193557" name="Text Box 18"/>
              <p:cNvSpPr txBox="1">
                <a:spLocks noChangeArrowheads="1"/>
              </p:cNvSpPr>
              <p:nvPr/>
            </p:nvSpPr>
            <p:spPr bwMode="gray">
              <a:xfrm>
                <a:off x="677" y="1451"/>
                <a:ext cx="966" cy="826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ru-RU" sz="8000" b="1">
                    <a:solidFill>
                      <a:srgbClr val="FF3300"/>
                    </a:solidFill>
                    <a:latin typeface="Georgia" pitchFamily="18" charset="0"/>
                  </a:rPr>
                  <a:t>20</a:t>
                </a:r>
                <a:endParaRPr lang="en-US" sz="8000" b="1">
                  <a:solidFill>
                    <a:srgbClr val="FF3300"/>
                  </a:solidFill>
                  <a:latin typeface="Georgia" pitchFamily="18" charset="0"/>
                </a:endParaRPr>
              </a:p>
            </p:txBody>
          </p:sp>
        </p:grpSp>
      </p:grpSp>
      <p:sp>
        <p:nvSpPr>
          <p:cNvPr id="193541" name="AutoShape 19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237288"/>
            <a:ext cx="684212" cy="620712"/>
          </a:xfrm>
          <a:prstGeom prst="actionButtonHome">
            <a:avLst/>
          </a:prstGeom>
          <a:gradFill rotWithShape="1">
            <a:gsLst>
              <a:gs pos="0">
                <a:srgbClr val="0000FF"/>
              </a:gs>
              <a:gs pos="100000">
                <a:srgbClr val="2F3D48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5" name="Group 39"/>
          <p:cNvGrpSpPr>
            <a:grpSpLocks/>
          </p:cNvGrpSpPr>
          <p:nvPr/>
        </p:nvGrpSpPr>
        <p:grpSpPr bwMode="auto">
          <a:xfrm>
            <a:off x="285720" y="214290"/>
            <a:ext cx="2643206" cy="1500174"/>
            <a:chOff x="3334" y="0"/>
            <a:chExt cx="1678" cy="1071"/>
          </a:xfrm>
        </p:grpSpPr>
        <p:sp>
          <p:nvSpPr>
            <p:cNvPr id="25" name="Oval 25"/>
            <p:cNvSpPr>
              <a:spLocks noChangeArrowheads="1"/>
            </p:cNvSpPr>
            <p:nvPr/>
          </p:nvSpPr>
          <p:spPr bwMode="gray">
            <a:xfrm>
              <a:off x="3334" y="0"/>
              <a:ext cx="1678" cy="1071"/>
            </a:xfrm>
            <a:prstGeom prst="ellipse">
              <a:avLst/>
            </a:prstGeom>
            <a:gradFill rotWithShape="1">
              <a:gsLst>
                <a:gs pos="0">
                  <a:srgbClr val="0000FF"/>
                </a:gs>
                <a:gs pos="100000">
                  <a:srgbClr val="2F3D48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>
              <a:outerShdw sy="50000" kx="-2453608" algn="br" rotWithShape="0">
                <a:srgbClr val="001D3A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6" name="WordArt 32">
              <a:hlinkClick r:id="rId4" action="ppaction://hlinksldjump"/>
            </p:cNvPr>
            <p:cNvSpPr>
              <a:spLocks noChangeArrowheads="1" noChangeShapeType="1" noTextEdit="1"/>
            </p:cNvSpPr>
            <p:nvPr/>
          </p:nvSpPr>
          <p:spPr bwMode="auto">
            <a:xfrm>
              <a:off x="3446" y="290"/>
              <a:ext cx="1497" cy="454"/>
            </a:xfrm>
            <a:prstGeom prst="rect">
              <a:avLst/>
            </a:prstGeom>
          </p:spPr>
          <p:txBody>
            <a:bodyPr wrap="none" fromWordArt="1">
              <a:prstTxWarp prst="textDeflate">
                <a:avLst>
                  <a:gd name="adj" fmla="val 26227"/>
                </a:avLst>
              </a:prstTxWarp>
            </a:bodyPr>
            <a:lstStyle/>
            <a:p>
              <a:pPr algn="ctr"/>
              <a:r>
                <a:rPr lang="ru-RU" sz="3600" kern="10" dirty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Impact"/>
                </a:rPr>
                <a:t>География</a:t>
              </a:r>
              <a:endPara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Impact"/>
              </a:endParaRPr>
            </a:p>
          </p:txBody>
        </p:sp>
      </p:grpSp>
      <p:pic>
        <p:nvPicPr>
          <p:cNvPr id="27" name="Sound 2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2"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7"/>
                </p:tgtEl>
              </p:cMediaNode>
            </p:audio>
          </p:childTnLst>
        </p:cTn>
      </p:par>
    </p:tnLst>
  </p:timing>
</p:sld>
</file>

<file path=ppt/slides/slide19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62" name="Нижний колонтитул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www.themegallery.com</a:t>
            </a:r>
          </a:p>
        </p:txBody>
      </p:sp>
      <p:sp>
        <p:nvSpPr>
          <p:cNvPr id="194563" name="Rectangle 2"/>
          <p:cNvSpPr>
            <a:spLocks noChangeArrowheads="1"/>
          </p:cNvSpPr>
          <p:nvPr/>
        </p:nvSpPr>
        <p:spPr bwMode="auto">
          <a:xfrm>
            <a:off x="5795963" y="6165850"/>
            <a:ext cx="3348037" cy="692150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250825" y="2060575"/>
            <a:ext cx="8893175" cy="3384550"/>
            <a:chOff x="158" y="1298"/>
            <a:chExt cx="5602" cy="2132"/>
          </a:xfrm>
        </p:grpSpPr>
        <p:sp>
          <p:nvSpPr>
            <p:cNvPr id="254980" name="AutoShape 4"/>
            <p:cNvSpPr>
              <a:spLocks noChangeArrowheads="1"/>
            </p:cNvSpPr>
            <p:nvPr/>
          </p:nvSpPr>
          <p:spPr bwMode="gray">
            <a:xfrm>
              <a:off x="158" y="1298"/>
              <a:ext cx="5602" cy="2132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54981" name="Freeform 5"/>
            <p:cNvSpPr>
              <a:spLocks/>
            </p:cNvSpPr>
            <p:nvPr/>
          </p:nvSpPr>
          <p:spPr bwMode="gray">
            <a:xfrm>
              <a:off x="385" y="1616"/>
              <a:ext cx="488" cy="613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0066CC">
                    <a:gamma/>
                    <a:tint val="54510"/>
                    <a:invGamma/>
                  </a:srgbClr>
                </a:gs>
                <a:gs pos="50000">
                  <a:srgbClr val="0066CC">
                    <a:alpha val="0"/>
                  </a:srgbClr>
                </a:gs>
                <a:gs pos="100000">
                  <a:srgbClr val="0066CC">
                    <a:gamma/>
                    <a:tint val="54510"/>
                    <a:invGamma/>
                  </a:srgb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94573" name="Text Box 6"/>
            <p:cNvSpPr txBox="1">
              <a:spLocks noChangeArrowheads="1"/>
            </p:cNvSpPr>
            <p:nvPr/>
          </p:nvSpPr>
          <p:spPr bwMode="gray">
            <a:xfrm>
              <a:off x="2026" y="1480"/>
              <a:ext cx="3734" cy="176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4400" b="1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«Фольксваген» – машиностроительный концерн какой страны?</a:t>
              </a:r>
              <a:endParaRPr lang="ru-RU" sz="4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3" name="Group 7"/>
            <p:cNvGrpSpPr>
              <a:grpSpLocks/>
            </p:cNvGrpSpPr>
            <p:nvPr/>
          </p:nvGrpSpPr>
          <p:grpSpPr bwMode="auto">
            <a:xfrm>
              <a:off x="340" y="1570"/>
              <a:ext cx="1361" cy="1361"/>
              <a:chOff x="476" y="1340"/>
              <a:chExt cx="1361" cy="1361"/>
            </a:xfrm>
          </p:grpSpPr>
          <p:sp>
            <p:nvSpPr>
              <p:cNvPr id="254984" name="Oval 8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tint val="0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94576" name="Oval 9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rgbClr val="0000FF">
                      <a:alpha val="32001"/>
                    </a:srgbClr>
                  </a:gs>
                  <a:gs pos="100000">
                    <a:srgbClr val="000000">
                      <a:alpha val="89998"/>
                    </a:srgb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254986" name="Oval 10"/>
              <p:cNvSpPr>
                <a:spLocks noChangeArrowheads="1"/>
              </p:cNvSpPr>
              <p:nvPr/>
            </p:nvSpPr>
            <p:spPr bwMode="gray">
              <a:xfrm>
                <a:off x="565" y="1429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shade val="54118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94578" name="Oval 11"/>
              <p:cNvSpPr>
                <a:spLocks noChangeArrowheads="1"/>
              </p:cNvSpPr>
              <p:nvPr/>
            </p:nvSpPr>
            <p:spPr bwMode="gray">
              <a:xfrm>
                <a:off x="566" y="1431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rgbClr val="FFFF00">
                      <a:alpha val="0"/>
                    </a:srgbClr>
                  </a:gs>
                  <a:gs pos="100000">
                    <a:srgbClr val="276F6C"/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194579" name="Oval 12"/>
              <p:cNvSpPr>
                <a:spLocks noChangeArrowheads="1"/>
              </p:cNvSpPr>
              <p:nvPr/>
            </p:nvSpPr>
            <p:spPr bwMode="gray">
              <a:xfrm>
                <a:off x="624" y="1488"/>
                <a:ext cx="1065" cy="1065"/>
              </a:xfrm>
              <a:prstGeom prst="ellipse">
                <a:avLst/>
              </a:prstGeom>
              <a:solidFill>
                <a:srgbClr val="333333"/>
              </a:soli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grpSp>
            <p:nvGrpSpPr>
              <p:cNvPr id="4" name="Group 13"/>
              <p:cNvGrpSpPr>
                <a:grpSpLocks/>
              </p:cNvGrpSpPr>
              <p:nvPr/>
            </p:nvGrpSpPr>
            <p:grpSpPr bwMode="auto">
              <a:xfrm>
                <a:off x="641" y="1504"/>
                <a:ext cx="1031" cy="1031"/>
                <a:chOff x="4166" y="1706"/>
                <a:chExt cx="1252" cy="1252"/>
              </a:xfrm>
            </p:grpSpPr>
            <p:sp>
              <p:nvSpPr>
                <p:cNvPr id="194582" name="Oval 14"/>
                <p:cNvSpPr>
                  <a:spLocks noChangeArrowheads="1"/>
                </p:cNvSpPr>
                <p:nvPr/>
              </p:nvSpPr>
              <p:spPr bwMode="gray">
                <a:xfrm>
                  <a:off x="4166" y="1706"/>
                  <a:ext cx="1252" cy="125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636869"/>
                    </a:gs>
                    <a:gs pos="100000">
                      <a:srgbClr val="D6E1E2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94583" name="Oval 15"/>
                <p:cNvSpPr>
                  <a:spLocks noChangeArrowheads="1"/>
                </p:cNvSpPr>
                <p:nvPr/>
              </p:nvSpPr>
              <p:spPr bwMode="gray">
                <a:xfrm>
                  <a:off x="4182" y="1713"/>
                  <a:ext cx="1222" cy="122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alpha val="0"/>
                      </a:srgbClr>
                    </a:gs>
                    <a:gs pos="100000">
                      <a:srgbClr val="F1F5F5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94584" name="Oval 16"/>
                <p:cNvSpPr>
                  <a:spLocks noChangeArrowheads="1"/>
                </p:cNvSpPr>
                <p:nvPr/>
              </p:nvSpPr>
              <p:spPr bwMode="gray">
                <a:xfrm>
                  <a:off x="4195" y="1725"/>
                  <a:ext cx="1162" cy="114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AAB2B3"/>
                    </a:gs>
                    <a:gs pos="100000">
                      <a:srgbClr val="D6E1E2">
                        <a:alpha val="48000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94585" name="Oval 17"/>
                <p:cNvSpPr>
                  <a:spLocks noChangeArrowheads="1"/>
                </p:cNvSpPr>
                <p:nvPr/>
              </p:nvSpPr>
              <p:spPr bwMode="gray">
                <a:xfrm>
                  <a:off x="4263" y="1757"/>
                  <a:ext cx="1033" cy="92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D6E1E2">
                        <a:alpha val="37999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194581" name="Text Box 18"/>
              <p:cNvSpPr txBox="1">
                <a:spLocks noChangeArrowheads="1"/>
              </p:cNvSpPr>
              <p:nvPr/>
            </p:nvSpPr>
            <p:spPr bwMode="gray">
              <a:xfrm>
                <a:off x="745" y="1451"/>
                <a:ext cx="830" cy="826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ru-RU" sz="8000" b="1">
                    <a:solidFill>
                      <a:srgbClr val="FF3300"/>
                    </a:solidFill>
                    <a:latin typeface="Georgia" pitchFamily="18" charset="0"/>
                  </a:rPr>
                  <a:t>21</a:t>
                </a:r>
                <a:endParaRPr lang="en-US" sz="8000" b="1">
                  <a:solidFill>
                    <a:srgbClr val="FF3300"/>
                  </a:solidFill>
                  <a:latin typeface="Georgia" pitchFamily="18" charset="0"/>
                </a:endParaRPr>
              </a:p>
            </p:txBody>
          </p:sp>
        </p:grpSp>
      </p:grpSp>
      <p:sp>
        <p:nvSpPr>
          <p:cNvPr id="194565" name="AutoShape 19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237288"/>
            <a:ext cx="684212" cy="620712"/>
          </a:xfrm>
          <a:prstGeom prst="actionButtonHome">
            <a:avLst/>
          </a:prstGeom>
          <a:gradFill rotWithShape="1">
            <a:gsLst>
              <a:gs pos="0">
                <a:srgbClr val="0000FF"/>
              </a:gs>
              <a:gs pos="100000">
                <a:srgbClr val="2F3D48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5" name="Group 39"/>
          <p:cNvGrpSpPr>
            <a:grpSpLocks/>
          </p:cNvGrpSpPr>
          <p:nvPr/>
        </p:nvGrpSpPr>
        <p:grpSpPr bwMode="auto">
          <a:xfrm>
            <a:off x="285720" y="214290"/>
            <a:ext cx="2643206" cy="1500174"/>
            <a:chOff x="3334" y="0"/>
            <a:chExt cx="1678" cy="1071"/>
          </a:xfrm>
        </p:grpSpPr>
        <p:sp>
          <p:nvSpPr>
            <p:cNvPr id="25" name="Oval 25"/>
            <p:cNvSpPr>
              <a:spLocks noChangeArrowheads="1"/>
            </p:cNvSpPr>
            <p:nvPr/>
          </p:nvSpPr>
          <p:spPr bwMode="gray">
            <a:xfrm>
              <a:off x="3334" y="0"/>
              <a:ext cx="1678" cy="1071"/>
            </a:xfrm>
            <a:prstGeom prst="ellipse">
              <a:avLst/>
            </a:prstGeom>
            <a:gradFill rotWithShape="1">
              <a:gsLst>
                <a:gs pos="0">
                  <a:srgbClr val="0000FF"/>
                </a:gs>
                <a:gs pos="100000">
                  <a:srgbClr val="2F3D48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>
              <a:outerShdw sy="50000" kx="-2453608" algn="br" rotWithShape="0">
                <a:srgbClr val="001D3A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6" name="WordArt 32">
              <a:hlinkClick r:id="rId3" action="ppaction://hlinksldjump"/>
            </p:cNvPr>
            <p:cNvSpPr>
              <a:spLocks noChangeArrowheads="1" noChangeShapeType="1" noTextEdit="1"/>
            </p:cNvSpPr>
            <p:nvPr/>
          </p:nvSpPr>
          <p:spPr bwMode="auto">
            <a:xfrm>
              <a:off x="3446" y="290"/>
              <a:ext cx="1497" cy="454"/>
            </a:xfrm>
            <a:prstGeom prst="rect">
              <a:avLst/>
            </a:prstGeom>
          </p:spPr>
          <p:txBody>
            <a:bodyPr wrap="none" fromWordArt="1">
              <a:prstTxWarp prst="textDeflate">
                <a:avLst>
                  <a:gd name="adj" fmla="val 26227"/>
                </a:avLst>
              </a:prstTxWarp>
            </a:bodyPr>
            <a:lstStyle/>
            <a:p>
              <a:pPr algn="ctr"/>
              <a:r>
                <a:rPr lang="ru-RU" sz="3600" kern="10" dirty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Impact"/>
                </a:rPr>
                <a:t>География</a:t>
              </a:r>
              <a:endPara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Impac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Нижний колонтитул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www.themegallery.com</a:t>
            </a:r>
          </a:p>
        </p:txBody>
      </p:sp>
      <p:sp>
        <p:nvSpPr>
          <p:cNvPr id="717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ИГРОКИ</a:t>
            </a:r>
            <a:endParaRPr lang="en-US" smtClean="0"/>
          </a:p>
        </p:txBody>
      </p:sp>
      <p:grpSp>
        <p:nvGrpSpPr>
          <p:cNvPr id="2" name="Group 88"/>
          <p:cNvGrpSpPr>
            <a:grpSpLocks/>
          </p:cNvGrpSpPr>
          <p:nvPr/>
        </p:nvGrpSpPr>
        <p:grpSpPr bwMode="auto">
          <a:xfrm>
            <a:off x="1981200" y="1947863"/>
            <a:ext cx="762000" cy="665162"/>
            <a:chOff x="1110" y="2656"/>
            <a:chExt cx="1549" cy="1351"/>
          </a:xfrm>
        </p:grpSpPr>
        <p:sp>
          <p:nvSpPr>
            <p:cNvPr id="7201" name="AutoShape 89"/>
            <p:cNvSpPr>
              <a:spLocks noChangeArrowheads="1"/>
            </p:cNvSpPr>
            <p:nvPr/>
          </p:nvSpPr>
          <p:spPr bwMode="gray">
            <a:xfrm>
              <a:off x="1123" y="2679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202" name="AutoShape 90"/>
            <p:cNvSpPr>
              <a:spLocks noChangeArrowheads="1"/>
            </p:cNvSpPr>
            <p:nvPr/>
          </p:nvSpPr>
          <p:spPr bwMode="gray">
            <a:xfrm>
              <a:off x="1110" y="2656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adFill rotWithShape="1">
              <a:gsLst>
                <a:gs pos="0">
                  <a:srgbClr val="E6E6E6"/>
                </a:gs>
                <a:gs pos="7500">
                  <a:srgbClr val="7D8496"/>
                </a:gs>
                <a:gs pos="26500">
                  <a:srgbClr val="E6E6E6"/>
                </a:gs>
                <a:gs pos="34000">
                  <a:srgbClr val="7D8496"/>
                </a:gs>
                <a:gs pos="46500">
                  <a:srgbClr val="E6E6E6"/>
                </a:gs>
                <a:gs pos="50000">
                  <a:srgbClr val="FFFFFF"/>
                </a:gs>
                <a:gs pos="53500">
                  <a:srgbClr val="E6E6E6"/>
                </a:gs>
                <a:gs pos="66000">
                  <a:srgbClr val="7D8496"/>
                </a:gs>
                <a:gs pos="73500">
                  <a:srgbClr val="E6E6E6"/>
                </a:gs>
                <a:gs pos="92500">
                  <a:srgbClr val="7D8496"/>
                </a:gs>
                <a:gs pos="100000">
                  <a:srgbClr val="E6E6E6"/>
                </a:gs>
              </a:gsLst>
              <a:lin ang="2700000" scaled="1"/>
            </a:gradFill>
            <a:ln w="9525">
              <a:solidFill>
                <a:srgbClr val="C0C0C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1051" name="AutoShape 91"/>
            <p:cNvSpPr>
              <a:spLocks noChangeArrowheads="1"/>
            </p:cNvSpPr>
            <p:nvPr/>
          </p:nvSpPr>
          <p:spPr bwMode="gray">
            <a:xfrm>
              <a:off x="1200" y="2737"/>
              <a:ext cx="1349" cy="1167"/>
            </a:xfrm>
            <a:prstGeom prst="hexagon">
              <a:avLst>
                <a:gd name="adj" fmla="val 28896"/>
                <a:gd name="vf" fmla="val 115470"/>
              </a:avLst>
            </a:prstGeom>
            <a:gradFill rotWithShape="1">
              <a:gsLst>
                <a:gs pos="0">
                  <a:schemeClr val="hlink">
                    <a:gamma/>
                    <a:shade val="46275"/>
                    <a:invGamma/>
                  </a:schemeClr>
                </a:gs>
                <a:gs pos="100000">
                  <a:schemeClr val="hlink"/>
                </a:gs>
              </a:gsLst>
              <a:lin ang="27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</p:grpSp>
      <p:grpSp>
        <p:nvGrpSpPr>
          <p:cNvPr id="3" name="Group 92"/>
          <p:cNvGrpSpPr>
            <a:grpSpLocks/>
          </p:cNvGrpSpPr>
          <p:nvPr/>
        </p:nvGrpSpPr>
        <p:grpSpPr bwMode="auto">
          <a:xfrm>
            <a:off x="1981200" y="2862263"/>
            <a:ext cx="762000" cy="665162"/>
            <a:chOff x="3174" y="2656"/>
            <a:chExt cx="1549" cy="1351"/>
          </a:xfrm>
        </p:grpSpPr>
        <p:sp>
          <p:nvSpPr>
            <p:cNvPr id="7198" name="AutoShape 93"/>
            <p:cNvSpPr>
              <a:spLocks noChangeArrowheads="1"/>
            </p:cNvSpPr>
            <p:nvPr/>
          </p:nvSpPr>
          <p:spPr bwMode="gray">
            <a:xfrm>
              <a:off x="3187" y="2679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199" name="AutoShape 94"/>
            <p:cNvSpPr>
              <a:spLocks noChangeArrowheads="1"/>
            </p:cNvSpPr>
            <p:nvPr/>
          </p:nvSpPr>
          <p:spPr bwMode="gray">
            <a:xfrm>
              <a:off x="3174" y="2656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adFill rotWithShape="1">
              <a:gsLst>
                <a:gs pos="0">
                  <a:srgbClr val="E6E6E6"/>
                </a:gs>
                <a:gs pos="7500">
                  <a:srgbClr val="7D8496"/>
                </a:gs>
                <a:gs pos="26500">
                  <a:srgbClr val="E6E6E6"/>
                </a:gs>
                <a:gs pos="34000">
                  <a:srgbClr val="7D8496"/>
                </a:gs>
                <a:gs pos="46500">
                  <a:srgbClr val="E6E6E6"/>
                </a:gs>
                <a:gs pos="50000">
                  <a:srgbClr val="FFFFFF"/>
                </a:gs>
                <a:gs pos="53500">
                  <a:srgbClr val="E6E6E6"/>
                </a:gs>
                <a:gs pos="66000">
                  <a:srgbClr val="7D8496"/>
                </a:gs>
                <a:gs pos="73500">
                  <a:srgbClr val="E6E6E6"/>
                </a:gs>
                <a:gs pos="92500">
                  <a:srgbClr val="7D8496"/>
                </a:gs>
                <a:gs pos="100000">
                  <a:srgbClr val="E6E6E6"/>
                </a:gs>
              </a:gsLst>
              <a:lin ang="2700000" scaled="1"/>
            </a:gradFill>
            <a:ln w="9525">
              <a:solidFill>
                <a:srgbClr val="C0C0C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1055" name="AutoShape 95"/>
            <p:cNvSpPr>
              <a:spLocks noChangeArrowheads="1"/>
            </p:cNvSpPr>
            <p:nvPr/>
          </p:nvSpPr>
          <p:spPr bwMode="gray">
            <a:xfrm>
              <a:off x="3264" y="2737"/>
              <a:ext cx="1349" cy="1167"/>
            </a:xfrm>
            <a:prstGeom prst="hexagon">
              <a:avLst>
                <a:gd name="adj" fmla="val 28896"/>
                <a:gd name="vf" fmla="val 115470"/>
              </a:avLst>
            </a:prstGeom>
            <a:gradFill rotWithShape="1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27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7174" name="Line 96"/>
          <p:cNvSpPr>
            <a:spLocks noChangeShapeType="1"/>
          </p:cNvSpPr>
          <p:nvPr/>
        </p:nvSpPr>
        <p:spPr bwMode="auto">
          <a:xfrm>
            <a:off x="2590800" y="2557463"/>
            <a:ext cx="4800600" cy="0"/>
          </a:xfrm>
          <a:prstGeom prst="line">
            <a:avLst/>
          </a:prstGeom>
          <a:noFill/>
          <a:ln w="25400">
            <a:solidFill>
              <a:schemeClr val="tx1"/>
            </a:solidFill>
            <a:prstDash val="sysDot"/>
            <a:round/>
            <a:headEnd/>
            <a:tailEnd type="oval" w="med" len="med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7175" name="Text Box 97"/>
          <p:cNvSpPr txBox="1">
            <a:spLocks noChangeArrowheads="1"/>
          </p:cNvSpPr>
          <p:nvPr/>
        </p:nvSpPr>
        <p:spPr bwMode="auto">
          <a:xfrm>
            <a:off x="3132138" y="1989138"/>
            <a:ext cx="3475631" cy="52322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ru-RU" sz="2800" b="1" dirty="0" smtClean="0">
                <a:latin typeface="Georgia" pitchFamily="18" charset="0"/>
              </a:rPr>
              <a:t>Садыкова </a:t>
            </a:r>
            <a:r>
              <a:rPr lang="ru-RU" sz="2800" b="1" dirty="0" err="1" smtClean="0">
                <a:latin typeface="Georgia" pitchFamily="18" charset="0"/>
              </a:rPr>
              <a:t>Айман</a:t>
            </a:r>
            <a:endParaRPr lang="en-US" sz="2800" b="1" dirty="0">
              <a:latin typeface="Georgia" pitchFamily="18" charset="0"/>
            </a:endParaRPr>
          </a:p>
        </p:txBody>
      </p:sp>
      <p:sp>
        <p:nvSpPr>
          <p:cNvPr id="7176" name="Text Box 98"/>
          <p:cNvSpPr txBox="1">
            <a:spLocks noChangeArrowheads="1"/>
          </p:cNvSpPr>
          <p:nvPr/>
        </p:nvSpPr>
        <p:spPr bwMode="gray">
          <a:xfrm>
            <a:off x="2178050" y="2046288"/>
            <a:ext cx="354013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sz="2400" b="1"/>
              <a:t>1</a:t>
            </a:r>
          </a:p>
        </p:txBody>
      </p:sp>
      <p:sp>
        <p:nvSpPr>
          <p:cNvPr id="7177" name="Line 99"/>
          <p:cNvSpPr>
            <a:spLocks noChangeShapeType="1"/>
          </p:cNvSpPr>
          <p:nvPr/>
        </p:nvSpPr>
        <p:spPr bwMode="auto">
          <a:xfrm>
            <a:off x="2590800" y="3471863"/>
            <a:ext cx="4800600" cy="0"/>
          </a:xfrm>
          <a:prstGeom prst="line">
            <a:avLst/>
          </a:prstGeom>
          <a:noFill/>
          <a:ln w="25400">
            <a:solidFill>
              <a:schemeClr val="tx1"/>
            </a:solidFill>
            <a:prstDash val="sysDot"/>
            <a:round/>
            <a:headEnd/>
            <a:tailEnd type="oval" w="med" len="med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7178" name="Text Box 100"/>
          <p:cNvSpPr txBox="1">
            <a:spLocks noChangeArrowheads="1"/>
          </p:cNvSpPr>
          <p:nvPr/>
        </p:nvSpPr>
        <p:spPr bwMode="auto">
          <a:xfrm>
            <a:off x="3214678" y="4714884"/>
            <a:ext cx="3105337" cy="52322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ru-RU" sz="2800" b="1" dirty="0" smtClean="0">
                <a:latin typeface="Georgia" pitchFamily="18" charset="0"/>
              </a:rPr>
              <a:t>Айдаров </a:t>
            </a:r>
            <a:r>
              <a:rPr lang="ru-RU" sz="2800" b="1" dirty="0" err="1" smtClean="0">
                <a:latin typeface="Georgia" pitchFamily="18" charset="0"/>
              </a:rPr>
              <a:t>Ануар</a:t>
            </a:r>
            <a:endParaRPr lang="en-US" sz="2800" b="1" dirty="0">
              <a:latin typeface="Georgia" pitchFamily="18" charset="0"/>
            </a:endParaRPr>
          </a:p>
        </p:txBody>
      </p:sp>
      <p:sp>
        <p:nvSpPr>
          <p:cNvPr id="7179" name="Text Box 101"/>
          <p:cNvSpPr txBox="1">
            <a:spLocks noChangeArrowheads="1"/>
          </p:cNvSpPr>
          <p:nvPr/>
        </p:nvSpPr>
        <p:spPr bwMode="gray">
          <a:xfrm>
            <a:off x="2178050" y="2960688"/>
            <a:ext cx="354013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sz="2400" b="1"/>
              <a:t>2</a:t>
            </a:r>
          </a:p>
        </p:txBody>
      </p:sp>
      <p:grpSp>
        <p:nvGrpSpPr>
          <p:cNvPr id="4" name="Group 102"/>
          <p:cNvGrpSpPr>
            <a:grpSpLocks/>
          </p:cNvGrpSpPr>
          <p:nvPr/>
        </p:nvGrpSpPr>
        <p:grpSpPr bwMode="auto">
          <a:xfrm>
            <a:off x="1981200" y="3754438"/>
            <a:ext cx="762000" cy="665162"/>
            <a:chOff x="1110" y="2656"/>
            <a:chExt cx="1549" cy="1351"/>
          </a:xfrm>
        </p:grpSpPr>
        <p:sp>
          <p:nvSpPr>
            <p:cNvPr id="7195" name="AutoShape 103"/>
            <p:cNvSpPr>
              <a:spLocks noChangeArrowheads="1"/>
            </p:cNvSpPr>
            <p:nvPr/>
          </p:nvSpPr>
          <p:spPr bwMode="gray">
            <a:xfrm>
              <a:off x="1123" y="2679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196" name="AutoShape 104"/>
            <p:cNvSpPr>
              <a:spLocks noChangeArrowheads="1"/>
            </p:cNvSpPr>
            <p:nvPr/>
          </p:nvSpPr>
          <p:spPr bwMode="gray">
            <a:xfrm>
              <a:off x="1110" y="2656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adFill rotWithShape="1">
              <a:gsLst>
                <a:gs pos="0">
                  <a:srgbClr val="E6E6E6"/>
                </a:gs>
                <a:gs pos="7500">
                  <a:srgbClr val="7D8496"/>
                </a:gs>
                <a:gs pos="26500">
                  <a:srgbClr val="E6E6E6"/>
                </a:gs>
                <a:gs pos="34000">
                  <a:srgbClr val="7D8496"/>
                </a:gs>
                <a:gs pos="46500">
                  <a:srgbClr val="E6E6E6"/>
                </a:gs>
                <a:gs pos="50000">
                  <a:srgbClr val="FFFFFF"/>
                </a:gs>
                <a:gs pos="53500">
                  <a:srgbClr val="E6E6E6"/>
                </a:gs>
                <a:gs pos="66000">
                  <a:srgbClr val="7D8496"/>
                </a:gs>
                <a:gs pos="73500">
                  <a:srgbClr val="E6E6E6"/>
                </a:gs>
                <a:gs pos="92500">
                  <a:srgbClr val="7D8496"/>
                </a:gs>
                <a:gs pos="100000">
                  <a:srgbClr val="E6E6E6"/>
                </a:gs>
              </a:gsLst>
              <a:lin ang="2700000" scaled="1"/>
            </a:gradFill>
            <a:ln w="9525">
              <a:solidFill>
                <a:srgbClr val="C0C0C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1065" name="AutoShape 105"/>
            <p:cNvSpPr>
              <a:spLocks noChangeArrowheads="1"/>
            </p:cNvSpPr>
            <p:nvPr/>
          </p:nvSpPr>
          <p:spPr bwMode="gray">
            <a:xfrm>
              <a:off x="1200" y="2737"/>
              <a:ext cx="1349" cy="1167"/>
            </a:xfrm>
            <a:prstGeom prst="hexagon">
              <a:avLst>
                <a:gd name="adj" fmla="val 28896"/>
                <a:gd name="vf" fmla="val 115470"/>
              </a:avLst>
            </a:prstGeom>
            <a:gradFill rotWithShape="1">
              <a:gsLst>
                <a:gs pos="0">
                  <a:schemeClr val="hlink">
                    <a:gamma/>
                    <a:shade val="46275"/>
                    <a:invGamma/>
                  </a:schemeClr>
                </a:gs>
                <a:gs pos="100000">
                  <a:schemeClr val="hlink"/>
                </a:gs>
              </a:gsLst>
              <a:lin ang="27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</p:grpSp>
      <p:grpSp>
        <p:nvGrpSpPr>
          <p:cNvPr id="5" name="Group 106"/>
          <p:cNvGrpSpPr>
            <a:grpSpLocks/>
          </p:cNvGrpSpPr>
          <p:nvPr/>
        </p:nvGrpSpPr>
        <p:grpSpPr bwMode="auto">
          <a:xfrm>
            <a:off x="1981200" y="4668838"/>
            <a:ext cx="762000" cy="665162"/>
            <a:chOff x="3174" y="2656"/>
            <a:chExt cx="1549" cy="1351"/>
          </a:xfrm>
        </p:grpSpPr>
        <p:sp>
          <p:nvSpPr>
            <p:cNvPr id="7192" name="AutoShape 107"/>
            <p:cNvSpPr>
              <a:spLocks noChangeArrowheads="1"/>
            </p:cNvSpPr>
            <p:nvPr/>
          </p:nvSpPr>
          <p:spPr bwMode="gray">
            <a:xfrm>
              <a:off x="3187" y="2679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193" name="AutoShape 108"/>
            <p:cNvSpPr>
              <a:spLocks noChangeArrowheads="1"/>
            </p:cNvSpPr>
            <p:nvPr/>
          </p:nvSpPr>
          <p:spPr bwMode="gray">
            <a:xfrm>
              <a:off x="3174" y="2656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adFill rotWithShape="1">
              <a:gsLst>
                <a:gs pos="0">
                  <a:srgbClr val="E6E6E6"/>
                </a:gs>
                <a:gs pos="7500">
                  <a:srgbClr val="7D8496"/>
                </a:gs>
                <a:gs pos="26500">
                  <a:srgbClr val="E6E6E6"/>
                </a:gs>
                <a:gs pos="34000">
                  <a:srgbClr val="7D8496"/>
                </a:gs>
                <a:gs pos="46500">
                  <a:srgbClr val="E6E6E6"/>
                </a:gs>
                <a:gs pos="50000">
                  <a:srgbClr val="FFFFFF"/>
                </a:gs>
                <a:gs pos="53500">
                  <a:srgbClr val="E6E6E6"/>
                </a:gs>
                <a:gs pos="66000">
                  <a:srgbClr val="7D8496"/>
                </a:gs>
                <a:gs pos="73500">
                  <a:srgbClr val="E6E6E6"/>
                </a:gs>
                <a:gs pos="92500">
                  <a:srgbClr val="7D8496"/>
                </a:gs>
                <a:gs pos="100000">
                  <a:srgbClr val="E6E6E6"/>
                </a:gs>
              </a:gsLst>
              <a:lin ang="2700000" scaled="1"/>
            </a:gradFill>
            <a:ln w="9525">
              <a:solidFill>
                <a:srgbClr val="C0C0C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1069" name="AutoShape 109"/>
            <p:cNvSpPr>
              <a:spLocks noChangeArrowheads="1"/>
            </p:cNvSpPr>
            <p:nvPr/>
          </p:nvSpPr>
          <p:spPr bwMode="gray">
            <a:xfrm>
              <a:off x="3264" y="2737"/>
              <a:ext cx="1349" cy="1167"/>
            </a:xfrm>
            <a:prstGeom prst="hexagon">
              <a:avLst>
                <a:gd name="adj" fmla="val 28896"/>
                <a:gd name="vf" fmla="val 115470"/>
              </a:avLst>
            </a:prstGeom>
            <a:gradFill rotWithShape="1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27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7182" name="Line 110"/>
          <p:cNvSpPr>
            <a:spLocks noChangeShapeType="1"/>
          </p:cNvSpPr>
          <p:nvPr/>
        </p:nvSpPr>
        <p:spPr bwMode="auto">
          <a:xfrm>
            <a:off x="2590800" y="4364038"/>
            <a:ext cx="4800600" cy="0"/>
          </a:xfrm>
          <a:prstGeom prst="line">
            <a:avLst/>
          </a:prstGeom>
          <a:noFill/>
          <a:ln w="25400">
            <a:solidFill>
              <a:schemeClr val="tx1"/>
            </a:solidFill>
            <a:prstDash val="sysDot"/>
            <a:round/>
            <a:headEnd/>
            <a:tailEnd type="oval" w="med" len="med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7183" name="Text Box 111"/>
          <p:cNvSpPr txBox="1">
            <a:spLocks noChangeArrowheads="1"/>
          </p:cNvSpPr>
          <p:nvPr/>
        </p:nvSpPr>
        <p:spPr bwMode="auto">
          <a:xfrm>
            <a:off x="3214678" y="2928934"/>
            <a:ext cx="4277133" cy="52322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ru-RU" sz="2800" b="1" dirty="0" err="1" smtClean="0">
                <a:latin typeface="Georgia" pitchFamily="18" charset="0"/>
              </a:rPr>
              <a:t>Кожинова</a:t>
            </a:r>
            <a:r>
              <a:rPr lang="ru-RU" sz="2800" b="1" dirty="0" smtClean="0">
                <a:latin typeface="Georgia" pitchFamily="18" charset="0"/>
              </a:rPr>
              <a:t> </a:t>
            </a:r>
            <a:r>
              <a:rPr lang="ru-RU" sz="2800" b="1" dirty="0" err="1" smtClean="0">
                <a:latin typeface="Georgia" pitchFamily="18" charset="0"/>
              </a:rPr>
              <a:t>Анжелика</a:t>
            </a:r>
            <a:endParaRPr lang="en-US" sz="2800" b="1" dirty="0">
              <a:latin typeface="Georgia" pitchFamily="18" charset="0"/>
            </a:endParaRPr>
          </a:p>
        </p:txBody>
      </p:sp>
      <p:sp>
        <p:nvSpPr>
          <p:cNvPr id="7184" name="Text Box 112"/>
          <p:cNvSpPr txBox="1">
            <a:spLocks noChangeArrowheads="1"/>
          </p:cNvSpPr>
          <p:nvPr/>
        </p:nvSpPr>
        <p:spPr bwMode="gray">
          <a:xfrm>
            <a:off x="2178050" y="3852863"/>
            <a:ext cx="354013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sz="2400" b="1"/>
              <a:t>3</a:t>
            </a:r>
          </a:p>
        </p:txBody>
      </p:sp>
      <p:sp>
        <p:nvSpPr>
          <p:cNvPr id="7185" name="Line 113"/>
          <p:cNvSpPr>
            <a:spLocks noChangeShapeType="1"/>
          </p:cNvSpPr>
          <p:nvPr/>
        </p:nvSpPr>
        <p:spPr bwMode="auto">
          <a:xfrm>
            <a:off x="2590800" y="5278438"/>
            <a:ext cx="4800600" cy="0"/>
          </a:xfrm>
          <a:prstGeom prst="line">
            <a:avLst/>
          </a:prstGeom>
          <a:noFill/>
          <a:ln w="25400">
            <a:solidFill>
              <a:schemeClr val="tx1"/>
            </a:solidFill>
            <a:prstDash val="sysDot"/>
            <a:round/>
            <a:headEnd/>
            <a:tailEnd type="oval" w="med" len="med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7186" name="Text Box 114"/>
          <p:cNvSpPr txBox="1">
            <a:spLocks noChangeArrowheads="1"/>
          </p:cNvSpPr>
          <p:nvPr/>
        </p:nvSpPr>
        <p:spPr bwMode="auto">
          <a:xfrm>
            <a:off x="3214678" y="3786190"/>
            <a:ext cx="4604146" cy="52322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ru-RU" sz="2800" b="1" dirty="0" err="1" smtClean="0">
                <a:latin typeface="Georgia" pitchFamily="18" charset="0"/>
              </a:rPr>
              <a:t>Кременицкий</a:t>
            </a:r>
            <a:r>
              <a:rPr lang="ru-RU" sz="2800" b="1" dirty="0" smtClean="0">
                <a:latin typeface="Georgia" pitchFamily="18" charset="0"/>
              </a:rPr>
              <a:t> Алексей</a:t>
            </a:r>
            <a:endParaRPr lang="en-US" sz="2800" b="1" dirty="0">
              <a:latin typeface="Georgia" pitchFamily="18" charset="0"/>
            </a:endParaRPr>
          </a:p>
        </p:txBody>
      </p:sp>
      <p:sp>
        <p:nvSpPr>
          <p:cNvPr id="7187" name="Text Box 115"/>
          <p:cNvSpPr txBox="1">
            <a:spLocks noChangeArrowheads="1"/>
          </p:cNvSpPr>
          <p:nvPr/>
        </p:nvSpPr>
        <p:spPr bwMode="gray">
          <a:xfrm>
            <a:off x="2178050" y="4767263"/>
            <a:ext cx="354013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sz="2400" b="1"/>
              <a:t>4</a:t>
            </a:r>
          </a:p>
        </p:txBody>
      </p:sp>
      <p:sp>
        <p:nvSpPr>
          <p:cNvPr id="7188" name="Rectangle 117"/>
          <p:cNvSpPr>
            <a:spLocks noChangeArrowheads="1"/>
          </p:cNvSpPr>
          <p:nvPr/>
        </p:nvSpPr>
        <p:spPr bwMode="auto">
          <a:xfrm>
            <a:off x="5795963" y="6165850"/>
            <a:ext cx="3348037" cy="692150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1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1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1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Нижний колонтитул 5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www.themegallery.com</a:t>
            </a:r>
          </a:p>
        </p:txBody>
      </p:sp>
      <p:sp>
        <p:nvSpPr>
          <p:cNvPr id="2150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dirty="0" smtClean="0"/>
              <a:t>Шестнадцатый вопрос</a:t>
            </a:r>
            <a:endParaRPr lang="en-US" dirty="0" smtClean="0"/>
          </a:p>
        </p:txBody>
      </p:sp>
      <p:sp>
        <p:nvSpPr>
          <p:cNvPr id="8601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79388" y="1125538"/>
            <a:ext cx="8431212" cy="30734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None/>
            </a:pPr>
            <a:r>
              <a:rPr lang="ru-RU" sz="4800" b="1" dirty="0" smtClean="0"/>
              <a:t>С какой частью речи не употребляются предлоги?</a:t>
            </a:r>
            <a:endParaRPr lang="en-US" sz="4800" dirty="0" smtClean="0"/>
          </a:p>
        </p:txBody>
      </p:sp>
      <p:sp>
        <p:nvSpPr>
          <p:cNvPr id="21509" name="Rectangle 4"/>
          <p:cNvSpPr>
            <a:spLocks noChangeArrowheads="1"/>
          </p:cNvSpPr>
          <p:nvPr/>
        </p:nvSpPr>
        <p:spPr bwMode="auto">
          <a:xfrm>
            <a:off x="5795963" y="6165850"/>
            <a:ext cx="3348037" cy="692150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aphicFrame>
        <p:nvGraphicFramePr>
          <p:cNvPr id="86056" name="Group 40"/>
          <p:cNvGraphicFramePr>
            <a:graphicFrameLocks noGrp="1"/>
          </p:cNvGraphicFramePr>
          <p:nvPr>
            <p:ph sz="half" idx="2"/>
          </p:nvPr>
        </p:nvGraphicFramePr>
        <p:xfrm>
          <a:off x="755650" y="4437063"/>
          <a:ext cx="7488238" cy="1828800"/>
        </p:xfrm>
        <a:graphic>
          <a:graphicData uri="http://schemas.openxmlformats.org/drawingml/2006/table">
            <a:tbl>
              <a:tblPr/>
              <a:tblGrid>
                <a:gridCol w="3455988"/>
                <a:gridCol w="431800"/>
                <a:gridCol w="431800"/>
                <a:gridCol w="3168650"/>
              </a:tblGrid>
              <a:tr h="433388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815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Georgia" pitchFamily="18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Georgia" pitchFamily="18" charset="0"/>
                        </a:rPr>
                        <a:t>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85763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Georgia" pitchFamily="18" charset="0"/>
                        </a:rPr>
                        <a:t>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Georgia" pitchFamily="18" charset="0"/>
                        </a:rPr>
                        <a:t>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656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6044" name="WordArt 28"/>
          <p:cNvSpPr>
            <a:spLocks noChangeArrowheads="1" noChangeShapeType="1" noTextEdit="1"/>
          </p:cNvSpPr>
          <p:nvPr/>
        </p:nvSpPr>
        <p:spPr bwMode="auto">
          <a:xfrm>
            <a:off x="785786" y="4572008"/>
            <a:ext cx="3240087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9525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3366FF"/>
                </a:solidFill>
                <a:latin typeface="Arial"/>
                <a:cs typeface="Arial"/>
              </a:rPr>
              <a:t>Существительное</a:t>
            </a:r>
            <a:endParaRPr lang="ru-RU" sz="3600" b="1" kern="10" dirty="0">
              <a:ln w="9525">
                <a:solidFill>
                  <a:srgbClr val="FFFF00"/>
                </a:solidFill>
                <a:round/>
                <a:headEnd/>
                <a:tailEnd/>
              </a:ln>
              <a:solidFill>
                <a:srgbClr val="3366FF"/>
              </a:solidFill>
              <a:latin typeface="Arial"/>
              <a:cs typeface="Arial"/>
            </a:endParaRPr>
          </a:p>
        </p:txBody>
      </p:sp>
      <p:sp>
        <p:nvSpPr>
          <p:cNvPr id="86045" name="WordArt 29"/>
          <p:cNvSpPr>
            <a:spLocks noChangeArrowheads="1" noChangeShapeType="1" noTextEdit="1"/>
          </p:cNvSpPr>
          <p:nvPr/>
        </p:nvSpPr>
        <p:spPr bwMode="auto">
          <a:xfrm>
            <a:off x="857224" y="5572140"/>
            <a:ext cx="3167062" cy="6492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9525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3366FF"/>
                </a:solidFill>
                <a:latin typeface="Arial"/>
                <a:cs typeface="Arial"/>
              </a:rPr>
              <a:t>Глагол</a:t>
            </a:r>
            <a:endParaRPr lang="ru-RU" sz="3600" b="1" kern="10" dirty="0">
              <a:ln w="9525">
                <a:solidFill>
                  <a:srgbClr val="FFFF00"/>
                </a:solidFill>
                <a:round/>
                <a:headEnd/>
                <a:tailEnd/>
              </a:ln>
              <a:solidFill>
                <a:srgbClr val="3366FF"/>
              </a:solidFill>
              <a:latin typeface="Arial"/>
              <a:cs typeface="Arial"/>
            </a:endParaRPr>
          </a:p>
        </p:txBody>
      </p:sp>
      <p:sp>
        <p:nvSpPr>
          <p:cNvPr id="86046" name="WordArt 30"/>
          <p:cNvSpPr>
            <a:spLocks noChangeArrowheads="1" noChangeShapeType="1" noTextEdit="1"/>
          </p:cNvSpPr>
          <p:nvPr/>
        </p:nvSpPr>
        <p:spPr bwMode="auto">
          <a:xfrm>
            <a:off x="5148263" y="4652963"/>
            <a:ext cx="3024187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9525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3366FF"/>
                </a:solidFill>
                <a:latin typeface="Arial"/>
                <a:cs typeface="Arial"/>
              </a:rPr>
              <a:t>Числительное</a:t>
            </a:r>
            <a:endParaRPr lang="ru-RU" sz="3600" b="1" kern="10" dirty="0">
              <a:ln w="9525">
                <a:solidFill>
                  <a:srgbClr val="FFFF00"/>
                </a:solidFill>
                <a:round/>
                <a:headEnd/>
                <a:tailEnd/>
              </a:ln>
              <a:solidFill>
                <a:srgbClr val="3366FF"/>
              </a:solidFill>
              <a:latin typeface="Arial"/>
              <a:cs typeface="Arial"/>
            </a:endParaRPr>
          </a:p>
        </p:txBody>
      </p:sp>
      <p:sp>
        <p:nvSpPr>
          <p:cNvPr id="86047" name="WordArt 31"/>
          <p:cNvSpPr>
            <a:spLocks noChangeArrowheads="1" noChangeShapeType="1" noTextEdit="1"/>
          </p:cNvSpPr>
          <p:nvPr/>
        </p:nvSpPr>
        <p:spPr bwMode="auto">
          <a:xfrm>
            <a:off x="5148263" y="5445125"/>
            <a:ext cx="3024187" cy="7207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9525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3366FF"/>
                </a:solidFill>
                <a:latin typeface="Arial"/>
                <a:cs typeface="Arial"/>
              </a:rPr>
              <a:t>Прилагательное</a:t>
            </a:r>
            <a:endParaRPr lang="ru-RU" sz="3600" b="1" kern="10" dirty="0">
              <a:ln w="9525">
                <a:solidFill>
                  <a:srgbClr val="FFFF00"/>
                </a:solidFill>
                <a:round/>
                <a:headEnd/>
                <a:tailEnd/>
              </a:ln>
              <a:solidFill>
                <a:srgbClr val="3366FF"/>
              </a:solidFill>
              <a:latin typeface="Arial"/>
              <a:cs typeface="Arial"/>
            </a:endParaRPr>
          </a:p>
        </p:txBody>
      </p:sp>
      <p:sp>
        <p:nvSpPr>
          <p:cNvPr id="86053" name="WordArt 37"/>
          <p:cNvSpPr>
            <a:spLocks noChangeArrowheads="1" noChangeShapeType="1" noTextEdit="1"/>
          </p:cNvSpPr>
          <p:nvPr/>
        </p:nvSpPr>
        <p:spPr bwMode="auto">
          <a:xfrm>
            <a:off x="4214810" y="5429264"/>
            <a:ext cx="414337" cy="3159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3300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Georgia"/>
              </a:rPr>
              <a:t>3</a:t>
            </a:r>
            <a:endParaRPr lang="ru-RU" sz="3600" b="1" kern="10" dirty="0">
              <a:ln w="9525">
                <a:noFill/>
                <a:round/>
                <a:headEnd/>
                <a:tailEnd/>
              </a:ln>
              <a:gradFill rotWithShape="1">
                <a:gsLst>
                  <a:gs pos="0">
                    <a:srgbClr val="FFFF00"/>
                  </a:gs>
                  <a:gs pos="100000">
                    <a:srgbClr val="FF3300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79999"/>
                  </a:srgbClr>
                </a:outerShdw>
              </a:effectLst>
              <a:latin typeface="Georgia"/>
            </a:endParaRPr>
          </a:p>
        </p:txBody>
      </p:sp>
      <p:sp>
        <p:nvSpPr>
          <p:cNvPr id="17" name="Управляющая кнопка: далее 16">
            <a:hlinkClick r:id="rId3" action="ppaction://hlinksldjump" highlightClick="1"/>
          </p:cNvPr>
          <p:cNvSpPr/>
          <p:nvPr/>
        </p:nvSpPr>
        <p:spPr>
          <a:xfrm>
            <a:off x="7786710" y="3143248"/>
            <a:ext cx="1000132" cy="78581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WordArt 1"/>
          <p:cNvSpPr>
            <a:spLocks noChangeArrowheads="1" noChangeShapeType="1" noTextEdit="1"/>
          </p:cNvSpPr>
          <p:nvPr/>
        </p:nvSpPr>
        <p:spPr bwMode="auto">
          <a:xfrm>
            <a:off x="8643966" y="4500570"/>
            <a:ext cx="228600" cy="2095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b="1" kern="10" spc="0" dirty="0" smtClean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Georgia"/>
              </a:rPr>
              <a:t>1</a:t>
            </a:r>
            <a:endParaRPr lang="ru-RU" sz="3600" b="1" kern="10" spc="0" dirty="0">
              <a:ln w="9525">
                <a:solidFill>
                  <a:srgbClr val="FF0000"/>
                </a:solidFill>
                <a:round/>
                <a:headEnd/>
                <a:tailEnd/>
              </a:ln>
              <a:solidFill>
                <a:srgbClr val="FFFF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Georgia"/>
            </a:endParaRPr>
          </a:p>
        </p:txBody>
      </p:sp>
      <p:sp>
        <p:nvSpPr>
          <p:cNvPr id="19" name="WordArt 1"/>
          <p:cNvSpPr>
            <a:spLocks noChangeArrowheads="1" noChangeShapeType="1" noTextEdit="1"/>
          </p:cNvSpPr>
          <p:nvPr/>
        </p:nvSpPr>
        <p:spPr bwMode="auto">
          <a:xfrm>
            <a:off x="8643966" y="4857760"/>
            <a:ext cx="228600" cy="2095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b="1" kern="10" spc="0" dirty="0" smtClean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Georgia"/>
              </a:rPr>
              <a:t>2</a:t>
            </a:r>
            <a:endParaRPr lang="ru-RU" sz="3600" b="1" kern="10" spc="0" dirty="0">
              <a:ln w="9525">
                <a:solidFill>
                  <a:srgbClr val="FF0000"/>
                </a:solidFill>
                <a:round/>
                <a:headEnd/>
                <a:tailEnd/>
              </a:ln>
              <a:solidFill>
                <a:srgbClr val="FFFF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Georgia"/>
            </a:endParaRPr>
          </a:p>
        </p:txBody>
      </p:sp>
      <p:sp>
        <p:nvSpPr>
          <p:cNvPr id="20" name="WordArt 1"/>
          <p:cNvSpPr>
            <a:spLocks noChangeArrowheads="1" noChangeShapeType="1" noTextEdit="1"/>
          </p:cNvSpPr>
          <p:nvPr/>
        </p:nvSpPr>
        <p:spPr bwMode="auto">
          <a:xfrm>
            <a:off x="8643966" y="5143512"/>
            <a:ext cx="228600" cy="2095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b="1" kern="10" spc="0" dirty="0" smtClean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Georgia"/>
              </a:rPr>
              <a:t>3</a:t>
            </a:r>
            <a:endParaRPr lang="ru-RU" sz="3600" b="1" kern="10" spc="0" dirty="0">
              <a:ln w="9525">
                <a:solidFill>
                  <a:srgbClr val="FF0000"/>
                </a:solidFill>
                <a:round/>
                <a:headEnd/>
                <a:tailEnd/>
              </a:ln>
              <a:solidFill>
                <a:srgbClr val="FFFF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Georgia"/>
            </a:endParaRPr>
          </a:p>
        </p:txBody>
      </p:sp>
      <p:sp>
        <p:nvSpPr>
          <p:cNvPr id="21" name="WordArt 1"/>
          <p:cNvSpPr>
            <a:spLocks noChangeArrowheads="1" noChangeShapeType="1" noTextEdit="1"/>
          </p:cNvSpPr>
          <p:nvPr/>
        </p:nvSpPr>
        <p:spPr bwMode="auto">
          <a:xfrm>
            <a:off x="8643966" y="5429264"/>
            <a:ext cx="228600" cy="2095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b="1" kern="10" spc="0" dirty="0" smtClean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Georgia"/>
              </a:rPr>
              <a:t>4</a:t>
            </a:r>
            <a:endParaRPr lang="ru-RU" sz="3600" b="1" kern="10" spc="0" dirty="0">
              <a:ln w="9525">
                <a:solidFill>
                  <a:srgbClr val="FF0000"/>
                </a:solidFill>
                <a:round/>
                <a:headEnd/>
                <a:tailEnd/>
              </a:ln>
              <a:solidFill>
                <a:srgbClr val="FFFF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Georgia"/>
            </a:endParaRPr>
          </a:p>
        </p:txBody>
      </p:sp>
      <p:sp>
        <p:nvSpPr>
          <p:cNvPr id="22" name="WordArt 1"/>
          <p:cNvSpPr>
            <a:spLocks noChangeArrowheads="1" noChangeShapeType="1" noTextEdit="1"/>
          </p:cNvSpPr>
          <p:nvPr/>
        </p:nvSpPr>
        <p:spPr bwMode="auto">
          <a:xfrm>
            <a:off x="8643966" y="5715016"/>
            <a:ext cx="228600" cy="2095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b="1" kern="10" spc="0" dirty="0" smtClean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Georgia"/>
              </a:rPr>
              <a:t>5</a:t>
            </a:r>
            <a:endParaRPr lang="ru-RU" sz="3600" b="1" kern="10" spc="0" dirty="0">
              <a:ln w="9525">
                <a:solidFill>
                  <a:srgbClr val="FF0000"/>
                </a:solidFill>
                <a:round/>
                <a:headEnd/>
                <a:tailEnd/>
              </a:ln>
              <a:solidFill>
                <a:srgbClr val="FFFF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Georgia"/>
            </a:endParaRPr>
          </a:p>
        </p:txBody>
      </p:sp>
      <p:pic>
        <p:nvPicPr>
          <p:cNvPr id="23" name="44  R3 10 Second Countdown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60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60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60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60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60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6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60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60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60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60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60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60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60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60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60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60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60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60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5)">
                                      <p:cBhvr>
                                        <p:cTn id="38" dur="34390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0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860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860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86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65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"/>
                </p:tgtEl>
              </p:cMediaNode>
            </p:audio>
          </p:childTnLst>
        </p:cTn>
      </p:par>
    </p:tnLst>
    <p:bldLst>
      <p:bldP spid="86044" grpId="0" animBg="1"/>
      <p:bldP spid="86045" grpId="0" animBg="1"/>
      <p:bldP spid="86046" grpId="0" animBg="1"/>
      <p:bldP spid="86047" grpId="0" animBg="1"/>
      <p:bldP spid="86053" grpId="0" animBg="1"/>
      <p:bldP spid="18" grpId="0"/>
      <p:bldP spid="19" grpId="0"/>
      <p:bldP spid="20" grpId="0"/>
      <p:bldP spid="21" grpId="0"/>
      <p:bldP spid="22" grpId="0"/>
    </p:bldLst>
  </p:timing>
</p:sld>
</file>

<file path=ppt/slides/slide20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62" name="Нижний колонтитул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www.themegallery.com</a:t>
            </a:r>
          </a:p>
        </p:txBody>
      </p:sp>
      <p:sp>
        <p:nvSpPr>
          <p:cNvPr id="194563" name="Rectangle 2"/>
          <p:cNvSpPr>
            <a:spLocks noChangeArrowheads="1"/>
          </p:cNvSpPr>
          <p:nvPr/>
        </p:nvSpPr>
        <p:spPr bwMode="auto">
          <a:xfrm>
            <a:off x="5795963" y="6165850"/>
            <a:ext cx="3348037" cy="692150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Группа 23"/>
          <p:cNvGrpSpPr/>
          <p:nvPr/>
        </p:nvGrpSpPr>
        <p:grpSpPr>
          <a:xfrm>
            <a:off x="250825" y="2060575"/>
            <a:ext cx="8893175" cy="3384550"/>
            <a:chOff x="250825" y="2060575"/>
            <a:chExt cx="8893175" cy="3384550"/>
          </a:xfrm>
        </p:grpSpPr>
        <p:sp>
          <p:nvSpPr>
            <p:cNvPr id="254980" name="AutoShape 4"/>
            <p:cNvSpPr>
              <a:spLocks noChangeArrowheads="1"/>
            </p:cNvSpPr>
            <p:nvPr/>
          </p:nvSpPr>
          <p:spPr bwMode="gray">
            <a:xfrm>
              <a:off x="250825" y="2060575"/>
              <a:ext cx="8893175" cy="3384550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54981" name="Freeform 5"/>
            <p:cNvSpPr>
              <a:spLocks/>
            </p:cNvSpPr>
            <p:nvPr/>
          </p:nvSpPr>
          <p:spPr bwMode="gray">
            <a:xfrm>
              <a:off x="611188" y="2565400"/>
              <a:ext cx="774700" cy="973138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0066CC">
                    <a:gamma/>
                    <a:tint val="54510"/>
                    <a:invGamma/>
                  </a:srgbClr>
                </a:gs>
                <a:gs pos="50000">
                  <a:srgbClr val="0066CC">
                    <a:alpha val="0"/>
                  </a:srgbClr>
                </a:gs>
                <a:gs pos="100000">
                  <a:srgbClr val="0066CC">
                    <a:gamma/>
                    <a:tint val="54510"/>
                    <a:invGamma/>
                  </a:srgb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94573" name="Text Box 6"/>
            <p:cNvSpPr txBox="1">
              <a:spLocks noChangeArrowheads="1"/>
            </p:cNvSpPr>
            <p:nvPr/>
          </p:nvSpPr>
          <p:spPr bwMode="gray">
            <a:xfrm>
              <a:off x="3216275" y="2349500"/>
              <a:ext cx="5927725" cy="193899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6000" b="1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Что изучает фонетика?</a:t>
              </a:r>
              <a:endParaRPr lang="ru-RU" sz="6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3" name="Group 7"/>
            <p:cNvGrpSpPr>
              <a:grpSpLocks/>
            </p:cNvGrpSpPr>
            <p:nvPr/>
          </p:nvGrpSpPr>
          <p:grpSpPr bwMode="auto">
            <a:xfrm>
              <a:off x="539750" y="2492375"/>
              <a:ext cx="2160588" cy="2160588"/>
              <a:chOff x="476" y="1340"/>
              <a:chExt cx="1361" cy="1361"/>
            </a:xfrm>
          </p:grpSpPr>
          <p:sp>
            <p:nvSpPr>
              <p:cNvPr id="254984" name="Oval 8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tint val="0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94576" name="Oval 9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rgbClr val="66FF33"/>
                  </a:gs>
                  <a:gs pos="100000">
                    <a:srgbClr val="000000">
                      <a:alpha val="89998"/>
                    </a:srgb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254986" name="Oval 10"/>
              <p:cNvSpPr>
                <a:spLocks noChangeArrowheads="1"/>
              </p:cNvSpPr>
              <p:nvPr/>
            </p:nvSpPr>
            <p:spPr bwMode="gray">
              <a:xfrm>
                <a:off x="565" y="1429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shade val="54118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94578" name="Oval 11"/>
              <p:cNvSpPr>
                <a:spLocks noChangeArrowheads="1"/>
              </p:cNvSpPr>
              <p:nvPr/>
            </p:nvSpPr>
            <p:spPr bwMode="gray">
              <a:xfrm>
                <a:off x="566" y="1431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rgbClr val="FFFF00">
                      <a:alpha val="0"/>
                    </a:srgbClr>
                  </a:gs>
                  <a:gs pos="100000">
                    <a:srgbClr val="276F6C"/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194579" name="Oval 12"/>
              <p:cNvSpPr>
                <a:spLocks noChangeArrowheads="1"/>
              </p:cNvSpPr>
              <p:nvPr/>
            </p:nvSpPr>
            <p:spPr bwMode="gray">
              <a:xfrm>
                <a:off x="624" y="1488"/>
                <a:ext cx="1065" cy="1065"/>
              </a:xfrm>
              <a:prstGeom prst="ellipse">
                <a:avLst/>
              </a:prstGeom>
              <a:solidFill>
                <a:srgbClr val="333333"/>
              </a:soli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grpSp>
            <p:nvGrpSpPr>
              <p:cNvPr id="4" name="Group 13"/>
              <p:cNvGrpSpPr>
                <a:grpSpLocks/>
              </p:cNvGrpSpPr>
              <p:nvPr/>
            </p:nvGrpSpPr>
            <p:grpSpPr bwMode="auto">
              <a:xfrm>
                <a:off x="641" y="1504"/>
                <a:ext cx="1031" cy="1031"/>
                <a:chOff x="4166" y="1706"/>
                <a:chExt cx="1252" cy="1252"/>
              </a:xfrm>
            </p:grpSpPr>
            <p:sp>
              <p:nvSpPr>
                <p:cNvPr id="194582" name="Oval 14"/>
                <p:cNvSpPr>
                  <a:spLocks noChangeArrowheads="1"/>
                </p:cNvSpPr>
                <p:nvPr/>
              </p:nvSpPr>
              <p:spPr bwMode="gray">
                <a:xfrm>
                  <a:off x="4166" y="1706"/>
                  <a:ext cx="1252" cy="125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636869"/>
                    </a:gs>
                    <a:gs pos="100000">
                      <a:srgbClr val="D6E1E2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94583" name="Oval 15"/>
                <p:cNvSpPr>
                  <a:spLocks noChangeArrowheads="1"/>
                </p:cNvSpPr>
                <p:nvPr/>
              </p:nvSpPr>
              <p:spPr bwMode="gray">
                <a:xfrm>
                  <a:off x="4182" y="1713"/>
                  <a:ext cx="1222" cy="122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alpha val="0"/>
                      </a:srgbClr>
                    </a:gs>
                    <a:gs pos="100000">
                      <a:srgbClr val="F1F5F5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94584" name="Oval 16"/>
                <p:cNvSpPr>
                  <a:spLocks noChangeArrowheads="1"/>
                </p:cNvSpPr>
                <p:nvPr/>
              </p:nvSpPr>
              <p:spPr bwMode="gray">
                <a:xfrm>
                  <a:off x="4195" y="1725"/>
                  <a:ext cx="1162" cy="114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AAB2B3"/>
                    </a:gs>
                    <a:gs pos="100000">
                      <a:srgbClr val="D6E1E2">
                        <a:alpha val="48000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94585" name="Oval 17"/>
                <p:cNvSpPr>
                  <a:spLocks noChangeArrowheads="1"/>
                </p:cNvSpPr>
                <p:nvPr/>
              </p:nvSpPr>
              <p:spPr bwMode="gray">
                <a:xfrm>
                  <a:off x="4263" y="1757"/>
                  <a:ext cx="1033" cy="92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D6E1E2">
                        <a:alpha val="37999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194581" name="Text Box 18"/>
              <p:cNvSpPr txBox="1">
                <a:spLocks noChangeArrowheads="1"/>
              </p:cNvSpPr>
              <p:nvPr/>
            </p:nvSpPr>
            <p:spPr bwMode="gray">
              <a:xfrm>
                <a:off x="946" y="1570"/>
                <a:ext cx="432" cy="834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ru-RU" sz="8000" b="1" dirty="0" smtClean="0">
                    <a:solidFill>
                      <a:srgbClr val="FF3300"/>
                    </a:solidFill>
                    <a:latin typeface="Georgia" pitchFamily="18" charset="0"/>
                  </a:rPr>
                  <a:t>1</a:t>
                </a:r>
                <a:endParaRPr lang="en-US" sz="8000" b="1" dirty="0">
                  <a:solidFill>
                    <a:srgbClr val="FF3300"/>
                  </a:solidFill>
                  <a:latin typeface="Georgia" pitchFamily="18" charset="0"/>
                </a:endParaRPr>
              </a:p>
            </p:txBody>
          </p:sp>
        </p:grpSp>
      </p:grpSp>
      <p:sp>
        <p:nvSpPr>
          <p:cNvPr id="194565" name="AutoShape 19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237288"/>
            <a:ext cx="684212" cy="620712"/>
          </a:xfrm>
          <a:prstGeom prst="actionButtonHome">
            <a:avLst/>
          </a:prstGeom>
          <a:gradFill rotWithShape="1">
            <a:gsLst>
              <a:gs pos="0">
                <a:srgbClr val="66FF33"/>
              </a:gs>
              <a:gs pos="100000">
                <a:srgbClr val="2F3D48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5" name="Group 34"/>
          <p:cNvGrpSpPr>
            <a:grpSpLocks/>
          </p:cNvGrpSpPr>
          <p:nvPr/>
        </p:nvGrpSpPr>
        <p:grpSpPr bwMode="auto">
          <a:xfrm>
            <a:off x="214282" y="214290"/>
            <a:ext cx="2571768" cy="1643074"/>
            <a:chOff x="158" y="981"/>
            <a:chExt cx="1769" cy="1225"/>
          </a:xfrm>
        </p:grpSpPr>
        <p:sp>
          <p:nvSpPr>
            <p:cNvPr id="28" name="Oval 5"/>
            <p:cNvSpPr>
              <a:spLocks noChangeArrowheads="1"/>
            </p:cNvSpPr>
            <p:nvPr/>
          </p:nvSpPr>
          <p:spPr bwMode="gray">
            <a:xfrm>
              <a:off x="158" y="981"/>
              <a:ext cx="1769" cy="1225"/>
            </a:xfrm>
            <a:prstGeom prst="ellipse">
              <a:avLst/>
            </a:prstGeom>
            <a:gradFill rotWithShape="1">
              <a:gsLst>
                <a:gs pos="0">
                  <a:srgbClr val="66FF33"/>
                </a:gs>
                <a:gs pos="100000">
                  <a:srgbClr val="1A2748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>
              <a:outerShdw sy="50000" kx="-2453608" algn="br" rotWithShape="0">
                <a:srgbClr val="001D3A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9" name="WordArt 30">
              <a:hlinkClick r:id="rId4" action="ppaction://hlinksldjump"/>
            </p:cNvPr>
            <p:cNvSpPr>
              <a:spLocks noChangeArrowheads="1" noChangeShapeType="1" noTextEdit="1"/>
            </p:cNvSpPr>
            <p:nvPr/>
          </p:nvSpPr>
          <p:spPr bwMode="auto">
            <a:xfrm>
              <a:off x="340" y="1298"/>
              <a:ext cx="1415" cy="682"/>
            </a:xfrm>
            <a:prstGeom prst="rect">
              <a:avLst/>
            </a:prstGeom>
          </p:spPr>
          <p:txBody>
            <a:bodyPr wrap="none" fromWordArt="1">
              <a:prstTxWarp prst="textDeflate">
                <a:avLst>
                  <a:gd name="adj" fmla="val 26227"/>
                </a:avLst>
              </a:prstTxWarp>
            </a:bodyPr>
            <a:lstStyle/>
            <a:p>
              <a:pPr algn="ctr"/>
              <a:r>
                <a:rPr lang="ru-RU" sz="3600" kern="10" dirty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Impact"/>
                </a:rPr>
                <a:t>Русский</a:t>
              </a:r>
            </a:p>
            <a:p>
              <a:pPr algn="ctr"/>
              <a:r>
                <a:rPr lang="ru-RU" sz="3600" kern="10" dirty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Impact"/>
                </a:rPr>
                <a:t>язык</a:t>
              </a:r>
              <a:endPara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Impact"/>
              </a:endParaRPr>
            </a:p>
          </p:txBody>
        </p:sp>
      </p:grpSp>
      <p:pic>
        <p:nvPicPr>
          <p:cNvPr id="25" name="Sound 1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20"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audio>
          </p:childTnLst>
        </p:cTn>
      </p:par>
    </p:tnLst>
  </p:timing>
</p:sld>
</file>

<file path=ppt/slides/slide20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62" name="Нижний колонтитул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www.themegallery.com</a:t>
            </a:r>
          </a:p>
        </p:txBody>
      </p:sp>
      <p:sp>
        <p:nvSpPr>
          <p:cNvPr id="194563" name="Rectangle 2"/>
          <p:cNvSpPr>
            <a:spLocks noChangeArrowheads="1"/>
          </p:cNvSpPr>
          <p:nvPr/>
        </p:nvSpPr>
        <p:spPr bwMode="auto">
          <a:xfrm>
            <a:off x="5795963" y="6165850"/>
            <a:ext cx="3348037" cy="692150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Группа 23"/>
          <p:cNvGrpSpPr/>
          <p:nvPr/>
        </p:nvGrpSpPr>
        <p:grpSpPr>
          <a:xfrm>
            <a:off x="250825" y="2060575"/>
            <a:ext cx="8893175" cy="3384550"/>
            <a:chOff x="250825" y="2060575"/>
            <a:chExt cx="8893175" cy="3384550"/>
          </a:xfrm>
        </p:grpSpPr>
        <p:sp>
          <p:nvSpPr>
            <p:cNvPr id="254980" name="AutoShape 4"/>
            <p:cNvSpPr>
              <a:spLocks noChangeArrowheads="1"/>
            </p:cNvSpPr>
            <p:nvPr/>
          </p:nvSpPr>
          <p:spPr bwMode="gray">
            <a:xfrm>
              <a:off x="250825" y="2060575"/>
              <a:ext cx="8893175" cy="3384550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54981" name="Freeform 5"/>
            <p:cNvSpPr>
              <a:spLocks/>
            </p:cNvSpPr>
            <p:nvPr/>
          </p:nvSpPr>
          <p:spPr bwMode="gray">
            <a:xfrm>
              <a:off x="611188" y="2565400"/>
              <a:ext cx="774700" cy="973138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0066CC">
                    <a:gamma/>
                    <a:tint val="54510"/>
                    <a:invGamma/>
                  </a:srgbClr>
                </a:gs>
                <a:gs pos="50000">
                  <a:srgbClr val="0066CC">
                    <a:alpha val="0"/>
                  </a:srgbClr>
                </a:gs>
                <a:gs pos="100000">
                  <a:srgbClr val="0066CC">
                    <a:gamma/>
                    <a:tint val="54510"/>
                    <a:invGamma/>
                  </a:srgb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94573" name="Text Box 6"/>
            <p:cNvSpPr txBox="1">
              <a:spLocks noChangeArrowheads="1"/>
            </p:cNvSpPr>
            <p:nvPr/>
          </p:nvSpPr>
          <p:spPr bwMode="gray">
            <a:xfrm>
              <a:off x="3216275" y="2349500"/>
              <a:ext cx="5927725" cy="1754326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5400" b="1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Сколько слогов в слове юла?</a:t>
              </a:r>
              <a:endParaRPr lang="ru-RU" sz="5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3" name="Group 7"/>
            <p:cNvGrpSpPr>
              <a:grpSpLocks/>
            </p:cNvGrpSpPr>
            <p:nvPr/>
          </p:nvGrpSpPr>
          <p:grpSpPr bwMode="auto">
            <a:xfrm>
              <a:off x="539750" y="2492375"/>
              <a:ext cx="2160588" cy="2160588"/>
              <a:chOff x="476" y="1340"/>
              <a:chExt cx="1361" cy="1361"/>
            </a:xfrm>
          </p:grpSpPr>
          <p:sp>
            <p:nvSpPr>
              <p:cNvPr id="254984" name="Oval 8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tint val="0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94576" name="Oval 9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rgbClr val="66FF33"/>
                  </a:gs>
                  <a:gs pos="100000">
                    <a:srgbClr val="000000">
                      <a:alpha val="89998"/>
                    </a:srgb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254986" name="Oval 10"/>
              <p:cNvSpPr>
                <a:spLocks noChangeArrowheads="1"/>
              </p:cNvSpPr>
              <p:nvPr/>
            </p:nvSpPr>
            <p:spPr bwMode="gray">
              <a:xfrm>
                <a:off x="565" y="1429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shade val="54118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94578" name="Oval 11"/>
              <p:cNvSpPr>
                <a:spLocks noChangeArrowheads="1"/>
              </p:cNvSpPr>
              <p:nvPr/>
            </p:nvSpPr>
            <p:spPr bwMode="gray">
              <a:xfrm>
                <a:off x="566" y="1431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rgbClr val="FFFF00">
                      <a:alpha val="0"/>
                    </a:srgbClr>
                  </a:gs>
                  <a:gs pos="100000">
                    <a:srgbClr val="276F6C"/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194579" name="Oval 12"/>
              <p:cNvSpPr>
                <a:spLocks noChangeArrowheads="1"/>
              </p:cNvSpPr>
              <p:nvPr/>
            </p:nvSpPr>
            <p:spPr bwMode="gray">
              <a:xfrm>
                <a:off x="624" y="1488"/>
                <a:ext cx="1065" cy="1065"/>
              </a:xfrm>
              <a:prstGeom prst="ellipse">
                <a:avLst/>
              </a:prstGeom>
              <a:solidFill>
                <a:srgbClr val="333333"/>
              </a:soli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grpSp>
            <p:nvGrpSpPr>
              <p:cNvPr id="4" name="Group 13"/>
              <p:cNvGrpSpPr>
                <a:grpSpLocks/>
              </p:cNvGrpSpPr>
              <p:nvPr/>
            </p:nvGrpSpPr>
            <p:grpSpPr bwMode="auto">
              <a:xfrm>
                <a:off x="641" y="1504"/>
                <a:ext cx="1031" cy="1031"/>
                <a:chOff x="4166" y="1706"/>
                <a:chExt cx="1252" cy="1252"/>
              </a:xfrm>
            </p:grpSpPr>
            <p:sp>
              <p:nvSpPr>
                <p:cNvPr id="194582" name="Oval 14"/>
                <p:cNvSpPr>
                  <a:spLocks noChangeArrowheads="1"/>
                </p:cNvSpPr>
                <p:nvPr/>
              </p:nvSpPr>
              <p:spPr bwMode="gray">
                <a:xfrm>
                  <a:off x="4166" y="1706"/>
                  <a:ext cx="1252" cy="125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636869"/>
                    </a:gs>
                    <a:gs pos="100000">
                      <a:srgbClr val="D6E1E2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94583" name="Oval 15"/>
                <p:cNvSpPr>
                  <a:spLocks noChangeArrowheads="1"/>
                </p:cNvSpPr>
                <p:nvPr/>
              </p:nvSpPr>
              <p:spPr bwMode="gray">
                <a:xfrm>
                  <a:off x="4182" y="1713"/>
                  <a:ext cx="1222" cy="122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alpha val="0"/>
                      </a:srgbClr>
                    </a:gs>
                    <a:gs pos="100000">
                      <a:srgbClr val="F1F5F5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94584" name="Oval 16"/>
                <p:cNvSpPr>
                  <a:spLocks noChangeArrowheads="1"/>
                </p:cNvSpPr>
                <p:nvPr/>
              </p:nvSpPr>
              <p:spPr bwMode="gray">
                <a:xfrm>
                  <a:off x="4195" y="1725"/>
                  <a:ext cx="1162" cy="114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AAB2B3"/>
                    </a:gs>
                    <a:gs pos="100000">
                      <a:srgbClr val="D6E1E2">
                        <a:alpha val="48000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94585" name="Oval 17"/>
                <p:cNvSpPr>
                  <a:spLocks noChangeArrowheads="1"/>
                </p:cNvSpPr>
                <p:nvPr/>
              </p:nvSpPr>
              <p:spPr bwMode="gray">
                <a:xfrm>
                  <a:off x="4263" y="1757"/>
                  <a:ext cx="1033" cy="92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D6E1E2">
                        <a:alpha val="37999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194581" name="Text Box 18"/>
              <p:cNvSpPr txBox="1">
                <a:spLocks noChangeArrowheads="1"/>
              </p:cNvSpPr>
              <p:nvPr/>
            </p:nvSpPr>
            <p:spPr bwMode="gray">
              <a:xfrm>
                <a:off x="946" y="1570"/>
                <a:ext cx="521" cy="834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ru-RU" sz="8000" b="1" dirty="0" smtClean="0">
                    <a:solidFill>
                      <a:srgbClr val="FF3300"/>
                    </a:solidFill>
                    <a:latin typeface="Georgia" pitchFamily="18" charset="0"/>
                  </a:rPr>
                  <a:t>2</a:t>
                </a:r>
                <a:endParaRPr lang="en-US" sz="8000" b="1" dirty="0">
                  <a:solidFill>
                    <a:srgbClr val="FF3300"/>
                  </a:solidFill>
                  <a:latin typeface="Georgia" pitchFamily="18" charset="0"/>
                </a:endParaRPr>
              </a:p>
            </p:txBody>
          </p:sp>
        </p:grpSp>
      </p:grpSp>
      <p:sp>
        <p:nvSpPr>
          <p:cNvPr id="194565" name="AutoShape 19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237288"/>
            <a:ext cx="684212" cy="620712"/>
          </a:xfrm>
          <a:prstGeom prst="actionButtonHome">
            <a:avLst/>
          </a:prstGeom>
          <a:gradFill rotWithShape="1">
            <a:gsLst>
              <a:gs pos="0">
                <a:srgbClr val="66FF33"/>
              </a:gs>
              <a:gs pos="100000">
                <a:srgbClr val="2F3D48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5" name="Group 34"/>
          <p:cNvGrpSpPr>
            <a:grpSpLocks/>
          </p:cNvGrpSpPr>
          <p:nvPr/>
        </p:nvGrpSpPr>
        <p:grpSpPr bwMode="auto">
          <a:xfrm>
            <a:off x="214282" y="214290"/>
            <a:ext cx="2571768" cy="1643074"/>
            <a:chOff x="158" y="981"/>
            <a:chExt cx="1769" cy="1225"/>
          </a:xfrm>
        </p:grpSpPr>
        <p:sp>
          <p:nvSpPr>
            <p:cNvPr id="28" name="Oval 5"/>
            <p:cNvSpPr>
              <a:spLocks noChangeArrowheads="1"/>
            </p:cNvSpPr>
            <p:nvPr/>
          </p:nvSpPr>
          <p:spPr bwMode="gray">
            <a:xfrm>
              <a:off x="158" y="981"/>
              <a:ext cx="1769" cy="1225"/>
            </a:xfrm>
            <a:prstGeom prst="ellipse">
              <a:avLst/>
            </a:prstGeom>
            <a:gradFill rotWithShape="1">
              <a:gsLst>
                <a:gs pos="0">
                  <a:srgbClr val="66FF33"/>
                </a:gs>
                <a:gs pos="100000">
                  <a:srgbClr val="1A2748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>
              <a:outerShdw sy="50000" kx="-2453608" algn="br" rotWithShape="0">
                <a:srgbClr val="001D3A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9" name="WordArt 30">
              <a:hlinkClick r:id="rId3" action="ppaction://hlinksldjump"/>
            </p:cNvPr>
            <p:cNvSpPr>
              <a:spLocks noChangeArrowheads="1" noChangeShapeType="1" noTextEdit="1"/>
            </p:cNvSpPr>
            <p:nvPr/>
          </p:nvSpPr>
          <p:spPr bwMode="auto">
            <a:xfrm>
              <a:off x="340" y="1298"/>
              <a:ext cx="1415" cy="682"/>
            </a:xfrm>
            <a:prstGeom prst="rect">
              <a:avLst/>
            </a:prstGeom>
          </p:spPr>
          <p:txBody>
            <a:bodyPr wrap="none" fromWordArt="1">
              <a:prstTxWarp prst="textDeflate">
                <a:avLst>
                  <a:gd name="adj" fmla="val 26227"/>
                </a:avLst>
              </a:prstTxWarp>
            </a:bodyPr>
            <a:lstStyle/>
            <a:p>
              <a:pPr algn="ctr"/>
              <a:r>
                <a:rPr lang="ru-RU" sz="3600" kern="10" dirty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Impact"/>
                </a:rPr>
                <a:t>Русский</a:t>
              </a:r>
            </a:p>
            <a:p>
              <a:pPr algn="ctr"/>
              <a:r>
                <a:rPr lang="ru-RU" sz="3600" kern="10" dirty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Impact"/>
                </a:rPr>
                <a:t>язык</a:t>
              </a:r>
              <a:endPara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Impac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62" name="Нижний колонтитул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www.themegallery.com</a:t>
            </a:r>
          </a:p>
        </p:txBody>
      </p:sp>
      <p:sp>
        <p:nvSpPr>
          <p:cNvPr id="194563" name="Rectangle 2"/>
          <p:cNvSpPr>
            <a:spLocks noChangeArrowheads="1"/>
          </p:cNvSpPr>
          <p:nvPr/>
        </p:nvSpPr>
        <p:spPr bwMode="auto">
          <a:xfrm>
            <a:off x="5795963" y="6165850"/>
            <a:ext cx="3348037" cy="692150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Группа 23"/>
          <p:cNvGrpSpPr/>
          <p:nvPr/>
        </p:nvGrpSpPr>
        <p:grpSpPr>
          <a:xfrm>
            <a:off x="250825" y="2060575"/>
            <a:ext cx="8893175" cy="3384550"/>
            <a:chOff x="250825" y="2060575"/>
            <a:chExt cx="8893175" cy="3384550"/>
          </a:xfrm>
        </p:grpSpPr>
        <p:sp>
          <p:nvSpPr>
            <p:cNvPr id="254980" name="AutoShape 4"/>
            <p:cNvSpPr>
              <a:spLocks noChangeArrowheads="1"/>
            </p:cNvSpPr>
            <p:nvPr/>
          </p:nvSpPr>
          <p:spPr bwMode="gray">
            <a:xfrm>
              <a:off x="250825" y="2060575"/>
              <a:ext cx="8893175" cy="3384550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54981" name="Freeform 5"/>
            <p:cNvSpPr>
              <a:spLocks/>
            </p:cNvSpPr>
            <p:nvPr/>
          </p:nvSpPr>
          <p:spPr bwMode="gray">
            <a:xfrm>
              <a:off x="611188" y="2565400"/>
              <a:ext cx="774700" cy="973138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0066CC">
                    <a:gamma/>
                    <a:tint val="54510"/>
                    <a:invGamma/>
                  </a:srgbClr>
                </a:gs>
                <a:gs pos="50000">
                  <a:srgbClr val="0066CC">
                    <a:alpha val="0"/>
                  </a:srgbClr>
                </a:gs>
                <a:gs pos="100000">
                  <a:srgbClr val="0066CC">
                    <a:gamma/>
                    <a:tint val="54510"/>
                    <a:invGamma/>
                  </a:srgb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94573" name="Text Box 6"/>
            <p:cNvSpPr txBox="1">
              <a:spLocks noChangeArrowheads="1"/>
            </p:cNvSpPr>
            <p:nvPr/>
          </p:nvSpPr>
          <p:spPr bwMode="gray">
            <a:xfrm>
              <a:off x="2857488" y="2143116"/>
              <a:ext cx="6286512" cy="280076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ru-RU" sz="4400" b="1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Как называются слова с противоположным лексическим значением?</a:t>
              </a:r>
              <a:endParaRPr lang="ru-RU" sz="4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3" name="Group 7"/>
            <p:cNvGrpSpPr>
              <a:grpSpLocks/>
            </p:cNvGrpSpPr>
            <p:nvPr/>
          </p:nvGrpSpPr>
          <p:grpSpPr bwMode="auto">
            <a:xfrm>
              <a:off x="539750" y="2492375"/>
              <a:ext cx="2160588" cy="2160588"/>
              <a:chOff x="476" y="1340"/>
              <a:chExt cx="1361" cy="1361"/>
            </a:xfrm>
          </p:grpSpPr>
          <p:sp>
            <p:nvSpPr>
              <p:cNvPr id="254984" name="Oval 8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tint val="0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94576" name="Oval 9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rgbClr val="66FF33"/>
                  </a:gs>
                  <a:gs pos="100000">
                    <a:srgbClr val="000000">
                      <a:alpha val="89998"/>
                    </a:srgb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254986" name="Oval 10"/>
              <p:cNvSpPr>
                <a:spLocks noChangeArrowheads="1"/>
              </p:cNvSpPr>
              <p:nvPr/>
            </p:nvSpPr>
            <p:spPr bwMode="gray">
              <a:xfrm>
                <a:off x="565" y="1429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shade val="54118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94578" name="Oval 11"/>
              <p:cNvSpPr>
                <a:spLocks noChangeArrowheads="1"/>
              </p:cNvSpPr>
              <p:nvPr/>
            </p:nvSpPr>
            <p:spPr bwMode="gray">
              <a:xfrm>
                <a:off x="566" y="1431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rgbClr val="FFFF00">
                      <a:alpha val="0"/>
                    </a:srgbClr>
                  </a:gs>
                  <a:gs pos="100000">
                    <a:srgbClr val="276F6C"/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194579" name="Oval 12"/>
              <p:cNvSpPr>
                <a:spLocks noChangeArrowheads="1"/>
              </p:cNvSpPr>
              <p:nvPr/>
            </p:nvSpPr>
            <p:spPr bwMode="gray">
              <a:xfrm>
                <a:off x="624" y="1488"/>
                <a:ext cx="1065" cy="1065"/>
              </a:xfrm>
              <a:prstGeom prst="ellipse">
                <a:avLst/>
              </a:prstGeom>
              <a:solidFill>
                <a:srgbClr val="333333"/>
              </a:soli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grpSp>
            <p:nvGrpSpPr>
              <p:cNvPr id="4" name="Group 13"/>
              <p:cNvGrpSpPr>
                <a:grpSpLocks/>
              </p:cNvGrpSpPr>
              <p:nvPr/>
            </p:nvGrpSpPr>
            <p:grpSpPr bwMode="auto">
              <a:xfrm>
                <a:off x="641" y="1504"/>
                <a:ext cx="1031" cy="1031"/>
                <a:chOff x="4166" y="1706"/>
                <a:chExt cx="1252" cy="1252"/>
              </a:xfrm>
            </p:grpSpPr>
            <p:sp>
              <p:nvSpPr>
                <p:cNvPr id="194582" name="Oval 14"/>
                <p:cNvSpPr>
                  <a:spLocks noChangeArrowheads="1"/>
                </p:cNvSpPr>
                <p:nvPr/>
              </p:nvSpPr>
              <p:spPr bwMode="gray">
                <a:xfrm>
                  <a:off x="4166" y="1706"/>
                  <a:ext cx="1252" cy="125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636869"/>
                    </a:gs>
                    <a:gs pos="100000">
                      <a:srgbClr val="D6E1E2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94583" name="Oval 15"/>
                <p:cNvSpPr>
                  <a:spLocks noChangeArrowheads="1"/>
                </p:cNvSpPr>
                <p:nvPr/>
              </p:nvSpPr>
              <p:spPr bwMode="gray">
                <a:xfrm>
                  <a:off x="4182" y="1713"/>
                  <a:ext cx="1222" cy="122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alpha val="0"/>
                      </a:srgbClr>
                    </a:gs>
                    <a:gs pos="100000">
                      <a:srgbClr val="F1F5F5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94584" name="Oval 16"/>
                <p:cNvSpPr>
                  <a:spLocks noChangeArrowheads="1"/>
                </p:cNvSpPr>
                <p:nvPr/>
              </p:nvSpPr>
              <p:spPr bwMode="gray">
                <a:xfrm>
                  <a:off x="4195" y="1725"/>
                  <a:ext cx="1162" cy="114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AAB2B3"/>
                    </a:gs>
                    <a:gs pos="100000">
                      <a:srgbClr val="D6E1E2">
                        <a:alpha val="48000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94585" name="Oval 17"/>
                <p:cNvSpPr>
                  <a:spLocks noChangeArrowheads="1"/>
                </p:cNvSpPr>
                <p:nvPr/>
              </p:nvSpPr>
              <p:spPr bwMode="gray">
                <a:xfrm>
                  <a:off x="4263" y="1757"/>
                  <a:ext cx="1033" cy="92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D6E1E2">
                        <a:alpha val="37999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194581" name="Text Box 18"/>
              <p:cNvSpPr txBox="1">
                <a:spLocks noChangeArrowheads="1"/>
              </p:cNvSpPr>
              <p:nvPr/>
            </p:nvSpPr>
            <p:spPr bwMode="gray">
              <a:xfrm>
                <a:off x="946" y="1570"/>
                <a:ext cx="520" cy="834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ru-RU" sz="8000" b="1" dirty="0" smtClean="0">
                    <a:solidFill>
                      <a:srgbClr val="FF3300"/>
                    </a:solidFill>
                    <a:latin typeface="Georgia" pitchFamily="18" charset="0"/>
                  </a:rPr>
                  <a:t>3</a:t>
                </a:r>
                <a:endParaRPr lang="en-US" sz="8000" b="1" dirty="0">
                  <a:solidFill>
                    <a:srgbClr val="FF3300"/>
                  </a:solidFill>
                  <a:latin typeface="Georgia" pitchFamily="18" charset="0"/>
                </a:endParaRPr>
              </a:p>
            </p:txBody>
          </p:sp>
        </p:grpSp>
      </p:grpSp>
      <p:sp>
        <p:nvSpPr>
          <p:cNvPr id="194565" name="AutoShape 19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237288"/>
            <a:ext cx="684212" cy="620712"/>
          </a:xfrm>
          <a:prstGeom prst="actionButtonHome">
            <a:avLst/>
          </a:prstGeom>
          <a:gradFill rotWithShape="1">
            <a:gsLst>
              <a:gs pos="0">
                <a:srgbClr val="66FF33"/>
              </a:gs>
              <a:gs pos="100000">
                <a:srgbClr val="2F3D48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5" name="Group 34"/>
          <p:cNvGrpSpPr>
            <a:grpSpLocks/>
          </p:cNvGrpSpPr>
          <p:nvPr/>
        </p:nvGrpSpPr>
        <p:grpSpPr bwMode="auto">
          <a:xfrm>
            <a:off x="214282" y="214290"/>
            <a:ext cx="2571768" cy="1643074"/>
            <a:chOff x="158" y="981"/>
            <a:chExt cx="1769" cy="1225"/>
          </a:xfrm>
        </p:grpSpPr>
        <p:sp>
          <p:nvSpPr>
            <p:cNvPr id="28" name="Oval 5"/>
            <p:cNvSpPr>
              <a:spLocks noChangeArrowheads="1"/>
            </p:cNvSpPr>
            <p:nvPr/>
          </p:nvSpPr>
          <p:spPr bwMode="gray">
            <a:xfrm>
              <a:off x="158" y="981"/>
              <a:ext cx="1769" cy="1225"/>
            </a:xfrm>
            <a:prstGeom prst="ellipse">
              <a:avLst/>
            </a:prstGeom>
            <a:gradFill rotWithShape="1">
              <a:gsLst>
                <a:gs pos="0">
                  <a:srgbClr val="66FF33"/>
                </a:gs>
                <a:gs pos="100000">
                  <a:srgbClr val="1A2748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>
              <a:outerShdw sy="50000" kx="-2453608" algn="br" rotWithShape="0">
                <a:srgbClr val="001D3A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9" name="WordArt 30">
              <a:hlinkClick r:id="rId3" action="ppaction://hlinksldjump"/>
            </p:cNvPr>
            <p:cNvSpPr>
              <a:spLocks noChangeArrowheads="1" noChangeShapeType="1" noTextEdit="1"/>
            </p:cNvSpPr>
            <p:nvPr/>
          </p:nvSpPr>
          <p:spPr bwMode="auto">
            <a:xfrm>
              <a:off x="340" y="1298"/>
              <a:ext cx="1415" cy="682"/>
            </a:xfrm>
            <a:prstGeom prst="rect">
              <a:avLst/>
            </a:prstGeom>
          </p:spPr>
          <p:txBody>
            <a:bodyPr wrap="none" fromWordArt="1">
              <a:prstTxWarp prst="textDeflate">
                <a:avLst>
                  <a:gd name="adj" fmla="val 26227"/>
                </a:avLst>
              </a:prstTxWarp>
            </a:bodyPr>
            <a:lstStyle/>
            <a:p>
              <a:pPr algn="ctr"/>
              <a:r>
                <a:rPr lang="ru-RU" sz="3600" kern="10" dirty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Impact"/>
                </a:rPr>
                <a:t>Русский</a:t>
              </a:r>
            </a:p>
            <a:p>
              <a:pPr algn="ctr"/>
              <a:r>
                <a:rPr lang="ru-RU" sz="3600" kern="10" dirty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Impact"/>
                </a:rPr>
                <a:t>язык</a:t>
              </a:r>
              <a:endPara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Impac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62" name="Нижний колонтитул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www.themegallery.com</a:t>
            </a:r>
          </a:p>
        </p:txBody>
      </p:sp>
      <p:sp>
        <p:nvSpPr>
          <p:cNvPr id="194563" name="Rectangle 2"/>
          <p:cNvSpPr>
            <a:spLocks noChangeArrowheads="1"/>
          </p:cNvSpPr>
          <p:nvPr/>
        </p:nvSpPr>
        <p:spPr bwMode="auto">
          <a:xfrm>
            <a:off x="5795963" y="6165850"/>
            <a:ext cx="3348037" cy="692150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Группа 23"/>
          <p:cNvGrpSpPr/>
          <p:nvPr/>
        </p:nvGrpSpPr>
        <p:grpSpPr>
          <a:xfrm>
            <a:off x="250825" y="2060575"/>
            <a:ext cx="8893175" cy="3384550"/>
            <a:chOff x="250825" y="2060575"/>
            <a:chExt cx="8893175" cy="3384550"/>
          </a:xfrm>
        </p:grpSpPr>
        <p:sp>
          <p:nvSpPr>
            <p:cNvPr id="254980" name="AutoShape 4"/>
            <p:cNvSpPr>
              <a:spLocks noChangeArrowheads="1"/>
            </p:cNvSpPr>
            <p:nvPr/>
          </p:nvSpPr>
          <p:spPr bwMode="gray">
            <a:xfrm>
              <a:off x="250825" y="2060575"/>
              <a:ext cx="8893175" cy="3384550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54981" name="Freeform 5"/>
            <p:cNvSpPr>
              <a:spLocks/>
            </p:cNvSpPr>
            <p:nvPr/>
          </p:nvSpPr>
          <p:spPr bwMode="gray">
            <a:xfrm>
              <a:off x="611188" y="2565400"/>
              <a:ext cx="774700" cy="973138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0066CC">
                    <a:gamma/>
                    <a:tint val="54510"/>
                    <a:invGamma/>
                  </a:srgbClr>
                </a:gs>
                <a:gs pos="50000">
                  <a:srgbClr val="0066CC">
                    <a:alpha val="0"/>
                  </a:srgbClr>
                </a:gs>
                <a:gs pos="100000">
                  <a:srgbClr val="0066CC">
                    <a:gamma/>
                    <a:tint val="54510"/>
                    <a:invGamma/>
                  </a:srgb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94573" name="Text Box 6"/>
            <p:cNvSpPr txBox="1">
              <a:spLocks noChangeArrowheads="1"/>
            </p:cNvSpPr>
            <p:nvPr/>
          </p:nvSpPr>
          <p:spPr bwMode="gray">
            <a:xfrm>
              <a:off x="3216275" y="2349500"/>
              <a:ext cx="5927725" cy="212365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4400" b="1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Какой частью речи является слово «навзничь»?</a:t>
              </a:r>
              <a:endParaRPr lang="ru-RU" sz="4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3" name="Group 7"/>
            <p:cNvGrpSpPr>
              <a:grpSpLocks/>
            </p:cNvGrpSpPr>
            <p:nvPr/>
          </p:nvGrpSpPr>
          <p:grpSpPr bwMode="auto">
            <a:xfrm>
              <a:off x="539750" y="2492375"/>
              <a:ext cx="2160588" cy="2160588"/>
              <a:chOff x="476" y="1340"/>
              <a:chExt cx="1361" cy="1361"/>
            </a:xfrm>
          </p:grpSpPr>
          <p:sp>
            <p:nvSpPr>
              <p:cNvPr id="254984" name="Oval 8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tint val="0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94576" name="Oval 9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rgbClr val="66FF33"/>
                  </a:gs>
                  <a:gs pos="100000">
                    <a:srgbClr val="000000">
                      <a:alpha val="89998"/>
                    </a:srgb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254986" name="Oval 10"/>
              <p:cNvSpPr>
                <a:spLocks noChangeArrowheads="1"/>
              </p:cNvSpPr>
              <p:nvPr/>
            </p:nvSpPr>
            <p:spPr bwMode="gray">
              <a:xfrm>
                <a:off x="565" y="1429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shade val="54118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94578" name="Oval 11"/>
              <p:cNvSpPr>
                <a:spLocks noChangeArrowheads="1"/>
              </p:cNvSpPr>
              <p:nvPr/>
            </p:nvSpPr>
            <p:spPr bwMode="gray">
              <a:xfrm>
                <a:off x="566" y="1431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rgbClr val="FFFF00">
                      <a:alpha val="0"/>
                    </a:srgbClr>
                  </a:gs>
                  <a:gs pos="100000">
                    <a:srgbClr val="276F6C"/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194579" name="Oval 12"/>
              <p:cNvSpPr>
                <a:spLocks noChangeArrowheads="1"/>
              </p:cNvSpPr>
              <p:nvPr/>
            </p:nvSpPr>
            <p:spPr bwMode="gray">
              <a:xfrm>
                <a:off x="624" y="1488"/>
                <a:ext cx="1065" cy="1065"/>
              </a:xfrm>
              <a:prstGeom prst="ellipse">
                <a:avLst/>
              </a:prstGeom>
              <a:solidFill>
                <a:srgbClr val="333333"/>
              </a:soli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grpSp>
            <p:nvGrpSpPr>
              <p:cNvPr id="4" name="Group 13"/>
              <p:cNvGrpSpPr>
                <a:grpSpLocks/>
              </p:cNvGrpSpPr>
              <p:nvPr/>
            </p:nvGrpSpPr>
            <p:grpSpPr bwMode="auto">
              <a:xfrm>
                <a:off x="641" y="1504"/>
                <a:ext cx="1031" cy="1031"/>
                <a:chOff x="4166" y="1706"/>
                <a:chExt cx="1252" cy="1252"/>
              </a:xfrm>
            </p:grpSpPr>
            <p:sp>
              <p:nvSpPr>
                <p:cNvPr id="194582" name="Oval 14"/>
                <p:cNvSpPr>
                  <a:spLocks noChangeArrowheads="1"/>
                </p:cNvSpPr>
                <p:nvPr/>
              </p:nvSpPr>
              <p:spPr bwMode="gray">
                <a:xfrm>
                  <a:off x="4166" y="1706"/>
                  <a:ext cx="1252" cy="125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636869"/>
                    </a:gs>
                    <a:gs pos="100000">
                      <a:srgbClr val="D6E1E2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94583" name="Oval 15"/>
                <p:cNvSpPr>
                  <a:spLocks noChangeArrowheads="1"/>
                </p:cNvSpPr>
                <p:nvPr/>
              </p:nvSpPr>
              <p:spPr bwMode="gray">
                <a:xfrm>
                  <a:off x="4182" y="1713"/>
                  <a:ext cx="1222" cy="122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alpha val="0"/>
                      </a:srgbClr>
                    </a:gs>
                    <a:gs pos="100000">
                      <a:srgbClr val="F1F5F5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94584" name="Oval 16"/>
                <p:cNvSpPr>
                  <a:spLocks noChangeArrowheads="1"/>
                </p:cNvSpPr>
                <p:nvPr/>
              </p:nvSpPr>
              <p:spPr bwMode="gray">
                <a:xfrm>
                  <a:off x="4195" y="1725"/>
                  <a:ext cx="1162" cy="114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AAB2B3"/>
                    </a:gs>
                    <a:gs pos="100000">
                      <a:srgbClr val="D6E1E2">
                        <a:alpha val="48000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94585" name="Oval 17"/>
                <p:cNvSpPr>
                  <a:spLocks noChangeArrowheads="1"/>
                </p:cNvSpPr>
                <p:nvPr/>
              </p:nvSpPr>
              <p:spPr bwMode="gray">
                <a:xfrm>
                  <a:off x="4263" y="1757"/>
                  <a:ext cx="1033" cy="92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D6E1E2">
                        <a:alpha val="37999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194581" name="Text Box 18"/>
              <p:cNvSpPr txBox="1">
                <a:spLocks noChangeArrowheads="1"/>
              </p:cNvSpPr>
              <p:nvPr/>
            </p:nvSpPr>
            <p:spPr bwMode="gray">
              <a:xfrm>
                <a:off x="856" y="1435"/>
                <a:ext cx="536" cy="834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ru-RU" sz="8000" b="1" dirty="0" smtClean="0">
                    <a:solidFill>
                      <a:srgbClr val="FF3300"/>
                    </a:solidFill>
                    <a:latin typeface="Georgia" pitchFamily="18" charset="0"/>
                  </a:rPr>
                  <a:t>4</a:t>
                </a:r>
                <a:endParaRPr lang="en-US" sz="8000" b="1" dirty="0">
                  <a:solidFill>
                    <a:srgbClr val="FF3300"/>
                  </a:solidFill>
                  <a:latin typeface="Georgia" pitchFamily="18" charset="0"/>
                </a:endParaRPr>
              </a:p>
            </p:txBody>
          </p:sp>
        </p:grpSp>
      </p:grpSp>
      <p:sp>
        <p:nvSpPr>
          <p:cNvPr id="194565" name="AutoShape 19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237288"/>
            <a:ext cx="684212" cy="620712"/>
          </a:xfrm>
          <a:prstGeom prst="actionButtonHome">
            <a:avLst/>
          </a:prstGeom>
          <a:gradFill rotWithShape="1">
            <a:gsLst>
              <a:gs pos="0">
                <a:srgbClr val="66FF33"/>
              </a:gs>
              <a:gs pos="100000">
                <a:srgbClr val="2F3D48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5" name="Group 34"/>
          <p:cNvGrpSpPr>
            <a:grpSpLocks/>
          </p:cNvGrpSpPr>
          <p:nvPr/>
        </p:nvGrpSpPr>
        <p:grpSpPr bwMode="auto">
          <a:xfrm>
            <a:off x="214282" y="214290"/>
            <a:ext cx="2571768" cy="1643074"/>
            <a:chOff x="158" y="981"/>
            <a:chExt cx="1769" cy="1225"/>
          </a:xfrm>
        </p:grpSpPr>
        <p:sp>
          <p:nvSpPr>
            <p:cNvPr id="28" name="Oval 5"/>
            <p:cNvSpPr>
              <a:spLocks noChangeArrowheads="1"/>
            </p:cNvSpPr>
            <p:nvPr/>
          </p:nvSpPr>
          <p:spPr bwMode="gray">
            <a:xfrm>
              <a:off x="158" y="981"/>
              <a:ext cx="1769" cy="1225"/>
            </a:xfrm>
            <a:prstGeom prst="ellipse">
              <a:avLst/>
            </a:prstGeom>
            <a:gradFill rotWithShape="1">
              <a:gsLst>
                <a:gs pos="0">
                  <a:srgbClr val="66FF33"/>
                </a:gs>
                <a:gs pos="100000">
                  <a:srgbClr val="1A2748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>
              <a:outerShdw sy="50000" kx="-2453608" algn="br" rotWithShape="0">
                <a:srgbClr val="001D3A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9" name="WordArt 30">
              <a:hlinkClick r:id="rId3" action="ppaction://hlinksldjump"/>
            </p:cNvPr>
            <p:cNvSpPr>
              <a:spLocks noChangeArrowheads="1" noChangeShapeType="1" noTextEdit="1"/>
            </p:cNvSpPr>
            <p:nvPr/>
          </p:nvSpPr>
          <p:spPr bwMode="auto">
            <a:xfrm>
              <a:off x="340" y="1298"/>
              <a:ext cx="1415" cy="682"/>
            </a:xfrm>
            <a:prstGeom prst="rect">
              <a:avLst/>
            </a:prstGeom>
          </p:spPr>
          <p:txBody>
            <a:bodyPr wrap="none" fromWordArt="1">
              <a:prstTxWarp prst="textDeflate">
                <a:avLst>
                  <a:gd name="adj" fmla="val 26227"/>
                </a:avLst>
              </a:prstTxWarp>
            </a:bodyPr>
            <a:lstStyle/>
            <a:p>
              <a:pPr algn="ctr"/>
              <a:r>
                <a:rPr lang="ru-RU" sz="3600" kern="10" dirty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Impact"/>
                </a:rPr>
                <a:t>Русский</a:t>
              </a:r>
            </a:p>
            <a:p>
              <a:pPr algn="ctr"/>
              <a:r>
                <a:rPr lang="ru-RU" sz="3600" kern="10" dirty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Impact"/>
                </a:rPr>
                <a:t>язык</a:t>
              </a:r>
              <a:endPara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Impac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62" name="Нижний колонтитул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www.themegallery.com</a:t>
            </a:r>
          </a:p>
        </p:txBody>
      </p:sp>
      <p:sp>
        <p:nvSpPr>
          <p:cNvPr id="194563" name="Rectangle 2"/>
          <p:cNvSpPr>
            <a:spLocks noChangeArrowheads="1"/>
          </p:cNvSpPr>
          <p:nvPr/>
        </p:nvSpPr>
        <p:spPr bwMode="auto">
          <a:xfrm>
            <a:off x="5795963" y="6165850"/>
            <a:ext cx="3348037" cy="692150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Группа 23"/>
          <p:cNvGrpSpPr/>
          <p:nvPr/>
        </p:nvGrpSpPr>
        <p:grpSpPr>
          <a:xfrm>
            <a:off x="250825" y="2060575"/>
            <a:ext cx="8893175" cy="3384550"/>
            <a:chOff x="250825" y="2060575"/>
            <a:chExt cx="8893175" cy="3384550"/>
          </a:xfrm>
        </p:grpSpPr>
        <p:sp>
          <p:nvSpPr>
            <p:cNvPr id="254980" name="AutoShape 4"/>
            <p:cNvSpPr>
              <a:spLocks noChangeArrowheads="1"/>
            </p:cNvSpPr>
            <p:nvPr/>
          </p:nvSpPr>
          <p:spPr bwMode="gray">
            <a:xfrm>
              <a:off x="250825" y="2060575"/>
              <a:ext cx="8893175" cy="3384550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54981" name="Freeform 5"/>
            <p:cNvSpPr>
              <a:spLocks/>
            </p:cNvSpPr>
            <p:nvPr/>
          </p:nvSpPr>
          <p:spPr bwMode="gray">
            <a:xfrm>
              <a:off x="611188" y="2565400"/>
              <a:ext cx="774700" cy="973138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0066CC">
                    <a:gamma/>
                    <a:tint val="54510"/>
                    <a:invGamma/>
                  </a:srgbClr>
                </a:gs>
                <a:gs pos="50000">
                  <a:srgbClr val="0066CC">
                    <a:alpha val="0"/>
                  </a:srgbClr>
                </a:gs>
                <a:gs pos="100000">
                  <a:srgbClr val="0066CC">
                    <a:gamma/>
                    <a:tint val="54510"/>
                    <a:invGamma/>
                  </a:srgb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94573" name="Text Box 6"/>
            <p:cNvSpPr txBox="1">
              <a:spLocks noChangeArrowheads="1"/>
            </p:cNvSpPr>
            <p:nvPr/>
          </p:nvSpPr>
          <p:spPr bwMode="gray">
            <a:xfrm>
              <a:off x="3216275" y="2349500"/>
              <a:ext cx="5927725" cy="230832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4800" b="1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Назовите род существительного «шимпанзе»</a:t>
              </a:r>
              <a:endParaRPr lang="ru-RU" sz="48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3" name="Group 7"/>
            <p:cNvGrpSpPr>
              <a:grpSpLocks/>
            </p:cNvGrpSpPr>
            <p:nvPr/>
          </p:nvGrpSpPr>
          <p:grpSpPr bwMode="auto">
            <a:xfrm>
              <a:off x="539750" y="2492375"/>
              <a:ext cx="2160588" cy="2160588"/>
              <a:chOff x="476" y="1340"/>
              <a:chExt cx="1361" cy="1361"/>
            </a:xfrm>
          </p:grpSpPr>
          <p:sp>
            <p:nvSpPr>
              <p:cNvPr id="254984" name="Oval 8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tint val="0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94576" name="Oval 9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rgbClr val="66FF33"/>
                  </a:gs>
                  <a:gs pos="100000">
                    <a:srgbClr val="000000">
                      <a:alpha val="89998"/>
                    </a:srgb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254986" name="Oval 10"/>
              <p:cNvSpPr>
                <a:spLocks noChangeArrowheads="1"/>
              </p:cNvSpPr>
              <p:nvPr/>
            </p:nvSpPr>
            <p:spPr bwMode="gray">
              <a:xfrm>
                <a:off x="565" y="1429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shade val="54118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94578" name="Oval 11"/>
              <p:cNvSpPr>
                <a:spLocks noChangeArrowheads="1"/>
              </p:cNvSpPr>
              <p:nvPr/>
            </p:nvSpPr>
            <p:spPr bwMode="gray">
              <a:xfrm>
                <a:off x="566" y="1431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rgbClr val="FFFF00">
                      <a:alpha val="0"/>
                    </a:srgbClr>
                  </a:gs>
                  <a:gs pos="100000">
                    <a:srgbClr val="276F6C"/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194579" name="Oval 12"/>
              <p:cNvSpPr>
                <a:spLocks noChangeArrowheads="1"/>
              </p:cNvSpPr>
              <p:nvPr/>
            </p:nvSpPr>
            <p:spPr bwMode="gray">
              <a:xfrm>
                <a:off x="624" y="1488"/>
                <a:ext cx="1065" cy="1065"/>
              </a:xfrm>
              <a:prstGeom prst="ellipse">
                <a:avLst/>
              </a:prstGeom>
              <a:solidFill>
                <a:srgbClr val="333333"/>
              </a:soli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grpSp>
            <p:nvGrpSpPr>
              <p:cNvPr id="4" name="Group 13"/>
              <p:cNvGrpSpPr>
                <a:grpSpLocks/>
              </p:cNvGrpSpPr>
              <p:nvPr/>
            </p:nvGrpSpPr>
            <p:grpSpPr bwMode="auto">
              <a:xfrm>
                <a:off x="641" y="1504"/>
                <a:ext cx="1031" cy="1031"/>
                <a:chOff x="4166" y="1706"/>
                <a:chExt cx="1252" cy="1252"/>
              </a:xfrm>
            </p:grpSpPr>
            <p:sp>
              <p:nvSpPr>
                <p:cNvPr id="194582" name="Oval 14"/>
                <p:cNvSpPr>
                  <a:spLocks noChangeArrowheads="1"/>
                </p:cNvSpPr>
                <p:nvPr/>
              </p:nvSpPr>
              <p:spPr bwMode="gray">
                <a:xfrm>
                  <a:off x="4166" y="1706"/>
                  <a:ext cx="1252" cy="125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636869"/>
                    </a:gs>
                    <a:gs pos="100000">
                      <a:srgbClr val="D6E1E2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94583" name="Oval 15"/>
                <p:cNvSpPr>
                  <a:spLocks noChangeArrowheads="1"/>
                </p:cNvSpPr>
                <p:nvPr/>
              </p:nvSpPr>
              <p:spPr bwMode="gray">
                <a:xfrm>
                  <a:off x="4182" y="1713"/>
                  <a:ext cx="1222" cy="122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alpha val="0"/>
                      </a:srgbClr>
                    </a:gs>
                    <a:gs pos="100000">
                      <a:srgbClr val="F1F5F5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94584" name="Oval 16"/>
                <p:cNvSpPr>
                  <a:spLocks noChangeArrowheads="1"/>
                </p:cNvSpPr>
                <p:nvPr/>
              </p:nvSpPr>
              <p:spPr bwMode="gray">
                <a:xfrm>
                  <a:off x="4195" y="1725"/>
                  <a:ext cx="1162" cy="114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AAB2B3"/>
                    </a:gs>
                    <a:gs pos="100000">
                      <a:srgbClr val="D6E1E2">
                        <a:alpha val="48000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94585" name="Oval 17"/>
                <p:cNvSpPr>
                  <a:spLocks noChangeArrowheads="1"/>
                </p:cNvSpPr>
                <p:nvPr/>
              </p:nvSpPr>
              <p:spPr bwMode="gray">
                <a:xfrm>
                  <a:off x="4263" y="1757"/>
                  <a:ext cx="1033" cy="92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D6E1E2">
                        <a:alpha val="37999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194581" name="Text Box 18"/>
              <p:cNvSpPr txBox="1">
                <a:spLocks noChangeArrowheads="1"/>
              </p:cNvSpPr>
              <p:nvPr/>
            </p:nvSpPr>
            <p:spPr bwMode="gray">
              <a:xfrm>
                <a:off x="901" y="1480"/>
                <a:ext cx="503" cy="834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ru-RU" sz="8000" b="1" dirty="0" smtClean="0">
                    <a:solidFill>
                      <a:srgbClr val="FF3300"/>
                    </a:solidFill>
                    <a:latin typeface="Georgia" pitchFamily="18" charset="0"/>
                  </a:rPr>
                  <a:t>5</a:t>
                </a:r>
                <a:endParaRPr lang="en-US" sz="8000" b="1" dirty="0">
                  <a:solidFill>
                    <a:srgbClr val="FF3300"/>
                  </a:solidFill>
                  <a:latin typeface="Georgia" pitchFamily="18" charset="0"/>
                </a:endParaRPr>
              </a:p>
            </p:txBody>
          </p:sp>
        </p:grpSp>
      </p:grpSp>
      <p:sp>
        <p:nvSpPr>
          <p:cNvPr id="194565" name="AutoShape 19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237288"/>
            <a:ext cx="684212" cy="620712"/>
          </a:xfrm>
          <a:prstGeom prst="actionButtonHome">
            <a:avLst/>
          </a:prstGeom>
          <a:gradFill rotWithShape="1">
            <a:gsLst>
              <a:gs pos="0">
                <a:srgbClr val="66FF33"/>
              </a:gs>
              <a:gs pos="100000">
                <a:srgbClr val="2F3D48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5" name="Group 34"/>
          <p:cNvGrpSpPr>
            <a:grpSpLocks/>
          </p:cNvGrpSpPr>
          <p:nvPr/>
        </p:nvGrpSpPr>
        <p:grpSpPr bwMode="auto">
          <a:xfrm>
            <a:off x="214282" y="214290"/>
            <a:ext cx="2571768" cy="1643074"/>
            <a:chOff x="158" y="981"/>
            <a:chExt cx="1769" cy="1225"/>
          </a:xfrm>
        </p:grpSpPr>
        <p:sp>
          <p:nvSpPr>
            <p:cNvPr id="28" name="Oval 5"/>
            <p:cNvSpPr>
              <a:spLocks noChangeArrowheads="1"/>
            </p:cNvSpPr>
            <p:nvPr/>
          </p:nvSpPr>
          <p:spPr bwMode="gray">
            <a:xfrm>
              <a:off x="158" y="981"/>
              <a:ext cx="1769" cy="1225"/>
            </a:xfrm>
            <a:prstGeom prst="ellipse">
              <a:avLst/>
            </a:prstGeom>
            <a:gradFill rotWithShape="1">
              <a:gsLst>
                <a:gs pos="0">
                  <a:srgbClr val="66FF33"/>
                </a:gs>
                <a:gs pos="100000">
                  <a:srgbClr val="1A2748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>
              <a:outerShdw sy="50000" kx="-2453608" algn="br" rotWithShape="0">
                <a:srgbClr val="001D3A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9" name="WordArt 30">
              <a:hlinkClick r:id="rId3" action="ppaction://hlinksldjump"/>
            </p:cNvPr>
            <p:cNvSpPr>
              <a:spLocks noChangeArrowheads="1" noChangeShapeType="1" noTextEdit="1"/>
            </p:cNvSpPr>
            <p:nvPr/>
          </p:nvSpPr>
          <p:spPr bwMode="auto">
            <a:xfrm>
              <a:off x="340" y="1298"/>
              <a:ext cx="1415" cy="682"/>
            </a:xfrm>
            <a:prstGeom prst="rect">
              <a:avLst/>
            </a:prstGeom>
          </p:spPr>
          <p:txBody>
            <a:bodyPr wrap="none" fromWordArt="1">
              <a:prstTxWarp prst="textDeflate">
                <a:avLst>
                  <a:gd name="adj" fmla="val 26227"/>
                </a:avLst>
              </a:prstTxWarp>
            </a:bodyPr>
            <a:lstStyle/>
            <a:p>
              <a:pPr algn="ctr"/>
              <a:r>
                <a:rPr lang="ru-RU" sz="3600" kern="10" dirty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Impact"/>
                </a:rPr>
                <a:t>Русский</a:t>
              </a:r>
            </a:p>
            <a:p>
              <a:pPr algn="ctr"/>
              <a:r>
                <a:rPr lang="ru-RU" sz="3600" kern="10" dirty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Impact"/>
                </a:rPr>
                <a:t>язык</a:t>
              </a:r>
              <a:endPara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Impac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62" name="Нижний колонтитул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www.themegallery.com</a:t>
            </a:r>
          </a:p>
        </p:txBody>
      </p:sp>
      <p:sp>
        <p:nvSpPr>
          <p:cNvPr id="194563" name="Rectangle 2"/>
          <p:cNvSpPr>
            <a:spLocks noChangeArrowheads="1"/>
          </p:cNvSpPr>
          <p:nvPr/>
        </p:nvSpPr>
        <p:spPr bwMode="auto">
          <a:xfrm>
            <a:off x="5795963" y="6165850"/>
            <a:ext cx="3348037" cy="692150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Группа 23"/>
          <p:cNvGrpSpPr/>
          <p:nvPr/>
        </p:nvGrpSpPr>
        <p:grpSpPr>
          <a:xfrm>
            <a:off x="250825" y="2060575"/>
            <a:ext cx="8893175" cy="3384550"/>
            <a:chOff x="250825" y="2060575"/>
            <a:chExt cx="8893175" cy="3384550"/>
          </a:xfrm>
        </p:grpSpPr>
        <p:sp>
          <p:nvSpPr>
            <p:cNvPr id="254980" name="AutoShape 4"/>
            <p:cNvSpPr>
              <a:spLocks noChangeArrowheads="1"/>
            </p:cNvSpPr>
            <p:nvPr/>
          </p:nvSpPr>
          <p:spPr bwMode="gray">
            <a:xfrm>
              <a:off x="250825" y="2060575"/>
              <a:ext cx="8893175" cy="3384550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54981" name="Freeform 5"/>
            <p:cNvSpPr>
              <a:spLocks/>
            </p:cNvSpPr>
            <p:nvPr/>
          </p:nvSpPr>
          <p:spPr bwMode="gray">
            <a:xfrm>
              <a:off x="611188" y="2565400"/>
              <a:ext cx="774700" cy="973138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0066CC">
                    <a:gamma/>
                    <a:tint val="54510"/>
                    <a:invGamma/>
                  </a:srgbClr>
                </a:gs>
                <a:gs pos="50000">
                  <a:srgbClr val="0066CC">
                    <a:alpha val="0"/>
                  </a:srgbClr>
                </a:gs>
                <a:gs pos="100000">
                  <a:srgbClr val="0066CC">
                    <a:gamma/>
                    <a:tint val="54510"/>
                    <a:invGamma/>
                  </a:srgb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94573" name="Text Box 6"/>
            <p:cNvSpPr txBox="1">
              <a:spLocks noChangeArrowheads="1"/>
            </p:cNvSpPr>
            <p:nvPr/>
          </p:nvSpPr>
          <p:spPr bwMode="gray">
            <a:xfrm>
              <a:off x="3216275" y="2349500"/>
              <a:ext cx="5927725" cy="230832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4800" b="1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Перечислите разноспрягаемые глаголы</a:t>
              </a:r>
              <a:endParaRPr lang="ru-RU" sz="48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3" name="Group 7"/>
            <p:cNvGrpSpPr>
              <a:grpSpLocks/>
            </p:cNvGrpSpPr>
            <p:nvPr/>
          </p:nvGrpSpPr>
          <p:grpSpPr bwMode="auto">
            <a:xfrm>
              <a:off x="539750" y="2492375"/>
              <a:ext cx="2160588" cy="2160588"/>
              <a:chOff x="476" y="1340"/>
              <a:chExt cx="1361" cy="1361"/>
            </a:xfrm>
          </p:grpSpPr>
          <p:sp>
            <p:nvSpPr>
              <p:cNvPr id="254984" name="Oval 8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tint val="0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94576" name="Oval 9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rgbClr val="66FF33"/>
                  </a:gs>
                  <a:gs pos="100000">
                    <a:srgbClr val="000000">
                      <a:alpha val="89998"/>
                    </a:srgb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254986" name="Oval 10"/>
              <p:cNvSpPr>
                <a:spLocks noChangeArrowheads="1"/>
              </p:cNvSpPr>
              <p:nvPr/>
            </p:nvSpPr>
            <p:spPr bwMode="gray">
              <a:xfrm>
                <a:off x="565" y="1429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shade val="54118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94578" name="Oval 11"/>
              <p:cNvSpPr>
                <a:spLocks noChangeArrowheads="1"/>
              </p:cNvSpPr>
              <p:nvPr/>
            </p:nvSpPr>
            <p:spPr bwMode="gray">
              <a:xfrm>
                <a:off x="566" y="1431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rgbClr val="FFFF00">
                      <a:alpha val="0"/>
                    </a:srgbClr>
                  </a:gs>
                  <a:gs pos="100000">
                    <a:srgbClr val="276F6C"/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194579" name="Oval 12"/>
              <p:cNvSpPr>
                <a:spLocks noChangeArrowheads="1"/>
              </p:cNvSpPr>
              <p:nvPr/>
            </p:nvSpPr>
            <p:spPr bwMode="gray">
              <a:xfrm>
                <a:off x="624" y="1488"/>
                <a:ext cx="1065" cy="1065"/>
              </a:xfrm>
              <a:prstGeom prst="ellipse">
                <a:avLst/>
              </a:prstGeom>
              <a:solidFill>
                <a:srgbClr val="333333"/>
              </a:soli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grpSp>
            <p:nvGrpSpPr>
              <p:cNvPr id="4" name="Group 13"/>
              <p:cNvGrpSpPr>
                <a:grpSpLocks/>
              </p:cNvGrpSpPr>
              <p:nvPr/>
            </p:nvGrpSpPr>
            <p:grpSpPr bwMode="auto">
              <a:xfrm>
                <a:off x="641" y="1504"/>
                <a:ext cx="1031" cy="1031"/>
                <a:chOff x="4166" y="1706"/>
                <a:chExt cx="1252" cy="1252"/>
              </a:xfrm>
            </p:grpSpPr>
            <p:sp>
              <p:nvSpPr>
                <p:cNvPr id="194582" name="Oval 14"/>
                <p:cNvSpPr>
                  <a:spLocks noChangeArrowheads="1"/>
                </p:cNvSpPr>
                <p:nvPr/>
              </p:nvSpPr>
              <p:spPr bwMode="gray">
                <a:xfrm>
                  <a:off x="4166" y="1706"/>
                  <a:ext cx="1252" cy="125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636869"/>
                    </a:gs>
                    <a:gs pos="100000">
                      <a:srgbClr val="D6E1E2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94583" name="Oval 15"/>
                <p:cNvSpPr>
                  <a:spLocks noChangeArrowheads="1"/>
                </p:cNvSpPr>
                <p:nvPr/>
              </p:nvSpPr>
              <p:spPr bwMode="gray">
                <a:xfrm>
                  <a:off x="4182" y="1713"/>
                  <a:ext cx="1222" cy="122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alpha val="0"/>
                      </a:srgbClr>
                    </a:gs>
                    <a:gs pos="100000">
                      <a:srgbClr val="F1F5F5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94584" name="Oval 16"/>
                <p:cNvSpPr>
                  <a:spLocks noChangeArrowheads="1"/>
                </p:cNvSpPr>
                <p:nvPr/>
              </p:nvSpPr>
              <p:spPr bwMode="gray">
                <a:xfrm>
                  <a:off x="4195" y="1725"/>
                  <a:ext cx="1162" cy="114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AAB2B3"/>
                    </a:gs>
                    <a:gs pos="100000">
                      <a:srgbClr val="D6E1E2">
                        <a:alpha val="48000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94585" name="Oval 17"/>
                <p:cNvSpPr>
                  <a:spLocks noChangeArrowheads="1"/>
                </p:cNvSpPr>
                <p:nvPr/>
              </p:nvSpPr>
              <p:spPr bwMode="gray">
                <a:xfrm>
                  <a:off x="4263" y="1757"/>
                  <a:ext cx="1033" cy="92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D6E1E2">
                        <a:alpha val="37999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194581" name="Text Box 18"/>
              <p:cNvSpPr txBox="1">
                <a:spLocks noChangeArrowheads="1"/>
              </p:cNvSpPr>
              <p:nvPr/>
            </p:nvSpPr>
            <p:spPr bwMode="gray">
              <a:xfrm>
                <a:off x="946" y="1570"/>
                <a:ext cx="535" cy="834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ru-RU" sz="8000" b="1" dirty="0" smtClean="0">
                    <a:solidFill>
                      <a:srgbClr val="FF3300"/>
                    </a:solidFill>
                    <a:latin typeface="Georgia" pitchFamily="18" charset="0"/>
                  </a:rPr>
                  <a:t>6</a:t>
                </a:r>
                <a:endParaRPr lang="en-US" sz="8000" b="1" dirty="0">
                  <a:solidFill>
                    <a:srgbClr val="FF3300"/>
                  </a:solidFill>
                  <a:latin typeface="Georgia" pitchFamily="18" charset="0"/>
                </a:endParaRPr>
              </a:p>
            </p:txBody>
          </p:sp>
        </p:grpSp>
      </p:grpSp>
      <p:sp>
        <p:nvSpPr>
          <p:cNvPr id="194565" name="AutoShape 19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237288"/>
            <a:ext cx="684212" cy="620712"/>
          </a:xfrm>
          <a:prstGeom prst="actionButtonHome">
            <a:avLst/>
          </a:prstGeom>
          <a:gradFill rotWithShape="1">
            <a:gsLst>
              <a:gs pos="0">
                <a:srgbClr val="66FF33"/>
              </a:gs>
              <a:gs pos="100000">
                <a:srgbClr val="2F3D48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5" name="Group 34"/>
          <p:cNvGrpSpPr>
            <a:grpSpLocks/>
          </p:cNvGrpSpPr>
          <p:nvPr/>
        </p:nvGrpSpPr>
        <p:grpSpPr bwMode="auto">
          <a:xfrm>
            <a:off x="214282" y="214290"/>
            <a:ext cx="2571768" cy="1643074"/>
            <a:chOff x="158" y="981"/>
            <a:chExt cx="1769" cy="1225"/>
          </a:xfrm>
        </p:grpSpPr>
        <p:sp>
          <p:nvSpPr>
            <p:cNvPr id="28" name="Oval 5"/>
            <p:cNvSpPr>
              <a:spLocks noChangeArrowheads="1"/>
            </p:cNvSpPr>
            <p:nvPr/>
          </p:nvSpPr>
          <p:spPr bwMode="gray">
            <a:xfrm>
              <a:off x="158" y="981"/>
              <a:ext cx="1769" cy="1225"/>
            </a:xfrm>
            <a:prstGeom prst="ellipse">
              <a:avLst/>
            </a:prstGeom>
            <a:gradFill rotWithShape="1">
              <a:gsLst>
                <a:gs pos="0">
                  <a:srgbClr val="66FF33"/>
                </a:gs>
                <a:gs pos="100000">
                  <a:srgbClr val="1A2748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>
              <a:outerShdw sy="50000" kx="-2453608" algn="br" rotWithShape="0">
                <a:srgbClr val="001D3A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9" name="WordArt 30">
              <a:hlinkClick r:id="rId3" action="ppaction://hlinksldjump"/>
            </p:cNvPr>
            <p:cNvSpPr>
              <a:spLocks noChangeArrowheads="1" noChangeShapeType="1" noTextEdit="1"/>
            </p:cNvSpPr>
            <p:nvPr/>
          </p:nvSpPr>
          <p:spPr bwMode="auto">
            <a:xfrm>
              <a:off x="340" y="1298"/>
              <a:ext cx="1415" cy="682"/>
            </a:xfrm>
            <a:prstGeom prst="rect">
              <a:avLst/>
            </a:prstGeom>
          </p:spPr>
          <p:txBody>
            <a:bodyPr wrap="none" fromWordArt="1">
              <a:prstTxWarp prst="textDeflate">
                <a:avLst>
                  <a:gd name="adj" fmla="val 26227"/>
                </a:avLst>
              </a:prstTxWarp>
            </a:bodyPr>
            <a:lstStyle/>
            <a:p>
              <a:pPr algn="ctr"/>
              <a:r>
                <a:rPr lang="ru-RU" sz="3600" kern="10" dirty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Impact"/>
                </a:rPr>
                <a:t>Русский</a:t>
              </a:r>
            </a:p>
            <a:p>
              <a:pPr algn="ctr"/>
              <a:r>
                <a:rPr lang="ru-RU" sz="3600" kern="10" dirty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Impact"/>
                </a:rPr>
                <a:t>язык</a:t>
              </a:r>
              <a:endPara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Impac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62" name="Нижний колонтитул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www.themegallery.com</a:t>
            </a:r>
          </a:p>
        </p:txBody>
      </p:sp>
      <p:sp>
        <p:nvSpPr>
          <p:cNvPr id="194563" name="Rectangle 2"/>
          <p:cNvSpPr>
            <a:spLocks noChangeArrowheads="1"/>
          </p:cNvSpPr>
          <p:nvPr/>
        </p:nvSpPr>
        <p:spPr bwMode="auto">
          <a:xfrm>
            <a:off x="5795963" y="6165850"/>
            <a:ext cx="3348037" cy="692150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Группа 23"/>
          <p:cNvGrpSpPr/>
          <p:nvPr/>
        </p:nvGrpSpPr>
        <p:grpSpPr>
          <a:xfrm>
            <a:off x="250825" y="2060575"/>
            <a:ext cx="8893175" cy="3384550"/>
            <a:chOff x="250825" y="2060575"/>
            <a:chExt cx="8893175" cy="3384550"/>
          </a:xfrm>
        </p:grpSpPr>
        <p:sp>
          <p:nvSpPr>
            <p:cNvPr id="254980" name="AutoShape 4"/>
            <p:cNvSpPr>
              <a:spLocks noChangeArrowheads="1"/>
            </p:cNvSpPr>
            <p:nvPr/>
          </p:nvSpPr>
          <p:spPr bwMode="gray">
            <a:xfrm>
              <a:off x="250825" y="2060575"/>
              <a:ext cx="8893175" cy="3384550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54981" name="Freeform 5"/>
            <p:cNvSpPr>
              <a:spLocks/>
            </p:cNvSpPr>
            <p:nvPr/>
          </p:nvSpPr>
          <p:spPr bwMode="gray">
            <a:xfrm>
              <a:off x="611188" y="2565400"/>
              <a:ext cx="774700" cy="973138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0066CC">
                    <a:gamma/>
                    <a:tint val="54510"/>
                    <a:invGamma/>
                  </a:srgbClr>
                </a:gs>
                <a:gs pos="50000">
                  <a:srgbClr val="0066CC">
                    <a:alpha val="0"/>
                  </a:srgbClr>
                </a:gs>
                <a:gs pos="100000">
                  <a:srgbClr val="0066CC">
                    <a:gamma/>
                    <a:tint val="54510"/>
                    <a:invGamma/>
                  </a:srgb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94573" name="Text Box 6"/>
            <p:cNvSpPr txBox="1">
              <a:spLocks noChangeArrowheads="1"/>
            </p:cNvSpPr>
            <p:nvPr/>
          </p:nvSpPr>
          <p:spPr bwMode="gray">
            <a:xfrm>
              <a:off x="3216275" y="2349500"/>
              <a:ext cx="5927725" cy="230832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4800" b="1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От какого слова образовано слово «грибочек»?</a:t>
              </a:r>
              <a:endParaRPr lang="ru-RU" sz="48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3" name="Group 7"/>
            <p:cNvGrpSpPr>
              <a:grpSpLocks/>
            </p:cNvGrpSpPr>
            <p:nvPr/>
          </p:nvGrpSpPr>
          <p:grpSpPr bwMode="auto">
            <a:xfrm>
              <a:off x="539750" y="2492375"/>
              <a:ext cx="2160588" cy="2160588"/>
              <a:chOff x="476" y="1340"/>
              <a:chExt cx="1361" cy="1361"/>
            </a:xfrm>
          </p:grpSpPr>
          <p:sp>
            <p:nvSpPr>
              <p:cNvPr id="254984" name="Oval 8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tint val="0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94576" name="Oval 9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rgbClr val="66FF33"/>
                  </a:gs>
                  <a:gs pos="100000">
                    <a:srgbClr val="000000">
                      <a:alpha val="89998"/>
                    </a:srgb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254986" name="Oval 10"/>
              <p:cNvSpPr>
                <a:spLocks noChangeArrowheads="1"/>
              </p:cNvSpPr>
              <p:nvPr/>
            </p:nvSpPr>
            <p:spPr bwMode="gray">
              <a:xfrm>
                <a:off x="565" y="1429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shade val="54118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94578" name="Oval 11"/>
              <p:cNvSpPr>
                <a:spLocks noChangeArrowheads="1"/>
              </p:cNvSpPr>
              <p:nvPr/>
            </p:nvSpPr>
            <p:spPr bwMode="gray">
              <a:xfrm>
                <a:off x="566" y="1431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rgbClr val="FFFF00">
                      <a:alpha val="0"/>
                    </a:srgbClr>
                  </a:gs>
                  <a:gs pos="100000">
                    <a:srgbClr val="276F6C"/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194579" name="Oval 12"/>
              <p:cNvSpPr>
                <a:spLocks noChangeArrowheads="1"/>
              </p:cNvSpPr>
              <p:nvPr/>
            </p:nvSpPr>
            <p:spPr bwMode="gray">
              <a:xfrm>
                <a:off x="624" y="1488"/>
                <a:ext cx="1065" cy="1065"/>
              </a:xfrm>
              <a:prstGeom prst="ellipse">
                <a:avLst/>
              </a:prstGeom>
              <a:solidFill>
                <a:srgbClr val="333333"/>
              </a:soli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grpSp>
            <p:nvGrpSpPr>
              <p:cNvPr id="4" name="Group 13"/>
              <p:cNvGrpSpPr>
                <a:grpSpLocks/>
              </p:cNvGrpSpPr>
              <p:nvPr/>
            </p:nvGrpSpPr>
            <p:grpSpPr bwMode="auto">
              <a:xfrm>
                <a:off x="641" y="1504"/>
                <a:ext cx="1031" cy="1031"/>
                <a:chOff x="4166" y="1706"/>
                <a:chExt cx="1252" cy="1252"/>
              </a:xfrm>
            </p:grpSpPr>
            <p:sp>
              <p:nvSpPr>
                <p:cNvPr id="194582" name="Oval 14"/>
                <p:cNvSpPr>
                  <a:spLocks noChangeArrowheads="1"/>
                </p:cNvSpPr>
                <p:nvPr/>
              </p:nvSpPr>
              <p:spPr bwMode="gray">
                <a:xfrm>
                  <a:off x="4166" y="1706"/>
                  <a:ext cx="1252" cy="125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636869"/>
                    </a:gs>
                    <a:gs pos="100000">
                      <a:srgbClr val="D6E1E2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94583" name="Oval 15"/>
                <p:cNvSpPr>
                  <a:spLocks noChangeArrowheads="1"/>
                </p:cNvSpPr>
                <p:nvPr/>
              </p:nvSpPr>
              <p:spPr bwMode="gray">
                <a:xfrm>
                  <a:off x="4182" y="1713"/>
                  <a:ext cx="1222" cy="122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alpha val="0"/>
                      </a:srgbClr>
                    </a:gs>
                    <a:gs pos="100000">
                      <a:srgbClr val="F1F5F5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94584" name="Oval 16"/>
                <p:cNvSpPr>
                  <a:spLocks noChangeArrowheads="1"/>
                </p:cNvSpPr>
                <p:nvPr/>
              </p:nvSpPr>
              <p:spPr bwMode="gray">
                <a:xfrm>
                  <a:off x="4195" y="1725"/>
                  <a:ext cx="1162" cy="114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AAB2B3"/>
                    </a:gs>
                    <a:gs pos="100000">
                      <a:srgbClr val="D6E1E2">
                        <a:alpha val="48000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94585" name="Oval 17"/>
                <p:cNvSpPr>
                  <a:spLocks noChangeArrowheads="1"/>
                </p:cNvSpPr>
                <p:nvPr/>
              </p:nvSpPr>
              <p:spPr bwMode="gray">
                <a:xfrm>
                  <a:off x="4263" y="1757"/>
                  <a:ext cx="1033" cy="92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D6E1E2">
                        <a:alpha val="37999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194581" name="Text Box 18"/>
              <p:cNvSpPr txBox="1">
                <a:spLocks noChangeArrowheads="1"/>
              </p:cNvSpPr>
              <p:nvPr/>
            </p:nvSpPr>
            <p:spPr bwMode="gray">
              <a:xfrm>
                <a:off x="946" y="1570"/>
                <a:ext cx="475" cy="834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ru-RU" sz="8000" b="1" dirty="0" smtClean="0">
                    <a:solidFill>
                      <a:srgbClr val="FF3300"/>
                    </a:solidFill>
                    <a:latin typeface="Georgia" pitchFamily="18" charset="0"/>
                  </a:rPr>
                  <a:t>7</a:t>
                </a:r>
                <a:endParaRPr lang="en-US" sz="8000" b="1" dirty="0">
                  <a:solidFill>
                    <a:srgbClr val="FF3300"/>
                  </a:solidFill>
                  <a:latin typeface="Georgia" pitchFamily="18" charset="0"/>
                </a:endParaRPr>
              </a:p>
            </p:txBody>
          </p:sp>
        </p:grpSp>
      </p:grpSp>
      <p:sp>
        <p:nvSpPr>
          <p:cNvPr id="194565" name="AutoShape 19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237288"/>
            <a:ext cx="684212" cy="620712"/>
          </a:xfrm>
          <a:prstGeom prst="actionButtonHome">
            <a:avLst/>
          </a:prstGeom>
          <a:gradFill rotWithShape="1">
            <a:gsLst>
              <a:gs pos="0">
                <a:srgbClr val="66FF33"/>
              </a:gs>
              <a:gs pos="100000">
                <a:srgbClr val="2F3D48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5" name="Group 34"/>
          <p:cNvGrpSpPr>
            <a:grpSpLocks/>
          </p:cNvGrpSpPr>
          <p:nvPr/>
        </p:nvGrpSpPr>
        <p:grpSpPr bwMode="auto">
          <a:xfrm>
            <a:off x="214282" y="214290"/>
            <a:ext cx="2571768" cy="1643074"/>
            <a:chOff x="158" y="981"/>
            <a:chExt cx="1769" cy="1225"/>
          </a:xfrm>
        </p:grpSpPr>
        <p:sp>
          <p:nvSpPr>
            <p:cNvPr id="28" name="Oval 5"/>
            <p:cNvSpPr>
              <a:spLocks noChangeArrowheads="1"/>
            </p:cNvSpPr>
            <p:nvPr/>
          </p:nvSpPr>
          <p:spPr bwMode="gray">
            <a:xfrm>
              <a:off x="158" y="981"/>
              <a:ext cx="1769" cy="1225"/>
            </a:xfrm>
            <a:prstGeom prst="ellipse">
              <a:avLst/>
            </a:prstGeom>
            <a:gradFill rotWithShape="1">
              <a:gsLst>
                <a:gs pos="0">
                  <a:srgbClr val="66FF33"/>
                </a:gs>
                <a:gs pos="100000">
                  <a:srgbClr val="1A2748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>
              <a:outerShdw sy="50000" kx="-2453608" algn="br" rotWithShape="0">
                <a:srgbClr val="001D3A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9" name="WordArt 30">
              <a:hlinkClick r:id="rId3" action="ppaction://hlinksldjump"/>
            </p:cNvPr>
            <p:cNvSpPr>
              <a:spLocks noChangeArrowheads="1" noChangeShapeType="1" noTextEdit="1"/>
            </p:cNvSpPr>
            <p:nvPr/>
          </p:nvSpPr>
          <p:spPr bwMode="auto">
            <a:xfrm>
              <a:off x="340" y="1298"/>
              <a:ext cx="1415" cy="682"/>
            </a:xfrm>
            <a:prstGeom prst="rect">
              <a:avLst/>
            </a:prstGeom>
          </p:spPr>
          <p:txBody>
            <a:bodyPr wrap="none" fromWordArt="1">
              <a:prstTxWarp prst="textDeflate">
                <a:avLst>
                  <a:gd name="adj" fmla="val 26227"/>
                </a:avLst>
              </a:prstTxWarp>
            </a:bodyPr>
            <a:lstStyle/>
            <a:p>
              <a:pPr algn="ctr"/>
              <a:r>
                <a:rPr lang="ru-RU" sz="3600" kern="10" dirty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Impact"/>
                </a:rPr>
                <a:t>Русский</a:t>
              </a:r>
            </a:p>
            <a:p>
              <a:pPr algn="ctr"/>
              <a:r>
                <a:rPr lang="ru-RU" sz="3600" kern="10" dirty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Impact"/>
                </a:rPr>
                <a:t>язык</a:t>
              </a:r>
              <a:endPara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Impac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62" name="Нижний колонтитул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www.themegallery.com</a:t>
            </a:r>
          </a:p>
        </p:txBody>
      </p:sp>
      <p:sp>
        <p:nvSpPr>
          <p:cNvPr id="194563" name="Rectangle 2"/>
          <p:cNvSpPr>
            <a:spLocks noChangeArrowheads="1"/>
          </p:cNvSpPr>
          <p:nvPr/>
        </p:nvSpPr>
        <p:spPr bwMode="auto">
          <a:xfrm>
            <a:off x="5795963" y="6165850"/>
            <a:ext cx="3348037" cy="692150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Группа 23"/>
          <p:cNvGrpSpPr/>
          <p:nvPr/>
        </p:nvGrpSpPr>
        <p:grpSpPr>
          <a:xfrm>
            <a:off x="250825" y="2060575"/>
            <a:ext cx="8893175" cy="3384550"/>
            <a:chOff x="250825" y="2060575"/>
            <a:chExt cx="8893175" cy="3384550"/>
          </a:xfrm>
        </p:grpSpPr>
        <p:sp>
          <p:nvSpPr>
            <p:cNvPr id="254980" name="AutoShape 4"/>
            <p:cNvSpPr>
              <a:spLocks noChangeArrowheads="1"/>
            </p:cNvSpPr>
            <p:nvPr/>
          </p:nvSpPr>
          <p:spPr bwMode="gray">
            <a:xfrm>
              <a:off x="250825" y="2060575"/>
              <a:ext cx="8893175" cy="3384550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54981" name="Freeform 5"/>
            <p:cNvSpPr>
              <a:spLocks/>
            </p:cNvSpPr>
            <p:nvPr/>
          </p:nvSpPr>
          <p:spPr bwMode="gray">
            <a:xfrm>
              <a:off x="611188" y="2565400"/>
              <a:ext cx="774700" cy="973138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0066CC">
                    <a:gamma/>
                    <a:tint val="54510"/>
                    <a:invGamma/>
                  </a:srgbClr>
                </a:gs>
                <a:gs pos="50000">
                  <a:srgbClr val="0066CC">
                    <a:alpha val="0"/>
                  </a:srgbClr>
                </a:gs>
                <a:gs pos="100000">
                  <a:srgbClr val="0066CC">
                    <a:gamma/>
                    <a:tint val="54510"/>
                    <a:invGamma/>
                  </a:srgb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94573" name="Text Box 6"/>
            <p:cNvSpPr txBox="1">
              <a:spLocks noChangeArrowheads="1"/>
            </p:cNvSpPr>
            <p:nvPr/>
          </p:nvSpPr>
          <p:spPr bwMode="gray">
            <a:xfrm>
              <a:off x="3216275" y="2349500"/>
              <a:ext cx="5927725" cy="230832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3600" b="1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Определите грамматическую основу предложения: «Солнце закрыло облако»</a:t>
              </a:r>
              <a:endParaRPr lang="ru-RU" sz="36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3" name="Group 7"/>
            <p:cNvGrpSpPr>
              <a:grpSpLocks/>
            </p:cNvGrpSpPr>
            <p:nvPr/>
          </p:nvGrpSpPr>
          <p:grpSpPr bwMode="auto">
            <a:xfrm>
              <a:off x="539750" y="2492375"/>
              <a:ext cx="2160588" cy="2160588"/>
              <a:chOff x="476" y="1340"/>
              <a:chExt cx="1361" cy="1361"/>
            </a:xfrm>
          </p:grpSpPr>
          <p:sp>
            <p:nvSpPr>
              <p:cNvPr id="254984" name="Oval 8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tint val="0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94576" name="Oval 9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rgbClr val="66FF33"/>
                  </a:gs>
                  <a:gs pos="100000">
                    <a:srgbClr val="000000">
                      <a:alpha val="89998"/>
                    </a:srgb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254986" name="Oval 10"/>
              <p:cNvSpPr>
                <a:spLocks noChangeArrowheads="1"/>
              </p:cNvSpPr>
              <p:nvPr/>
            </p:nvSpPr>
            <p:spPr bwMode="gray">
              <a:xfrm>
                <a:off x="565" y="1429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shade val="54118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94578" name="Oval 11"/>
              <p:cNvSpPr>
                <a:spLocks noChangeArrowheads="1"/>
              </p:cNvSpPr>
              <p:nvPr/>
            </p:nvSpPr>
            <p:spPr bwMode="gray">
              <a:xfrm>
                <a:off x="566" y="1431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rgbClr val="FFFF00">
                      <a:alpha val="0"/>
                    </a:srgbClr>
                  </a:gs>
                  <a:gs pos="100000">
                    <a:srgbClr val="276F6C"/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194579" name="Oval 12"/>
              <p:cNvSpPr>
                <a:spLocks noChangeArrowheads="1"/>
              </p:cNvSpPr>
              <p:nvPr/>
            </p:nvSpPr>
            <p:spPr bwMode="gray">
              <a:xfrm>
                <a:off x="624" y="1488"/>
                <a:ext cx="1065" cy="1065"/>
              </a:xfrm>
              <a:prstGeom prst="ellipse">
                <a:avLst/>
              </a:prstGeom>
              <a:solidFill>
                <a:srgbClr val="333333"/>
              </a:soli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grpSp>
            <p:nvGrpSpPr>
              <p:cNvPr id="4" name="Group 13"/>
              <p:cNvGrpSpPr>
                <a:grpSpLocks/>
              </p:cNvGrpSpPr>
              <p:nvPr/>
            </p:nvGrpSpPr>
            <p:grpSpPr bwMode="auto">
              <a:xfrm>
                <a:off x="641" y="1504"/>
                <a:ext cx="1031" cy="1031"/>
                <a:chOff x="4166" y="1706"/>
                <a:chExt cx="1252" cy="1252"/>
              </a:xfrm>
            </p:grpSpPr>
            <p:sp>
              <p:nvSpPr>
                <p:cNvPr id="194582" name="Oval 14"/>
                <p:cNvSpPr>
                  <a:spLocks noChangeArrowheads="1"/>
                </p:cNvSpPr>
                <p:nvPr/>
              </p:nvSpPr>
              <p:spPr bwMode="gray">
                <a:xfrm>
                  <a:off x="4166" y="1706"/>
                  <a:ext cx="1252" cy="125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636869"/>
                    </a:gs>
                    <a:gs pos="100000">
                      <a:srgbClr val="D6E1E2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94583" name="Oval 15"/>
                <p:cNvSpPr>
                  <a:spLocks noChangeArrowheads="1"/>
                </p:cNvSpPr>
                <p:nvPr/>
              </p:nvSpPr>
              <p:spPr bwMode="gray">
                <a:xfrm>
                  <a:off x="4182" y="1713"/>
                  <a:ext cx="1222" cy="122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alpha val="0"/>
                      </a:srgbClr>
                    </a:gs>
                    <a:gs pos="100000">
                      <a:srgbClr val="F1F5F5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94584" name="Oval 16"/>
                <p:cNvSpPr>
                  <a:spLocks noChangeArrowheads="1"/>
                </p:cNvSpPr>
                <p:nvPr/>
              </p:nvSpPr>
              <p:spPr bwMode="gray">
                <a:xfrm>
                  <a:off x="4195" y="1725"/>
                  <a:ext cx="1162" cy="114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AAB2B3"/>
                    </a:gs>
                    <a:gs pos="100000">
                      <a:srgbClr val="D6E1E2">
                        <a:alpha val="48000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94585" name="Oval 17"/>
                <p:cNvSpPr>
                  <a:spLocks noChangeArrowheads="1"/>
                </p:cNvSpPr>
                <p:nvPr/>
              </p:nvSpPr>
              <p:spPr bwMode="gray">
                <a:xfrm>
                  <a:off x="4263" y="1757"/>
                  <a:ext cx="1033" cy="92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D6E1E2">
                        <a:alpha val="37999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194581" name="Text Box 18"/>
              <p:cNvSpPr txBox="1">
                <a:spLocks noChangeArrowheads="1"/>
              </p:cNvSpPr>
              <p:nvPr/>
            </p:nvSpPr>
            <p:spPr bwMode="gray">
              <a:xfrm>
                <a:off x="946" y="1570"/>
                <a:ext cx="554" cy="834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ru-RU" sz="8000" b="1" dirty="0" smtClean="0">
                    <a:solidFill>
                      <a:srgbClr val="FF3300"/>
                    </a:solidFill>
                    <a:latin typeface="Georgia" pitchFamily="18" charset="0"/>
                  </a:rPr>
                  <a:t>8</a:t>
                </a:r>
                <a:endParaRPr lang="en-US" sz="8000" b="1" dirty="0">
                  <a:solidFill>
                    <a:srgbClr val="FF3300"/>
                  </a:solidFill>
                  <a:latin typeface="Georgia" pitchFamily="18" charset="0"/>
                </a:endParaRPr>
              </a:p>
            </p:txBody>
          </p:sp>
        </p:grpSp>
      </p:grpSp>
      <p:sp>
        <p:nvSpPr>
          <p:cNvPr id="194565" name="AutoShape 19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237288"/>
            <a:ext cx="684212" cy="620712"/>
          </a:xfrm>
          <a:prstGeom prst="actionButtonHome">
            <a:avLst/>
          </a:prstGeom>
          <a:gradFill rotWithShape="1">
            <a:gsLst>
              <a:gs pos="0">
                <a:srgbClr val="66FF33"/>
              </a:gs>
              <a:gs pos="100000">
                <a:srgbClr val="2F3D48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5" name="Group 34"/>
          <p:cNvGrpSpPr>
            <a:grpSpLocks/>
          </p:cNvGrpSpPr>
          <p:nvPr/>
        </p:nvGrpSpPr>
        <p:grpSpPr bwMode="auto">
          <a:xfrm>
            <a:off x="214282" y="214290"/>
            <a:ext cx="2571768" cy="1643074"/>
            <a:chOff x="158" y="981"/>
            <a:chExt cx="1769" cy="1225"/>
          </a:xfrm>
        </p:grpSpPr>
        <p:sp>
          <p:nvSpPr>
            <p:cNvPr id="28" name="Oval 5"/>
            <p:cNvSpPr>
              <a:spLocks noChangeArrowheads="1"/>
            </p:cNvSpPr>
            <p:nvPr/>
          </p:nvSpPr>
          <p:spPr bwMode="gray">
            <a:xfrm>
              <a:off x="158" y="981"/>
              <a:ext cx="1769" cy="1225"/>
            </a:xfrm>
            <a:prstGeom prst="ellipse">
              <a:avLst/>
            </a:prstGeom>
            <a:gradFill rotWithShape="1">
              <a:gsLst>
                <a:gs pos="0">
                  <a:srgbClr val="66FF33"/>
                </a:gs>
                <a:gs pos="100000">
                  <a:srgbClr val="1A2748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>
              <a:outerShdw sy="50000" kx="-2453608" algn="br" rotWithShape="0">
                <a:srgbClr val="001D3A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9" name="WordArt 30">
              <a:hlinkClick r:id="rId3" action="ppaction://hlinksldjump"/>
            </p:cNvPr>
            <p:cNvSpPr>
              <a:spLocks noChangeArrowheads="1" noChangeShapeType="1" noTextEdit="1"/>
            </p:cNvSpPr>
            <p:nvPr/>
          </p:nvSpPr>
          <p:spPr bwMode="auto">
            <a:xfrm>
              <a:off x="340" y="1298"/>
              <a:ext cx="1415" cy="682"/>
            </a:xfrm>
            <a:prstGeom prst="rect">
              <a:avLst/>
            </a:prstGeom>
          </p:spPr>
          <p:txBody>
            <a:bodyPr wrap="none" fromWordArt="1">
              <a:prstTxWarp prst="textDeflate">
                <a:avLst>
                  <a:gd name="adj" fmla="val 26227"/>
                </a:avLst>
              </a:prstTxWarp>
            </a:bodyPr>
            <a:lstStyle/>
            <a:p>
              <a:pPr algn="ctr"/>
              <a:r>
                <a:rPr lang="ru-RU" sz="3600" kern="10" dirty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Impact"/>
                </a:rPr>
                <a:t>Русский</a:t>
              </a:r>
            </a:p>
            <a:p>
              <a:pPr algn="ctr"/>
              <a:r>
                <a:rPr lang="ru-RU" sz="3600" kern="10" dirty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Impact"/>
                </a:rPr>
                <a:t>язык</a:t>
              </a:r>
              <a:endPara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Impac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62" name="Нижний колонтитул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www.themegallery.com</a:t>
            </a:r>
          </a:p>
        </p:txBody>
      </p:sp>
      <p:sp>
        <p:nvSpPr>
          <p:cNvPr id="194563" name="Rectangle 2"/>
          <p:cNvSpPr>
            <a:spLocks noChangeArrowheads="1"/>
          </p:cNvSpPr>
          <p:nvPr/>
        </p:nvSpPr>
        <p:spPr bwMode="auto">
          <a:xfrm>
            <a:off x="5795963" y="6165850"/>
            <a:ext cx="3348037" cy="692150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Группа 23"/>
          <p:cNvGrpSpPr/>
          <p:nvPr/>
        </p:nvGrpSpPr>
        <p:grpSpPr>
          <a:xfrm>
            <a:off x="250825" y="2060575"/>
            <a:ext cx="8893175" cy="3384550"/>
            <a:chOff x="250825" y="2060575"/>
            <a:chExt cx="8893175" cy="3384550"/>
          </a:xfrm>
        </p:grpSpPr>
        <p:sp>
          <p:nvSpPr>
            <p:cNvPr id="254980" name="AutoShape 4"/>
            <p:cNvSpPr>
              <a:spLocks noChangeArrowheads="1"/>
            </p:cNvSpPr>
            <p:nvPr/>
          </p:nvSpPr>
          <p:spPr bwMode="gray">
            <a:xfrm>
              <a:off x="250825" y="2060575"/>
              <a:ext cx="8893175" cy="3384550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54981" name="Freeform 5"/>
            <p:cNvSpPr>
              <a:spLocks/>
            </p:cNvSpPr>
            <p:nvPr/>
          </p:nvSpPr>
          <p:spPr bwMode="gray">
            <a:xfrm>
              <a:off x="611188" y="2565400"/>
              <a:ext cx="774700" cy="973138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0066CC">
                    <a:gamma/>
                    <a:tint val="54510"/>
                    <a:invGamma/>
                  </a:srgbClr>
                </a:gs>
                <a:gs pos="50000">
                  <a:srgbClr val="0066CC">
                    <a:alpha val="0"/>
                  </a:srgbClr>
                </a:gs>
                <a:gs pos="100000">
                  <a:srgbClr val="0066CC">
                    <a:gamma/>
                    <a:tint val="54510"/>
                    <a:invGamma/>
                  </a:srgb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94573" name="Text Box 6"/>
            <p:cNvSpPr txBox="1">
              <a:spLocks noChangeArrowheads="1"/>
            </p:cNvSpPr>
            <p:nvPr/>
          </p:nvSpPr>
          <p:spPr bwMode="gray">
            <a:xfrm>
              <a:off x="3216275" y="2349500"/>
              <a:ext cx="5927725" cy="230832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4800" b="1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Разделите для переноса слово «жизнь»</a:t>
              </a:r>
              <a:endParaRPr lang="ru-RU" sz="48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3" name="Group 7"/>
            <p:cNvGrpSpPr>
              <a:grpSpLocks/>
            </p:cNvGrpSpPr>
            <p:nvPr/>
          </p:nvGrpSpPr>
          <p:grpSpPr bwMode="auto">
            <a:xfrm>
              <a:off x="539750" y="2492375"/>
              <a:ext cx="2160588" cy="2160588"/>
              <a:chOff x="476" y="1340"/>
              <a:chExt cx="1361" cy="1361"/>
            </a:xfrm>
          </p:grpSpPr>
          <p:sp>
            <p:nvSpPr>
              <p:cNvPr id="254984" name="Oval 8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tint val="0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94576" name="Oval 9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rgbClr val="66FF33"/>
                  </a:gs>
                  <a:gs pos="100000">
                    <a:srgbClr val="000000">
                      <a:alpha val="89998"/>
                    </a:srgb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254986" name="Oval 10"/>
              <p:cNvSpPr>
                <a:spLocks noChangeArrowheads="1"/>
              </p:cNvSpPr>
              <p:nvPr/>
            </p:nvSpPr>
            <p:spPr bwMode="gray">
              <a:xfrm>
                <a:off x="565" y="1429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shade val="54118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94578" name="Oval 11"/>
              <p:cNvSpPr>
                <a:spLocks noChangeArrowheads="1"/>
              </p:cNvSpPr>
              <p:nvPr/>
            </p:nvSpPr>
            <p:spPr bwMode="gray">
              <a:xfrm>
                <a:off x="566" y="1431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rgbClr val="FFFF00">
                      <a:alpha val="0"/>
                    </a:srgbClr>
                  </a:gs>
                  <a:gs pos="100000">
                    <a:srgbClr val="276F6C"/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194579" name="Oval 12"/>
              <p:cNvSpPr>
                <a:spLocks noChangeArrowheads="1"/>
              </p:cNvSpPr>
              <p:nvPr/>
            </p:nvSpPr>
            <p:spPr bwMode="gray">
              <a:xfrm>
                <a:off x="624" y="1488"/>
                <a:ext cx="1065" cy="1065"/>
              </a:xfrm>
              <a:prstGeom prst="ellipse">
                <a:avLst/>
              </a:prstGeom>
              <a:solidFill>
                <a:srgbClr val="333333"/>
              </a:soli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grpSp>
            <p:nvGrpSpPr>
              <p:cNvPr id="4" name="Group 13"/>
              <p:cNvGrpSpPr>
                <a:grpSpLocks/>
              </p:cNvGrpSpPr>
              <p:nvPr/>
            </p:nvGrpSpPr>
            <p:grpSpPr bwMode="auto">
              <a:xfrm>
                <a:off x="641" y="1504"/>
                <a:ext cx="1031" cy="1031"/>
                <a:chOff x="4166" y="1706"/>
                <a:chExt cx="1252" cy="1252"/>
              </a:xfrm>
            </p:grpSpPr>
            <p:sp>
              <p:nvSpPr>
                <p:cNvPr id="194582" name="Oval 14"/>
                <p:cNvSpPr>
                  <a:spLocks noChangeArrowheads="1"/>
                </p:cNvSpPr>
                <p:nvPr/>
              </p:nvSpPr>
              <p:spPr bwMode="gray">
                <a:xfrm>
                  <a:off x="4166" y="1706"/>
                  <a:ext cx="1252" cy="125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636869"/>
                    </a:gs>
                    <a:gs pos="100000">
                      <a:srgbClr val="D6E1E2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94583" name="Oval 15"/>
                <p:cNvSpPr>
                  <a:spLocks noChangeArrowheads="1"/>
                </p:cNvSpPr>
                <p:nvPr/>
              </p:nvSpPr>
              <p:spPr bwMode="gray">
                <a:xfrm>
                  <a:off x="4182" y="1713"/>
                  <a:ext cx="1222" cy="122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alpha val="0"/>
                      </a:srgbClr>
                    </a:gs>
                    <a:gs pos="100000">
                      <a:srgbClr val="F1F5F5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94584" name="Oval 16"/>
                <p:cNvSpPr>
                  <a:spLocks noChangeArrowheads="1"/>
                </p:cNvSpPr>
                <p:nvPr/>
              </p:nvSpPr>
              <p:spPr bwMode="gray">
                <a:xfrm>
                  <a:off x="4195" y="1725"/>
                  <a:ext cx="1162" cy="114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AAB2B3"/>
                    </a:gs>
                    <a:gs pos="100000">
                      <a:srgbClr val="D6E1E2">
                        <a:alpha val="48000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94585" name="Oval 17"/>
                <p:cNvSpPr>
                  <a:spLocks noChangeArrowheads="1"/>
                </p:cNvSpPr>
                <p:nvPr/>
              </p:nvSpPr>
              <p:spPr bwMode="gray">
                <a:xfrm>
                  <a:off x="4263" y="1757"/>
                  <a:ext cx="1033" cy="92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D6E1E2">
                        <a:alpha val="37999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194581" name="Text Box 18"/>
              <p:cNvSpPr txBox="1">
                <a:spLocks noChangeArrowheads="1"/>
              </p:cNvSpPr>
              <p:nvPr/>
            </p:nvSpPr>
            <p:spPr bwMode="gray">
              <a:xfrm>
                <a:off x="901" y="1525"/>
                <a:ext cx="535" cy="834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ru-RU" sz="8000" b="1" dirty="0" smtClean="0">
                    <a:solidFill>
                      <a:srgbClr val="FF3300"/>
                    </a:solidFill>
                    <a:latin typeface="Georgia" pitchFamily="18" charset="0"/>
                  </a:rPr>
                  <a:t>9</a:t>
                </a:r>
                <a:endParaRPr lang="en-US" sz="8000" b="1" dirty="0">
                  <a:solidFill>
                    <a:srgbClr val="FF3300"/>
                  </a:solidFill>
                  <a:latin typeface="Georgia" pitchFamily="18" charset="0"/>
                </a:endParaRPr>
              </a:p>
            </p:txBody>
          </p:sp>
        </p:grpSp>
      </p:grpSp>
      <p:sp>
        <p:nvSpPr>
          <p:cNvPr id="194565" name="AutoShape 19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237288"/>
            <a:ext cx="684212" cy="620712"/>
          </a:xfrm>
          <a:prstGeom prst="actionButtonHome">
            <a:avLst/>
          </a:prstGeom>
          <a:gradFill rotWithShape="1">
            <a:gsLst>
              <a:gs pos="0">
                <a:srgbClr val="66FF33"/>
              </a:gs>
              <a:gs pos="100000">
                <a:srgbClr val="2F3D48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5" name="Group 34"/>
          <p:cNvGrpSpPr>
            <a:grpSpLocks/>
          </p:cNvGrpSpPr>
          <p:nvPr/>
        </p:nvGrpSpPr>
        <p:grpSpPr bwMode="auto">
          <a:xfrm>
            <a:off x="214282" y="214290"/>
            <a:ext cx="2571768" cy="1643074"/>
            <a:chOff x="158" y="981"/>
            <a:chExt cx="1769" cy="1225"/>
          </a:xfrm>
        </p:grpSpPr>
        <p:sp>
          <p:nvSpPr>
            <p:cNvPr id="28" name="Oval 5"/>
            <p:cNvSpPr>
              <a:spLocks noChangeArrowheads="1"/>
            </p:cNvSpPr>
            <p:nvPr/>
          </p:nvSpPr>
          <p:spPr bwMode="gray">
            <a:xfrm>
              <a:off x="158" y="981"/>
              <a:ext cx="1769" cy="1225"/>
            </a:xfrm>
            <a:prstGeom prst="ellipse">
              <a:avLst/>
            </a:prstGeom>
            <a:gradFill rotWithShape="1">
              <a:gsLst>
                <a:gs pos="0">
                  <a:srgbClr val="66FF33"/>
                </a:gs>
                <a:gs pos="100000">
                  <a:srgbClr val="1A2748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>
              <a:outerShdw sy="50000" kx="-2453608" algn="br" rotWithShape="0">
                <a:srgbClr val="001D3A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9" name="WordArt 30">
              <a:hlinkClick r:id="rId3" action="ppaction://hlinksldjump"/>
            </p:cNvPr>
            <p:cNvSpPr>
              <a:spLocks noChangeArrowheads="1" noChangeShapeType="1" noTextEdit="1"/>
            </p:cNvSpPr>
            <p:nvPr/>
          </p:nvSpPr>
          <p:spPr bwMode="auto">
            <a:xfrm>
              <a:off x="340" y="1298"/>
              <a:ext cx="1415" cy="682"/>
            </a:xfrm>
            <a:prstGeom prst="rect">
              <a:avLst/>
            </a:prstGeom>
          </p:spPr>
          <p:txBody>
            <a:bodyPr wrap="none" fromWordArt="1">
              <a:prstTxWarp prst="textDeflate">
                <a:avLst>
                  <a:gd name="adj" fmla="val 26227"/>
                </a:avLst>
              </a:prstTxWarp>
            </a:bodyPr>
            <a:lstStyle/>
            <a:p>
              <a:pPr algn="ctr"/>
              <a:r>
                <a:rPr lang="ru-RU" sz="3600" kern="10" dirty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Impact"/>
                </a:rPr>
                <a:t>Русский</a:t>
              </a:r>
            </a:p>
            <a:p>
              <a:pPr algn="ctr"/>
              <a:r>
                <a:rPr lang="ru-RU" sz="3600" kern="10" dirty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Impact"/>
                </a:rPr>
                <a:t>язык</a:t>
              </a:r>
              <a:endPara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Impac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62" name="Нижний колонтитул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www.themegallery.com</a:t>
            </a:r>
          </a:p>
        </p:txBody>
      </p:sp>
      <p:sp>
        <p:nvSpPr>
          <p:cNvPr id="194563" name="Rectangle 2"/>
          <p:cNvSpPr>
            <a:spLocks noChangeArrowheads="1"/>
          </p:cNvSpPr>
          <p:nvPr/>
        </p:nvSpPr>
        <p:spPr bwMode="auto">
          <a:xfrm>
            <a:off x="5795963" y="6165850"/>
            <a:ext cx="3348037" cy="692150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Группа 23"/>
          <p:cNvGrpSpPr/>
          <p:nvPr/>
        </p:nvGrpSpPr>
        <p:grpSpPr>
          <a:xfrm>
            <a:off x="250825" y="2060575"/>
            <a:ext cx="8893175" cy="3384550"/>
            <a:chOff x="250825" y="2060575"/>
            <a:chExt cx="8893175" cy="3384550"/>
          </a:xfrm>
        </p:grpSpPr>
        <p:sp>
          <p:nvSpPr>
            <p:cNvPr id="254980" name="AutoShape 4"/>
            <p:cNvSpPr>
              <a:spLocks noChangeArrowheads="1"/>
            </p:cNvSpPr>
            <p:nvPr/>
          </p:nvSpPr>
          <p:spPr bwMode="gray">
            <a:xfrm>
              <a:off x="250825" y="2060575"/>
              <a:ext cx="8893175" cy="3384550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54981" name="Freeform 5"/>
            <p:cNvSpPr>
              <a:spLocks/>
            </p:cNvSpPr>
            <p:nvPr/>
          </p:nvSpPr>
          <p:spPr bwMode="gray">
            <a:xfrm>
              <a:off x="611188" y="2565400"/>
              <a:ext cx="774700" cy="973138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0066CC">
                    <a:gamma/>
                    <a:tint val="54510"/>
                    <a:invGamma/>
                  </a:srgbClr>
                </a:gs>
                <a:gs pos="50000">
                  <a:srgbClr val="0066CC">
                    <a:alpha val="0"/>
                  </a:srgbClr>
                </a:gs>
                <a:gs pos="100000">
                  <a:srgbClr val="0066CC">
                    <a:gamma/>
                    <a:tint val="54510"/>
                    <a:invGamma/>
                  </a:srgb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94573" name="Text Box 6"/>
            <p:cNvSpPr txBox="1">
              <a:spLocks noChangeArrowheads="1"/>
            </p:cNvSpPr>
            <p:nvPr/>
          </p:nvSpPr>
          <p:spPr bwMode="gray">
            <a:xfrm>
              <a:off x="3216275" y="2349500"/>
              <a:ext cx="5927725" cy="230832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3600" b="1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Как называется выделение фонетическими средствами одного из слогов в слове?</a:t>
              </a:r>
              <a:endParaRPr lang="ru-RU" sz="36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3" name="Group 7"/>
            <p:cNvGrpSpPr>
              <a:grpSpLocks/>
            </p:cNvGrpSpPr>
            <p:nvPr/>
          </p:nvGrpSpPr>
          <p:grpSpPr bwMode="auto">
            <a:xfrm>
              <a:off x="539750" y="2492375"/>
              <a:ext cx="2160588" cy="2160588"/>
              <a:chOff x="476" y="1340"/>
              <a:chExt cx="1361" cy="1361"/>
            </a:xfrm>
          </p:grpSpPr>
          <p:sp>
            <p:nvSpPr>
              <p:cNvPr id="254984" name="Oval 8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tint val="0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94576" name="Oval 9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rgbClr val="66FF33"/>
                  </a:gs>
                  <a:gs pos="100000">
                    <a:srgbClr val="000000">
                      <a:alpha val="89998"/>
                    </a:srgb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254986" name="Oval 10"/>
              <p:cNvSpPr>
                <a:spLocks noChangeArrowheads="1"/>
              </p:cNvSpPr>
              <p:nvPr/>
            </p:nvSpPr>
            <p:spPr bwMode="gray">
              <a:xfrm>
                <a:off x="565" y="1429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shade val="54118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94578" name="Oval 11"/>
              <p:cNvSpPr>
                <a:spLocks noChangeArrowheads="1"/>
              </p:cNvSpPr>
              <p:nvPr/>
            </p:nvSpPr>
            <p:spPr bwMode="gray">
              <a:xfrm>
                <a:off x="566" y="1431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rgbClr val="FFFF00">
                      <a:alpha val="0"/>
                    </a:srgbClr>
                  </a:gs>
                  <a:gs pos="100000">
                    <a:srgbClr val="276F6C"/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194579" name="Oval 12"/>
              <p:cNvSpPr>
                <a:spLocks noChangeArrowheads="1"/>
              </p:cNvSpPr>
              <p:nvPr/>
            </p:nvSpPr>
            <p:spPr bwMode="gray">
              <a:xfrm>
                <a:off x="624" y="1488"/>
                <a:ext cx="1065" cy="1065"/>
              </a:xfrm>
              <a:prstGeom prst="ellipse">
                <a:avLst/>
              </a:prstGeom>
              <a:solidFill>
                <a:srgbClr val="333333"/>
              </a:soli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grpSp>
            <p:nvGrpSpPr>
              <p:cNvPr id="4" name="Group 13"/>
              <p:cNvGrpSpPr>
                <a:grpSpLocks/>
              </p:cNvGrpSpPr>
              <p:nvPr/>
            </p:nvGrpSpPr>
            <p:grpSpPr bwMode="auto">
              <a:xfrm>
                <a:off x="641" y="1504"/>
                <a:ext cx="1031" cy="1031"/>
                <a:chOff x="4166" y="1706"/>
                <a:chExt cx="1252" cy="1252"/>
              </a:xfrm>
            </p:grpSpPr>
            <p:sp>
              <p:nvSpPr>
                <p:cNvPr id="194582" name="Oval 14"/>
                <p:cNvSpPr>
                  <a:spLocks noChangeArrowheads="1"/>
                </p:cNvSpPr>
                <p:nvPr/>
              </p:nvSpPr>
              <p:spPr bwMode="gray">
                <a:xfrm>
                  <a:off x="4166" y="1706"/>
                  <a:ext cx="1252" cy="125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636869"/>
                    </a:gs>
                    <a:gs pos="100000">
                      <a:srgbClr val="D6E1E2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94583" name="Oval 15"/>
                <p:cNvSpPr>
                  <a:spLocks noChangeArrowheads="1"/>
                </p:cNvSpPr>
                <p:nvPr/>
              </p:nvSpPr>
              <p:spPr bwMode="gray">
                <a:xfrm>
                  <a:off x="4182" y="1713"/>
                  <a:ext cx="1222" cy="122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alpha val="0"/>
                      </a:srgbClr>
                    </a:gs>
                    <a:gs pos="100000">
                      <a:srgbClr val="F1F5F5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94584" name="Oval 16"/>
                <p:cNvSpPr>
                  <a:spLocks noChangeArrowheads="1"/>
                </p:cNvSpPr>
                <p:nvPr/>
              </p:nvSpPr>
              <p:spPr bwMode="gray">
                <a:xfrm>
                  <a:off x="4195" y="1725"/>
                  <a:ext cx="1162" cy="114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AAB2B3"/>
                    </a:gs>
                    <a:gs pos="100000">
                      <a:srgbClr val="D6E1E2">
                        <a:alpha val="48000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94585" name="Oval 17"/>
                <p:cNvSpPr>
                  <a:spLocks noChangeArrowheads="1"/>
                </p:cNvSpPr>
                <p:nvPr/>
              </p:nvSpPr>
              <p:spPr bwMode="gray">
                <a:xfrm>
                  <a:off x="4263" y="1757"/>
                  <a:ext cx="1033" cy="92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D6E1E2">
                        <a:alpha val="37999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194581" name="Text Box 18"/>
              <p:cNvSpPr txBox="1">
                <a:spLocks noChangeArrowheads="1"/>
              </p:cNvSpPr>
              <p:nvPr/>
            </p:nvSpPr>
            <p:spPr bwMode="gray">
              <a:xfrm>
                <a:off x="811" y="1570"/>
                <a:ext cx="886" cy="834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ru-RU" sz="8000" b="1" dirty="0" smtClean="0">
                    <a:solidFill>
                      <a:srgbClr val="FF3300"/>
                    </a:solidFill>
                    <a:latin typeface="Georgia" pitchFamily="18" charset="0"/>
                  </a:rPr>
                  <a:t>10</a:t>
                </a:r>
                <a:endParaRPr lang="en-US" sz="8000" b="1" dirty="0">
                  <a:solidFill>
                    <a:srgbClr val="FF3300"/>
                  </a:solidFill>
                  <a:latin typeface="Georgia" pitchFamily="18" charset="0"/>
                </a:endParaRPr>
              </a:p>
            </p:txBody>
          </p:sp>
        </p:grpSp>
      </p:grpSp>
      <p:sp>
        <p:nvSpPr>
          <p:cNvPr id="194565" name="AutoShape 19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237288"/>
            <a:ext cx="684212" cy="620712"/>
          </a:xfrm>
          <a:prstGeom prst="actionButtonHome">
            <a:avLst/>
          </a:prstGeom>
          <a:gradFill rotWithShape="1">
            <a:gsLst>
              <a:gs pos="0">
                <a:srgbClr val="66FF33"/>
              </a:gs>
              <a:gs pos="100000">
                <a:srgbClr val="2F3D48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5" name="Group 34"/>
          <p:cNvGrpSpPr>
            <a:grpSpLocks/>
          </p:cNvGrpSpPr>
          <p:nvPr/>
        </p:nvGrpSpPr>
        <p:grpSpPr bwMode="auto">
          <a:xfrm>
            <a:off x="214282" y="214290"/>
            <a:ext cx="2571768" cy="1643074"/>
            <a:chOff x="158" y="981"/>
            <a:chExt cx="1769" cy="1225"/>
          </a:xfrm>
        </p:grpSpPr>
        <p:sp>
          <p:nvSpPr>
            <p:cNvPr id="28" name="Oval 5"/>
            <p:cNvSpPr>
              <a:spLocks noChangeArrowheads="1"/>
            </p:cNvSpPr>
            <p:nvPr/>
          </p:nvSpPr>
          <p:spPr bwMode="gray">
            <a:xfrm>
              <a:off x="158" y="981"/>
              <a:ext cx="1769" cy="1225"/>
            </a:xfrm>
            <a:prstGeom prst="ellipse">
              <a:avLst/>
            </a:prstGeom>
            <a:gradFill rotWithShape="1">
              <a:gsLst>
                <a:gs pos="0">
                  <a:srgbClr val="66FF33"/>
                </a:gs>
                <a:gs pos="100000">
                  <a:srgbClr val="1A2748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>
              <a:outerShdw sy="50000" kx="-2453608" algn="br" rotWithShape="0">
                <a:srgbClr val="001D3A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9" name="WordArt 30">
              <a:hlinkClick r:id="rId3" action="ppaction://hlinksldjump"/>
            </p:cNvPr>
            <p:cNvSpPr>
              <a:spLocks noChangeArrowheads="1" noChangeShapeType="1" noTextEdit="1"/>
            </p:cNvSpPr>
            <p:nvPr/>
          </p:nvSpPr>
          <p:spPr bwMode="auto">
            <a:xfrm>
              <a:off x="340" y="1298"/>
              <a:ext cx="1415" cy="682"/>
            </a:xfrm>
            <a:prstGeom prst="rect">
              <a:avLst/>
            </a:prstGeom>
          </p:spPr>
          <p:txBody>
            <a:bodyPr wrap="none" fromWordArt="1">
              <a:prstTxWarp prst="textDeflate">
                <a:avLst>
                  <a:gd name="adj" fmla="val 26227"/>
                </a:avLst>
              </a:prstTxWarp>
            </a:bodyPr>
            <a:lstStyle/>
            <a:p>
              <a:pPr algn="ctr"/>
              <a:r>
                <a:rPr lang="ru-RU" sz="3600" kern="10" dirty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Impact"/>
                </a:rPr>
                <a:t>Русский</a:t>
              </a:r>
            </a:p>
            <a:p>
              <a:pPr algn="ctr"/>
              <a:r>
                <a:rPr lang="ru-RU" sz="3600" kern="10" dirty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Impact"/>
                </a:rPr>
                <a:t>язык</a:t>
              </a:r>
              <a:endPara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Impac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Нижний колонтитул 5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www.themegallery.com</a:t>
            </a:r>
          </a:p>
        </p:txBody>
      </p:sp>
      <p:sp>
        <p:nvSpPr>
          <p:cNvPr id="2150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dirty="0" smtClean="0"/>
              <a:t>Семнадцатый вопрос</a:t>
            </a:r>
            <a:endParaRPr lang="en-US" dirty="0" smtClean="0"/>
          </a:p>
        </p:txBody>
      </p:sp>
      <p:sp>
        <p:nvSpPr>
          <p:cNvPr id="8601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785794"/>
            <a:ext cx="8501090" cy="3500462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None/>
            </a:pPr>
            <a:r>
              <a:rPr lang="ru-RU" b="1" dirty="0" smtClean="0"/>
              <a:t> </a:t>
            </a:r>
            <a:r>
              <a:rPr lang="ru-RU" sz="6000" b="1" dirty="0" smtClean="0"/>
              <a:t>Какое небесное тело имеет два названия: одно мужского рода, другое женского?</a:t>
            </a:r>
            <a:endParaRPr lang="en-US" sz="6000" dirty="0" smtClean="0"/>
          </a:p>
        </p:txBody>
      </p:sp>
      <p:sp>
        <p:nvSpPr>
          <p:cNvPr id="21509" name="Rectangle 4"/>
          <p:cNvSpPr>
            <a:spLocks noChangeArrowheads="1"/>
          </p:cNvSpPr>
          <p:nvPr/>
        </p:nvSpPr>
        <p:spPr bwMode="auto">
          <a:xfrm>
            <a:off x="5795963" y="6165850"/>
            <a:ext cx="3348037" cy="692150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aphicFrame>
        <p:nvGraphicFramePr>
          <p:cNvPr id="86056" name="Group 40"/>
          <p:cNvGraphicFramePr>
            <a:graphicFrameLocks noGrp="1"/>
          </p:cNvGraphicFramePr>
          <p:nvPr>
            <p:ph sz="half" idx="2"/>
          </p:nvPr>
        </p:nvGraphicFramePr>
        <p:xfrm>
          <a:off x="755650" y="4437063"/>
          <a:ext cx="7488238" cy="1828800"/>
        </p:xfrm>
        <a:graphic>
          <a:graphicData uri="http://schemas.openxmlformats.org/drawingml/2006/table">
            <a:tbl>
              <a:tblPr/>
              <a:tblGrid>
                <a:gridCol w="3455988"/>
                <a:gridCol w="431800"/>
                <a:gridCol w="431800"/>
                <a:gridCol w="3168650"/>
              </a:tblGrid>
              <a:tr h="433388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815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Georgia" pitchFamily="18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Georgia" pitchFamily="18" charset="0"/>
                        </a:rPr>
                        <a:t>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85763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Georgia" pitchFamily="18" charset="0"/>
                        </a:rPr>
                        <a:t>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Georgia" pitchFamily="18" charset="0"/>
                        </a:rPr>
                        <a:t>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656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6044" name="WordArt 28"/>
          <p:cNvSpPr>
            <a:spLocks noChangeArrowheads="1" noChangeShapeType="1" noTextEdit="1"/>
          </p:cNvSpPr>
          <p:nvPr/>
        </p:nvSpPr>
        <p:spPr bwMode="auto">
          <a:xfrm>
            <a:off x="900113" y="4581525"/>
            <a:ext cx="3240087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9525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3366FF"/>
                </a:solidFill>
                <a:latin typeface="Arial"/>
                <a:cs typeface="Arial"/>
              </a:rPr>
              <a:t>Луна</a:t>
            </a:r>
            <a:endParaRPr lang="ru-RU" sz="3600" b="1" kern="10" dirty="0">
              <a:ln w="9525">
                <a:solidFill>
                  <a:srgbClr val="FFFF00"/>
                </a:solidFill>
                <a:round/>
                <a:headEnd/>
                <a:tailEnd/>
              </a:ln>
              <a:solidFill>
                <a:srgbClr val="3366FF"/>
              </a:solidFill>
              <a:latin typeface="Arial"/>
              <a:cs typeface="Arial"/>
            </a:endParaRPr>
          </a:p>
        </p:txBody>
      </p:sp>
      <p:sp>
        <p:nvSpPr>
          <p:cNvPr id="86045" name="WordArt 29"/>
          <p:cNvSpPr>
            <a:spLocks noChangeArrowheads="1" noChangeShapeType="1" noTextEdit="1"/>
          </p:cNvSpPr>
          <p:nvPr/>
        </p:nvSpPr>
        <p:spPr bwMode="auto">
          <a:xfrm>
            <a:off x="857224" y="5500702"/>
            <a:ext cx="3167062" cy="6492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9525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3366FF"/>
                </a:solidFill>
                <a:latin typeface="Arial"/>
                <a:cs typeface="Arial"/>
              </a:rPr>
              <a:t>Земля</a:t>
            </a:r>
            <a:endParaRPr lang="ru-RU" sz="3600" b="1" kern="10" dirty="0">
              <a:ln w="9525">
                <a:solidFill>
                  <a:srgbClr val="FFFF00"/>
                </a:solidFill>
                <a:round/>
                <a:headEnd/>
                <a:tailEnd/>
              </a:ln>
              <a:solidFill>
                <a:srgbClr val="3366FF"/>
              </a:solidFill>
              <a:latin typeface="Arial"/>
              <a:cs typeface="Arial"/>
            </a:endParaRPr>
          </a:p>
        </p:txBody>
      </p:sp>
      <p:sp>
        <p:nvSpPr>
          <p:cNvPr id="86046" name="WordArt 30"/>
          <p:cNvSpPr>
            <a:spLocks noChangeArrowheads="1" noChangeShapeType="1" noTextEdit="1"/>
          </p:cNvSpPr>
          <p:nvPr/>
        </p:nvSpPr>
        <p:spPr bwMode="auto">
          <a:xfrm>
            <a:off x="5148263" y="4652963"/>
            <a:ext cx="3024187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9525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3366FF"/>
                </a:solidFill>
                <a:latin typeface="Arial"/>
                <a:cs typeface="Arial"/>
              </a:rPr>
              <a:t>Звезда</a:t>
            </a:r>
            <a:endParaRPr lang="ru-RU" sz="3600" b="1" kern="10" dirty="0">
              <a:ln w="9525">
                <a:solidFill>
                  <a:srgbClr val="FFFF00"/>
                </a:solidFill>
                <a:round/>
                <a:headEnd/>
                <a:tailEnd/>
              </a:ln>
              <a:solidFill>
                <a:srgbClr val="3366FF"/>
              </a:solidFill>
              <a:latin typeface="Arial"/>
              <a:cs typeface="Arial"/>
            </a:endParaRPr>
          </a:p>
        </p:txBody>
      </p:sp>
      <p:sp>
        <p:nvSpPr>
          <p:cNvPr id="86047" name="WordArt 31"/>
          <p:cNvSpPr>
            <a:spLocks noChangeArrowheads="1" noChangeShapeType="1" noTextEdit="1"/>
          </p:cNvSpPr>
          <p:nvPr/>
        </p:nvSpPr>
        <p:spPr bwMode="auto">
          <a:xfrm>
            <a:off x="5148263" y="5445125"/>
            <a:ext cx="3024187" cy="7207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9525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3366FF"/>
                </a:solidFill>
                <a:latin typeface="Arial"/>
                <a:cs typeface="Arial"/>
              </a:rPr>
              <a:t>Солнце</a:t>
            </a:r>
            <a:endParaRPr lang="ru-RU" sz="3600" b="1" kern="10" dirty="0">
              <a:ln w="9525">
                <a:solidFill>
                  <a:srgbClr val="FFFF00"/>
                </a:solidFill>
                <a:round/>
                <a:headEnd/>
                <a:tailEnd/>
              </a:ln>
              <a:solidFill>
                <a:srgbClr val="3366FF"/>
              </a:solidFill>
              <a:latin typeface="Arial"/>
              <a:cs typeface="Arial"/>
            </a:endParaRPr>
          </a:p>
        </p:txBody>
      </p:sp>
      <p:sp>
        <p:nvSpPr>
          <p:cNvPr id="86053" name="WordArt 37"/>
          <p:cNvSpPr>
            <a:spLocks noChangeArrowheads="1" noChangeShapeType="1" noTextEdit="1"/>
          </p:cNvSpPr>
          <p:nvPr/>
        </p:nvSpPr>
        <p:spPr bwMode="auto">
          <a:xfrm>
            <a:off x="4214810" y="5000636"/>
            <a:ext cx="414337" cy="3159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3300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Georgia"/>
              </a:rPr>
              <a:t>1</a:t>
            </a:r>
            <a:endParaRPr lang="ru-RU" sz="3600" b="1" kern="10" dirty="0">
              <a:ln w="9525">
                <a:noFill/>
                <a:round/>
                <a:headEnd/>
                <a:tailEnd/>
              </a:ln>
              <a:gradFill rotWithShape="1">
                <a:gsLst>
                  <a:gs pos="0">
                    <a:srgbClr val="FFFF00"/>
                  </a:gs>
                  <a:gs pos="100000">
                    <a:srgbClr val="FF3300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79999"/>
                  </a:srgbClr>
                </a:outerShdw>
              </a:effectLst>
              <a:latin typeface="Georgia"/>
            </a:endParaRPr>
          </a:p>
        </p:txBody>
      </p:sp>
      <p:sp>
        <p:nvSpPr>
          <p:cNvPr id="17" name="Управляющая кнопка: далее 16">
            <a:hlinkClick r:id="rId3" action="ppaction://hlinksldjump" highlightClick="1"/>
          </p:cNvPr>
          <p:cNvSpPr/>
          <p:nvPr/>
        </p:nvSpPr>
        <p:spPr>
          <a:xfrm>
            <a:off x="7858148" y="3357562"/>
            <a:ext cx="1000132" cy="78581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WordArt 1"/>
          <p:cNvSpPr>
            <a:spLocks noChangeArrowheads="1" noChangeShapeType="1" noTextEdit="1"/>
          </p:cNvSpPr>
          <p:nvPr/>
        </p:nvSpPr>
        <p:spPr bwMode="auto">
          <a:xfrm>
            <a:off x="8643966" y="4500570"/>
            <a:ext cx="228600" cy="2095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b="1" kern="10" spc="0" dirty="0" smtClean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Georgia"/>
              </a:rPr>
              <a:t>1</a:t>
            </a:r>
            <a:endParaRPr lang="ru-RU" sz="3600" b="1" kern="10" spc="0" dirty="0">
              <a:ln w="9525">
                <a:solidFill>
                  <a:srgbClr val="FF0000"/>
                </a:solidFill>
                <a:round/>
                <a:headEnd/>
                <a:tailEnd/>
              </a:ln>
              <a:solidFill>
                <a:srgbClr val="FFFF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Georgia"/>
            </a:endParaRPr>
          </a:p>
        </p:txBody>
      </p:sp>
      <p:sp>
        <p:nvSpPr>
          <p:cNvPr id="19" name="WordArt 1"/>
          <p:cNvSpPr>
            <a:spLocks noChangeArrowheads="1" noChangeShapeType="1" noTextEdit="1"/>
          </p:cNvSpPr>
          <p:nvPr/>
        </p:nvSpPr>
        <p:spPr bwMode="auto">
          <a:xfrm>
            <a:off x="8643966" y="4857760"/>
            <a:ext cx="228600" cy="2095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b="1" kern="10" spc="0" dirty="0" smtClean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Georgia"/>
              </a:rPr>
              <a:t>2</a:t>
            </a:r>
            <a:endParaRPr lang="ru-RU" sz="3600" b="1" kern="10" spc="0" dirty="0">
              <a:ln w="9525">
                <a:solidFill>
                  <a:srgbClr val="FF0000"/>
                </a:solidFill>
                <a:round/>
                <a:headEnd/>
                <a:tailEnd/>
              </a:ln>
              <a:solidFill>
                <a:srgbClr val="FFFF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Georgia"/>
            </a:endParaRPr>
          </a:p>
        </p:txBody>
      </p:sp>
      <p:sp>
        <p:nvSpPr>
          <p:cNvPr id="20" name="WordArt 1"/>
          <p:cNvSpPr>
            <a:spLocks noChangeArrowheads="1" noChangeShapeType="1" noTextEdit="1"/>
          </p:cNvSpPr>
          <p:nvPr/>
        </p:nvSpPr>
        <p:spPr bwMode="auto">
          <a:xfrm>
            <a:off x="8643966" y="5214950"/>
            <a:ext cx="228600" cy="2095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b="1" kern="10" spc="0" dirty="0" smtClean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Georgia"/>
              </a:rPr>
              <a:t>3</a:t>
            </a:r>
            <a:endParaRPr lang="ru-RU" sz="3600" b="1" kern="10" spc="0" dirty="0">
              <a:ln w="9525">
                <a:solidFill>
                  <a:srgbClr val="FF0000"/>
                </a:solidFill>
                <a:round/>
                <a:headEnd/>
                <a:tailEnd/>
              </a:ln>
              <a:solidFill>
                <a:srgbClr val="FFFF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Georgia"/>
            </a:endParaRPr>
          </a:p>
        </p:txBody>
      </p:sp>
      <p:sp>
        <p:nvSpPr>
          <p:cNvPr id="21" name="WordArt 1"/>
          <p:cNvSpPr>
            <a:spLocks noChangeArrowheads="1" noChangeShapeType="1" noTextEdit="1"/>
          </p:cNvSpPr>
          <p:nvPr/>
        </p:nvSpPr>
        <p:spPr bwMode="auto">
          <a:xfrm>
            <a:off x="8643966" y="5500702"/>
            <a:ext cx="228600" cy="2095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b="1" kern="10" spc="0" dirty="0" smtClean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Georgia"/>
              </a:rPr>
              <a:t>4</a:t>
            </a:r>
            <a:endParaRPr lang="ru-RU" sz="3600" b="1" kern="10" spc="0" dirty="0">
              <a:ln w="9525">
                <a:solidFill>
                  <a:srgbClr val="FF0000"/>
                </a:solidFill>
                <a:round/>
                <a:headEnd/>
                <a:tailEnd/>
              </a:ln>
              <a:solidFill>
                <a:srgbClr val="FFFF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Georgia"/>
            </a:endParaRPr>
          </a:p>
        </p:txBody>
      </p:sp>
      <p:sp>
        <p:nvSpPr>
          <p:cNvPr id="22" name="WordArt 1"/>
          <p:cNvSpPr>
            <a:spLocks noChangeArrowheads="1" noChangeShapeType="1" noTextEdit="1"/>
          </p:cNvSpPr>
          <p:nvPr/>
        </p:nvSpPr>
        <p:spPr bwMode="auto">
          <a:xfrm>
            <a:off x="8643966" y="5786454"/>
            <a:ext cx="228600" cy="2095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b="1" kern="10" spc="0" dirty="0" smtClean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Georgia"/>
              </a:rPr>
              <a:t>5</a:t>
            </a:r>
            <a:endParaRPr lang="ru-RU" sz="3600" b="1" kern="10" spc="0" dirty="0">
              <a:ln w="9525">
                <a:solidFill>
                  <a:srgbClr val="FF0000"/>
                </a:solidFill>
                <a:round/>
                <a:headEnd/>
                <a:tailEnd/>
              </a:ln>
              <a:solidFill>
                <a:srgbClr val="FFFF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Georgia"/>
            </a:endParaRPr>
          </a:p>
        </p:txBody>
      </p:sp>
      <p:pic>
        <p:nvPicPr>
          <p:cNvPr id="23" name="44  R3 10 Second Countdown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60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60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60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60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60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6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60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60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60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60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60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60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60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60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60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60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60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60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5)">
                                      <p:cBhvr>
                                        <p:cTn id="38" dur="34390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0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860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860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86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65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"/>
                </p:tgtEl>
              </p:cMediaNode>
            </p:audio>
          </p:childTnLst>
        </p:cTn>
      </p:par>
    </p:tnLst>
    <p:bldLst>
      <p:bldP spid="86044" grpId="0" animBg="1"/>
      <p:bldP spid="86045" grpId="0" animBg="1"/>
      <p:bldP spid="86046" grpId="0" animBg="1"/>
      <p:bldP spid="86047" grpId="0" animBg="1"/>
      <p:bldP spid="86053" grpId="0" animBg="1"/>
      <p:bldP spid="18" grpId="0"/>
      <p:bldP spid="19" grpId="0"/>
      <p:bldP spid="20" grpId="0"/>
      <p:bldP spid="21" grpId="0"/>
      <p:bldP spid="22" grpId="0"/>
    </p:bldLst>
  </p:timing>
</p:sld>
</file>

<file path=ppt/slides/slide2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62" name="Нижний колонтитул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www.themegallery.com</a:t>
            </a:r>
          </a:p>
        </p:txBody>
      </p:sp>
      <p:sp>
        <p:nvSpPr>
          <p:cNvPr id="194563" name="Rectangle 2"/>
          <p:cNvSpPr>
            <a:spLocks noChangeArrowheads="1"/>
          </p:cNvSpPr>
          <p:nvPr/>
        </p:nvSpPr>
        <p:spPr bwMode="auto">
          <a:xfrm>
            <a:off x="5795963" y="6165850"/>
            <a:ext cx="3348037" cy="692150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Группа 23"/>
          <p:cNvGrpSpPr/>
          <p:nvPr/>
        </p:nvGrpSpPr>
        <p:grpSpPr>
          <a:xfrm>
            <a:off x="250825" y="2060575"/>
            <a:ext cx="8893175" cy="3384550"/>
            <a:chOff x="250825" y="2060575"/>
            <a:chExt cx="8893175" cy="3384550"/>
          </a:xfrm>
        </p:grpSpPr>
        <p:sp>
          <p:nvSpPr>
            <p:cNvPr id="254980" name="AutoShape 4"/>
            <p:cNvSpPr>
              <a:spLocks noChangeArrowheads="1"/>
            </p:cNvSpPr>
            <p:nvPr/>
          </p:nvSpPr>
          <p:spPr bwMode="gray">
            <a:xfrm>
              <a:off x="250825" y="2060575"/>
              <a:ext cx="8893175" cy="3384550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54981" name="Freeform 5"/>
            <p:cNvSpPr>
              <a:spLocks/>
            </p:cNvSpPr>
            <p:nvPr/>
          </p:nvSpPr>
          <p:spPr bwMode="gray">
            <a:xfrm>
              <a:off x="611188" y="2565400"/>
              <a:ext cx="774700" cy="973138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0066CC">
                    <a:gamma/>
                    <a:tint val="54510"/>
                    <a:invGamma/>
                  </a:srgbClr>
                </a:gs>
                <a:gs pos="50000">
                  <a:srgbClr val="0066CC">
                    <a:alpha val="0"/>
                  </a:srgbClr>
                </a:gs>
                <a:gs pos="100000">
                  <a:srgbClr val="0066CC">
                    <a:gamma/>
                    <a:tint val="54510"/>
                    <a:invGamma/>
                  </a:srgb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94573" name="Text Box 6"/>
            <p:cNvSpPr txBox="1">
              <a:spLocks noChangeArrowheads="1"/>
            </p:cNvSpPr>
            <p:nvPr/>
          </p:nvSpPr>
          <p:spPr bwMode="gray">
            <a:xfrm>
              <a:off x="3216275" y="2349500"/>
              <a:ext cx="5927725" cy="212365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4400" b="1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Большой, огромный, громадный, гигантский – это …</a:t>
              </a:r>
              <a:endParaRPr lang="ru-RU" sz="4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3" name="Group 7"/>
            <p:cNvGrpSpPr>
              <a:grpSpLocks/>
            </p:cNvGrpSpPr>
            <p:nvPr/>
          </p:nvGrpSpPr>
          <p:grpSpPr bwMode="auto">
            <a:xfrm>
              <a:off x="539750" y="2492375"/>
              <a:ext cx="2160588" cy="2160588"/>
              <a:chOff x="476" y="1340"/>
              <a:chExt cx="1361" cy="1361"/>
            </a:xfrm>
          </p:grpSpPr>
          <p:sp>
            <p:nvSpPr>
              <p:cNvPr id="254984" name="Oval 8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tint val="0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94576" name="Oval 9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rgbClr val="66FF33"/>
                  </a:gs>
                  <a:gs pos="100000">
                    <a:srgbClr val="000000">
                      <a:alpha val="89998"/>
                    </a:srgb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254986" name="Oval 10"/>
              <p:cNvSpPr>
                <a:spLocks noChangeArrowheads="1"/>
              </p:cNvSpPr>
              <p:nvPr/>
            </p:nvSpPr>
            <p:spPr bwMode="gray">
              <a:xfrm>
                <a:off x="565" y="1429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shade val="54118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94578" name="Oval 11"/>
              <p:cNvSpPr>
                <a:spLocks noChangeArrowheads="1"/>
              </p:cNvSpPr>
              <p:nvPr/>
            </p:nvSpPr>
            <p:spPr bwMode="gray">
              <a:xfrm>
                <a:off x="566" y="1431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rgbClr val="FFFF00">
                      <a:alpha val="0"/>
                    </a:srgbClr>
                  </a:gs>
                  <a:gs pos="100000">
                    <a:srgbClr val="276F6C"/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194579" name="Oval 12"/>
              <p:cNvSpPr>
                <a:spLocks noChangeArrowheads="1"/>
              </p:cNvSpPr>
              <p:nvPr/>
            </p:nvSpPr>
            <p:spPr bwMode="gray">
              <a:xfrm>
                <a:off x="624" y="1488"/>
                <a:ext cx="1065" cy="1065"/>
              </a:xfrm>
              <a:prstGeom prst="ellipse">
                <a:avLst/>
              </a:prstGeom>
              <a:solidFill>
                <a:srgbClr val="333333"/>
              </a:soli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grpSp>
            <p:nvGrpSpPr>
              <p:cNvPr id="4" name="Group 13"/>
              <p:cNvGrpSpPr>
                <a:grpSpLocks/>
              </p:cNvGrpSpPr>
              <p:nvPr/>
            </p:nvGrpSpPr>
            <p:grpSpPr bwMode="auto">
              <a:xfrm>
                <a:off x="641" y="1504"/>
                <a:ext cx="1031" cy="1031"/>
                <a:chOff x="4166" y="1706"/>
                <a:chExt cx="1252" cy="1252"/>
              </a:xfrm>
            </p:grpSpPr>
            <p:sp>
              <p:nvSpPr>
                <p:cNvPr id="194582" name="Oval 14"/>
                <p:cNvSpPr>
                  <a:spLocks noChangeArrowheads="1"/>
                </p:cNvSpPr>
                <p:nvPr/>
              </p:nvSpPr>
              <p:spPr bwMode="gray">
                <a:xfrm>
                  <a:off x="4166" y="1706"/>
                  <a:ext cx="1252" cy="125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636869"/>
                    </a:gs>
                    <a:gs pos="100000">
                      <a:srgbClr val="D6E1E2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94583" name="Oval 15"/>
                <p:cNvSpPr>
                  <a:spLocks noChangeArrowheads="1"/>
                </p:cNvSpPr>
                <p:nvPr/>
              </p:nvSpPr>
              <p:spPr bwMode="gray">
                <a:xfrm>
                  <a:off x="4182" y="1713"/>
                  <a:ext cx="1222" cy="122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alpha val="0"/>
                      </a:srgbClr>
                    </a:gs>
                    <a:gs pos="100000">
                      <a:srgbClr val="F1F5F5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94584" name="Oval 16"/>
                <p:cNvSpPr>
                  <a:spLocks noChangeArrowheads="1"/>
                </p:cNvSpPr>
                <p:nvPr/>
              </p:nvSpPr>
              <p:spPr bwMode="gray">
                <a:xfrm>
                  <a:off x="4195" y="1725"/>
                  <a:ext cx="1162" cy="114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AAB2B3"/>
                    </a:gs>
                    <a:gs pos="100000">
                      <a:srgbClr val="D6E1E2">
                        <a:alpha val="48000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94585" name="Oval 17"/>
                <p:cNvSpPr>
                  <a:spLocks noChangeArrowheads="1"/>
                </p:cNvSpPr>
                <p:nvPr/>
              </p:nvSpPr>
              <p:spPr bwMode="gray">
                <a:xfrm>
                  <a:off x="4263" y="1757"/>
                  <a:ext cx="1033" cy="92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D6E1E2">
                        <a:alpha val="37999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194581" name="Text Box 18"/>
              <p:cNvSpPr txBox="1">
                <a:spLocks noChangeArrowheads="1"/>
              </p:cNvSpPr>
              <p:nvPr/>
            </p:nvSpPr>
            <p:spPr bwMode="gray">
              <a:xfrm>
                <a:off x="811" y="1570"/>
                <a:ext cx="748" cy="834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ru-RU" sz="8000" b="1" dirty="0" smtClean="0">
                    <a:solidFill>
                      <a:srgbClr val="FF3300"/>
                    </a:solidFill>
                    <a:latin typeface="Georgia" pitchFamily="18" charset="0"/>
                  </a:rPr>
                  <a:t>11</a:t>
                </a:r>
                <a:endParaRPr lang="en-US" sz="8000" b="1" dirty="0">
                  <a:solidFill>
                    <a:srgbClr val="FF3300"/>
                  </a:solidFill>
                  <a:latin typeface="Georgia" pitchFamily="18" charset="0"/>
                </a:endParaRPr>
              </a:p>
            </p:txBody>
          </p:sp>
        </p:grpSp>
      </p:grpSp>
      <p:sp>
        <p:nvSpPr>
          <p:cNvPr id="194565" name="AutoShape 19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237288"/>
            <a:ext cx="684212" cy="620712"/>
          </a:xfrm>
          <a:prstGeom prst="actionButtonHome">
            <a:avLst/>
          </a:prstGeom>
          <a:gradFill rotWithShape="1">
            <a:gsLst>
              <a:gs pos="0">
                <a:srgbClr val="66FF33"/>
              </a:gs>
              <a:gs pos="100000">
                <a:srgbClr val="2F3D48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5" name="Group 34"/>
          <p:cNvGrpSpPr>
            <a:grpSpLocks/>
          </p:cNvGrpSpPr>
          <p:nvPr/>
        </p:nvGrpSpPr>
        <p:grpSpPr bwMode="auto">
          <a:xfrm>
            <a:off x="214282" y="214290"/>
            <a:ext cx="2571768" cy="1643074"/>
            <a:chOff x="158" y="981"/>
            <a:chExt cx="1769" cy="1225"/>
          </a:xfrm>
        </p:grpSpPr>
        <p:sp>
          <p:nvSpPr>
            <p:cNvPr id="28" name="Oval 5"/>
            <p:cNvSpPr>
              <a:spLocks noChangeArrowheads="1"/>
            </p:cNvSpPr>
            <p:nvPr/>
          </p:nvSpPr>
          <p:spPr bwMode="gray">
            <a:xfrm>
              <a:off x="158" y="981"/>
              <a:ext cx="1769" cy="1225"/>
            </a:xfrm>
            <a:prstGeom prst="ellipse">
              <a:avLst/>
            </a:prstGeom>
            <a:gradFill rotWithShape="1">
              <a:gsLst>
                <a:gs pos="0">
                  <a:srgbClr val="66FF33"/>
                </a:gs>
                <a:gs pos="100000">
                  <a:srgbClr val="1A2748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>
              <a:outerShdw sy="50000" kx="-2453608" algn="br" rotWithShape="0">
                <a:srgbClr val="001D3A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9" name="WordArt 30">
              <a:hlinkClick r:id="rId3" action="ppaction://hlinksldjump"/>
            </p:cNvPr>
            <p:cNvSpPr>
              <a:spLocks noChangeArrowheads="1" noChangeShapeType="1" noTextEdit="1"/>
            </p:cNvSpPr>
            <p:nvPr/>
          </p:nvSpPr>
          <p:spPr bwMode="auto">
            <a:xfrm>
              <a:off x="340" y="1298"/>
              <a:ext cx="1415" cy="682"/>
            </a:xfrm>
            <a:prstGeom prst="rect">
              <a:avLst/>
            </a:prstGeom>
          </p:spPr>
          <p:txBody>
            <a:bodyPr wrap="none" fromWordArt="1">
              <a:prstTxWarp prst="textDeflate">
                <a:avLst>
                  <a:gd name="adj" fmla="val 26227"/>
                </a:avLst>
              </a:prstTxWarp>
            </a:bodyPr>
            <a:lstStyle/>
            <a:p>
              <a:pPr algn="ctr"/>
              <a:r>
                <a:rPr lang="ru-RU" sz="3600" kern="10" dirty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Impact"/>
                </a:rPr>
                <a:t>Русский</a:t>
              </a:r>
            </a:p>
            <a:p>
              <a:pPr algn="ctr"/>
              <a:r>
                <a:rPr lang="ru-RU" sz="3600" kern="10" dirty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Impact"/>
                </a:rPr>
                <a:t>язык</a:t>
              </a:r>
              <a:endPara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Impac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62" name="Нижний колонтитул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www.themegallery.com</a:t>
            </a:r>
          </a:p>
        </p:txBody>
      </p:sp>
      <p:sp>
        <p:nvSpPr>
          <p:cNvPr id="194563" name="Rectangle 2"/>
          <p:cNvSpPr>
            <a:spLocks noChangeArrowheads="1"/>
          </p:cNvSpPr>
          <p:nvPr/>
        </p:nvSpPr>
        <p:spPr bwMode="auto">
          <a:xfrm>
            <a:off x="5795963" y="6165850"/>
            <a:ext cx="3348037" cy="692150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Группа 23"/>
          <p:cNvGrpSpPr/>
          <p:nvPr/>
        </p:nvGrpSpPr>
        <p:grpSpPr>
          <a:xfrm>
            <a:off x="250825" y="2060575"/>
            <a:ext cx="8893175" cy="3384550"/>
            <a:chOff x="250825" y="2060575"/>
            <a:chExt cx="8893175" cy="3384550"/>
          </a:xfrm>
        </p:grpSpPr>
        <p:sp>
          <p:nvSpPr>
            <p:cNvPr id="254980" name="AutoShape 4"/>
            <p:cNvSpPr>
              <a:spLocks noChangeArrowheads="1"/>
            </p:cNvSpPr>
            <p:nvPr/>
          </p:nvSpPr>
          <p:spPr bwMode="gray">
            <a:xfrm>
              <a:off x="250825" y="2060575"/>
              <a:ext cx="8893175" cy="3384550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54981" name="Freeform 5"/>
            <p:cNvSpPr>
              <a:spLocks/>
            </p:cNvSpPr>
            <p:nvPr/>
          </p:nvSpPr>
          <p:spPr bwMode="gray">
            <a:xfrm>
              <a:off x="611188" y="2565400"/>
              <a:ext cx="774700" cy="973138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0066CC">
                    <a:gamma/>
                    <a:tint val="54510"/>
                    <a:invGamma/>
                  </a:srgbClr>
                </a:gs>
                <a:gs pos="50000">
                  <a:srgbClr val="0066CC">
                    <a:alpha val="0"/>
                  </a:srgbClr>
                </a:gs>
                <a:gs pos="100000">
                  <a:srgbClr val="0066CC">
                    <a:gamma/>
                    <a:tint val="54510"/>
                    <a:invGamma/>
                  </a:srgb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94573" name="Text Box 6"/>
            <p:cNvSpPr txBox="1">
              <a:spLocks noChangeArrowheads="1"/>
            </p:cNvSpPr>
            <p:nvPr/>
          </p:nvSpPr>
          <p:spPr bwMode="gray">
            <a:xfrm>
              <a:off x="3216275" y="2349500"/>
              <a:ext cx="5927725" cy="156966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4800" b="1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Назовите вопросы дательного падежа</a:t>
              </a:r>
              <a:endParaRPr lang="ru-RU" sz="48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3" name="Group 7"/>
            <p:cNvGrpSpPr>
              <a:grpSpLocks/>
            </p:cNvGrpSpPr>
            <p:nvPr/>
          </p:nvGrpSpPr>
          <p:grpSpPr bwMode="auto">
            <a:xfrm>
              <a:off x="539750" y="2492375"/>
              <a:ext cx="2160588" cy="2160588"/>
              <a:chOff x="476" y="1340"/>
              <a:chExt cx="1361" cy="1361"/>
            </a:xfrm>
          </p:grpSpPr>
          <p:sp>
            <p:nvSpPr>
              <p:cNvPr id="254984" name="Oval 8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tint val="0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94576" name="Oval 9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rgbClr val="66FF33"/>
                  </a:gs>
                  <a:gs pos="100000">
                    <a:srgbClr val="000000">
                      <a:alpha val="89998"/>
                    </a:srgb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254986" name="Oval 10"/>
              <p:cNvSpPr>
                <a:spLocks noChangeArrowheads="1"/>
              </p:cNvSpPr>
              <p:nvPr/>
            </p:nvSpPr>
            <p:spPr bwMode="gray">
              <a:xfrm>
                <a:off x="565" y="1429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shade val="54118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94578" name="Oval 11"/>
              <p:cNvSpPr>
                <a:spLocks noChangeArrowheads="1"/>
              </p:cNvSpPr>
              <p:nvPr/>
            </p:nvSpPr>
            <p:spPr bwMode="gray">
              <a:xfrm>
                <a:off x="566" y="1431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rgbClr val="FFFF00">
                      <a:alpha val="0"/>
                    </a:srgbClr>
                  </a:gs>
                  <a:gs pos="100000">
                    <a:srgbClr val="276F6C"/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194579" name="Oval 12"/>
              <p:cNvSpPr>
                <a:spLocks noChangeArrowheads="1"/>
              </p:cNvSpPr>
              <p:nvPr/>
            </p:nvSpPr>
            <p:spPr bwMode="gray">
              <a:xfrm>
                <a:off x="624" y="1488"/>
                <a:ext cx="1065" cy="1065"/>
              </a:xfrm>
              <a:prstGeom prst="ellipse">
                <a:avLst/>
              </a:prstGeom>
              <a:solidFill>
                <a:srgbClr val="333333"/>
              </a:soli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grpSp>
            <p:nvGrpSpPr>
              <p:cNvPr id="4" name="Group 13"/>
              <p:cNvGrpSpPr>
                <a:grpSpLocks/>
              </p:cNvGrpSpPr>
              <p:nvPr/>
            </p:nvGrpSpPr>
            <p:grpSpPr bwMode="auto">
              <a:xfrm>
                <a:off x="641" y="1504"/>
                <a:ext cx="1031" cy="1031"/>
                <a:chOff x="4166" y="1706"/>
                <a:chExt cx="1252" cy="1252"/>
              </a:xfrm>
            </p:grpSpPr>
            <p:sp>
              <p:nvSpPr>
                <p:cNvPr id="194582" name="Oval 14"/>
                <p:cNvSpPr>
                  <a:spLocks noChangeArrowheads="1"/>
                </p:cNvSpPr>
                <p:nvPr/>
              </p:nvSpPr>
              <p:spPr bwMode="gray">
                <a:xfrm>
                  <a:off x="4166" y="1706"/>
                  <a:ext cx="1252" cy="125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636869"/>
                    </a:gs>
                    <a:gs pos="100000">
                      <a:srgbClr val="D6E1E2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94583" name="Oval 15"/>
                <p:cNvSpPr>
                  <a:spLocks noChangeArrowheads="1"/>
                </p:cNvSpPr>
                <p:nvPr/>
              </p:nvSpPr>
              <p:spPr bwMode="gray">
                <a:xfrm>
                  <a:off x="4182" y="1713"/>
                  <a:ext cx="1222" cy="122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alpha val="0"/>
                      </a:srgbClr>
                    </a:gs>
                    <a:gs pos="100000">
                      <a:srgbClr val="F1F5F5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94584" name="Oval 16"/>
                <p:cNvSpPr>
                  <a:spLocks noChangeArrowheads="1"/>
                </p:cNvSpPr>
                <p:nvPr/>
              </p:nvSpPr>
              <p:spPr bwMode="gray">
                <a:xfrm>
                  <a:off x="4195" y="1725"/>
                  <a:ext cx="1162" cy="114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AAB2B3"/>
                    </a:gs>
                    <a:gs pos="100000">
                      <a:srgbClr val="D6E1E2">
                        <a:alpha val="48000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94585" name="Oval 17"/>
                <p:cNvSpPr>
                  <a:spLocks noChangeArrowheads="1"/>
                </p:cNvSpPr>
                <p:nvPr/>
              </p:nvSpPr>
              <p:spPr bwMode="gray">
                <a:xfrm>
                  <a:off x="4263" y="1757"/>
                  <a:ext cx="1033" cy="92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D6E1E2">
                        <a:alpha val="37999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194581" name="Text Box 18"/>
              <p:cNvSpPr txBox="1">
                <a:spLocks noChangeArrowheads="1"/>
              </p:cNvSpPr>
              <p:nvPr/>
            </p:nvSpPr>
            <p:spPr bwMode="gray">
              <a:xfrm>
                <a:off x="811" y="1525"/>
                <a:ext cx="837" cy="834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ru-RU" sz="8000" b="1" dirty="0" smtClean="0">
                    <a:solidFill>
                      <a:srgbClr val="FF3300"/>
                    </a:solidFill>
                    <a:latin typeface="Georgia" pitchFamily="18" charset="0"/>
                  </a:rPr>
                  <a:t>12</a:t>
                </a:r>
                <a:endParaRPr lang="en-US" sz="8000" b="1" dirty="0">
                  <a:solidFill>
                    <a:srgbClr val="FF3300"/>
                  </a:solidFill>
                  <a:latin typeface="Georgia" pitchFamily="18" charset="0"/>
                </a:endParaRPr>
              </a:p>
            </p:txBody>
          </p:sp>
        </p:grpSp>
      </p:grpSp>
      <p:sp>
        <p:nvSpPr>
          <p:cNvPr id="194565" name="AutoShape 19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237288"/>
            <a:ext cx="684212" cy="620712"/>
          </a:xfrm>
          <a:prstGeom prst="actionButtonHome">
            <a:avLst/>
          </a:prstGeom>
          <a:gradFill rotWithShape="1">
            <a:gsLst>
              <a:gs pos="0">
                <a:srgbClr val="66FF33"/>
              </a:gs>
              <a:gs pos="100000">
                <a:srgbClr val="2F3D48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5" name="Group 34"/>
          <p:cNvGrpSpPr>
            <a:grpSpLocks/>
          </p:cNvGrpSpPr>
          <p:nvPr/>
        </p:nvGrpSpPr>
        <p:grpSpPr bwMode="auto">
          <a:xfrm>
            <a:off x="214282" y="214290"/>
            <a:ext cx="2571768" cy="1643074"/>
            <a:chOff x="158" y="981"/>
            <a:chExt cx="1769" cy="1225"/>
          </a:xfrm>
        </p:grpSpPr>
        <p:sp>
          <p:nvSpPr>
            <p:cNvPr id="28" name="Oval 5"/>
            <p:cNvSpPr>
              <a:spLocks noChangeArrowheads="1"/>
            </p:cNvSpPr>
            <p:nvPr/>
          </p:nvSpPr>
          <p:spPr bwMode="gray">
            <a:xfrm>
              <a:off x="158" y="981"/>
              <a:ext cx="1769" cy="1225"/>
            </a:xfrm>
            <a:prstGeom prst="ellipse">
              <a:avLst/>
            </a:prstGeom>
            <a:gradFill rotWithShape="1">
              <a:gsLst>
                <a:gs pos="0">
                  <a:srgbClr val="66FF33"/>
                </a:gs>
                <a:gs pos="100000">
                  <a:srgbClr val="1A2748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>
              <a:outerShdw sy="50000" kx="-2453608" algn="br" rotWithShape="0">
                <a:srgbClr val="001D3A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9" name="WordArt 30">
              <a:hlinkClick r:id="rId3" action="ppaction://hlinksldjump"/>
            </p:cNvPr>
            <p:cNvSpPr>
              <a:spLocks noChangeArrowheads="1" noChangeShapeType="1" noTextEdit="1"/>
            </p:cNvSpPr>
            <p:nvPr/>
          </p:nvSpPr>
          <p:spPr bwMode="auto">
            <a:xfrm>
              <a:off x="340" y="1298"/>
              <a:ext cx="1415" cy="682"/>
            </a:xfrm>
            <a:prstGeom prst="rect">
              <a:avLst/>
            </a:prstGeom>
          </p:spPr>
          <p:txBody>
            <a:bodyPr wrap="none" fromWordArt="1">
              <a:prstTxWarp prst="textDeflate">
                <a:avLst>
                  <a:gd name="adj" fmla="val 26227"/>
                </a:avLst>
              </a:prstTxWarp>
            </a:bodyPr>
            <a:lstStyle/>
            <a:p>
              <a:pPr algn="ctr"/>
              <a:r>
                <a:rPr lang="ru-RU" sz="3600" kern="10" dirty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Impact"/>
                </a:rPr>
                <a:t>Русский</a:t>
              </a:r>
            </a:p>
            <a:p>
              <a:pPr algn="ctr"/>
              <a:r>
                <a:rPr lang="ru-RU" sz="3600" kern="10" dirty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Impact"/>
                </a:rPr>
                <a:t>язык</a:t>
              </a:r>
              <a:endPara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Impac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62" name="Нижний колонтитул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www.themegallery.com</a:t>
            </a:r>
          </a:p>
        </p:txBody>
      </p:sp>
      <p:sp>
        <p:nvSpPr>
          <p:cNvPr id="194563" name="Rectangle 2"/>
          <p:cNvSpPr>
            <a:spLocks noChangeArrowheads="1"/>
          </p:cNvSpPr>
          <p:nvPr/>
        </p:nvSpPr>
        <p:spPr bwMode="auto">
          <a:xfrm>
            <a:off x="5795963" y="6165850"/>
            <a:ext cx="3348037" cy="692150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Группа 23"/>
          <p:cNvGrpSpPr/>
          <p:nvPr/>
        </p:nvGrpSpPr>
        <p:grpSpPr>
          <a:xfrm>
            <a:off x="250825" y="2060575"/>
            <a:ext cx="8893175" cy="3384550"/>
            <a:chOff x="250825" y="2060575"/>
            <a:chExt cx="8893175" cy="3384550"/>
          </a:xfrm>
        </p:grpSpPr>
        <p:sp>
          <p:nvSpPr>
            <p:cNvPr id="254980" name="AutoShape 4"/>
            <p:cNvSpPr>
              <a:spLocks noChangeArrowheads="1"/>
            </p:cNvSpPr>
            <p:nvPr/>
          </p:nvSpPr>
          <p:spPr bwMode="gray">
            <a:xfrm>
              <a:off x="250825" y="2060575"/>
              <a:ext cx="8893175" cy="3384550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54981" name="Freeform 5"/>
            <p:cNvSpPr>
              <a:spLocks/>
            </p:cNvSpPr>
            <p:nvPr/>
          </p:nvSpPr>
          <p:spPr bwMode="gray">
            <a:xfrm>
              <a:off x="611188" y="2565400"/>
              <a:ext cx="774700" cy="973138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0066CC">
                    <a:gamma/>
                    <a:tint val="54510"/>
                    <a:invGamma/>
                  </a:srgbClr>
                </a:gs>
                <a:gs pos="50000">
                  <a:srgbClr val="0066CC">
                    <a:alpha val="0"/>
                  </a:srgbClr>
                </a:gs>
                <a:gs pos="100000">
                  <a:srgbClr val="0066CC">
                    <a:gamma/>
                    <a:tint val="54510"/>
                    <a:invGamma/>
                  </a:srgb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94573" name="Text Box 6"/>
            <p:cNvSpPr txBox="1">
              <a:spLocks noChangeArrowheads="1"/>
            </p:cNvSpPr>
            <p:nvPr/>
          </p:nvSpPr>
          <p:spPr bwMode="gray">
            <a:xfrm>
              <a:off x="3216275" y="2349500"/>
              <a:ext cx="5927725" cy="280076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4400" b="1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К какой ветви индоевропейских языков относится русский?</a:t>
              </a:r>
              <a:endParaRPr lang="ru-RU" sz="4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3" name="Group 7"/>
            <p:cNvGrpSpPr>
              <a:grpSpLocks/>
            </p:cNvGrpSpPr>
            <p:nvPr/>
          </p:nvGrpSpPr>
          <p:grpSpPr bwMode="auto">
            <a:xfrm>
              <a:off x="539750" y="2492375"/>
              <a:ext cx="2160588" cy="2160588"/>
              <a:chOff x="476" y="1340"/>
              <a:chExt cx="1361" cy="1361"/>
            </a:xfrm>
          </p:grpSpPr>
          <p:sp>
            <p:nvSpPr>
              <p:cNvPr id="254984" name="Oval 8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tint val="0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94576" name="Oval 9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rgbClr val="66FF33"/>
                  </a:gs>
                  <a:gs pos="100000">
                    <a:srgbClr val="000000">
                      <a:alpha val="89998"/>
                    </a:srgb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254986" name="Oval 10"/>
              <p:cNvSpPr>
                <a:spLocks noChangeArrowheads="1"/>
              </p:cNvSpPr>
              <p:nvPr/>
            </p:nvSpPr>
            <p:spPr bwMode="gray">
              <a:xfrm>
                <a:off x="565" y="1429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shade val="54118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94578" name="Oval 11"/>
              <p:cNvSpPr>
                <a:spLocks noChangeArrowheads="1"/>
              </p:cNvSpPr>
              <p:nvPr/>
            </p:nvSpPr>
            <p:spPr bwMode="gray">
              <a:xfrm>
                <a:off x="566" y="1431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rgbClr val="FFFF00">
                      <a:alpha val="0"/>
                    </a:srgbClr>
                  </a:gs>
                  <a:gs pos="100000">
                    <a:srgbClr val="276F6C"/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194579" name="Oval 12"/>
              <p:cNvSpPr>
                <a:spLocks noChangeArrowheads="1"/>
              </p:cNvSpPr>
              <p:nvPr/>
            </p:nvSpPr>
            <p:spPr bwMode="gray">
              <a:xfrm>
                <a:off x="624" y="1488"/>
                <a:ext cx="1065" cy="1065"/>
              </a:xfrm>
              <a:prstGeom prst="ellipse">
                <a:avLst/>
              </a:prstGeom>
              <a:solidFill>
                <a:srgbClr val="333333"/>
              </a:soli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grpSp>
            <p:nvGrpSpPr>
              <p:cNvPr id="4" name="Group 13"/>
              <p:cNvGrpSpPr>
                <a:grpSpLocks/>
              </p:cNvGrpSpPr>
              <p:nvPr/>
            </p:nvGrpSpPr>
            <p:grpSpPr bwMode="auto">
              <a:xfrm>
                <a:off x="641" y="1504"/>
                <a:ext cx="1031" cy="1031"/>
                <a:chOff x="4166" y="1706"/>
                <a:chExt cx="1252" cy="1252"/>
              </a:xfrm>
            </p:grpSpPr>
            <p:sp>
              <p:nvSpPr>
                <p:cNvPr id="194582" name="Oval 14"/>
                <p:cNvSpPr>
                  <a:spLocks noChangeArrowheads="1"/>
                </p:cNvSpPr>
                <p:nvPr/>
              </p:nvSpPr>
              <p:spPr bwMode="gray">
                <a:xfrm>
                  <a:off x="4166" y="1706"/>
                  <a:ext cx="1252" cy="125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636869"/>
                    </a:gs>
                    <a:gs pos="100000">
                      <a:srgbClr val="D6E1E2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94583" name="Oval 15"/>
                <p:cNvSpPr>
                  <a:spLocks noChangeArrowheads="1"/>
                </p:cNvSpPr>
                <p:nvPr/>
              </p:nvSpPr>
              <p:spPr bwMode="gray">
                <a:xfrm>
                  <a:off x="4182" y="1713"/>
                  <a:ext cx="1222" cy="122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alpha val="0"/>
                      </a:srgbClr>
                    </a:gs>
                    <a:gs pos="100000">
                      <a:srgbClr val="F1F5F5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94584" name="Oval 16"/>
                <p:cNvSpPr>
                  <a:spLocks noChangeArrowheads="1"/>
                </p:cNvSpPr>
                <p:nvPr/>
              </p:nvSpPr>
              <p:spPr bwMode="gray">
                <a:xfrm>
                  <a:off x="4195" y="1725"/>
                  <a:ext cx="1162" cy="114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AAB2B3"/>
                    </a:gs>
                    <a:gs pos="100000">
                      <a:srgbClr val="D6E1E2">
                        <a:alpha val="48000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94585" name="Oval 17"/>
                <p:cNvSpPr>
                  <a:spLocks noChangeArrowheads="1"/>
                </p:cNvSpPr>
                <p:nvPr/>
              </p:nvSpPr>
              <p:spPr bwMode="gray">
                <a:xfrm>
                  <a:off x="4263" y="1757"/>
                  <a:ext cx="1033" cy="92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D6E1E2">
                        <a:alpha val="37999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194581" name="Text Box 18"/>
              <p:cNvSpPr txBox="1">
                <a:spLocks noChangeArrowheads="1"/>
              </p:cNvSpPr>
              <p:nvPr/>
            </p:nvSpPr>
            <p:spPr bwMode="gray">
              <a:xfrm>
                <a:off x="811" y="1570"/>
                <a:ext cx="836" cy="834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ru-RU" sz="8000" b="1" dirty="0" smtClean="0">
                    <a:solidFill>
                      <a:srgbClr val="FF3300"/>
                    </a:solidFill>
                    <a:latin typeface="Georgia" pitchFamily="18" charset="0"/>
                  </a:rPr>
                  <a:t>13</a:t>
                </a:r>
                <a:endParaRPr lang="en-US" sz="8000" b="1" dirty="0">
                  <a:solidFill>
                    <a:srgbClr val="FF3300"/>
                  </a:solidFill>
                  <a:latin typeface="Georgia" pitchFamily="18" charset="0"/>
                </a:endParaRPr>
              </a:p>
            </p:txBody>
          </p:sp>
        </p:grpSp>
      </p:grpSp>
      <p:sp>
        <p:nvSpPr>
          <p:cNvPr id="194565" name="AutoShape 19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237288"/>
            <a:ext cx="684212" cy="620712"/>
          </a:xfrm>
          <a:prstGeom prst="actionButtonHome">
            <a:avLst/>
          </a:prstGeom>
          <a:gradFill rotWithShape="1">
            <a:gsLst>
              <a:gs pos="0">
                <a:srgbClr val="66FF33"/>
              </a:gs>
              <a:gs pos="100000">
                <a:srgbClr val="2F3D48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5" name="Group 34"/>
          <p:cNvGrpSpPr>
            <a:grpSpLocks/>
          </p:cNvGrpSpPr>
          <p:nvPr/>
        </p:nvGrpSpPr>
        <p:grpSpPr bwMode="auto">
          <a:xfrm>
            <a:off x="214282" y="214290"/>
            <a:ext cx="2571768" cy="1643074"/>
            <a:chOff x="158" y="981"/>
            <a:chExt cx="1769" cy="1225"/>
          </a:xfrm>
        </p:grpSpPr>
        <p:sp>
          <p:nvSpPr>
            <p:cNvPr id="28" name="Oval 5"/>
            <p:cNvSpPr>
              <a:spLocks noChangeArrowheads="1"/>
            </p:cNvSpPr>
            <p:nvPr/>
          </p:nvSpPr>
          <p:spPr bwMode="gray">
            <a:xfrm>
              <a:off x="158" y="981"/>
              <a:ext cx="1769" cy="1225"/>
            </a:xfrm>
            <a:prstGeom prst="ellipse">
              <a:avLst/>
            </a:prstGeom>
            <a:gradFill rotWithShape="1">
              <a:gsLst>
                <a:gs pos="0">
                  <a:srgbClr val="66FF33"/>
                </a:gs>
                <a:gs pos="100000">
                  <a:srgbClr val="1A2748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>
              <a:outerShdw sy="50000" kx="-2453608" algn="br" rotWithShape="0">
                <a:srgbClr val="001D3A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9" name="WordArt 30">
              <a:hlinkClick r:id="rId3" action="ppaction://hlinksldjump"/>
            </p:cNvPr>
            <p:cNvSpPr>
              <a:spLocks noChangeArrowheads="1" noChangeShapeType="1" noTextEdit="1"/>
            </p:cNvSpPr>
            <p:nvPr/>
          </p:nvSpPr>
          <p:spPr bwMode="auto">
            <a:xfrm>
              <a:off x="340" y="1298"/>
              <a:ext cx="1415" cy="682"/>
            </a:xfrm>
            <a:prstGeom prst="rect">
              <a:avLst/>
            </a:prstGeom>
          </p:spPr>
          <p:txBody>
            <a:bodyPr wrap="none" fromWordArt="1">
              <a:prstTxWarp prst="textDeflate">
                <a:avLst>
                  <a:gd name="adj" fmla="val 26227"/>
                </a:avLst>
              </a:prstTxWarp>
            </a:bodyPr>
            <a:lstStyle/>
            <a:p>
              <a:pPr algn="ctr"/>
              <a:r>
                <a:rPr lang="ru-RU" sz="3600" kern="10" dirty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Impact"/>
                </a:rPr>
                <a:t>Русский</a:t>
              </a:r>
            </a:p>
            <a:p>
              <a:pPr algn="ctr"/>
              <a:r>
                <a:rPr lang="ru-RU" sz="3600" kern="10" dirty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Impact"/>
                </a:rPr>
                <a:t>язык</a:t>
              </a:r>
              <a:endPara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Impac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62" name="Нижний колонтитул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www.themegallery.com</a:t>
            </a:r>
          </a:p>
        </p:txBody>
      </p:sp>
      <p:sp>
        <p:nvSpPr>
          <p:cNvPr id="194563" name="Rectangle 2"/>
          <p:cNvSpPr>
            <a:spLocks noChangeArrowheads="1"/>
          </p:cNvSpPr>
          <p:nvPr/>
        </p:nvSpPr>
        <p:spPr bwMode="auto">
          <a:xfrm>
            <a:off x="5795963" y="6165850"/>
            <a:ext cx="3348037" cy="692150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Группа 23"/>
          <p:cNvGrpSpPr/>
          <p:nvPr/>
        </p:nvGrpSpPr>
        <p:grpSpPr>
          <a:xfrm>
            <a:off x="250825" y="2060575"/>
            <a:ext cx="8893175" cy="3384550"/>
            <a:chOff x="250825" y="2060575"/>
            <a:chExt cx="8893175" cy="3384550"/>
          </a:xfrm>
        </p:grpSpPr>
        <p:sp>
          <p:nvSpPr>
            <p:cNvPr id="254980" name="AutoShape 4"/>
            <p:cNvSpPr>
              <a:spLocks noChangeArrowheads="1"/>
            </p:cNvSpPr>
            <p:nvPr/>
          </p:nvSpPr>
          <p:spPr bwMode="gray">
            <a:xfrm>
              <a:off x="250825" y="2060575"/>
              <a:ext cx="8893175" cy="3384550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54981" name="Freeform 5"/>
            <p:cNvSpPr>
              <a:spLocks/>
            </p:cNvSpPr>
            <p:nvPr/>
          </p:nvSpPr>
          <p:spPr bwMode="gray">
            <a:xfrm>
              <a:off x="611188" y="2565400"/>
              <a:ext cx="774700" cy="973138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0066CC">
                    <a:gamma/>
                    <a:tint val="54510"/>
                    <a:invGamma/>
                  </a:srgbClr>
                </a:gs>
                <a:gs pos="50000">
                  <a:srgbClr val="0066CC">
                    <a:alpha val="0"/>
                  </a:srgbClr>
                </a:gs>
                <a:gs pos="100000">
                  <a:srgbClr val="0066CC">
                    <a:gamma/>
                    <a:tint val="54510"/>
                    <a:invGamma/>
                  </a:srgb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94573" name="Text Box 6"/>
            <p:cNvSpPr txBox="1">
              <a:spLocks noChangeArrowheads="1"/>
            </p:cNvSpPr>
            <p:nvPr/>
          </p:nvSpPr>
          <p:spPr bwMode="gray">
            <a:xfrm>
              <a:off x="3216275" y="2349500"/>
              <a:ext cx="5927725" cy="230832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4800" b="1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Определите значение слова «коммуникация»</a:t>
              </a:r>
              <a:endParaRPr lang="ru-RU" sz="48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3" name="Group 7"/>
            <p:cNvGrpSpPr>
              <a:grpSpLocks/>
            </p:cNvGrpSpPr>
            <p:nvPr/>
          </p:nvGrpSpPr>
          <p:grpSpPr bwMode="auto">
            <a:xfrm>
              <a:off x="539750" y="2492375"/>
              <a:ext cx="2160588" cy="2160588"/>
              <a:chOff x="476" y="1340"/>
              <a:chExt cx="1361" cy="1361"/>
            </a:xfrm>
          </p:grpSpPr>
          <p:sp>
            <p:nvSpPr>
              <p:cNvPr id="254984" name="Oval 8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tint val="0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94576" name="Oval 9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rgbClr val="66FF33"/>
                  </a:gs>
                  <a:gs pos="100000">
                    <a:srgbClr val="000000">
                      <a:alpha val="89998"/>
                    </a:srgb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254986" name="Oval 10"/>
              <p:cNvSpPr>
                <a:spLocks noChangeArrowheads="1"/>
              </p:cNvSpPr>
              <p:nvPr/>
            </p:nvSpPr>
            <p:spPr bwMode="gray">
              <a:xfrm>
                <a:off x="565" y="1429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shade val="54118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94578" name="Oval 11"/>
              <p:cNvSpPr>
                <a:spLocks noChangeArrowheads="1"/>
              </p:cNvSpPr>
              <p:nvPr/>
            </p:nvSpPr>
            <p:spPr bwMode="gray">
              <a:xfrm>
                <a:off x="566" y="1431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rgbClr val="FFFF00">
                      <a:alpha val="0"/>
                    </a:srgbClr>
                  </a:gs>
                  <a:gs pos="100000">
                    <a:srgbClr val="276F6C"/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194579" name="Oval 12"/>
              <p:cNvSpPr>
                <a:spLocks noChangeArrowheads="1"/>
              </p:cNvSpPr>
              <p:nvPr/>
            </p:nvSpPr>
            <p:spPr bwMode="gray">
              <a:xfrm>
                <a:off x="624" y="1488"/>
                <a:ext cx="1065" cy="1065"/>
              </a:xfrm>
              <a:prstGeom prst="ellipse">
                <a:avLst/>
              </a:prstGeom>
              <a:solidFill>
                <a:srgbClr val="333333"/>
              </a:soli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grpSp>
            <p:nvGrpSpPr>
              <p:cNvPr id="4" name="Group 13"/>
              <p:cNvGrpSpPr>
                <a:grpSpLocks/>
              </p:cNvGrpSpPr>
              <p:nvPr/>
            </p:nvGrpSpPr>
            <p:grpSpPr bwMode="auto">
              <a:xfrm>
                <a:off x="641" y="1504"/>
                <a:ext cx="1031" cy="1031"/>
                <a:chOff x="4166" y="1706"/>
                <a:chExt cx="1252" cy="1252"/>
              </a:xfrm>
            </p:grpSpPr>
            <p:sp>
              <p:nvSpPr>
                <p:cNvPr id="194582" name="Oval 14"/>
                <p:cNvSpPr>
                  <a:spLocks noChangeArrowheads="1"/>
                </p:cNvSpPr>
                <p:nvPr/>
              </p:nvSpPr>
              <p:spPr bwMode="gray">
                <a:xfrm>
                  <a:off x="4166" y="1706"/>
                  <a:ext cx="1252" cy="125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636869"/>
                    </a:gs>
                    <a:gs pos="100000">
                      <a:srgbClr val="D6E1E2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94583" name="Oval 15"/>
                <p:cNvSpPr>
                  <a:spLocks noChangeArrowheads="1"/>
                </p:cNvSpPr>
                <p:nvPr/>
              </p:nvSpPr>
              <p:spPr bwMode="gray">
                <a:xfrm>
                  <a:off x="4182" y="1713"/>
                  <a:ext cx="1222" cy="122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alpha val="0"/>
                      </a:srgbClr>
                    </a:gs>
                    <a:gs pos="100000">
                      <a:srgbClr val="F1F5F5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94584" name="Oval 16"/>
                <p:cNvSpPr>
                  <a:spLocks noChangeArrowheads="1"/>
                </p:cNvSpPr>
                <p:nvPr/>
              </p:nvSpPr>
              <p:spPr bwMode="gray">
                <a:xfrm>
                  <a:off x="4195" y="1725"/>
                  <a:ext cx="1162" cy="114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AAB2B3"/>
                    </a:gs>
                    <a:gs pos="100000">
                      <a:srgbClr val="D6E1E2">
                        <a:alpha val="48000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94585" name="Oval 17"/>
                <p:cNvSpPr>
                  <a:spLocks noChangeArrowheads="1"/>
                </p:cNvSpPr>
                <p:nvPr/>
              </p:nvSpPr>
              <p:spPr bwMode="gray">
                <a:xfrm>
                  <a:off x="4263" y="1757"/>
                  <a:ext cx="1033" cy="92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D6E1E2">
                        <a:alpha val="37999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194581" name="Text Box 18"/>
              <p:cNvSpPr txBox="1">
                <a:spLocks noChangeArrowheads="1"/>
              </p:cNvSpPr>
              <p:nvPr/>
            </p:nvSpPr>
            <p:spPr bwMode="gray">
              <a:xfrm>
                <a:off x="811" y="1570"/>
                <a:ext cx="852" cy="834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ru-RU" sz="8000" b="1" dirty="0" smtClean="0">
                    <a:solidFill>
                      <a:srgbClr val="FF3300"/>
                    </a:solidFill>
                    <a:latin typeface="Georgia" pitchFamily="18" charset="0"/>
                  </a:rPr>
                  <a:t>14</a:t>
                </a:r>
                <a:endParaRPr lang="en-US" sz="8000" b="1" dirty="0">
                  <a:solidFill>
                    <a:srgbClr val="FF3300"/>
                  </a:solidFill>
                  <a:latin typeface="Georgia" pitchFamily="18" charset="0"/>
                </a:endParaRPr>
              </a:p>
            </p:txBody>
          </p:sp>
        </p:grpSp>
      </p:grpSp>
      <p:sp>
        <p:nvSpPr>
          <p:cNvPr id="194565" name="AutoShape 19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237288"/>
            <a:ext cx="684212" cy="620712"/>
          </a:xfrm>
          <a:prstGeom prst="actionButtonHome">
            <a:avLst/>
          </a:prstGeom>
          <a:gradFill rotWithShape="1">
            <a:gsLst>
              <a:gs pos="0">
                <a:srgbClr val="66FF33"/>
              </a:gs>
              <a:gs pos="100000">
                <a:srgbClr val="2F3D48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5" name="Group 34"/>
          <p:cNvGrpSpPr>
            <a:grpSpLocks/>
          </p:cNvGrpSpPr>
          <p:nvPr/>
        </p:nvGrpSpPr>
        <p:grpSpPr bwMode="auto">
          <a:xfrm>
            <a:off x="214282" y="214290"/>
            <a:ext cx="2571768" cy="1643074"/>
            <a:chOff x="158" y="981"/>
            <a:chExt cx="1769" cy="1225"/>
          </a:xfrm>
        </p:grpSpPr>
        <p:sp>
          <p:nvSpPr>
            <p:cNvPr id="28" name="Oval 5"/>
            <p:cNvSpPr>
              <a:spLocks noChangeArrowheads="1"/>
            </p:cNvSpPr>
            <p:nvPr/>
          </p:nvSpPr>
          <p:spPr bwMode="gray">
            <a:xfrm>
              <a:off x="158" y="981"/>
              <a:ext cx="1769" cy="1225"/>
            </a:xfrm>
            <a:prstGeom prst="ellipse">
              <a:avLst/>
            </a:prstGeom>
            <a:gradFill rotWithShape="1">
              <a:gsLst>
                <a:gs pos="0">
                  <a:srgbClr val="66FF33"/>
                </a:gs>
                <a:gs pos="100000">
                  <a:srgbClr val="1A2748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>
              <a:outerShdw sy="50000" kx="-2453608" algn="br" rotWithShape="0">
                <a:srgbClr val="001D3A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9" name="WordArt 30">
              <a:hlinkClick r:id="rId3" action="ppaction://hlinksldjump"/>
            </p:cNvPr>
            <p:cNvSpPr>
              <a:spLocks noChangeArrowheads="1" noChangeShapeType="1" noTextEdit="1"/>
            </p:cNvSpPr>
            <p:nvPr/>
          </p:nvSpPr>
          <p:spPr bwMode="auto">
            <a:xfrm>
              <a:off x="340" y="1298"/>
              <a:ext cx="1415" cy="682"/>
            </a:xfrm>
            <a:prstGeom prst="rect">
              <a:avLst/>
            </a:prstGeom>
          </p:spPr>
          <p:txBody>
            <a:bodyPr wrap="none" fromWordArt="1">
              <a:prstTxWarp prst="textDeflate">
                <a:avLst>
                  <a:gd name="adj" fmla="val 26227"/>
                </a:avLst>
              </a:prstTxWarp>
            </a:bodyPr>
            <a:lstStyle/>
            <a:p>
              <a:pPr algn="ctr"/>
              <a:r>
                <a:rPr lang="ru-RU" sz="3600" kern="10" dirty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Impact"/>
                </a:rPr>
                <a:t>Русский</a:t>
              </a:r>
            </a:p>
            <a:p>
              <a:pPr algn="ctr"/>
              <a:r>
                <a:rPr lang="ru-RU" sz="3600" kern="10" dirty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Impact"/>
                </a:rPr>
                <a:t>язык</a:t>
              </a:r>
              <a:endPara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Impac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62" name="Нижний колонтитул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www.themegallery.com</a:t>
            </a:r>
          </a:p>
        </p:txBody>
      </p:sp>
      <p:sp>
        <p:nvSpPr>
          <p:cNvPr id="194563" name="Rectangle 2"/>
          <p:cNvSpPr>
            <a:spLocks noChangeArrowheads="1"/>
          </p:cNvSpPr>
          <p:nvPr/>
        </p:nvSpPr>
        <p:spPr bwMode="auto">
          <a:xfrm>
            <a:off x="5795963" y="6165850"/>
            <a:ext cx="3348037" cy="692150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Группа 23"/>
          <p:cNvGrpSpPr/>
          <p:nvPr/>
        </p:nvGrpSpPr>
        <p:grpSpPr>
          <a:xfrm>
            <a:off x="250825" y="2060575"/>
            <a:ext cx="8893175" cy="3384550"/>
            <a:chOff x="250825" y="2060575"/>
            <a:chExt cx="8893175" cy="3384550"/>
          </a:xfrm>
        </p:grpSpPr>
        <p:sp>
          <p:nvSpPr>
            <p:cNvPr id="254980" name="AutoShape 4"/>
            <p:cNvSpPr>
              <a:spLocks noChangeArrowheads="1"/>
            </p:cNvSpPr>
            <p:nvPr/>
          </p:nvSpPr>
          <p:spPr bwMode="gray">
            <a:xfrm>
              <a:off x="250825" y="2060575"/>
              <a:ext cx="8893175" cy="3384550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54981" name="Freeform 5"/>
            <p:cNvSpPr>
              <a:spLocks/>
            </p:cNvSpPr>
            <p:nvPr/>
          </p:nvSpPr>
          <p:spPr bwMode="gray">
            <a:xfrm>
              <a:off x="611188" y="2565400"/>
              <a:ext cx="774700" cy="973138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0066CC">
                    <a:gamma/>
                    <a:tint val="54510"/>
                    <a:invGamma/>
                  </a:srgbClr>
                </a:gs>
                <a:gs pos="50000">
                  <a:srgbClr val="0066CC">
                    <a:alpha val="0"/>
                  </a:srgbClr>
                </a:gs>
                <a:gs pos="100000">
                  <a:srgbClr val="0066CC">
                    <a:gamma/>
                    <a:tint val="54510"/>
                    <a:invGamma/>
                  </a:srgb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94573" name="Text Box 6"/>
            <p:cNvSpPr txBox="1">
              <a:spLocks noChangeArrowheads="1"/>
            </p:cNvSpPr>
            <p:nvPr/>
          </p:nvSpPr>
          <p:spPr bwMode="gray">
            <a:xfrm>
              <a:off x="3216275" y="2349500"/>
              <a:ext cx="5927725" cy="212365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4400" b="1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Назовите способ образования слова «загородный»</a:t>
              </a:r>
              <a:endParaRPr lang="ru-RU" sz="4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3" name="Group 7"/>
            <p:cNvGrpSpPr>
              <a:grpSpLocks/>
            </p:cNvGrpSpPr>
            <p:nvPr/>
          </p:nvGrpSpPr>
          <p:grpSpPr bwMode="auto">
            <a:xfrm>
              <a:off x="539750" y="2492375"/>
              <a:ext cx="2160588" cy="2160588"/>
              <a:chOff x="476" y="1340"/>
              <a:chExt cx="1361" cy="1361"/>
            </a:xfrm>
          </p:grpSpPr>
          <p:sp>
            <p:nvSpPr>
              <p:cNvPr id="254984" name="Oval 8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tint val="0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94576" name="Oval 9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rgbClr val="66FF33"/>
                  </a:gs>
                  <a:gs pos="100000">
                    <a:srgbClr val="000000">
                      <a:alpha val="89998"/>
                    </a:srgb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254986" name="Oval 10"/>
              <p:cNvSpPr>
                <a:spLocks noChangeArrowheads="1"/>
              </p:cNvSpPr>
              <p:nvPr/>
            </p:nvSpPr>
            <p:spPr bwMode="gray">
              <a:xfrm>
                <a:off x="565" y="1429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shade val="54118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94578" name="Oval 11"/>
              <p:cNvSpPr>
                <a:spLocks noChangeArrowheads="1"/>
              </p:cNvSpPr>
              <p:nvPr/>
            </p:nvSpPr>
            <p:spPr bwMode="gray">
              <a:xfrm>
                <a:off x="566" y="1431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rgbClr val="FFFF00">
                      <a:alpha val="0"/>
                    </a:srgbClr>
                  </a:gs>
                  <a:gs pos="100000">
                    <a:srgbClr val="276F6C"/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194579" name="Oval 12"/>
              <p:cNvSpPr>
                <a:spLocks noChangeArrowheads="1"/>
              </p:cNvSpPr>
              <p:nvPr/>
            </p:nvSpPr>
            <p:spPr bwMode="gray">
              <a:xfrm>
                <a:off x="624" y="1488"/>
                <a:ext cx="1065" cy="1065"/>
              </a:xfrm>
              <a:prstGeom prst="ellipse">
                <a:avLst/>
              </a:prstGeom>
              <a:solidFill>
                <a:srgbClr val="333333"/>
              </a:soli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grpSp>
            <p:nvGrpSpPr>
              <p:cNvPr id="4" name="Group 13"/>
              <p:cNvGrpSpPr>
                <a:grpSpLocks/>
              </p:cNvGrpSpPr>
              <p:nvPr/>
            </p:nvGrpSpPr>
            <p:grpSpPr bwMode="auto">
              <a:xfrm>
                <a:off x="641" y="1504"/>
                <a:ext cx="1031" cy="1031"/>
                <a:chOff x="4166" y="1706"/>
                <a:chExt cx="1252" cy="1252"/>
              </a:xfrm>
            </p:grpSpPr>
            <p:sp>
              <p:nvSpPr>
                <p:cNvPr id="194582" name="Oval 14"/>
                <p:cNvSpPr>
                  <a:spLocks noChangeArrowheads="1"/>
                </p:cNvSpPr>
                <p:nvPr/>
              </p:nvSpPr>
              <p:spPr bwMode="gray">
                <a:xfrm>
                  <a:off x="4166" y="1706"/>
                  <a:ext cx="1252" cy="125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636869"/>
                    </a:gs>
                    <a:gs pos="100000">
                      <a:srgbClr val="D6E1E2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94583" name="Oval 15"/>
                <p:cNvSpPr>
                  <a:spLocks noChangeArrowheads="1"/>
                </p:cNvSpPr>
                <p:nvPr/>
              </p:nvSpPr>
              <p:spPr bwMode="gray">
                <a:xfrm>
                  <a:off x="4182" y="1713"/>
                  <a:ext cx="1222" cy="122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alpha val="0"/>
                      </a:srgbClr>
                    </a:gs>
                    <a:gs pos="100000">
                      <a:srgbClr val="F1F5F5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94584" name="Oval 16"/>
                <p:cNvSpPr>
                  <a:spLocks noChangeArrowheads="1"/>
                </p:cNvSpPr>
                <p:nvPr/>
              </p:nvSpPr>
              <p:spPr bwMode="gray">
                <a:xfrm>
                  <a:off x="4195" y="1725"/>
                  <a:ext cx="1162" cy="114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AAB2B3"/>
                    </a:gs>
                    <a:gs pos="100000">
                      <a:srgbClr val="D6E1E2">
                        <a:alpha val="48000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94585" name="Oval 17"/>
                <p:cNvSpPr>
                  <a:spLocks noChangeArrowheads="1"/>
                </p:cNvSpPr>
                <p:nvPr/>
              </p:nvSpPr>
              <p:spPr bwMode="gray">
                <a:xfrm>
                  <a:off x="4263" y="1757"/>
                  <a:ext cx="1033" cy="92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D6E1E2">
                        <a:alpha val="37999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194581" name="Text Box 18"/>
              <p:cNvSpPr txBox="1">
                <a:spLocks noChangeArrowheads="1"/>
              </p:cNvSpPr>
              <p:nvPr/>
            </p:nvSpPr>
            <p:spPr bwMode="gray">
              <a:xfrm>
                <a:off x="811" y="1570"/>
                <a:ext cx="819" cy="834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ru-RU" sz="8000" b="1" dirty="0" smtClean="0">
                    <a:solidFill>
                      <a:srgbClr val="FF3300"/>
                    </a:solidFill>
                    <a:latin typeface="Georgia" pitchFamily="18" charset="0"/>
                  </a:rPr>
                  <a:t>15</a:t>
                </a:r>
                <a:endParaRPr lang="en-US" sz="8000" b="1" dirty="0">
                  <a:solidFill>
                    <a:srgbClr val="FF3300"/>
                  </a:solidFill>
                  <a:latin typeface="Georgia" pitchFamily="18" charset="0"/>
                </a:endParaRPr>
              </a:p>
            </p:txBody>
          </p:sp>
        </p:grpSp>
      </p:grpSp>
      <p:sp>
        <p:nvSpPr>
          <p:cNvPr id="194565" name="AutoShape 19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237288"/>
            <a:ext cx="684212" cy="620712"/>
          </a:xfrm>
          <a:prstGeom prst="actionButtonHome">
            <a:avLst/>
          </a:prstGeom>
          <a:gradFill rotWithShape="1">
            <a:gsLst>
              <a:gs pos="0">
                <a:srgbClr val="66FF33"/>
              </a:gs>
              <a:gs pos="100000">
                <a:srgbClr val="2F3D48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5" name="Group 34"/>
          <p:cNvGrpSpPr>
            <a:grpSpLocks/>
          </p:cNvGrpSpPr>
          <p:nvPr/>
        </p:nvGrpSpPr>
        <p:grpSpPr bwMode="auto">
          <a:xfrm>
            <a:off x="214282" y="214290"/>
            <a:ext cx="2571768" cy="1643074"/>
            <a:chOff x="158" y="981"/>
            <a:chExt cx="1769" cy="1225"/>
          </a:xfrm>
        </p:grpSpPr>
        <p:sp>
          <p:nvSpPr>
            <p:cNvPr id="28" name="Oval 5"/>
            <p:cNvSpPr>
              <a:spLocks noChangeArrowheads="1"/>
            </p:cNvSpPr>
            <p:nvPr/>
          </p:nvSpPr>
          <p:spPr bwMode="gray">
            <a:xfrm>
              <a:off x="158" y="981"/>
              <a:ext cx="1769" cy="1225"/>
            </a:xfrm>
            <a:prstGeom prst="ellipse">
              <a:avLst/>
            </a:prstGeom>
            <a:gradFill rotWithShape="1">
              <a:gsLst>
                <a:gs pos="0">
                  <a:srgbClr val="66FF33"/>
                </a:gs>
                <a:gs pos="100000">
                  <a:srgbClr val="1A2748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>
              <a:outerShdw sy="50000" kx="-2453608" algn="br" rotWithShape="0">
                <a:srgbClr val="001D3A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9" name="WordArt 30">
              <a:hlinkClick r:id="rId3" action="ppaction://hlinksldjump"/>
            </p:cNvPr>
            <p:cNvSpPr>
              <a:spLocks noChangeArrowheads="1" noChangeShapeType="1" noTextEdit="1"/>
            </p:cNvSpPr>
            <p:nvPr/>
          </p:nvSpPr>
          <p:spPr bwMode="auto">
            <a:xfrm>
              <a:off x="340" y="1298"/>
              <a:ext cx="1415" cy="682"/>
            </a:xfrm>
            <a:prstGeom prst="rect">
              <a:avLst/>
            </a:prstGeom>
          </p:spPr>
          <p:txBody>
            <a:bodyPr wrap="none" fromWordArt="1">
              <a:prstTxWarp prst="textDeflate">
                <a:avLst>
                  <a:gd name="adj" fmla="val 26227"/>
                </a:avLst>
              </a:prstTxWarp>
            </a:bodyPr>
            <a:lstStyle/>
            <a:p>
              <a:pPr algn="ctr"/>
              <a:r>
                <a:rPr lang="ru-RU" sz="3600" kern="10" dirty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Impact"/>
                </a:rPr>
                <a:t>Русский</a:t>
              </a:r>
            </a:p>
            <a:p>
              <a:pPr algn="ctr"/>
              <a:r>
                <a:rPr lang="ru-RU" sz="3600" kern="10" dirty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Impact"/>
                </a:rPr>
                <a:t>язык</a:t>
              </a:r>
              <a:endPara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Impac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62" name="Нижний колонтитул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www.themegallery.com</a:t>
            </a:r>
          </a:p>
        </p:txBody>
      </p:sp>
      <p:sp>
        <p:nvSpPr>
          <p:cNvPr id="194563" name="Rectangle 2"/>
          <p:cNvSpPr>
            <a:spLocks noChangeArrowheads="1"/>
          </p:cNvSpPr>
          <p:nvPr/>
        </p:nvSpPr>
        <p:spPr bwMode="auto">
          <a:xfrm>
            <a:off x="5795963" y="6165850"/>
            <a:ext cx="3348037" cy="692150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Группа 23"/>
          <p:cNvGrpSpPr/>
          <p:nvPr/>
        </p:nvGrpSpPr>
        <p:grpSpPr>
          <a:xfrm>
            <a:off x="250825" y="2060575"/>
            <a:ext cx="8893175" cy="3384550"/>
            <a:chOff x="250825" y="2060575"/>
            <a:chExt cx="8893175" cy="3384550"/>
          </a:xfrm>
        </p:grpSpPr>
        <p:sp>
          <p:nvSpPr>
            <p:cNvPr id="254980" name="AutoShape 4"/>
            <p:cNvSpPr>
              <a:spLocks noChangeArrowheads="1"/>
            </p:cNvSpPr>
            <p:nvPr/>
          </p:nvSpPr>
          <p:spPr bwMode="gray">
            <a:xfrm>
              <a:off x="250825" y="2060575"/>
              <a:ext cx="8893175" cy="3384550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54981" name="Freeform 5"/>
            <p:cNvSpPr>
              <a:spLocks/>
            </p:cNvSpPr>
            <p:nvPr/>
          </p:nvSpPr>
          <p:spPr bwMode="gray">
            <a:xfrm>
              <a:off x="611188" y="2565400"/>
              <a:ext cx="774700" cy="973138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0066CC">
                    <a:gamma/>
                    <a:tint val="54510"/>
                    <a:invGamma/>
                  </a:srgbClr>
                </a:gs>
                <a:gs pos="50000">
                  <a:srgbClr val="0066CC">
                    <a:alpha val="0"/>
                  </a:srgbClr>
                </a:gs>
                <a:gs pos="100000">
                  <a:srgbClr val="0066CC">
                    <a:gamma/>
                    <a:tint val="54510"/>
                    <a:invGamma/>
                  </a:srgb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94573" name="Text Box 6"/>
            <p:cNvSpPr txBox="1">
              <a:spLocks noChangeArrowheads="1"/>
            </p:cNvSpPr>
            <p:nvPr/>
          </p:nvSpPr>
          <p:spPr bwMode="gray">
            <a:xfrm>
              <a:off x="3216275" y="2349500"/>
              <a:ext cx="5927725" cy="286232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6000" b="1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Сколько букв в русском алфавите?</a:t>
              </a:r>
              <a:endParaRPr lang="ru-RU" sz="6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3" name="Group 7"/>
            <p:cNvGrpSpPr>
              <a:grpSpLocks/>
            </p:cNvGrpSpPr>
            <p:nvPr/>
          </p:nvGrpSpPr>
          <p:grpSpPr bwMode="auto">
            <a:xfrm>
              <a:off x="539750" y="2492375"/>
              <a:ext cx="2160588" cy="2160588"/>
              <a:chOff x="476" y="1340"/>
              <a:chExt cx="1361" cy="1361"/>
            </a:xfrm>
          </p:grpSpPr>
          <p:sp>
            <p:nvSpPr>
              <p:cNvPr id="254984" name="Oval 8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tint val="0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94576" name="Oval 9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rgbClr val="66FF33"/>
                  </a:gs>
                  <a:gs pos="100000">
                    <a:srgbClr val="000000">
                      <a:alpha val="89998"/>
                    </a:srgb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254986" name="Oval 10"/>
              <p:cNvSpPr>
                <a:spLocks noChangeArrowheads="1"/>
              </p:cNvSpPr>
              <p:nvPr/>
            </p:nvSpPr>
            <p:spPr bwMode="gray">
              <a:xfrm>
                <a:off x="565" y="1429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shade val="54118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94578" name="Oval 11"/>
              <p:cNvSpPr>
                <a:spLocks noChangeArrowheads="1"/>
              </p:cNvSpPr>
              <p:nvPr/>
            </p:nvSpPr>
            <p:spPr bwMode="gray">
              <a:xfrm>
                <a:off x="566" y="1431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rgbClr val="FFFF00">
                      <a:alpha val="0"/>
                    </a:srgbClr>
                  </a:gs>
                  <a:gs pos="100000">
                    <a:srgbClr val="276F6C"/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194579" name="Oval 12"/>
              <p:cNvSpPr>
                <a:spLocks noChangeArrowheads="1"/>
              </p:cNvSpPr>
              <p:nvPr/>
            </p:nvSpPr>
            <p:spPr bwMode="gray">
              <a:xfrm>
                <a:off x="624" y="1488"/>
                <a:ext cx="1065" cy="1065"/>
              </a:xfrm>
              <a:prstGeom prst="ellipse">
                <a:avLst/>
              </a:prstGeom>
              <a:solidFill>
                <a:srgbClr val="333333"/>
              </a:soli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grpSp>
            <p:nvGrpSpPr>
              <p:cNvPr id="4" name="Group 13"/>
              <p:cNvGrpSpPr>
                <a:grpSpLocks/>
              </p:cNvGrpSpPr>
              <p:nvPr/>
            </p:nvGrpSpPr>
            <p:grpSpPr bwMode="auto">
              <a:xfrm>
                <a:off x="641" y="1504"/>
                <a:ext cx="1031" cy="1031"/>
                <a:chOff x="4166" y="1706"/>
                <a:chExt cx="1252" cy="1252"/>
              </a:xfrm>
            </p:grpSpPr>
            <p:sp>
              <p:nvSpPr>
                <p:cNvPr id="194582" name="Oval 14"/>
                <p:cNvSpPr>
                  <a:spLocks noChangeArrowheads="1"/>
                </p:cNvSpPr>
                <p:nvPr/>
              </p:nvSpPr>
              <p:spPr bwMode="gray">
                <a:xfrm>
                  <a:off x="4166" y="1706"/>
                  <a:ext cx="1252" cy="125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636869"/>
                    </a:gs>
                    <a:gs pos="100000">
                      <a:srgbClr val="D6E1E2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94583" name="Oval 15"/>
                <p:cNvSpPr>
                  <a:spLocks noChangeArrowheads="1"/>
                </p:cNvSpPr>
                <p:nvPr/>
              </p:nvSpPr>
              <p:spPr bwMode="gray">
                <a:xfrm>
                  <a:off x="4182" y="1713"/>
                  <a:ext cx="1222" cy="122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alpha val="0"/>
                      </a:srgbClr>
                    </a:gs>
                    <a:gs pos="100000">
                      <a:srgbClr val="F1F5F5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94584" name="Oval 16"/>
                <p:cNvSpPr>
                  <a:spLocks noChangeArrowheads="1"/>
                </p:cNvSpPr>
                <p:nvPr/>
              </p:nvSpPr>
              <p:spPr bwMode="gray">
                <a:xfrm>
                  <a:off x="4195" y="1725"/>
                  <a:ext cx="1162" cy="114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AAB2B3"/>
                    </a:gs>
                    <a:gs pos="100000">
                      <a:srgbClr val="D6E1E2">
                        <a:alpha val="48000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94585" name="Oval 17"/>
                <p:cNvSpPr>
                  <a:spLocks noChangeArrowheads="1"/>
                </p:cNvSpPr>
                <p:nvPr/>
              </p:nvSpPr>
              <p:spPr bwMode="gray">
                <a:xfrm>
                  <a:off x="4263" y="1757"/>
                  <a:ext cx="1033" cy="92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D6E1E2">
                        <a:alpha val="37999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194581" name="Text Box 18"/>
              <p:cNvSpPr txBox="1">
                <a:spLocks noChangeArrowheads="1"/>
              </p:cNvSpPr>
              <p:nvPr/>
            </p:nvSpPr>
            <p:spPr bwMode="gray">
              <a:xfrm>
                <a:off x="766" y="1570"/>
                <a:ext cx="851" cy="834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ru-RU" sz="8000" b="1" dirty="0" smtClean="0">
                    <a:solidFill>
                      <a:srgbClr val="FF3300"/>
                    </a:solidFill>
                    <a:latin typeface="Georgia" pitchFamily="18" charset="0"/>
                  </a:rPr>
                  <a:t>16</a:t>
                </a:r>
                <a:endParaRPr lang="en-US" sz="8000" b="1" dirty="0">
                  <a:solidFill>
                    <a:srgbClr val="FF3300"/>
                  </a:solidFill>
                  <a:latin typeface="Georgia" pitchFamily="18" charset="0"/>
                </a:endParaRPr>
              </a:p>
            </p:txBody>
          </p:sp>
        </p:grpSp>
      </p:grpSp>
      <p:sp>
        <p:nvSpPr>
          <p:cNvPr id="194565" name="AutoShape 19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237288"/>
            <a:ext cx="684212" cy="620712"/>
          </a:xfrm>
          <a:prstGeom prst="actionButtonHome">
            <a:avLst/>
          </a:prstGeom>
          <a:gradFill rotWithShape="1">
            <a:gsLst>
              <a:gs pos="0">
                <a:srgbClr val="66FF33"/>
              </a:gs>
              <a:gs pos="100000">
                <a:srgbClr val="2F3D48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5" name="Group 34"/>
          <p:cNvGrpSpPr>
            <a:grpSpLocks/>
          </p:cNvGrpSpPr>
          <p:nvPr/>
        </p:nvGrpSpPr>
        <p:grpSpPr bwMode="auto">
          <a:xfrm>
            <a:off x="214282" y="214290"/>
            <a:ext cx="2571768" cy="1643074"/>
            <a:chOff x="158" y="981"/>
            <a:chExt cx="1769" cy="1225"/>
          </a:xfrm>
        </p:grpSpPr>
        <p:sp>
          <p:nvSpPr>
            <p:cNvPr id="28" name="Oval 5"/>
            <p:cNvSpPr>
              <a:spLocks noChangeArrowheads="1"/>
            </p:cNvSpPr>
            <p:nvPr/>
          </p:nvSpPr>
          <p:spPr bwMode="gray">
            <a:xfrm>
              <a:off x="158" y="981"/>
              <a:ext cx="1769" cy="1225"/>
            </a:xfrm>
            <a:prstGeom prst="ellipse">
              <a:avLst/>
            </a:prstGeom>
            <a:gradFill rotWithShape="1">
              <a:gsLst>
                <a:gs pos="0">
                  <a:srgbClr val="66FF33"/>
                </a:gs>
                <a:gs pos="100000">
                  <a:srgbClr val="1A2748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>
              <a:outerShdw sy="50000" kx="-2453608" algn="br" rotWithShape="0">
                <a:srgbClr val="001D3A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9" name="WordArt 30">
              <a:hlinkClick r:id="rId3" action="ppaction://hlinksldjump"/>
            </p:cNvPr>
            <p:cNvSpPr>
              <a:spLocks noChangeArrowheads="1" noChangeShapeType="1" noTextEdit="1"/>
            </p:cNvSpPr>
            <p:nvPr/>
          </p:nvSpPr>
          <p:spPr bwMode="auto">
            <a:xfrm>
              <a:off x="340" y="1298"/>
              <a:ext cx="1415" cy="682"/>
            </a:xfrm>
            <a:prstGeom prst="rect">
              <a:avLst/>
            </a:prstGeom>
          </p:spPr>
          <p:txBody>
            <a:bodyPr wrap="none" fromWordArt="1">
              <a:prstTxWarp prst="textDeflate">
                <a:avLst>
                  <a:gd name="adj" fmla="val 26227"/>
                </a:avLst>
              </a:prstTxWarp>
            </a:bodyPr>
            <a:lstStyle/>
            <a:p>
              <a:pPr algn="ctr"/>
              <a:r>
                <a:rPr lang="ru-RU" sz="3600" kern="10" dirty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Impact"/>
                </a:rPr>
                <a:t>Русский</a:t>
              </a:r>
            </a:p>
            <a:p>
              <a:pPr algn="ctr"/>
              <a:r>
                <a:rPr lang="ru-RU" sz="3600" kern="10" dirty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Impact"/>
                </a:rPr>
                <a:t>язык</a:t>
              </a:r>
              <a:endPara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Impac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62" name="Нижний колонтитул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www.themegallery.com</a:t>
            </a:r>
          </a:p>
        </p:txBody>
      </p:sp>
      <p:sp>
        <p:nvSpPr>
          <p:cNvPr id="194563" name="Rectangle 2"/>
          <p:cNvSpPr>
            <a:spLocks noChangeArrowheads="1"/>
          </p:cNvSpPr>
          <p:nvPr/>
        </p:nvSpPr>
        <p:spPr bwMode="auto">
          <a:xfrm>
            <a:off x="5795963" y="6165850"/>
            <a:ext cx="3348037" cy="692150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Группа 23"/>
          <p:cNvGrpSpPr/>
          <p:nvPr/>
        </p:nvGrpSpPr>
        <p:grpSpPr>
          <a:xfrm>
            <a:off x="250825" y="2060575"/>
            <a:ext cx="8893175" cy="3384550"/>
            <a:chOff x="250825" y="2060575"/>
            <a:chExt cx="8893175" cy="3384550"/>
          </a:xfrm>
        </p:grpSpPr>
        <p:sp>
          <p:nvSpPr>
            <p:cNvPr id="254980" name="AutoShape 4"/>
            <p:cNvSpPr>
              <a:spLocks noChangeArrowheads="1"/>
            </p:cNvSpPr>
            <p:nvPr/>
          </p:nvSpPr>
          <p:spPr bwMode="gray">
            <a:xfrm>
              <a:off x="250825" y="2060575"/>
              <a:ext cx="8893175" cy="3384550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54981" name="Freeform 5"/>
            <p:cNvSpPr>
              <a:spLocks/>
            </p:cNvSpPr>
            <p:nvPr/>
          </p:nvSpPr>
          <p:spPr bwMode="gray">
            <a:xfrm>
              <a:off x="611188" y="2565400"/>
              <a:ext cx="774700" cy="973138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0066CC">
                    <a:gamma/>
                    <a:tint val="54510"/>
                    <a:invGamma/>
                  </a:srgbClr>
                </a:gs>
                <a:gs pos="50000">
                  <a:srgbClr val="0066CC">
                    <a:alpha val="0"/>
                  </a:srgbClr>
                </a:gs>
                <a:gs pos="100000">
                  <a:srgbClr val="0066CC">
                    <a:gamma/>
                    <a:tint val="54510"/>
                    <a:invGamma/>
                  </a:srgb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94573" name="Text Box 6"/>
            <p:cNvSpPr txBox="1">
              <a:spLocks noChangeArrowheads="1"/>
            </p:cNvSpPr>
            <p:nvPr/>
          </p:nvSpPr>
          <p:spPr bwMode="gray">
            <a:xfrm>
              <a:off x="3216275" y="2349500"/>
              <a:ext cx="5927725" cy="156966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4800" b="1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Перечислите основные типы речи</a:t>
              </a:r>
              <a:endParaRPr lang="ru-RU" sz="48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3" name="Group 7"/>
            <p:cNvGrpSpPr>
              <a:grpSpLocks/>
            </p:cNvGrpSpPr>
            <p:nvPr/>
          </p:nvGrpSpPr>
          <p:grpSpPr bwMode="auto">
            <a:xfrm>
              <a:off x="539750" y="2492375"/>
              <a:ext cx="2160588" cy="2160588"/>
              <a:chOff x="476" y="1340"/>
              <a:chExt cx="1361" cy="1361"/>
            </a:xfrm>
          </p:grpSpPr>
          <p:sp>
            <p:nvSpPr>
              <p:cNvPr id="254984" name="Oval 8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tint val="0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94576" name="Oval 9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rgbClr val="66FF33"/>
                  </a:gs>
                  <a:gs pos="100000">
                    <a:srgbClr val="000000">
                      <a:alpha val="89998"/>
                    </a:srgb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254986" name="Oval 10"/>
              <p:cNvSpPr>
                <a:spLocks noChangeArrowheads="1"/>
              </p:cNvSpPr>
              <p:nvPr/>
            </p:nvSpPr>
            <p:spPr bwMode="gray">
              <a:xfrm>
                <a:off x="565" y="1429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shade val="54118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94578" name="Oval 11"/>
              <p:cNvSpPr>
                <a:spLocks noChangeArrowheads="1"/>
              </p:cNvSpPr>
              <p:nvPr/>
            </p:nvSpPr>
            <p:spPr bwMode="gray">
              <a:xfrm>
                <a:off x="566" y="1431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rgbClr val="FFFF00">
                      <a:alpha val="0"/>
                    </a:srgbClr>
                  </a:gs>
                  <a:gs pos="100000">
                    <a:srgbClr val="276F6C"/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194579" name="Oval 12"/>
              <p:cNvSpPr>
                <a:spLocks noChangeArrowheads="1"/>
              </p:cNvSpPr>
              <p:nvPr/>
            </p:nvSpPr>
            <p:spPr bwMode="gray">
              <a:xfrm>
                <a:off x="624" y="1488"/>
                <a:ext cx="1065" cy="1065"/>
              </a:xfrm>
              <a:prstGeom prst="ellipse">
                <a:avLst/>
              </a:prstGeom>
              <a:solidFill>
                <a:srgbClr val="333333"/>
              </a:soli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grpSp>
            <p:nvGrpSpPr>
              <p:cNvPr id="4" name="Group 13"/>
              <p:cNvGrpSpPr>
                <a:grpSpLocks/>
              </p:cNvGrpSpPr>
              <p:nvPr/>
            </p:nvGrpSpPr>
            <p:grpSpPr bwMode="auto">
              <a:xfrm>
                <a:off x="642" y="1480"/>
                <a:ext cx="1037" cy="1055"/>
                <a:chOff x="4166" y="1677"/>
                <a:chExt cx="1259" cy="1281"/>
              </a:xfrm>
            </p:grpSpPr>
            <p:sp>
              <p:nvSpPr>
                <p:cNvPr id="194582" name="Oval 14"/>
                <p:cNvSpPr>
                  <a:spLocks noChangeArrowheads="1"/>
                </p:cNvSpPr>
                <p:nvPr/>
              </p:nvSpPr>
              <p:spPr bwMode="gray">
                <a:xfrm>
                  <a:off x="4166" y="1706"/>
                  <a:ext cx="1252" cy="125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636869"/>
                    </a:gs>
                    <a:gs pos="100000">
                      <a:srgbClr val="D6E1E2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94583" name="Oval 15"/>
                <p:cNvSpPr>
                  <a:spLocks noChangeArrowheads="1"/>
                </p:cNvSpPr>
                <p:nvPr/>
              </p:nvSpPr>
              <p:spPr bwMode="gray">
                <a:xfrm>
                  <a:off x="4182" y="1713"/>
                  <a:ext cx="1222" cy="122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alpha val="0"/>
                      </a:srgbClr>
                    </a:gs>
                    <a:gs pos="100000">
                      <a:srgbClr val="F1F5F5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94584" name="Oval 16"/>
                <p:cNvSpPr>
                  <a:spLocks noChangeArrowheads="1"/>
                </p:cNvSpPr>
                <p:nvPr/>
              </p:nvSpPr>
              <p:spPr bwMode="gray">
                <a:xfrm>
                  <a:off x="4263" y="1677"/>
                  <a:ext cx="1162" cy="114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AAB2B3"/>
                    </a:gs>
                    <a:gs pos="100000">
                      <a:srgbClr val="D6E1E2">
                        <a:alpha val="48000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94585" name="Oval 17"/>
                <p:cNvSpPr>
                  <a:spLocks noChangeArrowheads="1"/>
                </p:cNvSpPr>
                <p:nvPr/>
              </p:nvSpPr>
              <p:spPr bwMode="gray">
                <a:xfrm>
                  <a:off x="4263" y="1757"/>
                  <a:ext cx="1033" cy="92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D6E1E2">
                        <a:alpha val="37999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194581" name="Text Box 18"/>
              <p:cNvSpPr txBox="1">
                <a:spLocks noChangeArrowheads="1"/>
              </p:cNvSpPr>
              <p:nvPr/>
            </p:nvSpPr>
            <p:spPr bwMode="gray">
              <a:xfrm>
                <a:off x="766" y="1570"/>
                <a:ext cx="791" cy="834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ru-RU" sz="8000" b="1" dirty="0" smtClean="0">
                    <a:solidFill>
                      <a:srgbClr val="FF3300"/>
                    </a:solidFill>
                    <a:latin typeface="Georgia" pitchFamily="18" charset="0"/>
                  </a:rPr>
                  <a:t>17</a:t>
                </a:r>
                <a:endParaRPr lang="en-US" sz="8000" b="1" dirty="0">
                  <a:solidFill>
                    <a:srgbClr val="FF3300"/>
                  </a:solidFill>
                  <a:latin typeface="Georgia" pitchFamily="18" charset="0"/>
                </a:endParaRPr>
              </a:p>
            </p:txBody>
          </p:sp>
        </p:grpSp>
      </p:grpSp>
      <p:sp>
        <p:nvSpPr>
          <p:cNvPr id="194565" name="AutoShape 19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237288"/>
            <a:ext cx="684212" cy="620712"/>
          </a:xfrm>
          <a:prstGeom prst="actionButtonHome">
            <a:avLst/>
          </a:prstGeom>
          <a:gradFill rotWithShape="1">
            <a:gsLst>
              <a:gs pos="0">
                <a:srgbClr val="66FF33"/>
              </a:gs>
              <a:gs pos="100000">
                <a:srgbClr val="2F3D48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5" name="Group 34"/>
          <p:cNvGrpSpPr>
            <a:grpSpLocks/>
          </p:cNvGrpSpPr>
          <p:nvPr/>
        </p:nvGrpSpPr>
        <p:grpSpPr bwMode="auto">
          <a:xfrm>
            <a:off x="214282" y="214290"/>
            <a:ext cx="2571768" cy="1643074"/>
            <a:chOff x="158" y="981"/>
            <a:chExt cx="1769" cy="1225"/>
          </a:xfrm>
        </p:grpSpPr>
        <p:sp>
          <p:nvSpPr>
            <p:cNvPr id="28" name="Oval 5"/>
            <p:cNvSpPr>
              <a:spLocks noChangeArrowheads="1"/>
            </p:cNvSpPr>
            <p:nvPr/>
          </p:nvSpPr>
          <p:spPr bwMode="gray">
            <a:xfrm>
              <a:off x="158" y="981"/>
              <a:ext cx="1769" cy="1225"/>
            </a:xfrm>
            <a:prstGeom prst="ellipse">
              <a:avLst/>
            </a:prstGeom>
            <a:gradFill rotWithShape="1">
              <a:gsLst>
                <a:gs pos="0">
                  <a:srgbClr val="66FF33"/>
                </a:gs>
                <a:gs pos="100000">
                  <a:srgbClr val="1A2748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>
              <a:outerShdw sy="50000" kx="-2453608" algn="br" rotWithShape="0">
                <a:srgbClr val="001D3A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9" name="WordArt 30">
              <a:hlinkClick r:id="rId3" action="ppaction://hlinksldjump"/>
            </p:cNvPr>
            <p:cNvSpPr>
              <a:spLocks noChangeArrowheads="1" noChangeShapeType="1" noTextEdit="1"/>
            </p:cNvSpPr>
            <p:nvPr/>
          </p:nvSpPr>
          <p:spPr bwMode="auto">
            <a:xfrm>
              <a:off x="340" y="1298"/>
              <a:ext cx="1415" cy="682"/>
            </a:xfrm>
            <a:prstGeom prst="rect">
              <a:avLst/>
            </a:prstGeom>
          </p:spPr>
          <p:txBody>
            <a:bodyPr wrap="none" fromWordArt="1">
              <a:prstTxWarp prst="textDeflate">
                <a:avLst>
                  <a:gd name="adj" fmla="val 26227"/>
                </a:avLst>
              </a:prstTxWarp>
            </a:bodyPr>
            <a:lstStyle/>
            <a:p>
              <a:pPr algn="ctr"/>
              <a:r>
                <a:rPr lang="ru-RU" sz="3600" kern="10" dirty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Impact"/>
                </a:rPr>
                <a:t>Русский</a:t>
              </a:r>
            </a:p>
            <a:p>
              <a:pPr algn="ctr"/>
              <a:r>
                <a:rPr lang="ru-RU" sz="3600" kern="10" dirty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Impact"/>
                </a:rPr>
                <a:t>язык</a:t>
              </a:r>
              <a:endPara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Impac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62" name="Нижний колонтитул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www.themegallery.com</a:t>
            </a:r>
          </a:p>
        </p:txBody>
      </p:sp>
      <p:sp>
        <p:nvSpPr>
          <p:cNvPr id="194563" name="Rectangle 2"/>
          <p:cNvSpPr>
            <a:spLocks noChangeArrowheads="1"/>
          </p:cNvSpPr>
          <p:nvPr/>
        </p:nvSpPr>
        <p:spPr bwMode="auto">
          <a:xfrm>
            <a:off x="5795963" y="6165850"/>
            <a:ext cx="3348037" cy="692150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Группа 23"/>
          <p:cNvGrpSpPr/>
          <p:nvPr/>
        </p:nvGrpSpPr>
        <p:grpSpPr>
          <a:xfrm>
            <a:off x="250825" y="2060575"/>
            <a:ext cx="8893175" cy="3384550"/>
            <a:chOff x="250825" y="2060575"/>
            <a:chExt cx="8893175" cy="3384550"/>
          </a:xfrm>
        </p:grpSpPr>
        <p:sp>
          <p:nvSpPr>
            <p:cNvPr id="254980" name="AutoShape 4"/>
            <p:cNvSpPr>
              <a:spLocks noChangeArrowheads="1"/>
            </p:cNvSpPr>
            <p:nvPr/>
          </p:nvSpPr>
          <p:spPr bwMode="gray">
            <a:xfrm>
              <a:off x="250825" y="2060575"/>
              <a:ext cx="8893175" cy="3384550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54981" name="Freeform 5"/>
            <p:cNvSpPr>
              <a:spLocks/>
            </p:cNvSpPr>
            <p:nvPr/>
          </p:nvSpPr>
          <p:spPr bwMode="gray">
            <a:xfrm>
              <a:off x="611188" y="2565400"/>
              <a:ext cx="774700" cy="973138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0066CC">
                    <a:gamma/>
                    <a:tint val="54510"/>
                    <a:invGamma/>
                  </a:srgbClr>
                </a:gs>
                <a:gs pos="50000">
                  <a:srgbClr val="0066CC">
                    <a:alpha val="0"/>
                  </a:srgbClr>
                </a:gs>
                <a:gs pos="100000">
                  <a:srgbClr val="0066CC">
                    <a:gamma/>
                    <a:tint val="54510"/>
                    <a:invGamma/>
                  </a:srgb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94573" name="Text Box 6"/>
            <p:cNvSpPr txBox="1">
              <a:spLocks noChangeArrowheads="1"/>
            </p:cNvSpPr>
            <p:nvPr/>
          </p:nvSpPr>
          <p:spPr bwMode="gray">
            <a:xfrm>
              <a:off x="3216275" y="2349500"/>
              <a:ext cx="5927725" cy="280076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4400" b="1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Как называется раздел языка, изучающий правила написание слов?</a:t>
              </a:r>
              <a:endParaRPr lang="ru-RU" sz="4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3" name="Group 7"/>
            <p:cNvGrpSpPr>
              <a:grpSpLocks/>
            </p:cNvGrpSpPr>
            <p:nvPr/>
          </p:nvGrpSpPr>
          <p:grpSpPr bwMode="auto">
            <a:xfrm>
              <a:off x="539750" y="2492375"/>
              <a:ext cx="2160588" cy="2160588"/>
              <a:chOff x="476" y="1340"/>
              <a:chExt cx="1361" cy="1361"/>
            </a:xfrm>
          </p:grpSpPr>
          <p:sp>
            <p:nvSpPr>
              <p:cNvPr id="254984" name="Oval 8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tint val="0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94576" name="Oval 9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rgbClr val="66FF33"/>
                  </a:gs>
                  <a:gs pos="100000">
                    <a:srgbClr val="000000">
                      <a:alpha val="89998"/>
                    </a:srgb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254986" name="Oval 10"/>
              <p:cNvSpPr>
                <a:spLocks noChangeArrowheads="1"/>
              </p:cNvSpPr>
              <p:nvPr/>
            </p:nvSpPr>
            <p:spPr bwMode="gray">
              <a:xfrm>
                <a:off x="565" y="1429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shade val="54118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94578" name="Oval 11"/>
              <p:cNvSpPr>
                <a:spLocks noChangeArrowheads="1"/>
              </p:cNvSpPr>
              <p:nvPr/>
            </p:nvSpPr>
            <p:spPr bwMode="gray">
              <a:xfrm>
                <a:off x="566" y="1431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rgbClr val="FFFF00">
                      <a:alpha val="0"/>
                    </a:srgbClr>
                  </a:gs>
                  <a:gs pos="100000">
                    <a:srgbClr val="276F6C"/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194579" name="Oval 12"/>
              <p:cNvSpPr>
                <a:spLocks noChangeArrowheads="1"/>
              </p:cNvSpPr>
              <p:nvPr/>
            </p:nvSpPr>
            <p:spPr bwMode="gray">
              <a:xfrm>
                <a:off x="624" y="1488"/>
                <a:ext cx="1065" cy="1065"/>
              </a:xfrm>
              <a:prstGeom prst="ellipse">
                <a:avLst/>
              </a:prstGeom>
              <a:solidFill>
                <a:srgbClr val="333333"/>
              </a:soli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grpSp>
            <p:nvGrpSpPr>
              <p:cNvPr id="4" name="Group 13"/>
              <p:cNvGrpSpPr>
                <a:grpSpLocks/>
              </p:cNvGrpSpPr>
              <p:nvPr/>
            </p:nvGrpSpPr>
            <p:grpSpPr bwMode="auto">
              <a:xfrm>
                <a:off x="641" y="1504"/>
                <a:ext cx="1031" cy="1031"/>
                <a:chOff x="4166" y="1706"/>
                <a:chExt cx="1252" cy="1252"/>
              </a:xfrm>
            </p:grpSpPr>
            <p:sp>
              <p:nvSpPr>
                <p:cNvPr id="194582" name="Oval 14"/>
                <p:cNvSpPr>
                  <a:spLocks noChangeArrowheads="1"/>
                </p:cNvSpPr>
                <p:nvPr/>
              </p:nvSpPr>
              <p:spPr bwMode="gray">
                <a:xfrm>
                  <a:off x="4166" y="1706"/>
                  <a:ext cx="1252" cy="125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636869"/>
                    </a:gs>
                    <a:gs pos="100000">
                      <a:srgbClr val="D6E1E2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94583" name="Oval 15"/>
                <p:cNvSpPr>
                  <a:spLocks noChangeArrowheads="1"/>
                </p:cNvSpPr>
                <p:nvPr/>
              </p:nvSpPr>
              <p:spPr bwMode="gray">
                <a:xfrm>
                  <a:off x="4182" y="1713"/>
                  <a:ext cx="1222" cy="122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alpha val="0"/>
                      </a:srgbClr>
                    </a:gs>
                    <a:gs pos="100000">
                      <a:srgbClr val="F1F5F5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94584" name="Oval 16"/>
                <p:cNvSpPr>
                  <a:spLocks noChangeArrowheads="1"/>
                </p:cNvSpPr>
                <p:nvPr/>
              </p:nvSpPr>
              <p:spPr bwMode="gray">
                <a:xfrm>
                  <a:off x="4195" y="1725"/>
                  <a:ext cx="1162" cy="114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AAB2B3"/>
                    </a:gs>
                    <a:gs pos="100000">
                      <a:srgbClr val="D6E1E2">
                        <a:alpha val="48000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94585" name="Oval 17"/>
                <p:cNvSpPr>
                  <a:spLocks noChangeArrowheads="1"/>
                </p:cNvSpPr>
                <p:nvPr/>
              </p:nvSpPr>
              <p:spPr bwMode="gray">
                <a:xfrm>
                  <a:off x="4263" y="1757"/>
                  <a:ext cx="1033" cy="92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D6E1E2">
                        <a:alpha val="37999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194581" name="Text Box 18"/>
              <p:cNvSpPr txBox="1">
                <a:spLocks noChangeArrowheads="1"/>
              </p:cNvSpPr>
              <p:nvPr/>
            </p:nvSpPr>
            <p:spPr bwMode="gray">
              <a:xfrm>
                <a:off x="766" y="1570"/>
                <a:ext cx="870" cy="834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ru-RU" sz="8000" b="1" dirty="0" smtClean="0">
                    <a:solidFill>
                      <a:srgbClr val="FF3300"/>
                    </a:solidFill>
                    <a:latin typeface="Georgia" pitchFamily="18" charset="0"/>
                  </a:rPr>
                  <a:t>18</a:t>
                </a:r>
                <a:endParaRPr lang="en-US" sz="8000" b="1" dirty="0">
                  <a:solidFill>
                    <a:srgbClr val="FF3300"/>
                  </a:solidFill>
                  <a:latin typeface="Georgia" pitchFamily="18" charset="0"/>
                </a:endParaRPr>
              </a:p>
            </p:txBody>
          </p:sp>
        </p:grpSp>
      </p:grpSp>
      <p:sp>
        <p:nvSpPr>
          <p:cNvPr id="194565" name="AutoShape 19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237288"/>
            <a:ext cx="684212" cy="620712"/>
          </a:xfrm>
          <a:prstGeom prst="actionButtonHome">
            <a:avLst/>
          </a:prstGeom>
          <a:gradFill rotWithShape="1">
            <a:gsLst>
              <a:gs pos="0">
                <a:srgbClr val="66FF33"/>
              </a:gs>
              <a:gs pos="100000">
                <a:srgbClr val="2F3D48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5" name="Group 34"/>
          <p:cNvGrpSpPr>
            <a:grpSpLocks/>
          </p:cNvGrpSpPr>
          <p:nvPr/>
        </p:nvGrpSpPr>
        <p:grpSpPr bwMode="auto">
          <a:xfrm>
            <a:off x="214282" y="214290"/>
            <a:ext cx="2571768" cy="1643074"/>
            <a:chOff x="158" y="981"/>
            <a:chExt cx="1769" cy="1225"/>
          </a:xfrm>
        </p:grpSpPr>
        <p:sp>
          <p:nvSpPr>
            <p:cNvPr id="28" name="Oval 5"/>
            <p:cNvSpPr>
              <a:spLocks noChangeArrowheads="1"/>
            </p:cNvSpPr>
            <p:nvPr/>
          </p:nvSpPr>
          <p:spPr bwMode="gray">
            <a:xfrm>
              <a:off x="158" y="981"/>
              <a:ext cx="1769" cy="1225"/>
            </a:xfrm>
            <a:prstGeom prst="ellipse">
              <a:avLst/>
            </a:prstGeom>
            <a:gradFill rotWithShape="1">
              <a:gsLst>
                <a:gs pos="0">
                  <a:srgbClr val="66FF33"/>
                </a:gs>
                <a:gs pos="100000">
                  <a:srgbClr val="1A2748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>
              <a:outerShdw sy="50000" kx="-2453608" algn="br" rotWithShape="0">
                <a:srgbClr val="001D3A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9" name="WordArt 30">
              <a:hlinkClick r:id="rId3" action="ppaction://hlinksldjump"/>
            </p:cNvPr>
            <p:cNvSpPr>
              <a:spLocks noChangeArrowheads="1" noChangeShapeType="1" noTextEdit="1"/>
            </p:cNvSpPr>
            <p:nvPr/>
          </p:nvSpPr>
          <p:spPr bwMode="auto">
            <a:xfrm>
              <a:off x="340" y="1298"/>
              <a:ext cx="1415" cy="682"/>
            </a:xfrm>
            <a:prstGeom prst="rect">
              <a:avLst/>
            </a:prstGeom>
          </p:spPr>
          <p:txBody>
            <a:bodyPr wrap="none" fromWordArt="1">
              <a:prstTxWarp prst="textDeflate">
                <a:avLst>
                  <a:gd name="adj" fmla="val 26227"/>
                </a:avLst>
              </a:prstTxWarp>
            </a:bodyPr>
            <a:lstStyle/>
            <a:p>
              <a:pPr algn="ctr"/>
              <a:r>
                <a:rPr lang="ru-RU" sz="3600" kern="10" dirty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Impact"/>
                </a:rPr>
                <a:t>Русский</a:t>
              </a:r>
            </a:p>
            <a:p>
              <a:pPr algn="ctr"/>
              <a:r>
                <a:rPr lang="ru-RU" sz="3600" kern="10" dirty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Impact"/>
                </a:rPr>
                <a:t>язык</a:t>
              </a:r>
              <a:endPara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Impac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62" name="Нижний колонтитул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www.themegallery.com</a:t>
            </a:r>
          </a:p>
        </p:txBody>
      </p:sp>
      <p:sp>
        <p:nvSpPr>
          <p:cNvPr id="194563" name="Rectangle 2"/>
          <p:cNvSpPr>
            <a:spLocks noChangeArrowheads="1"/>
          </p:cNvSpPr>
          <p:nvPr/>
        </p:nvSpPr>
        <p:spPr bwMode="auto">
          <a:xfrm>
            <a:off x="5795963" y="6165850"/>
            <a:ext cx="3348037" cy="692150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Группа 23"/>
          <p:cNvGrpSpPr/>
          <p:nvPr/>
        </p:nvGrpSpPr>
        <p:grpSpPr>
          <a:xfrm>
            <a:off x="250825" y="2060575"/>
            <a:ext cx="8893175" cy="3498861"/>
            <a:chOff x="250825" y="2060575"/>
            <a:chExt cx="8893175" cy="3498861"/>
          </a:xfrm>
        </p:grpSpPr>
        <p:sp>
          <p:nvSpPr>
            <p:cNvPr id="254980" name="AutoShape 4"/>
            <p:cNvSpPr>
              <a:spLocks noChangeArrowheads="1"/>
            </p:cNvSpPr>
            <p:nvPr/>
          </p:nvSpPr>
          <p:spPr bwMode="gray">
            <a:xfrm>
              <a:off x="250825" y="2060575"/>
              <a:ext cx="8893175" cy="3384550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54981" name="Freeform 5"/>
            <p:cNvSpPr>
              <a:spLocks/>
            </p:cNvSpPr>
            <p:nvPr/>
          </p:nvSpPr>
          <p:spPr bwMode="gray">
            <a:xfrm>
              <a:off x="611188" y="2565400"/>
              <a:ext cx="774700" cy="973138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0066CC">
                    <a:gamma/>
                    <a:tint val="54510"/>
                    <a:invGamma/>
                  </a:srgbClr>
                </a:gs>
                <a:gs pos="50000">
                  <a:srgbClr val="0066CC">
                    <a:alpha val="0"/>
                  </a:srgbClr>
                </a:gs>
                <a:gs pos="100000">
                  <a:srgbClr val="0066CC">
                    <a:gamma/>
                    <a:tint val="54510"/>
                    <a:invGamma/>
                  </a:srgb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94573" name="Text Box 6"/>
            <p:cNvSpPr txBox="1">
              <a:spLocks noChangeArrowheads="1"/>
            </p:cNvSpPr>
            <p:nvPr/>
          </p:nvSpPr>
          <p:spPr bwMode="gray">
            <a:xfrm>
              <a:off x="3000364" y="2143116"/>
              <a:ext cx="5927725" cy="341632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3600" b="1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Какая синтаксическая конструкция осложняет предложение: «Поднявшись на гору, мы увидели изумительную картину»</a:t>
              </a:r>
              <a:endParaRPr lang="ru-RU" sz="36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3" name="Group 7"/>
            <p:cNvGrpSpPr>
              <a:grpSpLocks/>
            </p:cNvGrpSpPr>
            <p:nvPr/>
          </p:nvGrpSpPr>
          <p:grpSpPr bwMode="auto">
            <a:xfrm>
              <a:off x="539750" y="2492375"/>
              <a:ext cx="2160588" cy="2160588"/>
              <a:chOff x="476" y="1340"/>
              <a:chExt cx="1361" cy="1361"/>
            </a:xfrm>
          </p:grpSpPr>
          <p:sp>
            <p:nvSpPr>
              <p:cNvPr id="254984" name="Oval 8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tint val="0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94576" name="Oval 9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rgbClr val="66FF33"/>
                  </a:gs>
                  <a:gs pos="100000">
                    <a:srgbClr val="000000">
                      <a:alpha val="89998"/>
                    </a:srgb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254986" name="Oval 10"/>
              <p:cNvSpPr>
                <a:spLocks noChangeArrowheads="1"/>
              </p:cNvSpPr>
              <p:nvPr/>
            </p:nvSpPr>
            <p:spPr bwMode="gray">
              <a:xfrm>
                <a:off x="565" y="1429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shade val="54118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94578" name="Oval 11"/>
              <p:cNvSpPr>
                <a:spLocks noChangeArrowheads="1"/>
              </p:cNvSpPr>
              <p:nvPr/>
            </p:nvSpPr>
            <p:spPr bwMode="gray">
              <a:xfrm>
                <a:off x="566" y="1431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rgbClr val="FFFF00">
                      <a:alpha val="0"/>
                    </a:srgbClr>
                  </a:gs>
                  <a:gs pos="100000">
                    <a:srgbClr val="276F6C"/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194579" name="Oval 12"/>
              <p:cNvSpPr>
                <a:spLocks noChangeArrowheads="1"/>
              </p:cNvSpPr>
              <p:nvPr/>
            </p:nvSpPr>
            <p:spPr bwMode="gray">
              <a:xfrm>
                <a:off x="624" y="1488"/>
                <a:ext cx="1065" cy="1065"/>
              </a:xfrm>
              <a:prstGeom prst="ellipse">
                <a:avLst/>
              </a:prstGeom>
              <a:solidFill>
                <a:srgbClr val="333333"/>
              </a:soli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grpSp>
            <p:nvGrpSpPr>
              <p:cNvPr id="4" name="Group 13"/>
              <p:cNvGrpSpPr>
                <a:grpSpLocks/>
              </p:cNvGrpSpPr>
              <p:nvPr/>
            </p:nvGrpSpPr>
            <p:grpSpPr bwMode="auto">
              <a:xfrm>
                <a:off x="641" y="1504"/>
                <a:ext cx="1031" cy="1031"/>
                <a:chOff x="4166" y="1706"/>
                <a:chExt cx="1252" cy="1252"/>
              </a:xfrm>
            </p:grpSpPr>
            <p:sp>
              <p:nvSpPr>
                <p:cNvPr id="194582" name="Oval 14"/>
                <p:cNvSpPr>
                  <a:spLocks noChangeArrowheads="1"/>
                </p:cNvSpPr>
                <p:nvPr/>
              </p:nvSpPr>
              <p:spPr bwMode="gray">
                <a:xfrm>
                  <a:off x="4166" y="1706"/>
                  <a:ext cx="1252" cy="125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636869"/>
                    </a:gs>
                    <a:gs pos="100000">
                      <a:srgbClr val="D6E1E2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94583" name="Oval 15"/>
                <p:cNvSpPr>
                  <a:spLocks noChangeArrowheads="1"/>
                </p:cNvSpPr>
                <p:nvPr/>
              </p:nvSpPr>
              <p:spPr bwMode="gray">
                <a:xfrm>
                  <a:off x="4182" y="1713"/>
                  <a:ext cx="1222" cy="122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alpha val="0"/>
                      </a:srgbClr>
                    </a:gs>
                    <a:gs pos="100000">
                      <a:srgbClr val="F1F5F5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94584" name="Oval 16"/>
                <p:cNvSpPr>
                  <a:spLocks noChangeArrowheads="1"/>
                </p:cNvSpPr>
                <p:nvPr/>
              </p:nvSpPr>
              <p:spPr bwMode="gray">
                <a:xfrm>
                  <a:off x="4195" y="1725"/>
                  <a:ext cx="1162" cy="114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AAB2B3"/>
                    </a:gs>
                    <a:gs pos="100000">
                      <a:srgbClr val="D6E1E2">
                        <a:alpha val="48000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94585" name="Oval 17"/>
                <p:cNvSpPr>
                  <a:spLocks noChangeArrowheads="1"/>
                </p:cNvSpPr>
                <p:nvPr/>
              </p:nvSpPr>
              <p:spPr bwMode="gray">
                <a:xfrm>
                  <a:off x="4263" y="1757"/>
                  <a:ext cx="1033" cy="92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D6E1E2">
                        <a:alpha val="37999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194581" name="Text Box 18"/>
              <p:cNvSpPr txBox="1">
                <a:spLocks noChangeArrowheads="1"/>
              </p:cNvSpPr>
              <p:nvPr/>
            </p:nvSpPr>
            <p:spPr bwMode="gray">
              <a:xfrm>
                <a:off x="721" y="1570"/>
                <a:ext cx="851" cy="834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ru-RU" sz="8000" b="1" dirty="0" smtClean="0">
                    <a:solidFill>
                      <a:srgbClr val="FF3300"/>
                    </a:solidFill>
                    <a:latin typeface="Georgia" pitchFamily="18" charset="0"/>
                  </a:rPr>
                  <a:t>19</a:t>
                </a:r>
                <a:endParaRPr lang="en-US" sz="8000" b="1" dirty="0">
                  <a:solidFill>
                    <a:srgbClr val="FF3300"/>
                  </a:solidFill>
                  <a:latin typeface="Georgia" pitchFamily="18" charset="0"/>
                </a:endParaRPr>
              </a:p>
            </p:txBody>
          </p:sp>
        </p:grpSp>
      </p:grpSp>
      <p:sp>
        <p:nvSpPr>
          <p:cNvPr id="194565" name="AutoShape 19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237288"/>
            <a:ext cx="684212" cy="620712"/>
          </a:xfrm>
          <a:prstGeom prst="actionButtonHome">
            <a:avLst/>
          </a:prstGeom>
          <a:gradFill rotWithShape="1">
            <a:gsLst>
              <a:gs pos="0">
                <a:srgbClr val="66FF33"/>
              </a:gs>
              <a:gs pos="100000">
                <a:srgbClr val="2F3D48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5" name="Group 34"/>
          <p:cNvGrpSpPr>
            <a:grpSpLocks/>
          </p:cNvGrpSpPr>
          <p:nvPr/>
        </p:nvGrpSpPr>
        <p:grpSpPr bwMode="auto">
          <a:xfrm>
            <a:off x="214282" y="214290"/>
            <a:ext cx="2571768" cy="1643074"/>
            <a:chOff x="158" y="981"/>
            <a:chExt cx="1769" cy="1225"/>
          </a:xfrm>
        </p:grpSpPr>
        <p:sp>
          <p:nvSpPr>
            <p:cNvPr id="28" name="Oval 5"/>
            <p:cNvSpPr>
              <a:spLocks noChangeArrowheads="1"/>
            </p:cNvSpPr>
            <p:nvPr/>
          </p:nvSpPr>
          <p:spPr bwMode="gray">
            <a:xfrm>
              <a:off x="158" y="981"/>
              <a:ext cx="1769" cy="1225"/>
            </a:xfrm>
            <a:prstGeom prst="ellipse">
              <a:avLst/>
            </a:prstGeom>
            <a:gradFill rotWithShape="1">
              <a:gsLst>
                <a:gs pos="0">
                  <a:srgbClr val="66FF33"/>
                </a:gs>
                <a:gs pos="100000">
                  <a:srgbClr val="1A2748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>
              <a:outerShdw sy="50000" kx="-2453608" algn="br" rotWithShape="0">
                <a:srgbClr val="001D3A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9" name="WordArt 30">
              <a:hlinkClick r:id="rId3" action="ppaction://hlinksldjump"/>
            </p:cNvPr>
            <p:cNvSpPr>
              <a:spLocks noChangeArrowheads="1" noChangeShapeType="1" noTextEdit="1"/>
            </p:cNvSpPr>
            <p:nvPr/>
          </p:nvSpPr>
          <p:spPr bwMode="auto">
            <a:xfrm>
              <a:off x="340" y="1298"/>
              <a:ext cx="1415" cy="682"/>
            </a:xfrm>
            <a:prstGeom prst="rect">
              <a:avLst/>
            </a:prstGeom>
          </p:spPr>
          <p:txBody>
            <a:bodyPr wrap="none" fromWordArt="1">
              <a:prstTxWarp prst="textDeflate">
                <a:avLst>
                  <a:gd name="adj" fmla="val 26227"/>
                </a:avLst>
              </a:prstTxWarp>
            </a:bodyPr>
            <a:lstStyle/>
            <a:p>
              <a:pPr algn="ctr"/>
              <a:r>
                <a:rPr lang="ru-RU" sz="3600" kern="10" dirty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Impact"/>
                </a:rPr>
                <a:t>Русский</a:t>
              </a:r>
            </a:p>
            <a:p>
              <a:pPr algn="ctr"/>
              <a:r>
                <a:rPr lang="ru-RU" sz="3600" kern="10" dirty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Impact"/>
                </a:rPr>
                <a:t>язык</a:t>
              </a:r>
              <a:endPara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Impac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62" name="Нижний колонтитул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www.themegallery.com</a:t>
            </a:r>
          </a:p>
        </p:txBody>
      </p:sp>
      <p:sp>
        <p:nvSpPr>
          <p:cNvPr id="194563" name="Rectangle 2"/>
          <p:cNvSpPr>
            <a:spLocks noChangeArrowheads="1"/>
          </p:cNvSpPr>
          <p:nvPr/>
        </p:nvSpPr>
        <p:spPr bwMode="auto">
          <a:xfrm>
            <a:off x="5795963" y="6165850"/>
            <a:ext cx="3348037" cy="692150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Группа 23"/>
          <p:cNvGrpSpPr/>
          <p:nvPr/>
        </p:nvGrpSpPr>
        <p:grpSpPr>
          <a:xfrm>
            <a:off x="250825" y="2060575"/>
            <a:ext cx="8893175" cy="3384550"/>
            <a:chOff x="250825" y="2060575"/>
            <a:chExt cx="8893175" cy="3384550"/>
          </a:xfrm>
        </p:grpSpPr>
        <p:sp>
          <p:nvSpPr>
            <p:cNvPr id="254980" name="AutoShape 4"/>
            <p:cNvSpPr>
              <a:spLocks noChangeArrowheads="1"/>
            </p:cNvSpPr>
            <p:nvPr/>
          </p:nvSpPr>
          <p:spPr bwMode="gray">
            <a:xfrm>
              <a:off x="250825" y="2060575"/>
              <a:ext cx="8893175" cy="3384550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54981" name="Freeform 5"/>
            <p:cNvSpPr>
              <a:spLocks/>
            </p:cNvSpPr>
            <p:nvPr/>
          </p:nvSpPr>
          <p:spPr bwMode="gray">
            <a:xfrm>
              <a:off x="611188" y="2565400"/>
              <a:ext cx="774700" cy="973138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0066CC">
                    <a:gamma/>
                    <a:tint val="54510"/>
                    <a:invGamma/>
                  </a:srgbClr>
                </a:gs>
                <a:gs pos="50000">
                  <a:srgbClr val="0066CC">
                    <a:alpha val="0"/>
                  </a:srgbClr>
                </a:gs>
                <a:gs pos="100000">
                  <a:srgbClr val="0066CC">
                    <a:gamma/>
                    <a:tint val="54510"/>
                    <a:invGamma/>
                  </a:srgb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94573" name="Text Box 6"/>
            <p:cNvSpPr txBox="1">
              <a:spLocks noChangeArrowheads="1"/>
            </p:cNvSpPr>
            <p:nvPr/>
          </p:nvSpPr>
          <p:spPr bwMode="gray">
            <a:xfrm>
              <a:off x="3216275" y="2349500"/>
              <a:ext cx="5927725" cy="255454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4000" b="1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Подберите проверочное слово к существительному «листва»</a:t>
              </a:r>
              <a:endParaRPr lang="ru-RU" sz="4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3" name="Group 7"/>
            <p:cNvGrpSpPr>
              <a:grpSpLocks/>
            </p:cNvGrpSpPr>
            <p:nvPr/>
          </p:nvGrpSpPr>
          <p:grpSpPr bwMode="auto">
            <a:xfrm>
              <a:off x="539750" y="2492375"/>
              <a:ext cx="2160588" cy="2160588"/>
              <a:chOff x="476" y="1340"/>
              <a:chExt cx="1361" cy="1361"/>
            </a:xfrm>
          </p:grpSpPr>
          <p:sp>
            <p:nvSpPr>
              <p:cNvPr id="254984" name="Oval 8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tint val="0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94576" name="Oval 9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rgbClr val="66FF33"/>
                  </a:gs>
                  <a:gs pos="100000">
                    <a:srgbClr val="000000">
                      <a:alpha val="89998"/>
                    </a:srgb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254986" name="Oval 10"/>
              <p:cNvSpPr>
                <a:spLocks noChangeArrowheads="1"/>
              </p:cNvSpPr>
              <p:nvPr/>
            </p:nvSpPr>
            <p:spPr bwMode="gray">
              <a:xfrm>
                <a:off x="565" y="1429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shade val="54118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94578" name="Oval 11"/>
              <p:cNvSpPr>
                <a:spLocks noChangeArrowheads="1"/>
              </p:cNvSpPr>
              <p:nvPr/>
            </p:nvSpPr>
            <p:spPr bwMode="gray">
              <a:xfrm>
                <a:off x="566" y="1431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rgbClr val="FFFF00">
                      <a:alpha val="0"/>
                    </a:srgbClr>
                  </a:gs>
                  <a:gs pos="100000">
                    <a:srgbClr val="276F6C"/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194579" name="Oval 12"/>
              <p:cNvSpPr>
                <a:spLocks noChangeArrowheads="1"/>
              </p:cNvSpPr>
              <p:nvPr/>
            </p:nvSpPr>
            <p:spPr bwMode="gray">
              <a:xfrm>
                <a:off x="624" y="1488"/>
                <a:ext cx="1065" cy="1065"/>
              </a:xfrm>
              <a:prstGeom prst="ellipse">
                <a:avLst/>
              </a:prstGeom>
              <a:solidFill>
                <a:srgbClr val="333333"/>
              </a:soli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grpSp>
            <p:nvGrpSpPr>
              <p:cNvPr id="4" name="Group 13"/>
              <p:cNvGrpSpPr>
                <a:grpSpLocks/>
              </p:cNvGrpSpPr>
              <p:nvPr/>
            </p:nvGrpSpPr>
            <p:grpSpPr bwMode="auto">
              <a:xfrm>
                <a:off x="641" y="1504"/>
                <a:ext cx="1031" cy="1031"/>
                <a:chOff x="4166" y="1706"/>
                <a:chExt cx="1252" cy="1252"/>
              </a:xfrm>
            </p:grpSpPr>
            <p:sp>
              <p:nvSpPr>
                <p:cNvPr id="194582" name="Oval 14"/>
                <p:cNvSpPr>
                  <a:spLocks noChangeArrowheads="1"/>
                </p:cNvSpPr>
                <p:nvPr/>
              </p:nvSpPr>
              <p:spPr bwMode="gray">
                <a:xfrm>
                  <a:off x="4166" y="1706"/>
                  <a:ext cx="1252" cy="125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636869"/>
                    </a:gs>
                    <a:gs pos="100000">
                      <a:srgbClr val="D6E1E2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94583" name="Oval 15"/>
                <p:cNvSpPr>
                  <a:spLocks noChangeArrowheads="1"/>
                </p:cNvSpPr>
                <p:nvPr/>
              </p:nvSpPr>
              <p:spPr bwMode="gray">
                <a:xfrm>
                  <a:off x="4182" y="1713"/>
                  <a:ext cx="1222" cy="122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alpha val="0"/>
                      </a:srgbClr>
                    </a:gs>
                    <a:gs pos="100000">
                      <a:srgbClr val="F1F5F5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94584" name="Oval 16"/>
                <p:cNvSpPr>
                  <a:spLocks noChangeArrowheads="1"/>
                </p:cNvSpPr>
                <p:nvPr/>
              </p:nvSpPr>
              <p:spPr bwMode="gray">
                <a:xfrm>
                  <a:off x="4195" y="1725"/>
                  <a:ext cx="1162" cy="114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AAB2B3"/>
                    </a:gs>
                    <a:gs pos="100000">
                      <a:srgbClr val="D6E1E2">
                        <a:alpha val="48000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94585" name="Oval 17"/>
                <p:cNvSpPr>
                  <a:spLocks noChangeArrowheads="1"/>
                </p:cNvSpPr>
                <p:nvPr/>
              </p:nvSpPr>
              <p:spPr bwMode="gray">
                <a:xfrm>
                  <a:off x="4263" y="1757"/>
                  <a:ext cx="1033" cy="92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D6E1E2">
                        <a:alpha val="37999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194581" name="Text Box 18"/>
              <p:cNvSpPr txBox="1">
                <a:spLocks noChangeArrowheads="1"/>
              </p:cNvSpPr>
              <p:nvPr/>
            </p:nvSpPr>
            <p:spPr bwMode="gray">
              <a:xfrm>
                <a:off x="676" y="1570"/>
                <a:ext cx="975" cy="834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ru-RU" sz="8000" b="1" dirty="0" smtClean="0">
                    <a:solidFill>
                      <a:srgbClr val="FF3300"/>
                    </a:solidFill>
                    <a:latin typeface="Georgia" pitchFamily="18" charset="0"/>
                  </a:rPr>
                  <a:t>20</a:t>
                </a:r>
                <a:endParaRPr lang="en-US" sz="8000" b="1" dirty="0">
                  <a:solidFill>
                    <a:srgbClr val="FF3300"/>
                  </a:solidFill>
                  <a:latin typeface="Georgia" pitchFamily="18" charset="0"/>
                </a:endParaRPr>
              </a:p>
            </p:txBody>
          </p:sp>
        </p:grpSp>
      </p:grpSp>
      <p:sp>
        <p:nvSpPr>
          <p:cNvPr id="194565" name="AutoShape 19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237288"/>
            <a:ext cx="684212" cy="620712"/>
          </a:xfrm>
          <a:prstGeom prst="actionButtonHome">
            <a:avLst/>
          </a:prstGeom>
          <a:gradFill rotWithShape="1">
            <a:gsLst>
              <a:gs pos="0">
                <a:srgbClr val="66FF33"/>
              </a:gs>
              <a:gs pos="100000">
                <a:srgbClr val="2F3D48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5" name="Group 34"/>
          <p:cNvGrpSpPr>
            <a:grpSpLocks/>
          </p:cNvGrpSpPr>
          <p:nvPr/>
        </p:nvGrpSpPr>
        <p:grpSpPr bwMode="auto">
          <a:xfrm>
            <a:off x="214282" y="214290"/>
            <a:ext cx="2571768" cy="1643074"/>
            <a:chOff x="158" y="981"/>
            <a:chExt cx="1769" cy="1225"/>
          </a:xfrm>
        </p:grpSpPr>
        <p:sp>
          <p:nvSpPr>
            <p:cNvPr id="28" name="Oval 5"/>
            <p:cNvSpPr>
              <a:spLocks noChangeArrowheads="1"/>
            </p:cNvSpPr>
            <p:nvPr/>
          </p:nvSpPr>
          <p:spPr bwMode="gray">
            <a:xfrm>
              <a:off x="158" y="981"/>
              <a:ext cx="1769" cy="1225"/>
            </a:xfrm>
            <a:prstGeom prst="ellipse">
              <a:avLst/>
            </a:prstGeom>
            <a:gradFill rotWithShape="1">
              <a:gsLst>
                <a:gs pos="0">
                  <a:srgbClr val="66FF33"/>
                </a:gs>
                <a:gs pos="100000">
                  <a:srgbClr val="1A2748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>
              <a:outerShdw sy="50000" kx="-2453608" algn="br" rotWithShape="0">
                <a:srgbClr val="001D3A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9" name="WordArt 30">
              <a:hlinkClick r:id="rId4" action="ppaction://hlinksldjump"/>
            </p:cNvPr>
            <p:cNvSpPr>
              <a:spLocks noChangeArrowheads="1" noChangeShapeType="1" noTextEdit="1"/>
            </p:cNvSpPr>
            <p:nvPr/>
          </p:nvSpPr>
          <p:spPr bwMode="auto">
            <a:xfrm>
              <a:off x="340" y="1298"/>
              <a:ext cx="1415" cy="682"/>
            </a:xfrm>
            <a:prstGeom prst="rect">
              <a:avLst/>
            </a:prstGeom>
          </p:spPr>
          <p:txBody>
            <a:bodyPr wrap="none" fromWordArt="1">
              <a:prstTxWarp prst="textDeflate">
                <a:avLst>
                  <a:gd name="adj" fmla="val 26227"/>
                </a:avLst>
              </a:prstTxWarp>
            </a:bodyPr>
            <a:lstStyle/>
            <a:p>
              <a:pPr algn="ctr"/>
              <a:r>
                <a:rPr lang="ru-RU" sz="3600" kern="10" dirty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Impact"/>
                </a:rPr>
                <a:t>Русский</a:t>
              </a:r>
            </a:p>
            <a:p>
              <a:pPr algn="ctr"/>
              <a:r>
                <a:rPr lang="ru-RU" sz="3600" kern="10" dirty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Impact"/>
                </a:rPr>
                <a:t>язык</a:t>
              </a:r>
              <a:endPara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Impact"/>
              </a:endParaRPr>
            </a:p>
          </p:txBody>
        </p:sp>
      </p:grpSp>
      <p:pic>
        <p:nvPicPr>
          <p:cNvPr id="24" name="Sound 2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2"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Нижний колонтитул 5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www.themegallery.com</a:t>
            </a:r>
          </a:p>
        </p:txBody>
      </p:sp>
      <p:sp>
        <p:nvSpPr>
          <p:cNvPr id="2150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dirty="0" smtClean="0"/>
              <a:t>Восемнадцатый вопрос</a:t>
            </a:r>
            <a:endParaRPr lang="en-US" dirty="0" smtClean="0"/>
          </a:p>
        </p:txBody>
      </p:sp>
      <p:sp>
        <p:nvSpPr>
          <p:cNvPr id="8601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1214422"/>
            <a:ext cx="8431212" cy="30734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None/>
            </a:pPr>
            <a:r>
              <a:rPr lang="ru-RU" b="1" dirty="0" smtClean="0"/>
              <a:t>   </a:t>
            </a:r>
            <a:r>
              <a:rPr lang="ru-RU" sz="5400" b="1" dirty="0" smtClean="0"/>
              <a:t>Как называется вещество, ускоряющее химические реакции? </a:t>
            </a:r>
            <a:endParaRPr lang="en-US" sz="5200" dirty="0" smtClean="0"/>
          </a:p>
        </p:txBody>
      </p:sp>
      <p:sp>
        <p:nvSpPr>
          <p:cNvPr id="21509" name="Rectangle 4"/>
          <p:cNvSpPr>
            <a:spLocks noChangeArrowheads="1"/>
          </p:cNvSpPr>
          <p:nvPr/>
        </p:nvSpPr>
        <p:spPr bwMode="auto">
          <a:xfrm>
            <a:off x="5795963" y="6165850"/>
            <a:ext cx="3348037" cy="692150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aphicFrame>
        <p:nvGraphicFramePr>
          <p:cNvPr id="86056" name="Group 40"/>
          <p:cNvGraphicFramePr>
            <a:graphicFrameLocks noGrp="1"/>
          </p:cNvGraphicFramePr>
          <p:nvPr>
            <p:ph sz="half" idx="2"/>
          </p:nvPr>
        </p:nvGraphicFramePr>
        <p:xfrm>
          <a:off x="755650" y="4437063"/>
          <a:ext cx="7488238" cy="1828800"/>
        </p:xfrm>
        <a:graphic>
          <a:graphicData uri="http://schemas.openxmlformats.org/drawingml/2006/table">
            <a:tbl>
              <a:tblPr/>
              <a:tblGrid>
                <a:gridCol w="3455988"/>
                <a:gridCol w="431800"/>
                <a:gridCol w="431800"/>
                <a:gridCol w="3168650"/>
              </a:tblGrid>
              <a:tr h="433388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815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Georgia" pitchFamily="18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Georgia" pitchFamily="18" charset="0"/>
                        </a:rPr>
                        <a:t>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85763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Georgia" pitchFamily="18" charset="0"/>
                        </a:rPr>
                        <a:t>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Georgia" pitchFamily="18" charset="0"/>
                        </a:rPr>
                        <a:t>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656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6044" name="WordArt 28"/>
          <p:cNvSpPr>
            <a:spLocks noChangeArrowheads="1" noChangeShapeType="1" noTextEdit="1"/>
          </p:cNvSpPr>
          <p:nvPr/>
        </p:nvSpPr>
        <p:spPr bwMode="auto">
          <a:xfrm>
            <a:off x="900113" y="4581525"/>
            <a:ext cx="3240087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9525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3366FF"/>
                </a:solidFill>
                <a:latin typeface="Arial"/>
                <a:cs typeface="Arial"/>
              </a:rPr>
              <a:t>Ускоритель</a:t>
            </a:r>
            <a:endParaRPr lang="ru-RU" sz="3600" b="1" kern="10" dirty="0">
              <a:ln w="9525">
                <a:solidFill>
                  <a:srgbClr val="FFFF00"/>
                </a:solidFill>
                <a:round/>
                <a:headEnd/>
                <a:tailEnd/>
              </a:ln>
              <a:solidFill>
                <a:srgbClr val="3366FF"/>
              </a:solidFill>
              <a:latin typeface="Arial"/>
              <a:cs typeface="Arial"/>
            </a:endParaRPr>
          </a:p>
        </p:txBody>
      </p:sp>
      <p:sp>
        <p:nvSpPr>
          <p:cNvPr id="86045" name="WordArt 29"/>
          <p:cNvSpPr>
            <a:spLocks noChangeArrowheads="1" noChangeShapeType="1" noTextEdit="1"/>
          </p:cNvSpPr>
          <p:nvPr/>
        </p:nvSpPr>
        <p:spPr bwMode="auto">
          <a:xfrm>
            <a:off x="900113" y="5516563"/>
            <a:ext cx="3167062" cy="6492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9525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3366FF"/>
                </a:solidFill>
                <a:latin typeface="Arial"/>
                <a:cs typeface="Arial"/>
              </a:rPr>
              <a:t>Ингибитор</a:t>
            </a:r>
            <a:endParaRPr lang="ru-RU" sz="3600" b="1" kern="10" dirty="0">
              <a:ln w="9525">
                <a:solidFill>
                  <a:srgbClr val="FFFF00"/>
                </a:solidFill>
                <a:round/>
                <a:headEnd/>
                <a:tailEnd/>
              </a:ln>
              <a:solidFill>
                <a:srgbClr val="3366FF"/>
              </a:solidFill>
              <a:latin typeface="Arial"/>
              <a:cs typeface="Arial"/>
            </a:endParaRPr>
          </a:p>
        </p:txBody>
      </p:sp>
      <p:sp>
        <p:nvSpPr>
          <p:cNvPr id="86046" name="WordArt 30"/>
          <p:cNvSpPr>
            <a:spLocks noChangeArrowheads="1" noChangeShapeType="1" noTextEdit="1"/>
          </p:cNvSpPr>
          <p:nvPr/>
        </p:nvSpPr>
        <p:spPr bwMode="auto">
          <a:xfrm>
            <a:off x="5148263" y="4652963"/>
            <a:ext cx="3024187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9525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3366FF"/>
                </a:solidFill>
                <a:latin typeface="Arial"/>
                <a:cs typeface="Arial"/>
              </a:rPr>
              <a:t>Катализатор</a:t>
            </a:r>
            <a:endParaRPr lang="ru-RU" sz="3600" b="1" kern="10" dirty="0">
              <a:ln w="9525">
                <a:solidFill>
                  <a:srgbClr val="FFFF00"/>
                </a:solidFill>
                <a:round/>
                <a:headEnd/>
                <a:tailEnd/>
              </a:ln>
              <a:solidFill>
                <a:srgbClr val="3366FF"/>
              </a:solidFill>
              <a:latin typeface="Arial"/>
              <a:cs typeface="Arial"/>
            </a:endParaRPr>
          </a:p>
        </p:txBody>
      </p:sp>
      <p:sp>
        <p:nvSpPr>
          <p:cNvPr id="86047" name="WordArt 31"/>
          <p:cNvSpPr>
            <a:spLocks noChangeArrowheads="1" noChangeShapeType="1" noTextEdit="1"/>
          </p:cNvSpPr>
          <p:nvPr/>
        </p:nvSpPr>
        <p:spPr bwMode="auto">
          <a:xfrm>
            <a:off x="5148263" y="5445125"/>
            <a:ext cx="3024187" cy="7207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9525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3366FF"/>
                </a:solidFill>
                <a:latin typeface="Arial"/>
                <a:cs typeface="Arial"/>
              </a:rPr>
              <a:t>Уплотнитель</a:t>
            </a:r>
            <a:endParaRPr lang="ru-RU" sz="3600" b="1" kern="10" dirty="0">
              <a:ln w="9525">
                <a:solidFill>
                  <a:srgbClr val="FFFF00"/>
                </a:solidFill>
                <a:round/>
                <a:headEnd/>
                <a:tailEnd/>
              </a:ln>
              <a:solidFill>
                <a:srgbClr val="3366FF"/>
              </a:solidFill>
              <a:latin typeface="Arial"/>
              <a:cs typeface="Arial"/>
            </a:endParaRPr>
          </a:p>
        </p:txBody>
      </p:sp>
      <p:sp>
        <p:nvSpPr>
          <p:cNvPr id="17" name="Управляющая кнопка: далее 16">
            <a:hlinkClick r:id="rId3" action="ppaction://hlinksldjump" highlightClick="1"/>
          </p:cNvPr>
          <p:cNvSpPr/>
          <p:nvPr/>
        </p:nvSpPr>
        <p:spPr>
          <a:xfrm>
            <a:off x="7786710" y="3357562"/>
            <a:ext cx="1000132" cy="78581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WordArt 1"/>
          <p:cNvSpPr>
            <a:spLocks noChangeArrowheads="1" noChangeShapeType="1" noTextEdit="1"/>
          </p:cNvSpPr>
          <p:nvPr/>
        </p:nvSpPr>
        <p:spPr bwMode="auto">
          <a:xfrm>
            <a:off x="8715404" y="4429132"/>
            <a:ext cx="228600" cy="2095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b="1" kern="10" spc="0" dirty="0" smtClean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Georgia"/>
              </a:rPr>
              <a:t>1</a:t>
            </a:r>
            <a:endParaRPr lang="ru-RU" sz="3600" b="1" kern="10" spc="0" dirty="0">
              <a:ln w="9525">
                <a:solidFill>
                  <a:srgbClr val="FF0000"/>
                </a:solidFill>
                <a:round/>
                <a:headEnd/>
                <a:tailEnd/>
              </a:ln>
              <a:solidFill>
                <a:srgbClr val="FFFF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Georgia"/>
            </a:endParaRPr>
          </a:p>
        </p:txBody>
      </p:sp>
      <p:sp>
        <p:nvSpPr>
          <p:cNvPr id="19" name="WordArt 1"/>
          <p:cNvSpPr>
            <a:spLocks noChangeArrowheads="1" noChangeShapeType="1" noTextEdit="1"/>
          </p:cNvSpPr>
          <p:nvPr/>
        </p:nvSpPr>
        <p:spPr bwMode="auto">
          <a:xfrm>
            <a:off x="8715404" y="4786322"/>
            <a:ext cx="228600" cy="2095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b="1" kern="10" spc="0" dirty="0" smtClean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Georgia"/>
              </a:rPr>
              <a:t>2</a:t>
            </a:r>
            <a:endParaRPr lang="ru-RU" sz="3600" b="1" kern="10" spc="0" dirty="0">
              <a:ln w="9525">
                <a:solidFill>
                  <a:srgbClr val="FF0000"/>
                </a:solidFill>
                <a:round/>
                <a:headEnd/>
                <a:tailEnd/>
              </a:ln>
              <a:solidFill>
                <a:srgbClr val="FFFF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Georgia"/>
            </a:endParaRPr>
          </a:p>
        </p:txBody>
      </p:sp>
      <p:sp>
        <p:nvSpPr>
          <p:cNvPr id="20" name="WordArt 1"/>
          <p:cNvSpPr>
            <a:spLocks noChangeArrowheads="1" noChangeShapeType="1" noTextEdit="1"/>
          </p:cNvSpPr>
          <p:nvPr/>
        </p:nvSpPr>
        <p:spPr bwMode="auto">
          <a:xfrm>
            <a:off x="8715404" y="5072074"/>
            <a:ext cx="228600" cy="2095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b="1" kern="10" spc="0" dirty="0" smtClean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Georgia"/>
              </a:rPr>
              <a:t>3</a:t>
            </a:r>
            <a:endParaRPr lang="ru-RU" sz="3600" b="1" kern="10" spc="0" dirty="0">
              <a:ln w="9525">
                <a:solidFill>
                  <a:srgbClr val="FF0000"/>
                </a:solidFill>
                <a:round/>
                <a:headEnd/>
                <a:tailEnd/>
              </a:ln>
              <a:solidFill>
                <a:srgbClr val="FFFF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Georgia"/>
            </a:endParaRPr>
          </a:p>
        </p:txBody>
      </p:sp>
      <p:sp>
        <p:nvSpPr>
          <p:cNvPr id="21" name="WordArt 1"/>
          <p:cNvSpPr>
            <a:spLocks noChangeArrowheads="1" noChangeShapeType="1" noTextEdit="1"/>
          </p:cNvSpPr>
          <p:nvPr/>
        </p:nvSpPr>
        <p:spPr bwMode="auto">
          <a:xfrm>
            <a:off x="8715404" y="5357826"/>
            <a:ext cx="228600" cy="2095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b="1" kern="10" spc="0" dirty="0" smtClean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Georgia"/>
              </a:rPr>
              <a:t>4</a:t>
            </a:r>
            <a:endParaRPr lang="ru-RU" sz="3600" b="1" kern="10" spc="0" dirty="0">
              <a:ln w="9525">
                <a:solidFill>
                  <a:srgbClr val="FF0000"/>
                </a:solidFill>
                <a:round/>
                <a:headEnd/>
                <a:tailEnd/>
              </a:ln>
              <a:solidFill>
                <a:srgbClr val="FFFF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Georgia"/>
            </a:endParaRPr>
          </a:p>
        </p:txBody>
      </p:sp>
      <p:sp>
        <p:nvSpPr>
          <p:cNvPr id="22" name="WordArt 1"/>
          <p:cNvSpPr>
            <a:spLocks noChangeArrowheads="1" noChangeShapeType="1" noTextEdit="1"/>
          </p:cNvSpPr>
          <p:nvPr/>
        </p:nvSpPr>
        <p:spPr bwMode="auto">
          <a:xfrm>
            <a:off x="8715404" y="5715016"/>
            <a:ext cx="228600" cy="2095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b="1" kern="10" spc="0" dirty="0" smtClean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Georgia"/>
              </a:rPr>
              <a:t>5</a:t>
            </a:r>
            <a:endParaRPr lang="ru-RU" sz="3600" b="1" kern="10" spc="0" dirty="0">
              <a:ln w="9525">
                <a:solidFill>
                  <a:srgbClr val="FF0000"/>
                </a:solidFill>
                <a:round/>
                <a:headEnd/>
                <a:tailEnd/>
              </a:ln>
              <a:solidFill>
                <a:srgbClr val="FFFF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Georgia"/>
            </a:endParaRPr>
          </a:p>
        </p:txBody>
      </p:sp>
      <p:sp>
        <p:nvSpPr>
          <p:cNvPr id="23" name="WordArt 37"/>
          <p:cNvSpPr>
            <a:spLocks noChangeArrowheads="1" noChangeShapeType="1" noTextEdit="1"/>
          </p:cNvSpPr>
          <p:nvPr/>
        </p:nvSpPr>
        <p:spPr bwMode="auto">
          <a:xfrm>
            <a:off x="4643438" y="4941888"/>
            <a:ext cx="414337" cy="3159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3300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Georgia"/>
              </a:rPr>
              <a:t>2</a:t>
            </a:r>
          </a:p>
        </p:txBody>
      </p:sp>
      <p:pic>
        <p:nvPicPr>
          <p:cNvPr id="24" name="44  R3 10 Second Countdown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60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60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60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60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60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6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60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60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60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60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60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60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60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60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60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60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60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60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5)">
                                      <p:cBhvr>
                                        <p:cTn id="38" dur="34390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0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65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"/>
                </p:tgtEl>
              </p:cMediaNode>
            </p:audio>
          </p:childTnLst>
        </p:cTn>
      </p:par>
    </p:tnLst>
    <p:bldLst>
      <p:bldP spid="86044" grpId="0" animBg="1"/>
      <p:bldP spid="86045" grpId="0" animBg="1"/>
      <p:bldP spid="86046" grpId="0" animBg="1"/>
      <p:bldP spid="86047" grpId="0" animBg="1"/>
      <p:bldP spid="18" grpId="0"/>
      <p:bldP spid="19" grpId="0"/>
      <p:bldP spid="20" grpId="0"/>
      <p:bldP spid="21" grpId="0"/>
      <p:bldP spid="22" grpId="0"/>
      <p:bldP spid="23" grpId="0" animBg="1"/>
    </p:bldLst>
  </p:timing>
</p:sld>
</file>

<file path=ppt/slides/slide2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62" name="Нижний колонтитул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www.themegallery.com</a:t>
            </a:r>
          </a:p>
        </p:txBody>
      </p:sp>
      <p:sp>
        <p:nvSpPr>
          <p:cNvPr id="194563" name="Rectangle 2"/>
          <p:cNvSpPr>
            <a:spLocks noChangeArrowheads="1"/>
          </p:cNvSpPr>
          <p:nvPr/>
        </p:nvSpPr>
        <p:spPr bwMode="auto">
          <a:xfrm>
            <a:off x="5795963" y="6165850"/>
            <a:ext cx="3348037" cy="692150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Группа 23"/>
          <p:cNvGrpSpPr/>
          <p:nvPr/>
        </p:nvGrpSpPr>
        <p:grpSpPr>
          <a:xfrm>
            <a:off x="250825" y="2060575"/>
            <a:ext cx="8893175" cy="3384550"/>
            <a:chOff x="250825" y="2060575"/>
            <a:chExt cx="8893175" cy="3384550"/>
          </a:xfrm>
        </p:grpSpPr>
        <p:sp>
          <p:nvSpPr>
            <p:cNvPr id="254980" name="AutoShape 4"/>
            <p:cNvSpPr>
              <a:spLocks noChangeArrowheads="1"/>
            </p:cNvSpPr>
            <p:nvPr/>
          </p:nvSpPr>
          <p:spPr bwMode="gray">
            <a:xfrm>
              <a:off x="250825" y="2060575"/>
              <a:ext cx="8893175" cy="3384550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54981" name="Freeform 5"/>
            <p:cNvSpPr>
              <a:spLocks/>
            </p:cNvSpPr>
            <p:nvPr/>
          </p:nvSpPr>
          <p:spPr bwMode="gray">
            <a:xfrm>
              <a:off x="611188" y="2565400"/>
              <a:ext cx="774700" cy="973138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0066CC">
                    <a:gamma/>
                    <a:tint val="54510"/>
                    <a:invGamma/>
                  </a:srgbClr>
                </a:gs>
                <a:gs pos="50000">
                  <a:srgbClr val="0066CC">
                    <a:alpha val="0"/>
                  </a:srgbClr>
                </a:gs>
                <a:gs pos="100000">
                  <a:srgbClr val="0066CC">
                    <a:gamma/>
                    <a:tint val="54510"/>
                    <a:invGamma/>
                  </a:srgb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94573" name="Text Box 6"/>
            <p:cNvSpPr txBox="1">
              <a:spLocks noChangeArrowheads="1"/>
            </p:cNvSpPr>
            <p:nvPr/>
          </p:nvSpPr>
          <p:spPr bwMode="gray">
            <a:xfrm>
              <a:off x="3216275" y="2349500"/>
              <a:ext cx="5927725" cy="212365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4400" b="1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Назовите часть слова, находящуюся перед корнем</a:t>
              </a:r>
              <a:endParaRPr lang="ru-RU" sz="4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3" name="Group 7"/>
            <p:cNvGrpSpPr>
              <a:grpSpLocks/>
            </p:cNvGrpSpPr>
            <p:nvPr/>
          </p:nvGrpSpPr>
          <p:grpSpPr bwMode="auto">
            <a:xfrm>
              <a:off x="539750" y="2492375"/>
              <a:ext cx="2160588" cy="2160588"/>
              <a:chOff x="476" y="1340"/>
              <a:chExt cx="1361" cy="1361"/>
            </a:xfrm>
          </p:grpSpPr>
          <p:sp>
            <p:nvSpPr>
              <p:cNvPr id="254984" name="Oval 8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tint val="0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94576" name="Oval 9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rgbClr val="66FF33"/>
                  </a:gs>
                  <a:gs pos="100000">
                    <a:srgbClr val="000000">
                      <a:alpha val="89998"/>
                    </a:srgb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254986" name="Oval 10"/>
              <p:cNvSpPr>
                <a:spLocks noChangeArrowheads="1"/>
              </p:cNvSpPr>
              <p:nvPr/>
            </p:nvSpPr>
            <p:spPr bwMode="gray">
              <a:xfrm>
                <a:off x="565" y="1429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shade val="54118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94578" name="Oval 11"/>
              <p:cNvSpPr>
                <a:spLocks noChangeArrowheads="1"/>
              </p:cNvSpPr>
              <p:nvPr/>
            </p:nvSpPr>
            <p:spPr bwMode="gray">
              <a:xfrm>
                <a:off x="566" y="1431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rgbClr val="FFFF00">
                      <a:alpha val="0"/>
                    </a:srgbClr>
                  </a:gs>
                  <a:gs pos="100000">
                    <a:srgbClr val="276F6C"/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194579" name="Oval 12"/>
              <p:cNvSpPr>
                <a:spLocks noChangeArrowheads="1"/>
              </p:cNvSpPr>
              <p:nvPr/>
            </p:nvSpPr>
            <p:spPr bwMode="gray">
              <a:xfrm>
                <a:off x="624" y="1488"/>
                <a:ext cx="1065" cy="1065"/>
              </a:xfrm>
              <a:prstGeom prst="ellipse">
                <a:avLst/>
              </a:prstGeom>
              <a:solidFill>
                <a:srgbClr val="333333"/>
              </a:soli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grpSp>
            <p:nvGrpSpPr>
              <p:cNvPr id="4" name="Group 13"/>
              <p:cNvGrpSpPr>
                <a:grpSpLocks/>
              </p:cNvGrpSpPr>
              <p:nvPr/>
            </p:nvGrpSpPr>
            <p:grpSpPr bwMode="auto">
              <a:xfrm>
                <a:off x="641" y="1504"/>
                <a:ext cx="1031" cy="1031"/>
                <a:chOff x="4166" y="1706"/>
                <a:chExt cx="1252" cy="1252"/>
              </a:xfrm>
            </p:grpSpPr>
            <p:sp>
              <p:nvSpPr>
                <p:cNvPr id="194582" name="Oval 14"/>
                <p:cNvSpPr>
                  <a:spLocks noChangeArrowheads="1"/>
                </p:cNvSpPr>
                <p:nvPr/>
              </p:nvSpPr>
              <p:spPr bwMode="gray">
                <a:xfrm>
                  <a:off x="4166" y="1706"/>
                  <a:ext cx="1252" cy="125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636869"/>
                    </a:gs>
                    <a:gs pos="100000">
                      <a:srgbClr val="D6E1E2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94583" name="Oval 15"/>
                <p:cNvSpPr>
                  <a:spLocks noChangeArrowheads="1"/>
                </p:cNvSpPr>
                <p:nvPr/>
              </p:nvSpPr>
              <p:spPr bwMode="gray">
                <a:xfrm>
                  <a:off x="4182" y="1713"/>
                  <a:ext cx="1222" cy="122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alpha val="0"/>
                      </a:srgbClr>
                    </a:gs>
                    <a:gs pos="100000">
                      <a:srgbClr val="F1F5F5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94584" name="Oval 16"/>
                <p:cNvSpPr>
                  <a:spLocks noChangeArrowheads="1"/>
                </p:cNvSpPr>
                <p:nvPr/>
              </p:nvSpPr>
              <p:spPr bwMode="gray">
                <a:xfrm>
                  <a:off x="4195" y="1725"/>
                  <a:ext cx="1162" cy="114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AAB2B3"/>
                    </a:gs>
                    <a:gs pos="100000">
                      <a:srgbClr val="D6E1E2">
                        <a:alpha val="48000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94585" name="Oval 17"/>
                <p:cNvSpPr>
                  <a:spLocks noChangeArrowheads="1"/>
                </p:cNvSpPr>
                <p:nvPr/>
              </p:nvSpPr>
              <p:spPr bwMode="gray">
                <a:xfrm>
                  <a:off x="4263" y="1757"/>
                  <a:ext cx="1033" cy="92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D6E1E2">
                        <a:alpha val="37999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194581" name="Text Box 18"/>
              <p:cNvSpPr txBox="1">
                <a:spLocks noChangeArrowheads="1"/>
              </p:cNvSpPr>
              <p:nvPr/>
            </p:nvSpPr>
            <p:spPr bwMode="gray">
              <a:xfrm>
                <a:off x="766" y="1525"/>
                <a:ext cx="837" cy="834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ru-RU" sz="8000" b="1" dirty="0" smtClean="0">
                    <a:solidFill>
                      <a:srgbClr val="FF3300"/>
                    </a:solidFill>
                    <a:latin typeface="Georgia" pitchFamily="18" charset="0"/>
                  </a:rPr>
                  <a:t>21</a:t>
                </a:r>
                <a:endParaRPr lang="en-US" sz="8000" b="1" dirty="0">
                  <a:solidFill>
                    <a:srgbClr val="FF3300"/>
                  </a:solidFill>
                  <a:latin typeface="Georgia" pitchFamily="18" charset="0"/>
                </a:endParaRPr>
              </a:p>
            </p:txBody>
          </p:sp>
        </p:grpSp>
      </p:grpSp>
      <p:sp>
        <p:nvSpPr>
          <p:cNvPr id="194565" name="AutoShape 19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237288"/>
            <a:ext cx="684212" cy="620712"/>
          </a:xfrm>
          <a:prstGeom prst="actionButtonHome">
            <a:avLst/>
          </a:prstGeom>
          <a:gradFill rotWithShape="1">
            <a:gsLst>
              <a:gs pos="0">
                <a:srgbClr val="66FF33"/>
              </a:gs>
              <a:gs pos="100000">
                <a:srgbClr val="2F3D48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5" name="Group 34"/>
          <p:cNvGrpSpPr>
            <a:grpSpLocks/>
          </p:cNvGrpSpPr>
          <p:nvPr/>
        </p:nvGrpSpPr>
        <p:grpSpPr bwMode="auto">
          <a:xfrm>
            <a:off x="214282" y="214290"/>
            <a:ext cx="2571768" cy="1643074"/>
            <a:chOff x="158" y="981"/>
            <a:chExt cx="1769" cy="1225"/>
          </a:xfrm>
        </p:grpSpPr>
        <p:sp>
          <p:nvSpPr>
            <p:cNvPr id="28" name="Oval 5"/>
            <p:cNvSpPr>
              <a:spLocks noChangeArrowheads="1"/>
            </p:cNvSpPr>
            <p:nvPr/>
          </p:nvSpPr>
          <p:spPr bwMode="gray">
            <a:xfrm>
              <a:off x="158" y="981"/>
              <a:ext cx="1769" cy="1225"/>
            </a:xfrm>
            <a:prstGeom prst="ellipse">
              <a:avLst/>
            </a:prstGeom>
            <a:gradFill rotWithShape="1">
              <a:gsLst>
                <a:gs pos="0">
                  <a:srgbClr val="66FF33"/>
                </a:gs>
                <a:gs pos="100000">
                  <a:srgbClr val="1A2748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>
              <a:outerShdw sy="50000" kx="-2453608" algn="br" rotWithShape="0">
                <a:srgbClr val="001D3A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9" name="WordArt 30">
              <a:hlinkClick r:id="rId3" action="ppaction://hlinksldjump"/>
            </p:cNvPr>
            <p:cNvSpPr>
              <a:spLocks noChangeArrowheads="1" noChangeShapeType="1" noTextEdit="1"/>
            </p:cNvSpPr>
            <p:nvPr/>
          </p:nvSpPr>
          <p:spPr bwMode="auto">
            <a:xfrm>
              <a:off x="340" y="1298"/>
              <a:ext cx="1415" cy="682"/>
            </a:xfrm>
            <a:prstGeom prst="rect">
              <a:avLst/>
            </a:prstGeom>
          </p:spPr>
          <p:txBody>
            <a:bodyPr wrap="none" fromWordArt="1">
              <a:prstTxWarp prst="textDeflate">
                <a:avLst>
                  <a:gd name="adj" fmla="val 26227"/>
                </a:avLst>
              </a:prstTxWarp>
            </a:bodyPr>
            <a:lstStyle/>
            <a:p>
              <a:pPr algn="ctr"/>
              <a:r>
                <a:rPr lang="ru-RU" sz="3600" kern="10" dirty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Impact"/>
                </a:rPr>
                <a:t>Русский</a:t>
              </a:r>
            </a:p>
            <a:p>
              <a:pPr algn="ctr"/>
              <a:r>
                <a:rPr lang="ru-RU" sz="3600" kern="10" dirty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Impact"/>
                </a:rPr>
                <a:t>язык</a:t>
              </a:r>
              <a:endPara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Impac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586" name="Нижний колонтитул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www.themegallery.com</a:t>
            </a:r>
          </a:p>
        </p:txBody>
      </p:sp>
      <p:sp>
        <p:nvSpPr>
          <p:cNvPr id="2304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>
                <a:solidFill>
                  <a:srgbClr val="FF3809"/>
                </a:solidFill>
              </a:rPr>
              <a:t>ДЕШИФРОВЩИК</a:t>
            </a:r>
            <a:endParaRPr lang="en-US" sz="2000" smtClean="0">
              <a:solidFill>
                <a:srgbClr val="FF3809"/>
              </a:solidFill>
            </a:endParaRPr>
          </a:p>
        </p:txBody>
      </p:sp>
      <p:sp>
        <p:nvSpPr>
          <p:cNvPr id="230403" name="Puzzle3"/>
          <p:cNvSpPr>
            <a:spLocks noEditPoints="1" noChangeArrowheads="1"/>
          </p:cNvSpPr>
          <p:nvPr/>
        </p:nvSpPr>
        <p:spPr bwMode="gray">
          <a:xfrm>
            <a:off x="4514850" y="1447800"/>
            <a:ext cx="1736725" cy="2325688"/>
          </a:xfrm>
          <a:custGeom>
            <a:avLst/>
            <a:gdLst>
              <a:gd name="T0" fmla="*/ 10391 w 21600"/>
              <a:gd name="T1" fmla="*/ 15806 h 21600"/>
              <a:gd name="T2" fmla="*/ 20551 w 21600"/>
              <a:gd name="T3" fmla="*/ 21088 h 21600"/>
              <a:gd name="T4" fmla="*/ 13180 w 21600"/>
              <a:gd name="T5" fmla="*/ 13801 h 21600"/>
              <a:gd name="T6" fmla="*/ 20551 w 21600"/>
              <a:gd name="T7" fmla="*/ 7025 h 21600"/>
              <a:gd name="T8" fmla="*/ 10500 w 21600"/>
              <a:gd name="T9" fmla="*/ 52 h 21600"/>
              <a:gd name="T10" fmla="*/ 692 w 21600"/>
              <a:gd name="T11" fmla="*/ 6802 h 21600"/>
              <a:gd name="T12" fmla="*/ 8064 w 21600"/>
              <a:gd name="T13" fmla="*/ 13526 h 21600"/>
              <a:gd name="T14" fmla="*/ 692 w 21600"/>
              <a:gd name="T15" fmla="*/ 21088 h 21600"/>
              <a:gd name="T16" fmla="*/ 2273 w 21600"/>
              <a:gd name="T17" fmla="*/ 7719 h 21600"/>
              <a:gd name="T18" fmla="*/ 19149 w 21600"/>
              <a:gd name="T19" fmla="*/ 202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6625" y="20892"/>
                </a:moveTo>
                <a:lnTo>
                  <a:pt x="7105" y="21023"/>
                </a:lnTo>
                <a:lnTo>
                  <a:pt x="7513" y="21088"/>
                </a:lnTo>
                <a:lnTo>
                  <a:pt x="7922" y="21115"/>
                </a:lnTo>
                <a:lnTo>
                  <a:pt x="8242" y="21115"/>
                </a:lnTo>
                <a:lnTo>
                  <a:pt x="8544" y="21062"/>
                </a:lnTo>
                <a:lnTo>
                  <a:pt x="8810" y="20997"/>
                </a:lnTo>
                <a:lnTo>
                  <a:pt x="9023" y="20892"/>
                </a:lnTo>
                <a:lnTo>
                  <a:pt x="9148" y="20761"/>
                </a:lnTo>
                <a:lnTo>
                  <a:pt x="9290" y="20616"/>
                </a:lnTo>
                <a:lnTo>
                  <a:pt x="9361" y="20459"/>
                </a:lnTo>
                <a:lnTo>
                  <a:pt x="9396" y="20289"/>
                </a:lnTo>
                <a:lnTo>
                  <a:pt x="9396" y="20092"/>
                </a:lnTo>
                <a:lnTo>
                  <a:pt x="9325" y="19909"/>
                </a:lnTo>
                <a:lnTo>
                  <a:pt x="9219" y="19738"/>
                </a:lnTo>
                <a:lnTo>
                  <a:pt x="9094" y="19555"/>
                </a:lnTo>
                <a:lnTo>
                  <a:pt x="8917" y="19384"/>
                </a:lnTo>
                <a:lnTo>
                  <a:pt x="8650" y="19162"/>
                </a:lnTo>
                <a:lnTo>
                  <a:pt x="8437" y="18900"/>
                </a:lnTo>
                <a:lnTo>
                  <a:pt x="8277" y="18624"/>
                </a:lnTo>
                <a:lnTo>
                  <a:pt x="8135" y="18349"/>
                </a:lnTo>
                <a:lnTo>
                  <a:pt x="8028" y="18048"/>
                </a:lnTo>
                <a:lnTo>
                  <a:pt x="7993" y="17746"/>
                </a:lnTo>
                <a:lnTo>
                  <a:pt x="7993" y="17471"/>
                </a:lnTo>
                <a:lnTo>
                  <a:pt x="8028" y="17169"/>
                </a:lnTo>
                <a:lnTo>
                  <a:pt x="8135" y="16920"/>
                </a:lnTo>
                <a:lnTo>
                  <a:pt x="8277" y="16671"/>
                </a:lnTo>
                <a:lnTo>
                  <a:pt x="8366" y="16540"/>
                </a:lnTo>
                <a:lnTo>
                  <a:pt x="8473" y="16409"/>
                </a:lnTo>
                <a:lnTo>
                  <a:pt x="8615" y="16317"/>
                </a:lnTo>
                <a:lnTo>
                  <a:pt x="8739" y="16213"/>
                </a:lnTo>
                <a:lnTo>
                  <a:pt x="8881" y="16134"/>
                </a:lnTo>
                <a:lnTo>
                  <a:pt x="9059" y="16055"/>
                </a:lnTo>
                <a:lnTo>
                  <a:pt x="9254" y="15990"/>
                </a:lnTo>
                <a:lnTo>
                  <a:pt x="9432" y="15911"/>
                </a:lnTo>
                <a:lnTo>
                  <a:pt x="9663" y="15885"/>
                </a:lnTo>
                <a:lnTo>
                  <a:pt x="9876" y="15833"/>
                </a:lnTo>
                <a:lnTo>
                  <a:pt x="10142" y="15806"/>
                </a:lnTo>
                <a:lnTo>
                  <a:pt x="10391" y="15806"/>
                </a:lnTo>
                <a:lnTo>
                  <a:pt x="10728" y="15806"/>
                </a:lnTo>
                <a:lnTo>
                  <a:pt x="10995" y="15806"/>
                </a:lnTo>
                <a:lnTo>
                  <a:pt x="11279" y="15833"/>
                </a:lnTo>
                <a:lnTo>
                  <a:pt x="11546" y="15885"/>
                </a:lnTo>
                <a:lnTo>
                  <a:pt x="11776" y="15937"/>
                </a:lnTo>
                <a:lnTo>
                  <a:pt x="12025" y="15990"/>
                </a:lnTo>
                <a:lnTo>
                  <a:pt x="12221" y="16055"/>
                </a:lnTo>
                <a:lnTo>
                  <a:pt x="12434" y="16134"/>
                </a:lnTo>
                <a:lnTo>
                  <a:pt x="12611" y="16213"/>
                </a:lnTo>
                <a:lnTo>
                  <a:pt x="12771" y="16317"/>
                </a:lnTo>
                <a:lnTo>
                  <a:pt x="12913" y="16409"/>
                </a:lnTo>
                <a:lnTo>
                  <a:pt x="13038" y="16514"/>
                </a:lnTo>
                <a:lnTo>
                  <a:pt x="13251" y="16737"/>
                </a:lnTo>
                <a:lnTo>
                  <a:pt x="13428" y="16986"/>
                </a:lnTo>
                <a:lnTo>
                  <a:pt x="13517" y="17248"/>
                </a:lnTo>
                <a:lnTo>
                  <a:pt x="13588" y="17523"/>
                </a:lnTo>
                <a:lnTo>
                  <a:pt x="13588" y="17799"/>
                </a:lnTo>
                <a:lnTo>
                  <a:pt x="13517" y="18074"/>
                </a:lnTo>
                <a:lnTo>
                  <a:pt x="13428" y="18323"/>
                </a:lnTo>
                <a:lnTo>
                  <a:pt x="13286" y="18572"/>
                </a:lnTo>
                <a:lnTo>
                  <a:pt x="13109" y="18808"/>
                </a:lnTo>
                <a:lnTo>
                  <a:pt x="12878" y="19031"/>
                </a:lnTo>
                <a:lnTo>
                  <a:pt x="12434" y="19411"/>
                </a:lnTo>
                <a:lnTo>
                  <a:pt x="12132" y="19738"/>
                </a:lnTo>
                <a:lnTo>
                  <a:pt x="12025" y="19856"/>
                </a:lnTo>
                <a:lnTo>
                  <a:pt x="11919" y="20014"/>
                </a:lnTo>
                <a:lnTo>
                  <a:pt x="11883" y="20132"/>
                </a:lnTo>
                <a:lnTo>
                  <a:pt x="11883" y="20263"/>
                </a:lnTo>
                <a:lnTo>
                  <a:pt x="11883" y="20394"/>
                </a:lnTo>
                <a:lnTo>
                  <a:pt x="11954" y="20485"/>
                </a:lnTo>
                <a:lnTo>
                  <a:pt x="12061" y="20590"/>
                </a:lnTo>
                <a:lnTo>
                  <a:pt x="12185" y="20695"/>
                </a:lnTo>
                <a:lnTo>
                  <a:pt x="12327" y="20787"/>
                </a:lnTo>
                <a:lnTo>
                  <a:pt x="12540" y="20892"/>
                </a:lnTo>
                <a:lnTo>
                  <a:pt x="12771" y="20997"/>
                </a:lnTo>
                <a:lnTo>
                  <a:pt x="13073" y="21088"/>
                </a:lnTo>
                <a:lnTo>
                  <a:pt x="13428" y="21193"/>
                </a:lnTo>
                <a:lnTo>
                  <a:pt x="13873" y="21298"/>
                </a:lnTo>
                <a:lnTo>
                  <a:pt x="14317" y="21390"/>
                </a:lnTo>
                <a:lnTo>
                  <a:pt x="14778" y="21468"/>
                </a:lnTo>
                <a:lnTo>
                  <a:pt x="15294" y="21547"/>
                </a:lnTo>
                <a:lnTo>
                  <a:pt x="15809" y="21600"/>
                </a:lnTo>
                <a:lnTo>
                  <a:pt x="16359" y="21652"/>
                </a:lnTo>
                <a:lnTo>
                  <a:pt x="16875" y="21678"/>
                </a:lnTo>
                <a:lnTo>
                  <a:pt x="17407" y="21678"/>
                </a:lnTo>
                <a:lnTo>
                  <a:pt x="17958" y="21678"/>
                </a:lnTo>
                <a:lnTo>
                  <a:pt x="18473" y="21652"/>
                </a:lnTo>
                <a:lnTo>
                  <a:pt x="18953" y="21573"/>
                </a:lnTo>
                <a:lnTo>
                  <a:pt x="19397" y="21495"/>
                </a:lnTo>
                <a:lnTo>
                  <a:pt x="19841" y="21390"/>
                </a:lnTo>
                <a:lnTo>
                  <a:pt x="20214" y="21272"/>
                </a:lnTo>
                <a:lnTo>
                  <a:pt x="20551" y="21088"/>
                </a:lnTo>
                <a:lnTo>
                  <a:pt x="20480" y="20787"/>
                </a:lnTo>
                <a:lnTo>
                  <a:pt x="20409" y="20485"/>
                </a:lnTo>
                <a:lnTo>
                  <a:pt x="20356" y="20158"/>
                </a:lnTo>
                <a:lnTo>
                  <a:pt x="20356" y="19804"/>
                </a:lnTo>
                <a:lnTo>
                  <a:pt x="20321" y="19083"/>
                </a:lnTo>
                <a:lnTo>
                  <a:pt x="20356" y="18349"/>
                </a:lnTo>
                <a:lnTo>
                  <a:pt x="20409" y="17641"/>
                </a:lnTo>
                <a:lnTo>
                  <a:pt x="20480" y="17012"/>
                </a:lnTo>
                <a:lnTo>
                  <a:pt x="20551" y="16488"/>
                </a:lnTo>
                <a:lnTo>
                  <a:pt x="20551" y="16055"/>
                </a:lnTo>
                <a:lnTo>
                  <a:pt x="20551" y="15911"/>
                </a:lnTo>
                <a:lnTo>
                  <a:pt x="20445" y="15754"/>
                </a:lnTo>
                <a:lnTo>
                  <a:pt x="20356" y="15610"/>
                </a:lnTo>
                <a:lnTo>
                  <a:pt x="20178" y="15452"/>
                </a:lnTo>
                <a:lnTo>
                  <a:pt x="20001" y="15334"/>
                </a:lnTo>
                <a:lnTo>
                  <a:pt x="19770" y="15230"/>
                </a:lnTo>
                <a:lnTo>
                  <a:pt x="19521" y="15125"/>
                </a:lnTo>
                <a:lnTo>
                  <a:pt x="19290" y="15059"/>
                </a:lnTo>
                <a:lnTo>
                  <a:pt x="19024" y="15007"/>
                </a:lnTo>
                <a:lnTo>
                  <a:pt x="18740" y="14954"/>
                </a:lnTo>
                <a:lnTo>
                  <a:pt x="18509" y="14954"/>
                </a:lnTo>
                <a:lnTo>
                  <a:pt x="18225" y="14954"/>
                </a:lnTo>
                <a:lnTo>
                  <a:pt x="17994" y="15007"/>
                </a:lnTo>
                <a:lnTo>
                  <a:pt x="17763" y="15085"/>
                </a:lnTo>
                <a:lnTo>
                  <a:pt x="17550" y="15177"/>
                </a:lnTo>
                <a:lnTo>
                  <a:pt x="17372" y="15308"/>
                </a:lnTo>
                <a:lnTo>
                  <a:pt x="17176" y="15426"/>
                </a:lnTo>
                <a:lnTo>
                  <a:pt x="16928" y="15557"/>
                </a:lnTo>
                <a:lnTo>
                  <a:pt x="16661" y="15636"/>
                </a:lnTo>
                <a:lnTo>
                  <a:pt x="16359" y="15688"/>
                </a:lnTo>
                <a:lnTo>
                  <a:pt x="16022" y="15715"/>
                </a:lnTo>
                <a:lnTo>
                  <a:pt x="15667" y="15688"/>
                </a:lnTo>
                <a:lnTo>
                  <a:pt x="15294" y="15662"/>
                </a:lnTo>
                <a:lnTo>
                  <a:pt x="14956" y="15583"/>
                </a:lnTo>
                <a:lnTo>
                  <a:pt x="14619" y="15479"/>
                </a:lnTo>
                <a:lnTo>
                  <a:pt x="14281" y="15334"/>
                </a:lnTo>
                <a:lnTo>
                  <a:pt x="13961" y="15177"/>
                </a:lnTo>
                <a:lnTo>
                  <a:pt x="13695" y="14981"/>
                </a:lnTo>
                <a:lnTo>
                  <a:pt x="13588" y="14850"/>
                </a:lnTo>
                <a:lnTo>
                  <a:pt x="13482" y="14732"/>
                </a:lnTo>
                <a:lnTo>
                  <a:pt x="13393" y="14600"/>
                </a:lnTo>
                <a:lnTo>
                  <a:pt x="13322" y="14456"/>
                </a:lnTo>
                <a:lnTo>
                  <a:pt x="13251" y="14299"/>
                </a:lnTo>
                <a:lnTo>
                  <a:pt x="13215" y="14155"/>
                </a:lnTo>
                <a:lnTo>
                  <a:pt x="13180" y="13971"/>
                </a:lnTo>
                <a:lnTo>
                  <a:pt x="13180" y="13801"/>
                </a:lnTo>
                <a:lnTo>
                  <a:pt x="13180" y="13591"/>
                </a:lnTo>
                <a:lnTo>
                  <a:pt x="13215" y="13395"/>
                </a:lnTo>
                <a:lnTo>
                  <a:pt x="13251" y="13198"/>
                </a:lnTo>
                <a:lnTo>
                  <a:pt x="13322" y="13015"/>
                </a:lnTo>
                <a:lnTo>
                  <a:pt x="13393" y="12870"/>
                </a:lnTo>
                <a:lnTo>
                  <a:pt x="13482" y="12713"/>
                </a:lnTo>
                <a:lnTo>
                  <a:pt x="13588" y="12569"/>
                </a:lnTo>
                <a:lnTo>
                  <a:pt x="13730" y="12438"/>
                </a:lnTo>
                <a:lnTo>
                  <a:pt x="13997" y="12215"/>
                </a:lnTo>
                <a:lnTo>
                  <a:pt x="14334" y="12005"/>
                </a:lnTo>
                <a:lnTo>
                  <a:pt x="14690" y="11861"/>
                </a:lnTo>
                <a:lnTo>
                  <a:pt x="15063" y="11756"/>
                </a:lnTo>
                <a:lnTo>
                  <a:pt x="15436" y="11678"/>
                </a:lnTo>
                <a:lnTo>
                  <a:pt x="15809" y="11638"/>
                </a:lnTo>
                <a:lnTo>
                  <a:pt x="16182" y="11638"/>
                </a:lnTo>
                <a:lnTo>
                  <a:pt x="16555" y="11678"/>
                </a:lnTo>
                <a:lnTo>
                  <a:pt x="16910" y="11730"/>
                </a:lnTo>
                <a:lnTo>
                  <a:pt x="17248" y="11835"/>
                </a:lnTo>
                <a:lnTo>
                  <a:pt x="17514" y="11966"/>
                </a:lnTo>
                <a:lnTo>
                  <a:pt x="17763" y="12110"/>
                </a:lnTo>
                <a:lnTo>
                  <a:pt x="17887" y="12215"/>
                </a:lnTo>
                <a:lnTo>
                  <a:pt x="18065" y="12307"/>
                </a:lnTo>
                <a:lnTo>
                  <a:pt x="18260" y="12412"/>
                </a:lnTo>
                <a:lnTo>
                  <a:pt x="18438" y="12464"/>
                </a:lnTo>
                <a:lnTo>
                  <a:pt x="18669" y="12543"/>
                </a:lnTo>
                <a:lnTo>
                  <a:pt x="18882" y="12569"/>
                </a:lnTo>
                <a:lnTo>
                  <a:pt x="19113" y="12595"/>
                </a:lnTo>
                <a:lnTo>
                  <a:pt x="19361" y="12608"/>
                </a:lnTo>
                <a:lnTo>
                  <a:pt x="19592" y="12608"/>
                </a:lnTo>
                <a:lnTo>
                  <a:pt x="19841" y="12595"/>
                </a:lnTo>
                <a:lnTo>
                  <a:pt x="20072" y="12543"/>
                </a:lnTo>
                <a:lnTo>
                  <a:pt x="20321" y="12490"/>
                </a:lnTo>
                <a:lnTo>
                  <a:pt x="20551" y="12438"/>
                </a:lnTo>
                <a:lnTo>
                  <a:pt x="20800" y="12333"/>
                </a:lnTo>
                <a:lnTo>
                  <a:pt x="20996" y="12241"/>
                </a:lnTo>
                <a:lnTo>
                  <a:pt x="21244" y="12110"/>
                </a:lnTo>
                <a:lnTo>
                  <a:pt x="21298" y="12032"/>
                </a:lnTo>
                <a:lnTo>
                  <a:pt x="21404" y="11966"/>
                </a:lnTo>
                <a:lnTo>
                  <a:pt x="21475" y="11861"/>
                </a:lnTo>
                <a:lnTo>
                  <a:pt x="21511" y="11730"/>
                </a:lnTo>
                <a:lnTo>
                  <a:pt x="21617" y="11481"/>
                </a:lnTo>
                <a:lnTo>
                  <a:pt x="21653" y="11180"/>
                </a:lnTo>
                <a:lnTo>
                  <a:pt x="21653" y="10826"/>
                </a:lnTo>
                <a:lnTo>
                  <a:pt x="21653" y="10472"/>
                </a:lnTo>
                <a:lnTo>
                  <a:pt x="21582" y="10092"/>
                </a:lnTo>
                <a:lnTo>
                  <a:pt x="21511" y="9725"/>
                </a:lnTo>
                <a:lnTo>
                  <a:pt x="21298" y="8912"/>
                </a:lnTo>
                <a:lnTo>
                  <a:pt x="21067" y="8191"/>
                </a:lnTo>
                <a:lnTo>
                  <a:pt x="20800" y="7536"/>
                </a:lnTo>
                <a:lnTo>
                  <a:pt x="20551" y="7025"/>
                </a:lnTo>
                <a:lnTo>
                  <a:pt x="20001" y="7103"/>
                </a:lnTo>
                <a:lnTo>
                  <a:pt x="19432" y="7156"/>
                </a:lnTo>
                <a:lnTo>
                  <a:pt x="18846" y="7208"/>
                </a:lnTo>
                <a:lnTo>
                  <a:pt x="18225" y="7208"/>
                </a:lnTo>
                <a:lnTo>
                  <a:pt x="17656" y="7208"/>
                </a:lnTo>
                <a:lnTo>
                  <a:pt x="17070" y="7182"/>
                </a:lnTo>
                <a:lnTo>
                  <a:pt x="16484" y="7156"/>
                </a:lnTo>
                <a:lnTo>
                  <a:pt x="15986" y="7103"/>
                </a:lnTo>
                <a:lnTo>
                  <a:pt x="14992" y="6999"/>
                </a:lnTo>
                <a:lnTo>
                  <a:pt x="14210" y="6907"/>
                </a:lnTo>
                <a:lnTo>
                  <a:pt x="13695" y="6828"/>
                </a:lnTo>
                <a:lnTo>
                  <a:pt x="13517" y="6802"/>
                </a:lnTo>
                <a:lnTo>
                  <a:pt x="13073" y="6645"/>
                </a:lnTo>
                <a:lnTo>
                  <a:pt x="12700" y="6474"/>
                </a:lnTo>
                <a:lnTo>
                  <a:pt x="12363" y="6304"/>
                </a:lnTo>
                <a:lnTo>
                  <a:pt x="12132" y="6094"/>
                </a:lnTo>
                <a:lnTo>
                  <a:pt x="11919" y="5871"/>
                </a:lnTo>
                <a:lnTo>
                  <a:pt x="11776" y="5649"/>
                </a:lnTo>
                <a:lnTo>
                  <a:pt x="11688" y="5413"/>
                </a:lnTo>
                <a:lnTo>
                  <a:pt x="11617" y="5190"/>
                </a:lnTo>
                <a:lnTo>
                  <a:pt x="11617" y="4941"/>
                </a:lnTo>
                <a:lnTo>
                  <a:pt x="11652" y="4718"/>
                </a:lnTo>
                <a:lnTo>
                  <a:pt x="11723" y="4482"/>
                </a:lnTo>
                <a:lnTo>
                  <a:pt x="11812" y="4285"/>
                </a:lnTo>
                <a:lnTo>
                  <a:pt x="11919" y="4089"/>
                </a:lnTo>
                <a:lnTo>
                  <a:pt x="12096" y="3905"/>
                </a:lnTo>
                <a:lnTo>
                  <a:pt x="12292" y="3735"/>
                </a:lnTo>
                <a:lnTo>
                  <a:pt x="12505" y="3604"/>
                </a:lnTo>
                <a:lnTo>
                  <a:pt x="12700" y="3460"/>
                </a:lnTo>
                <a:lnTo>
                  <a:pt x="12878" y="3250"/>
                </a:lnTo>
                <a:lnTo>
                  <a:pt x="13038" y="3027"/>
                </a:lnTo>
                <a:lnTo>
                  <a:pt x="13180" y="2752"/>
                </a:lnTo>
                <a:lnTo>
                  <a:pt x="13286" y="2477"/>
                </a:lnTo>
                <a:lnTo>
                  <a:pt x="13322" y="2175"/>
                </a:lnTo>
                <a:lnTo>
                  <a:pt x="13357" y="1874"/>
                </a:lnTo>
                <a:lnTo>
                  <a:pt x="13286" y="1572"/>
                </a:lnTo>
                <a:lnTo>
                  <a:pt x="13180" y="1271"/>
                </a:lnTo>
                <a:lnTo>
                  <a:pt x="13038" y="983"/>
                </a:lnTo>
                <a:lnTo>
                  <a:pt x="12949" y="865"/>
                </a:lnTo>
                <a:lnTo>
                  <a:pt x="12807" y="733"/>
                </a:lnTo>
                <a:lnTo>
                  <a:pt x="12665" y="616"/>
                </a:lnTo>
                <a:lnTo>
                  <a:pt x="12505" y="511"/>
                </a:lnTo>
                <a:lnTo>
                  <a:pt x="12327" y="406"/>
                </a:lnTo>
                <a:lnTo>
                  <a:pt x="12132" y="314"/>
                </a:lnTo>
                <a:lnTo>
                  <a:pt x="11883" y="235"/>
                </a:lnTo>
                <a:lnTo>
                  <a:pt x="11652" y="183"/>
                </a:lnTo>
                <a:lnTo>
                  <a:pt x="11368" y="104"/>
                </a:lnTo>
                <a:lnTo>
                  <a:pt x="11101" y="78"/>
                </a:lnTo>
                <a:lnTo>
                  <a:pt x="10800" y="52"/>
                </a:lnTo>
                <a:lnTo>
                  <a:pt x="10444" y="52"/>
                </a:lnTo>
                <a:lnTo>
                  <a:pt x="10142" y="52"/>
                </a:lnTo>
                <a:lnTo>
                  <a:pt x="9840" y="78"/>
                </a:lnTo>
                <a:lnTo>
                  <a:pt x="9574" y="104"/>
                </a:lnTo>
                <a:lnTo>
                  <a:pt x="9325" y="157"/>
                </a:lnTo>
                <a:lnTo>
                  <a:pt x="9094" y="209"/>
                </a:lnTo>
                <a:lnTo>
                  <a:pt x="8846" y="262"/>
                </a:lnTo>
                <a:lnTo>
                  <a:pt x="8650" y="340"/>
                </a:lnTo>
                <a:lnTo>
                  <a:pt x="8437" y="432"/>
                </a:lnTo>
                <a:lnTo>
                  <a:pt x="8277" y="511"/>
                </a:lnTo>
                <a:lnTo>
                  <a:pt x="8100" y="616"/>
                </a:lnTo>
                <a:lnTo>
                  <a:pt x="7957" y="707"/>
                </a:lnTo>
                <a:lnTo>
                  <a:pt x="7833" y="838"/>
                </a:lnTo>
                <a:lnTo>
                  <a:pt x="7620" y="1061"/>
                </a:lnTo>
                <a:lnTo>
                  <a:pt x="7442" y="1336"/>
                </a:lnTo>
                <a:lnTo>
                  <a:pt x="7353" y="1599"/>
                </a:lnTo>
                <a:lnTo>
                  <a:pt x="7318" y="1900"/>
                </a:lnTo>
                <a:lnTo>
                  <a:pt x="7318" y="2175"/>
                </a:lnTo>
                <a:lnTo>
                  <a:pt x="7353" y="2450"/>
                </a:lnTo>
                <a:lnTo>
                  <a:pt x="7442" y="2726"/>
                </a:lnTo>
                <a:lnTo>
                  <a:pt x="7620" y="2975"/>
                </a:lnTo>
                <a:lnTo>
                  <a:pt x="7833" y="3198"/>
                </a:lnTo>
                <a:lnTo>
                  <a:pt x="8064" y="3433"/>
                </a:lnTo>
                <a:lnTo>
                  <a:pt x="8295" y="3630"/>
                </a:lnTo>
                <a:lnTo>
                  <a:pt x="8508" y="3853"/>
                </a:lnTo>
                <a:lnTo>
                  <a:pt x="8686" y="4089"/>
                </a:lnTo>
                <a:lnTo>
                  <a:pt x="8775" y="4312"/>
                </a:lnTo>
                <a:lnTo>
                  <a:pt x="8846" y="4561"/>
                </a:lnTo>
                <a:lnTo>
                  <a:pt x="8846" y="4810"/>
                </a:lnTo>
                <a:lnTo>
                  <a:pt x="8810" y="5059"/>
                </a:lnTo>
                <a:lnTo>
                  <a:pt x="8721" y="5295"/>
                </a:lnTo>
                <a:lnTo>
                  <a:pt x="8579" y="5544"/>
                </a:lnTo>
                <a:lnTo>
                  <a:pt x="8366" y="5766"/>
                </a:lnTo>
                <a:lnTo>
                  <a:pt x="8135" y="5976"/>
                </a:lnTo>
                <a:lnTo>
                  <a:pt x="7833" y="6199"/>
                </a:lnTo>
                <a:lnTo>
                  <a:pt x="7478" y="6369"/>
                </a:lnTo>
                <a:lnTo>
                  <a:pt x="7069" y="6527"/>
                </a:lnTo>
                <a:lnTo>
                  <a:pt x="6590" y="6671"/>
                </a:lnTo>
                <a:lnTo>
                  <a:pt x="6092" y="6802"/>
                </a:lnTo>
                <a:lnTo>
                  <a:pt x="5684" y="6802"/>
                </a:lnTo>
                <a:lnTo>
                  <a:pt x="5133" y="6802"/>
                </a:lnTo>
                <a:lnTo>
                  <a:pt x="4547" y="6802"/>
                </a:lnTo>
                <a:lnTo>
                  <a:pt x="3872" y="6802"/>
                </a:lnTo>
                <a:lnTo>
                  <a:pt x="3144" y="6802"/>
                </a:lnTo>
                <a:lnTo>
                  <a:pt x="2362" y="6802"/>
                </a:lnTo>
                <a:lnTo>
                  <a:pt x="1545" y="6802"/>
                </a:lnTo>
                <a:lnTo>
                  <a:pt x="692" y="6802"/>
                </a:lnTo>
                <a:lnTo>
                  <a:pt x="586" y="7234"/>
                </a:lnTo>
                <a:lnTo>
                  <a:pt x="461" y="7837"/>
                </a:lnTo>
                <a:lnTo>
                  <a:pt x="355" y="8493"/>
                </a:lnTo>
                <a:lnTo>
                  <a:pt x="248" y="9187"/>
                </a:lnTo>
                <a:lnTo>
                  <a:pt x="142" y="9869"/>
                </a:lnTo>
                <a:lnTo>
                  <a:pt x="106" y="10498"/>
                </a:lnTo>
                <a:lnTo>
                  <a:pt x="106" y="10983"/>
                </a:lnTo>
                <a:lnTo>
                  <a:pt x="106" y="11311"/>
                </a:lnTo>
                <a:lnTo>
                  <a:pt x="213" y="11481"/>
                </a:lnTo>
                <a:lnTo>
                  <a:pt x="319" y="11651"/>
                </a:lnTo>
                <a:lnTo>
                  <a:pt x="497" y="11783"/>
                </a:lnTo>
                <a:lnTo>
                  <a:pt x="692" y="11914"/>
                </a:lnTo>
                <a:lnTo>
                  <a:pt x="941" y="12032"/>
                </a:lnTo>
                <a:lnTo>
                  <a:pt x="1207" y="12110"/>
                </a:lnTo>
                <a:lnTo>
                  <a:pt x="1509" y="12189"/>
                </a:lnTo>
                <a:lnTo>
                  <a:pt x="1794" y="12241"/>
                </a:lnTo>
                <a:lnTo>
                  <a:pt x="2131" y="12267"/>
                </a:lnTo>
                <a:lnTo>
                  <a:pt x="2433" y="12281"/>
                </a:lnTo>
                <a:lnTo>
                  <a:pt x="2735" y="12267"/>
                </a:lnTo>
                <a:lnTo>
                  <a:pt x="3055" y="12241"/>
                </a:lnTo>
                <a:lnTo>
                  <a:pt x="3357" y="12189"/>
                </a:lnTo>
                <a:lnTo>
                  <a:pt x="3623" y="12084"/>
                </a:lnTo>
                <a:lnTo>
                  <a:pt x="3872" y="11979"/>
                </a:lnTo>
                <a:lnTo>
                  <a:pt x="4103" y="11861"/>
                </a:lnTo>
                <a:lnTo>
                  <a:pt x="4316" y="11704"/>
                </a:lnTo>
                <a:lnTo>
                  <a:pt x="4582" y="11612"/>
                </a:lnTo>
                <a:lnTo>
                  <a:pt x="4849" y="11533"/>
                </a:lnTo>
                <a:lnTo>
                  <a:pt x="5169" y="11507"/>
                </a:lnTo>
                <a:lnTo>
                  <a:pt x="5506" y="11481"/>
                </a:lnTo>
                <a:lnTo>
                  <a:pt x="5808" y="11507"/>
                </a:lnTo>
                <a:lnTo>
                  <a:pt x="6146" y="11560"/>
                </a:lnTo>
                <a:lnTo>
                  <a:pt x="6501" y="11651"/>
                </a:lnTo>
                <a:lnTo>
                  <a:pt x="6803" y="11783"/>
                </a:lnTo>
                <a:lnTo>
                  <a:pt x="7105" y="11940"/>
                </a:lnTo>
                <a:lnTo>
                  <a:pt x="7353" y="12110"/>
                </a:lnTo>
                <a:lnTo>
                  <a:pt x="7584" y="12333"/>
                </a:lnTo>
                <a:lnTo>
                  <a:pt x="7798" y="12595"/>
                </a:lnTo>
                <a:lnTo>
                  <a:pt x="7922" y="12870"/>
                </a:lnTo>
                <a:lnTo>
                  <a:pt x="8028" y="13198"/>
                </a:lnTo>
                <a:lnTo>
                  <a:pt x="8064" y="13526"/>
                </a:lnTo>
                <a:lnTo>
                  <a:pt x="8028" y="13775"/>
                </a:lnTo>
                <a:lnTo>
                  <a:pt x="7922" y="13998"/>
                </a:lnTo>
                <a:lnTo>
                  <a:pt x="7798" y="14220"/>
                </a:lnTo>
                <a:lnTo>
                  <a:pt x="7584" y="14404"/>
                </a:lnTo>
                <a:lnTo>
                  <a:pt x="7353" y="14574"/>
                </a:lnTo>
                <a:lnTo>
                  <a:pt x="7105" y="14732"/>
                </a:lnTo>
                <a:lnTo>
                  <a:pt x="6803" y="14850"/>
                </a:lnTo>
                <a:lnTo>
                  <a:pt x="6501" y="14954"/>
                </a:lnTo>
                <a:lnTo>
                  <a:pt x="6146" y="15033"/>
                </a:lnTo>
                <a:lnTo>
                  <a:pt x="5808" y="15085"/>
                </a:lnTo>
                <a:lnTo>
                  <a:pt x="5506" y="15085"/>
                </a:lnTo>
                <a:lnTo>
                  <a:pt x="5169" y="15059"/>
                </a:lnTo>
                <a:lnTo>
                  <a:pt x="4849" y="15007"/>
                </a:lnTo>
                <a:lnTo>
                  <a:pt x="4582" y="14902"/>
                </a:lnTo>
                <a:lnTo>
                  <a:pt x="4316" y="14784"/>
                </a:lnTo>
                <a:lnTo>
                  <a:pt x="4103" y="14600"/>
                </a:lnTo>
                <a:lnTo>
                  <a:pt x="3907" y="14430"/>
                </a:lnTo>
                <a:lnTo>
                  <a:pt x="3659" y="14299"/>
                </a:lnTo>
                <a:lnTo>
                  <a:pt x="3428" y="14194"/>
                </a:lnTo>
                <a:lnTo>
                  <a:pt x="3179" y="14129"/>
                </a:lnTo>
                <a:lnTo>
                  <a:pt x="2913" y="14102"/>
                </a:lnTo>
                <a:lnTo>
                  <a:pt x="2646" y="14102"/>
                </a:lnTo>
                <a:lnTo>
                  <a:pt x="2362" y="14129"/>
                </a:lnTo>
                <a:lnTo>
                  <a:pt x="2096" y="14168"/>
                </a:lnTo>
                <a:lnTo>
                  <a:pt x="1811" y="14273"/>
                </a:lnTo>
                <a:lnTo>
                  <a:pt x="1545" y="14378"/>
                </a:lnTo>
                <a:lnTo>
                  <a:pt x="1314" y="14496"/>
                </a:lnTo>
                <a:lnTo>
                  <a:pt x="1065" y="14653"/>
                </a:lnTo>
                <a:lnTo>
                  <a:pt x="870" y="14797"/>
                </a:lnTo>
                <a:lnTo>
                  <a:pt x="657" y="14981"/>
                </a:lnTo>
                <a:lnTo>
                  <a:pt x="497" y="15177"/>
                </a:lnTo>
                <a:lnTo>
                  <a:pt x="390" y="15413"/>
                </a:lnTo>
                <a:lnTo>
                  <a:pt x="284" y="15636"/>
                </a:lnTo>
                <a:lnTo>
                  <a:pt x="248" y="15911"/>
                </a:lnTo>
                <a:lnTo>
                  <a:pt x="284" y="16239"/>
                </a:lnTo>
                <a:lnTo>
                  <a:pt x="319" y="16566"/>
                </a:lnTo>
                <a:lnTo>
                  <a:pt x="497" y="17340"/>
                </a:lnTo>
                <a:lnTo>
                  <a:pt x="692" y="18152"/>
                </a:lnTo>
                <a:lnTo>
                  <a:pt x="799" y="18559"/>
                </a:lnTo>
                <a:lnTo>
                  <a:pt x="905" y="18978"/>
                </a:lnTo>
                <a:lnTo>
                  <a:pt x="959" y="19384"/>
                </a:lnTo>
                <a:lnTo>
                  <a:pt x="994" y="19791"/>
                </a:lnTo>
                <a:lnTo>
                  <a:pt x="994" y="20132"/>
                </a:lnTo>
                <a:lnTo>
                  <a:pt x="959" y="20485"/>
                </a:lnTo>
                <a:lnTo>
                  <a:pt x="941" y="20669"/>
                </a:lnTo>
                <a:lnTo>
                  <a:pt x="870" y="20813"/>
                </a:lnTo>
                <a:lnTo>
                  <a:pt x="799" y="20970"/>
                </a:lnTo>
                <a:lnTo>
                  <a:pt x="692" y="21088"/>
                </a:lnTo>
                <a:lnTo>
                  <a:pt x="1474" y="20997"/>
                </a:lnTo>
                <a:lnTo>
                  <a:pt x="2291" y="20866"/>
                </a:lnTo>
                <a:lnTo>
                  <a:pt x="3108" y="20787"/>
                </a:lnTo>
                <a:lnTo>
                  <a:pt x="3907" y="20721"/>
                </a:lnTo>
                <a:lnTo>
                  <a:pt x="4653" y="20695"/>
                </a:lnTo>
                <a:lnTo>
                  <a:pt x="5364" y="20695"/>
                </a:lnTo>
                <a:lnTo>
                  <a:pt x="5701" y="20721"/>
                </a:lnTo>
                <a:lnTo>
                  <a:pt x="6057" y="20761"/>
                </a:lnTo>
                <a:lnTo>
                  <a:pt x="6323" y="20813"/>
                </a:lnTo>
                <a:lnTo>
                  <a:pt x="6625" y="20892"/>
                </a:lnTo>
                <a:close/>
              </a:path>
            </a:pathLst>
          </a:custGeom>
          <a:solidFill>
            <a:srgbClr val="FF5DC9"/>
          </a:solidFill>
          <a:ln w="57150">
            <a:solidFill>
              <a:srgbClr val="FFFFFF"/>
            </a:solidFill>
            <a:miter lim="800000"/>
            <a:headEnd/>
            <a:tailEnd/>
          </a:ln>
          <a:effectLst>
            <a:outerShdw dist="135003" dir="2471156" algn="ctr" rotWithShape="0">
              <a:srgbClr val="000000">
                <a:alpha val="50000"/>
              </a:srgbClr>
            </a:outerShdw>
          </a:effectLst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30404" name="Puzzle2"/>
          <p:cNvSpPr>
            <a:spLocks noEditPoints="1" noChangeArrowheads="1"/>
          </p:cNvSpPr>
          <p:nvPr/>
        </p:nvSpPr>
        <p:spPr bwMode="gray">
          <a:xfrm>
            <a:off x="4008438" y="3141663"/>
            <a:ext cx="2773362" cy="2119312"/>
          </a:xfrm>
          <a:custGeom>
            <a:avLst/>
            <a:gdLst>
              <a:gd name="T0" fmla="*/ 11 w 21600"/>
              <a:gd name="T1" fmla="*/ 13386 h 21600"/>
              <a:gd name="T2" fmla="*/ 4202 w 21600"/>
              <a:gd name="T3" fmla="*/ 21161 h 21600"/>
              <a:gd name="T4" fmla="*/ 10400 w 21600"/>
              <a:gd name="T5" fmla="*/ 13909 h 21600"/>
              <a:gd name="T6" fmla="*/ 16821 w 21600"/>
              <a:gd name="T7" fmla="*/ 21190 h 21600"/>
              <a:gd name="T8" fmla="*/ 21600 w 21600"/>
              <a:gd name="T9" fmla="*/ 15083 h 21600"/>
              <a:gd name="T10" fmla="*/ 16889 w 21600"/>
              <a:gd name="T11" fmla="*/ 5739 h 21600"/>
              <a:gd name="T12" fmla="*/ 10800 w 21600"/>
              <a:gd name="T13" fmla="*/ 28 h 21600"/>
              <a:gd name="T14" fmla="*/ 4202 w 21600"/>
              <a:gd name="T15" fmla="*/ 5894 h 21600"/>
              <a:gd name="T16" fmla="*/ 5388 w 21600"/>
              <a:gd name="T17" fmla="*/ 6742 h 21600"/>
              <a:gd name="T18" fmla="*/ 16177 w 21600"/>
              <a:gd name="T19" fmla="*/ 20441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4247" y="12354"/>
                </a:moveTo>
                <a:lnTo>
                  <a:pt x="4134" y="12468"/>
                </a:lnTo>
                <a:lnTo>
                  <a:pt x="4010" y="12581"/>
                </a:lnTo>
                <a:lnTo>
                  <a:pt x="3897" y="12637"/>
                </a:lnTo>
                <a:lnTo>
                  <a:pt x="3773" y="12694"/>
                </a:lnTo>
                <a:lnTo>
                  <a:pt x="3637" y="12694"/>
                </a:lnTo>
                <a:lnTo>
                  <a:pt x="3524" y="12694"/>
                </a:lnTo>
                <a:lnTo>
                  <a:pt x="3400" y="12665"/>
                </a:lnTo>
                <a:lnTo>
                  <a:pt x="3287" y="12609"/>
                </a:lnTo>
                <a:lnTo>
                  <a:pt x="3027" y="12496"/>
                </a:lnTo>
                <a:lnTo>
                  <a:pt x="2790" y="12340"/>
                </a:lnTo>
                <a:lnTo>
                  <a:pt x="2530" y="12142"/>
                </a:lnTo>
                <a:lnTo>
                  <a:pt x="2293" y="11987"/>
                </a:lnTo>
                <a:lnTo>
                  <a:pt x="2033" y="11817"/>
                </a:lnTo>
                <a:lnTo>
                  <a:pt x="1773" y="11676"/>
                </a:lnTo>
                <a:lnTo>
                  <a:pt x="1638" y="11662"/>
                </a:lnTo>
                <a:lnTo>
                  <a:pt x="1513" y="11634"/>
                </a:lnTo>
                <a:lnTo>
                  <a:pt x="1378" y="11634"/>
                </a:lnTo>
                <a:lnTo>
                  <a:pt x="1253" y="11634"/>
                </a:lnTo>
                <a:lnTo>
                  <a:pt x="1118" y="11662"/>
                </a:lnTo>
                <a:lnTo>
                  <a:pt x="971" y="11732"/>
                </a:lnTo>
                <a:lnTo>
                  <a:pt x="835" y="11817"/>
                </a:lnTo>
                <a:lnTo>
                  <a:pt x="711" y="11959"/>
                </a:lnTo>
                <a:lnTo>
                  <a:pt x="553" y="12086"/>
                </a:lnTo>
                <a:lnTo>
                  <a:pt x="429" y="12284"/>
                </a:lnTo>
                <a:lnTo>
                  <a:pt x="271" y="12524"/>
                </a:lnTo>
                <a:lnTo>
                  <a:pt x="146" y="12793"/>
                </a:lnTo>
                <a:lnTo>
                  <a:pt x="79" y="12962"/>
                </a:lnTo>
                <a:lnTo>
                  <a:pt x="33" y="13146"/>
                </a:lnTo>
                <a:lnTo>
                  <a:pt x="11" y="13386"/>
                </a:lnTo>
                <a:lnTo>
                  <a:pt x="11" y="13641"/>
                </a:lnTo>
                <a:lnTo>
                  <a:pt x="33" y="13881"/>
                </a:lnTo>
                <a:lnTo>
                  <a:pt x="101" y="14150"/>
                </a:lnTo>
                <a:lnTo>
                  <a:pt x="192" y="14404"/>
                </a:lnTo>
                <a:lnTo>
                  <a:pt x="293" y="14645"/>
                </a:lnTo>
                <a:lnTo>
                  <a:pt x="451" y="14857"/>
                </a:lnTo>
                <a:lnTo>
                  <a:pt x="621" y="15054"/>
                </a:lnTo>
                <a:lnTo>
                  <a:pt x="734" y="15125"/>
                </a:lnTo>
                <a:lnTo>
                  <a:pt x="835" y="15210"/>
                </a:lnTo>
                <a:lnTo>
                  <a:pt x="948" y="15267"/>
                </a:lnTo>
                <a:lnTo>
                  <a:pt x="1084" y="15323"/>
                </a:lnTo>
                <a:lnTo>
                  <a:pt x="1208" y="15351"/>
                </a:lnTo>
                <a:lnTo>
                  <a:pt x="1355" y="15380"/>
                </a:lnTo>
                <a:lnTo>
                  <a:pt x="1513" y="15380"/>
                </a:lnTo>
                <a:lnTo>
                  <a:pt x="1683" y="15380"/>
                </a:lnTo>
                <a:lnTo>
                  <a:pt x="1864" y="15351"/>
                </a:lnTo>
                <a:lnTo>
                  <a:pt x="2033" y="15323"/>
                </a:lnTo>
                <a:lnTo>
                  <a:pt x="2225" y="15238"/>
                </a:lnTo>
                <a:lnTo>
                  <a:pt x="2428" y="15153"/>
                </a:lnTo>
                <a:lnTo>
                  <a:pt x="2745" y="15026"/>
                </a:lnTo>
                <a:lnTo>
                  <a:pt x="3005" y="14913"/>
                </a:lnTo>
                <a:lnTo>
                  <a:pt x="3264" y="14828"/>
                </a:lnTo>
                <a:lnTo>
                  <a:pt x="3513" y="14800"/>
                </a:lnTo>
                <a:lnTo>
                  <a:pt x="3615" y="14828"/>
                </a:lnTo>
                <a:lnTo>
                  <a:pt x="3728" y="14857"/>
                </a:lnTo>
                <a:lnTo>
                  <a:pt x="3807" y="14913"/>
                </a:lnTo>
                <a:lnTo>
                  <a:pt x="3920" y="14998"/>
                </a:lnTo>
                <a:lnTo>
                  <a:pt x="4010" y="15097"/>
                </a:lnTo>
                <a:lnTo>
                  <a:pt x="4089" y="15238"/>
                </a:lnTo>
                <a:lnTo>
                  <a:pt x="4179" y="15408"/>
                </a:lnTo>
                <a:lnTo>
                  <a:pt x="4247" y="15620"/>
                </a:lnTo>
                <a:lnTo>
                  <a:pt x="4326" y="15860"/>
                </a:lnTo>
                <a:lnTo>
                  <a:pt x="4394" y="16129"/>
                </a:lnTo>
                <a:lnTo>
                  <a:pt x="4439" y="16440"/>
                </a:lnTo>
                <a:lnTo>
                  <a:pt x="4507" y="16737"/>
                </a:lnTo>
                <a:lnTo>
                  <a:pt x="4552" y="17090"/>
                </a:lnTo>
                <a:lnTo>
                  <a:pt x="4575" y="17443"/>
                </a:lnTo>
                <a:lnTo>
                  <a:pt x="4586" y="17825"/>
                </a:lnTo>
                <a:lnTo>
                  <a:pt x="4586" y="18193"/>
                </a:lnTo>
                <a:lnTo>
                  <a:pt x="4586" y="18574"/>
                </a:lnTo>
                <a:lnTo>
                  <a:pt x="4586" y="18984"/>
                </a:lnTo>
                <a:lnTo>
                  <a:pt x="4552" y="19366"/>
                </a:lnTo>
                <a:lnTo>
                  <a:pt x="4507" y="19748"/>
                </a:lnTo>
                <a:lnTo>
                  <a:pt x="4462" y="20129"/>
                </a:lnTo>
                <a:lnTo>
                  <a:pt x="4371" y="20483"/>
                </a:lnTo>
                <a:lnTo>
                  <a:pt x="4292" y="20836"/>
                </a:lnTo>
                <a:lnTo>
                  <a:pt x="4202" y="21161"/>
                </a:lnTo>
                <a:lnTo>
                  <a:pt x="4744" y="21161"/>
                </a:lnTo>
                <a:lnTo>
                  <a:pt x="5264" y="21161"/>
                </a:lnTo>
                <a:lnTo>
                  <a:pt x="5784" y="21161"/>
                </a:lnTo>
                <a:lnTo>
                  <a:pt x="6235" y="21161"/>
                </a:lnTo>
                <a:lnTo>
                  <a:pt x="6676" y="21161"/>
                </a:lnTo>
                <a:lnTo>
                  <a:pt x="7060" y="21161"/>
                </a:lnTo>
                <a:lnTo>
                  <a:pt x="7410" y="21161"/>
                </a:lnTo>
                <a:lnTo>
                  <a:pt x="7670" y="21161"/>
                </a:lnTo>
                <a:lnTo>
                  <a:pt x="8020" y="21020"/>
                </a:lnTo>
                <a:lnTo>
                  <a:pt x="8303" y="20893"/>
                </a:lnTo>
                <a:lnTo>
                  <a:pt x="8563" y="20695"/>
                </a:lnTo>
                <a:lnTo>
                  <a:pt x="8800" y="20511"/>
                </a:lnTo>
                <a:lnTo>
                  <a:pt x="8969" y="20285"/>
                </a:lnTo>
                <a:lnTo>
                  <a:pt x="9150" y="20045"/>
                </a:lnTo>
                <a:lnTo>
                  <a:pt x="9252" y="19804"/>
                </a:lnTo>
                <a:lnTo>
                  <a:pt x="9342" y="19550"/>
                </a:lnTo>
                <a:lnTo>
                  <a:pt x="9410" y="19281"/>
                </a:lnTo>
                <a:lnTo>
                  <a:pt x="9433" y="19013"/>
                </a:lnTo>
                <a:lnTo>
                  <a:pt x="9433" y="18744"/>
                </a:lnTo>
                <a:lnTo>
                  <a:pt x="9387" y="18504"/>
                </a:lnTo>
                <a:lnTo>
                  <a:pt x="9320" y="18221"/>
                </a:lnTo>
                <a:lnTo>
                  <a:pt x="9207" y="17981"/>
                </a:lnTo>
                <a:lnTo>
                  <a:pt x="9105" y="17740"/>
                </a:lnTo>
                <a:lnTo>
                  <a:pt x="8924" y="17514"/>
                </a:lnTo>
                <a:lnTo>
                  <a:pt x="8777" y="17274"/>
                </a:lnTo>
                <a:lnTo>
                  <a:pt x="8642" y="17034"/>
                </a:lnTo>
                <a:lnTo>
                  <a:pt x="8563" y="16765"/>
                </a:lnTo>
                <a:lnTo>
                  <a:pt x="8472" y="16468"/>
                </a:lnTo>
                <a:lnTo>
                  <a:pt x="8450" y="16157"/>
                </a:lnTo>
                <a:lnTo>
                  <a:pt x="8450" y="15860"/>
                </a:lnTo>
                <a:lnTo>
                  <a:pt x="8472" y="15563"/>
                </a:lnTo>
                <a:lnTo>
                  <a:pt x="8540" y="15267"/>
                </a:lnTo>
                <a:lnTo>
                  <a:pt x="8642" y="14998"/>
                </a:lnTo>
                <a:lnTo>
                  <a:pt x="8777" y="14729"/>
                </a:lnTo>
                <a:lnTo>
                  <a:pt x="8868" y="14616"/>
                </a:lnTo>
                <a:lnTo>
                  <a:pt x="8969" y="14475"/>
                </a:lnTo>
                <a:lnTo>
                  <a:pt x="9060" y="14376"/>
                </a:lnTo>
                <a:lnTo>
                  <a:pt x="9184" y="14291"/>
                </a:lnTo>
                <a:lnTo>
                  <a:pt x="9297" y="14206"/>
                </a:lnTo>
                <a:lnTo>
                  <a:pt x="9433" y="14121"/>
                </a:lnTo>
                <a:lnTo>
                  <a:pt x="9579" y="14051"/>
                </a:lnTo>
                <a:lnTo>
                  <a:pt x="9726" y="13994"/>
                </a:lnTo>
                <a:lnTo>
                  <a:pt x="9884" y="13938"/>
                </a:lnTo>
                <a:lnTo>
                  <a:pt x="10054" y="13909"/>
                </a:lnTo>
                <a:lnTo>
                  <a:pt x="10257" y="13881"/>
                </a:lnTo>
                <a:lnTo>
                  <a:pt x="10449" y="13881"/>
                </a:lnTo>
                <a:lnTo>
                  <a:pt x="10664" y="13881"/>
                </a:lnTo>
                <a:lnTo>
                  <a:pt x="10856" y="13909"/>
                </a:lnTo>
                <a:lnTo>
                  <a:pt x="11037" y="13966"/>
                </a:lnTo>
                <a:lnTo>
                  <a:pt x="11206" y="14023"/>
                </a:lnTo>
                <a:lnTo>
                  <a:pt x="11353" y="14093"/>
                </a:lnTo>
                <a:lnTo>
                  <a:pt x="11511" y="14178"/>
                </a:lnTo>
                <a:lnTo>
                  <a:pt x="11635" y="14263"/>
                </a:lnTo>
                <a:lnTo>
                  <a:pt x="11748" y="14376"/>
                </a:lnTo>
                <a:lnTo>
                  <a:pt x="11861" y="14475"/>
                </a:lnTo>
                <a:lnTo>
                  <a:pt x="11941" y="14616"/>
                </a:lnTo>
                <a:lnTo>
                  <a:pt x="12031" y="14758"/>
                </a:lnTo>
                <a:lnTo>
                  <a:pt x="12099" y="14885"/>
                </a:lnTo>
                <a:lnTo>
                  <a:pt x="12200" y="15210"/>
                </a:lnTo>
                <a:lnTo>
                  <a:pt x="12268" y="15507"/>
                </a:lnTo>
                <a:lnTo>
                  <a:pt x="12291" y="15832"/>
                </a:lnTo>
                <a:lnTo>
                  <a:pt x="12291" y="16157"/>
                </a:lnTo>
                <a:lnTo>
                  <a:pt x="12246" y="16482"/>
                </a:lnTo>
                <a:lnTo>
                  <a:pt x="12178" y="16807"/>
                </a:lnTo>
                <a:lnTo>
                  <a:pt x="12099" y="17090"/>
                </a:lnTo>
                <a:lnTo>
                  <a:pt x="12008" y="17330"/>
                </a:lnTo>
                <a:lnTo>
                  <a:pt x="11884" y="17542"/>
                </a:lnTo>
                <a:lnTo>
                  <a:pt x="11748" y="17712"/>
                </a:lnTo>
                <a:lnTo>
                  <a:pt x="11613" y="17839"/>
                </a:lnTo>
                <a:lnTo>
                  <a:pt x="11489" y="18037"/>
                </a:lnTo>
                <a:lnTo>
                  <a:pt x="11398" y="18221"/>
                </a:lnTo>
                <a:lnTo>
                  <a:pt x="11319" y="18447"/>
                </a:lnTo>
                <a:lnTo>
                  <a:pt x="11251" y="18659"/>
                </a:lnTo>
                <a:lnTo>
                  <a:pt x="11206" y="18900"/>
                </a:lnTo>
                <a:lnTo>
                  <a:pt x="11184" y="19154"/>
                </a:lnTo>
                <a:lnTo>
                  <a:pt x="11184" y="19423"/>
                </a:lnTo>
                <a:lnTo>
                  <a:pt x="11229" y="19663"/>
                </a:lnTo>
                <a:lnTo>
                  <a:pt x="11297" y="19903"/>
                </a:lnTo>
                <a:lnTo>
                  <a:pt x="11376" y="20158"/>
                </a:lnTo>
                <a:lnTo>
                  <a:pt x="11511" y="20398"/>
                </a:lnTo>
                <a:lnTo>
                  <a:pt x="11681" y="20610"/>
                </a:lnTo>
                <a:lnTo>
                  <a:pt x="11884" y="20808"/>
                </a:lnTo>
                <a:lnTo>
                  <a:pt x="12121" y="20992"/>
                </a:lnTo>
                <a:lnTo>
                  <a:pt x="12404" y="21161"/>
                </a:lnTo>
                <a:lnTo>
                  <a:pt x="12528" y="21190"/>
                </a:lnTo>
                <a:lnTo>
                  <a:pt x="12856" y="21274"/>
                </a:lnTo>
                <a:lnTo>
                  <a:pt x="13330" y="21373"/>
                </a:lnTo>
                <a:lnTo>
                  <a:pt x="13963" y="21486"/>
                </a:lnTo>
                <a:lnTo>
                  <a:pt x="14313" y="21543"/>
                </a:lnTo>
                <a:lnTo>
                  <a:pt x="14652" y="21571"/>
                </a:lnTo>
                <a:lnTo>
                  <a:pt x="15025" y="21600"/>
                </a:lnTo>
                <a:lnTo>
                  <a:pt x="15409" y="21600"/>
                </a:lnTo>
                <a:lnTo>
                  <a:pt x="15782" y="21600"/>
                </a:lnTo>
                <a:lnTo>
                  <a:pt x="16177" y="21571"/>
                </a:lnTo>
                <a:lnTo>
                  <a:pt x="16516" y="21486"/>
                </a:lnTo>
                <a:lnTo>
                  <a:pt x="16889" y="21402"/>
                </a:lnTo>
                <a:lnTo>
                  <a:pt x="16821" y="21190"/>
                </a:lnTo>
                <a:lnTo>
                  <a:pt x="16776" y="20935"/>
                </a:lnTo>
                <a:lnTo>
                  <a:pt x="16742" y="20667"/>
                </a:lnTo>
                <a:lnTo>
                  <a:pt x="16719" y="20370"/>
                </a:lnTo>
                <a:lnTo>
                  <a:pt x="16697" y="19719"/>
                </a:lnTo>
                <a:lnTo>
                  <a:pt x="16697" y="19013"/>
                </a:lnTo>
                <a:lnTo>
                  <a:pt x="16719" y="18306"/>
                </a:lnTo>
                <a:lnTo>
                  <a:pt x="16753" y="17599"/>
                </a:lnTo>
                <a:lnTo>
                  <a:pt x="16821" y="16949"/>
                </a:lnTo>
                <a:lnTo>
                  <a:pt x="16889" y="16383"/>
                </a:lnTo>
                <a:lnTo>
                  <a:pt x="16934" y="16129"/>
                </a:lnTo>
                <a:lnTo>
                  <a:pt x="17002" y="15945"/>
                </a:lnTo>
                <a:lnTo>
                  <a:pt x="17081" y="15790"/>
                </a:lnTo>
                <a:lnTo>
                  <a:pt x="17194" y="15648"/>
                </a:lnTo>
                <a:lnTo>
                  <a:pt x="17318" y="15563"/>
                </a:lnTo>
                <a:lnTo>
                  <a:pt x="17453" y="15507"/>
                </a:lnTo>
                <a:lnTo>
                  <a:pt x="17600" y="15450"/>
                </a:lnTo>
                <a:lnTo>
                  <a:pt x="17758" y="15450"/>
                </a:lnTo>
                <a:lnTo>
                  <a:pt x="17905" y="15479"/>
                </a:lnTo>
                <a:lnTo>
                  <a:pt x="18064" y="15535"/>
                </a:lnTo>
                <a:lnTo>
                  <a:pt x="18233" y="15620"/>
                </a:lnTo>
                <a:lnTo>
                  <a:pt x="18380" y="15733"/>
                </a:lnTo>
                <a:lnTo>
                  <a:pt x="18561" y="15832"/>
                </a:lnTo>
                <a:lnTo>
                  <a:pt x="18707" y="15973"/>
                </a:lnTo>
                <a:lnTo>
                  <a:pt x="18866" y="16129"/>
                </a:lnTo>
                <a:lnTo>
                  <a:pt x="18990" y="16327"/>
                </a:lnTo>
                <a:lnTo>
                  <a:pt x="19125" y="16482"/>
                </a:lnTo>
                <a:lnTo>
                  <a:pt x="19295" y="16624"/>
                </a:lnTo>
                <a:lnTo>
                  <a:pt x="19464" y="16737"/>
                </a:lnTo>
                <a:lnTo>
                  <a:pt x="19668" y="16807"/>
                </a:lnTo>
                <a:lnTo>
                  <a:pt x="19860" y="16836"/>
                </a:lnTo>
                <a:lnTo>
                  <a:pt x="20052" y="16864"/>
                </a:lnTo>
                <a:lnTo>
                  <a:pt x="20266" y="16836"/>
                </a:lnTo>
                <a:lnTo>
                  <a:pt x="20470" y="16793"/>
                </a:lnTo>
                <a:lnTo>
                  <a:pt x="20662" y="16708"/>
                </a:lnTo>
                <a:lnTo>
                  <a:pt x="20854" y="16567"/>
                </a:lnTo>
                <a:lnTo>
                  <a:pt x="21035" y="16412"/>
                </a:lnTo>
                <a:lnTo>
                  <a:pt x="21182" y="16214"/>
                </a:lnTo>
                <a:lnTo>
                  <a:pt x="21340" y="16002"/>
                </a:lnTo>
                <a:lnTo>
                  <a:pt x="21441" y="15733"/>
                </a:lnTo>
                <a:lnTo>
                  <a:pt x="21532" y="15436"/>
                </a:lnTo>
                <a:lnTo>
                  <a:pt x="21600" y="15083"/>
                </a:lnTo>
                <a:lnTo>
                  <a:pt x="21600" y="14885"/>
                </a:lnTo>
                <a:lnTo>
                  <a:pt x="21600" y="14729"/>
                </a:lnTo>
                <a:lnTo>
                  <a:pt x="21600" y="14531"/>
                </a:lnTo>
                <a:lnTo>
                  <a:pt x="21577" y="14376"/>
                </a:lnTo>
                <a:lnTo>
                  <a:pt x="21532" y="14206"/>
                </a:lnTo>
                <a:lnTo>
                  <a:pt x="21487" y="14051"/>
                </a:lnTo>
                <a:lnTo>
                  <a:pt x="21419" y="13909"/>
                </a:lnTo>
                <a:lnTo>
                  <a:pt x="21351" y="13768"/>
                </a:lnTo>
                <a:lnTo>
                  <a:pt x="21204" y="13500"/>
                </a:lnTo>
                <a:lnTo>
                  <a:pt x="21035" y="13287"/>
                </a:lnTo>
                <a:lnTo>
                  <a:pt x="20809" y="13090"/>
                </a:lnTo>
                <a:lnTo>
                  <a:pt x="20594" y="12962"/>
                </a:lnTo>
                <a:lnTo>
                  <a:pt x="20357" y="12821"/>
                </a:lnTo>
                <a:lnTo>
                  <a:pt x="20120" y="12764"/>
                </a:lnTo>
                <a:lnTo>
                  <a:pt x="19882" y="12708"/>
                </a:lnTo>
                <a:lnTo>
                  <a:pt x="19645" y="12736"/>
                </a:lnTo>
                <a:lnTo>
                  <a:pt x="19430" y="12793"/>
                </a:lnTo>
                <a:lnTo>
                  <a:pt x="19227" y="12906"/>
                </a:lnTo>
                <a:lnTo>
                  <a:pt x="19148" y="12962"/>
                </a:lnTo>
                <a:lnTo>
                  <a:pt x="19058" y="13047"/>
                </a:lnTo>
                <a:lnTo>
                  <a:pt x="18990" y="13146"/>
                </a:lnTo>
                <a:lnTo>
                  <a:pt x="18911" y="13259"/>
                </a:lnTo>
                <a:lnTo>
                  <a:pt x="18775" y="13471"/>
                </a:lnTo>
                <a:lnTo>
                  <a:pt x="18628" y="13641"/>
                </a:lnTo>
                <a:lnTo>
                  <a:pt x="18470" y="13740"/>
                </a:lnTo>
                <a:lnTo>
                  <a:pt x="18301" y="13825"/>
                </a:lnTo>
                <a:lnTo>
                  <a:pt x="18143" y="13853"/>
                </a:lnTo>
                <a:lnTo>
                  <a:pt x="17973" y="13881"/>
                </a:lnTo>
                <a:lnTo>
                  <a:pt x="17804" y="13853"/>
                </a:lnTo>
                <a:lnTo>
                  <a:pt x="17646" y="13796"/>
                </a:lnTo>
                <a:lnTo>
                  <a:pt x="17499" y="13726"/>
                </a:lnTo>
                <a:lnTo>
                  <a:pt x="17341" y="13641"/>
                </a:lnTo>
                <a:lnTo>
                  <a:pt x="17216" y="13528"/>
                </a:lnTo>
                <a:lnTo>
                  <a:pt x="17103" y="13386"/>
                </a:lnTo>
                <a:lnTo>
                  <a:pt x="17024" y="13259"/>
                </a:lnTo>
                <a:lnTo>
                  <a:pt x="16934" y="13118"/>
                </a:lnTo>
                <a:lnTo>
                  <a:pt x="16889" y="12991"/>
                </a:lnTo>
                <a:lnTo>
                  <a:pt x="16889" y="12849"/>
                </a:lnTo>
                <a:lnTo>
                  <a:pt x="16889" y="12383"/>
                </a:lnTo>
                <a:lnTo>
                  <a:pt x="16889" y="11662"/>
                </a:lnTo>
                <a:lnTo>
                  <a:pt x="16889" y="10701"/>
                </a:lnTo>
                <a:lnTo>
                  <a:pt x="16889" y="9640"/>
                </a:lnTo>
                <a:lnTo>
                  <a:pt x="16889" y="8566"/>
                </a:lnTo>
                <a:lnTo>
                  <a:pt x="16889" y="7478"/>
                </a:lnTo>
                <a:lnTo>
                  <a:pt x="16889" y="6502"/>
                </a:lnTo>
                <a:lnTo>
                  <a:pt x="16889" y="5739"/>
                </a:lnTo>
                <a:lnTo>
                  <a:pt x="16674" y="5894"/>
                </a:lnTo>
                <a:lnTo>
                  <a:pt x="16414" y="6036"/>
                </a:lnTo>
                <a:lnTo>
                  <a:pt x="16154" y="6177"/>
                </a:lnTo>
                <a:lnTo>
                  <a:pt x="15849" y="6248"/>
                </a:lnTo>
                <a:lnTo>
                  <a:pt x="15544" y="6304"/>
                </a:lnTo>
                <a:lnTo>
                  <a:pt x="15217" y="6332"/>
                </a:lnTo>
                <a:lnTo>
                  <a:pt x="14866" y="6361"/>
                </a:lnTo>
                <a:lnTo>
                  <a:pt x="14550" y="6361"/>
                </a:lnTo>
                <a:lnTo>
                  <a:pt x="14200" y="6332"/>
                </a:lnTo>
                <a:lnTo>
                  <a:pt x="13850" y="6276"/>
                </a:lnTo>
                <a:lnTo>
                  <a:pt x="13522" y="6219"/>
                </a:lnTo>
                <a:lnTo>
                  <a:pt x="13206" y="6149"/>
                </a:lnTo>
                <a:lnTo>
                  <a:pt x="12901" y="6064"/>
                </a:lnTo>
                <a:lnTo>
                  <a:pt x="12618" y="5951"/>
                </a:lnTo>
                <a:lnTo>
                  <a:pt x="12358" y="5838"/>
                </a:lnTo>
                <a:lnTo>
                  <a:pt x="12121" y="5739"/>
                </a:lnTo>
                <a:lnTo>
                  <a:pt x="11941" y="5626"/>
                </a:lnTo>
                <a:lnTo>
                  <a:pt x="11794" y="5513"/>
                </a:lnTo>
                <a:lnTo>
                  <a:pt x="11658" y="5414"/>
                </a:lnTo>
                <a:lnTo>
                  <a:pt x="11556" y="5301"/>
                </a:lnTo>
                <a:lnTo>
                  <a:pt x="11466" y="5187"/>
                </a:lnTo>
                <a:lnTo>
                  <a:pt x="11398" y="5089"/>
                </a:lnTo>
                <a:lnTo>
                  <a:pt x="11376" y="4947"/>
                </a:lnTo>
                <a:lnTo>
                  <a:pt x="11353" y="4834"/>
                </a:lnTo>
                <a:lnTo>
                  <a:pt x="11353" y="4707"/>
                </a:lnTo>
                <a:lnTo>
                  <a:pt x="11376" y="4565"/>
                </a:lnTo>
                <a:lnTo>
                  <a:pt x="11443" y="4410"/>
                </a:lnTo>
                <a:lnTo>
                  <a:pt x="11511" y="4240"/>
                </a:lnTo>
                <a:lnTo>
                  <a:pt x="11703" y="3887"/>
                </a:lnTo>
                <a:lnTo>
                  <a:pt x="11986" y="3505"/>
                </a:lnTo>
                <a:lnTo>
                  <a:pt x="12144" y="3265"/>
                </a:lnTo>
                <a:lnTo>
                  <a:pt x="12246" y="3025"/>
                </a:lnTo>
                <a:lnTo>
                  <a:pt x="12336" y="2756"/>
                </a:lnTo>
                <a:lnTo>
                  <a:pt x="12404" y="2445"/>
                </a:lnTo>
                <a:lnTo>
                  <a:pt x="12438" y="2176"/>
                </a:lnTo>
                <a:lnTo>
                  <a:pt x="12438" y="1880"/>
                </a:lnTo>
                <a:lnTo>
                  <a:pt x="12404" y="1583"/>
                </a:lnTo>
                <a:lnTo>
                  <a:pt x="12336" y="1314"/>
                </a:lnTo>
                <a:lnTo>
                  <a:pt x="12246" y="1046"/>
                </a:lnTo>
                <a:lnTo>
                  <a:pt x="12099" y="791"/>
                </a:lnTo>
                <a:lnTo>
                  <a:pt x="12008" y="692"/>
                </a:lnTo>
                <a:lnTo>
                  <a:pt x="11918" y="579"/>
                </a:lnTo>
                <a:lnTo>
                  <a:pt x="11816" y="466"/>
                </a:lnTo>
                <a:lnTo>
                  <a:pt x="11703" y="381"/>
                </a:lnTo>
                <a:lnTo>
                  <a:pt x="11579" y="310"/>
                </a:lnTo>
                <a:lnTo>
                  <a:pt x="11443" y="226"/>
                </a:lnTo>
                <a:lnTo>
                  <a:pt x="11297" y="169"/>
                </a:lnTo>
                <a:lnTo>
                  <a:pt x="11138" y="113"/>
                </a:lnTo>
                <a:lnTo>
                  <a:pt x="10969" y="56"/>
                </a:lnTo>
                <a:lnTo>
                  <a:pt x="10800" y="28"/>
                </a:lnTo>
                <a:lnTo>
                  <a:pt x="10619" y="28"/>
                </a:lnTo>
                <a:lnTo>
                  <a:pt x="10404" y="28"/>
                </a:lnTo>
                <a:lnTo>
                  <a:pt x="10257" y="28"/>
                </a:lnTo>
                <a:lnTo>
                  <a:pt x="10076" y="56"/>
                </a:lnTo>
                <a:lnTo>
                  <a:pt x="9952" y="84"/>
                </a:lnTo>
                <a:lnTo>
                  <a:pt x="9794" y="141"/>
                </a:lnTo>
                <a:lnTo>
                  <a:pt x="9692" y="226"/>
                </a:lnTo>
                <a:lnTo>
                  <a:pt x="9557" y="282"/>
                </a:lnTo>
                <a:lnTo>
                  <a:pt x="9455" y="381"/>
                </a:lnTo>
                <a:lnTo>
                  <a:pt x="9365" y="466"/>
                </a:lnTo>
                <a:lnTo>
                  <a:pt x="9274" y="579"/>
                </a:lnTo>
                <a:lnTo>
                  <a:pt x="9184" y="692"/>
                </a:lnTo>
                <a:lnTo>
                  <a:pt x="9128" y="791"/>
                </a:lnTo>
                <a:lnTo>
                  <a:pt x="9060" y="932"/>
                </a:lnTo>
                <a:lnTo>
                  <a:pt x="8969" y="1201"/>
                </a:lnTo>
                <a:lnTo>
                  <a:pt x="8913" y="1498"/>
                </a:lnTo>
                <a:lnTo>
                  <a:pt x="8890" y="1795"/>
                </a:lnTo>
                <a:lnTo>
                  <a:pt x="8890" y="2120"/>
                </a:lnTo>
                <a:lnTo>
                  <a:pt x="8913" y="2445"/>
                </a:lnTo>
                <a:lnTo>
                  <a:pt x="8969" y="2756"/>
                </a:lnTo>
                <a:lnTo>
                  <a:pt x="9060" y="3081"/>
                </a:lnTo>
                <a:lnTo>
                  <a:pt x="9173" y="3378"/>
                </a:lnTo>
                <a:lnTo>
                  <a:pt x="9297" y="3647"/>
                </a:lnTo>
                <a:lnTo>
                  <a:pt x="9466" y="3887"/>
                </a:lnTo>
                <a:lnTo>
                  <a:pt x="9579" y="4085"/>
                </a:lnTo>
                <a:lnTo>
                  <a:pt x="9670" y="4269"/>
                </a:lnTo>
                <a:lnTo>
                  <a:pt x="9726" y="4467"/>
                </a:lnTo>
                <a:lnTo>
                  <a:pt x="9771" y="4650"/>
                </a:lnTo>
                <a:lnTo>
                  <a:pt x="9771" y="4834"/>
                </a:lnTo>
                <a:lnTo>
                  <a:pt x="9749" y="5032"/>
                </a:lnTo>
                <a:lnTo>
                  <a:pt x="9715" y="5216"/>
                </a:lnTo>
                <a:lnTo>
                  <a:pt x="9625" y="5385"/>
                </a:lnTo>
                <a:lnTo>
                  <a:pt x="9534" y="5513"/>
                </a:lnTo>
                <a:lnTo>
                  <a:pt x="9410" y="5626"/>
                </a:lnTo>
                <a:lnTo>
                  <a:pt x="9229" y="5710"/>
                </a:lnTo>
                <a:lnTo>
                  <a:pt x="9060" y="5767"/>
                </a:lnTo>
                <a:lnTo>
                  <a:pt x="8845" y="5767"/>
                </a:lnTo>
                <a:lnTo>
                  <a:pt x="8585" y="5739"/>
                </a:lnTo>
                <a:lnTo>
                  <a:pt x="8325" y="5654"/>
                </a:lnTo>
                <a:lnTo>
                  <a:pt x="8020" y="5513"/>
                </a:lnTo>
                <a:lnTo>
                  <a:pt x="7840" y="5442"/>
                </a:lnTo>
                <a:lnTo>
                  <a:pt x="7648" y="5385"/>
                </a:lnTo>
                <a:lnTo>
                  <a:pt x="7433" y="5329"/>
                </a:lnTo>
                <a:lnTo>
                  <a:pt x="7241" y="5301"/>
                </a:lnTo>
                <a:lnTo>
                  <a:pt x="6755" y="5301"/>
                </a:lnTo>
                <a:lnTo>
                  <a:pt x="6281" y="5329"/>
                </a:lnTo>
                <a:lnTo>
                  <a:pt x="5784" y="5385"/>
                </a:lnTo>
                <a:lnTo>
                  <a:pt x="5264" y="5498"/>
                </a:lnTo>
                <a:lnTo>
                  <a:pt x="4744" y="5597"/>
                </a:lnTo>
                <a:lnTo>
                  <a:pt x="4247" y="5739"/>
                </a:lnTo>
                <a:lnTo>
                  <a:pt x="4202" y="5894"/>
                </a:lnTo>
                <a:lnTo>
                  <a:pt x="4202" y="6191"/>
                </a:lnTo>
                <a:lnTo>
                  <a:pt x="4202" y="6545"/>
                </a:lnTo>
                <a:lnTo>
                  <a:pt x="4225" y="6954"/>
                </a:lnTo>
                <a:lnTo>
                  <a:pt x="4315" y="7930"/>
                </a:lnTo>
                <a:lnTo>
                  <a:pt x="4394" y="9018"/>
                </a:lnTo>
                <a:lnTo>
                  <a:pt x="4439" y="9570"/>
                </a:lnTo>
                <a:lnTo>
                  <a:pt x="4462" y="10107"/>
                </a:lnTo>
                <a:lnTo>
                  <a:pt x="4484" y="10630"/>
                </a:lnTo>
                <a:lnTo>
                  <a:pt x="4507" y="11082"/>
                </a:lnTo>
                <a:lnTo>
                  <a:pt x="4484" y="11520"/>
                </a:lnTo>
                <a:lnTo>
                  <a:pt x="4439" y="11874"/>
                </a:lnTo>
                <a:lnTo>
                  <a:pt x="4394" y="12029"/>
                </a:lnTo>
                <a:lnTo>
                  <a:pt x="4349" y="12171"/>
                </a:lnTo>
                <a:lnTo>
                  <a:pt x="4315" y="12284"/>
                </a:lnTo>
                <a:lnTo>
                  <a:pt x="4247" y="12354"/>
                </a:lnTo>
                <a:close/>
              </a:path>
            </a:pathLst>
          </a:custGeom>
          <a:solidFill>
            <a:srgbClr val="FF3809"/>
          </a:solidFill>
          <a:ln w="57150">
            <a:solidFill>
              <a:srgbClr val="FFFFFF"/>
            </a:solidFill>
            <a:miter lim="800000"/>
            <a:headEnd/>
            <a:tailEnd/>
          </a:ln>
          <a:effectLst>
            <a:outerShdw dist="135003" dir="2471156" algn="ctr" rotWithShape="0">
              <a:srgbClr val="000000">
                <a:alpha val="50000"/>
              </a:srgbClr>
            </a:outerShdw>
          </a:effectLst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30405" name="Puzzle4"/>
          <p:cNvSpPr>
            <a:spLocks noEditPoints="1" noChangeArrowheads="1"/>
          </p:cNvSpPr>
          <p:nvPr/>
        </p:nvSpPr>
        <p:spPr bwMode="gray">
          <a:xfrm>
            <a:off x="2936875" y="3116263"/>
            <a:ext cx="1671638" cy="2708275"/>
          </a:xfrm>
          <a:custGeom>
            <a:avLst/>
            <a:gdLst>
              <a:gd name="T0" fmla="*/ 8307 w 21600"/>
              <a:gd name="T1" fmla="*/ 11593 h 21600"/>
              <a:gd name="T2" fmla="*/ 453 w 21600"/>
              <a:gd name="T3" fmla="*/ 16938 h 21600"/>
              <a:gd name="T4" fmla="*/ 11500 w 21600"/>
              <a:gd name="T5" fmla="*/ 21600 h 21600"/>
              <a:gd name="T6" fmla="*/ 20920 w 21600"/>
              <a:gd name="T7" fmla="*/ 16751 h 21600"/>
              <a:gd name="T8" fmla="*/ 13972 w 21600"/>
              <a:gd name="T9" fmla="*/ 10888 h 21600"/>
              <a:gd name="T10" fmla="*/ 21033 w 21600"/>
              <a:gd name="T11" fmla="*/ 4716 h 21600"/>
              <a:gd name="T12" fmla="*/ 11102 w 21600"/>
              <a:gd name="T13" fmla="*/ 11 h 21600"/>
              <a:gd name="T14" fmla="*/ 453 w 21600"/>
              <a:gd name="T15" fmla="*/ 4716 h 21600"/>
              <a:gd name="T16" fmla="*/ 2076 w 21600"/>
              <a:gd name="T17" fmla="*/ 5664 h 21600"/>
              <a:gd name="T18" fmla="*/ 20203 w 21600"/>
              <a:gd name="T19" fmla="*/ 1598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3813" y="10590"/>
                </a:moveTo>
                <a:lnTo>
                  <a:pt x="3927" y="10513"/>
                </a:lnTo>
                <a:lnTo>
                  <a:pt x="4078" y="10425"/>
                </a:lnTo>
                <a:lnTo>
                  <a:pt x="4210" y="10359"/>
                </a:lnTo>
                <a:lnTo>
                  <a:pt x="4361" y="10315"/>
                </a:lnTo>
                <a:lnTo>
                  <a:pt x="4682" y="10237"/>
                </a:lnTo>
                <a:lnTo>
                  <a:pt x="5041" y="10193"/>
                </a:lnTo>
                <a:lnTo>
                  <a:pt x="5456" y="10171"/>
                </a:lnTo>
                <a:lnTo>
                  <a:pt x="5853" y="10193"/>
                </a:lnTo>
                <a:lnTo>
                  <a:pt x="6249" y="10260"/>
                </a:lnTo>
                <a:lnTo>
                  <a:pt x="6646" y="10337"/>
                </a:lnTo>
                <a:lnTo>
                  <a:pt x="7004" y="10469"/>
                </a:lnTo>
                <a:lnTo>
                  <a:pt x="7363" y="10612"/>
                </a:lnTo>
                <a:lnTo>
                  <a:pt x="7665" y="10788"/>
                </a:lnTo>
                <a:lnTo>
                  <a:pt x="7911" y="10998"/>
                </a:lnTo>
                <a:lnTo>
                  <a:pt x="8024" y="11097"/>
                </a:lnTo>
                <a:lnTo>
                  <a:pt x="8137" y="11207"/>
                </a:lnTo>
                <a:lnTo>
                  <a:pt x="8194" y="11340"/>
                </a:lnTo>
                <a:lnTo>
                  <a:pt x="8269" y="11461"/>
                </a:lnTo>
                <a:lnTo>
                  <a:pt x="8307" y="11593"/>
                </a:lnTo>
                <a:lnTo>
                  <a:pt x="8307" y="11714"/>
                </a:lnTo>
                <a:lnTo>
                  <a:pt x="8307" y="11868"/>
                </a:lnTo>
                <a:lnTo>
                  <a:pt x="8307" y="12012"/>
                </a:lnTo>
                <a:lnTo>
                  <a:pt x="8194" y="12265"/>
                </a:lnTo>
                <a:lnTo>
                  <a:pt x="8062" y="12519"/>
                </a:lnTo>
                <a:lnTo>
                  <a:pt x="7873" y="12706"/>
                </a:lnTo>
                <a:lnTo>
                  <a:pt x="7627" y="12904"/>
                </a:lnTo>
                <a:lnTo>
                  <a:pt x="7363" y="13048"/>
                </a:lnTo>
                <a:lnTo>
                  <a:pt x="7080" y="13180"/>
                </a:lnTo>
                <a:lnTo>
                  <a:pt x="6759" y="13257"/>
                </a:lnTo>
                <a:lnTo>
                  <a:pt x="6419" y="13345"/>
                </a:lnTo>
                <a:lnTo>
                  <a:pt x="6098" y="13389"/>
                </a:lnTo>
                <a:lnTo>
                  <a:pt x="5739" y="13389"/>
                </a:lnTo>
                <a:lnTo>
                  <a:pt x="5418" y="13389"/>
                </a:lnTo>
                <a:lnTo>
                  <a:pt x="5079" y="13345"/>
                </a:lnTo>
                <a:lnTo>
                  <a:pt x="4758" y="13301"/>
                </a:lnTo>
                <a:lnTo>
                  <a:pt x="4474" y="13213"/>
                </a:lnTo>
                <a:lnTo>
                  <a:pt x="4172" y="13114"/>
                </a:lnTo>
                <a:lnTo>
                  <a:pt x="3965" y="12982"/>
                </a:lnTo>
                <a:lnTo>
                  <a:pt x="3738" y="12838"/>
                </a:lnTo>
                <a:lnTo>
                  <a:pt x="3493" y="12706"/>
                </a:lnTo>
                <a:lnTo>
                  <a:pt x="3228" y="12607"/>
                </a:lnTo>
                <a:lnTo>
                  <a:pt x="2945" y="12519"/>
                </a:lnTo>
                <a:lnTo>
                  <a:pt x="2700" y="12431"/>
                </a:lnTo>
                <a:lnTo>
                  <a:pt x="2397" y="12375"/>
                </a:lnTo>
                <a:lnTo>
                  <a:pt x="2152" y="12331"/>
                </a:lnTo>
                <a:lnTo>
                  <a:pt x="1888" y="12309"/>
                </a:lnTo>
                <a:lnTo>
                  <a:pt x="1642" y="12309"/>
                </a:lnTo>
                <a:lnTo>
                  <a:pt x="1397" y="12331"/>
                </a:lnTo>
                <a:lnTo>
                  <a:pt x="1170" y="12397"/>
                </a:lnTo>
                <a:lnTo>
                  <a:pt x="962" y="12453"/>
                </a:lnTo>
                <a:lnTo>
                  <a:pt x="774" y="12563"/>
                </a:lnTo>
                <a:lnTo>
                  <a:pt x="623" y="12684"/>
                </a:lnTo>
                <a:lnTo>
                  <a:pt x="528" y="12838"/>
                </a:lnTo>
                <a:lnTo>
                  <a:pt x="453" y="13026"/>
                </a:lnTo>
                <a:lnTo>
                  <a:pt x="339" y="13477"/>
                </a:lnTo>
                <a:lnTo>
                  <a:pt x="226" y="13984"/>
                </a:lnTo>
                <a:lnTo>
                  <a:pt x="151" y="14535"/>
                </a:lnTo>
                <a:lnTo>
                  <a:pt x="113" y="15075"/>
                </a:lnTo>
                <a:lnTo>
                  <a:pt x="113" y="15626"/>
                </a:lnTo>
                <a:lnTo>
                  <a:pt x="151" y="16133"/>
                </a:lnTo>
                <a:lnTo>
                  <a:pt x="188" y="16376"/>
                </a:lnTo>
                <a:lnTo>
                  <a:pt x="264" y="16585"/>
                </a:lnTo>
                <a:lnTo>
                  <a:pt x="339" y="16773"/>
                </a:lnTo>
                <a:lnTo>
                  <a:pt x="453" y="16938"/>
                </a:lnTo>
                <a:lnTo>
                  <a:pt x="1095" y="16883"/>
                </a:lnTo>
                <a:lnTo>
                  <a:pt x="1963" y="16795"/>
                </a:lnTo>
                <a:lnTo>
                  <a:pt x="2945" y="16751"/>
                </a:lnTo>
                <a:lnTo>
                  <a:pt x="3965" y="16706"/>
                </a:lnTo>
                <a:lnTo>
                  <a:pt x="5022" y="16684"/>
                </a:lnTo>
                <a:lnTo>
                  <a:pt x="5947" y="16684"/>
                </a:lnTo>
                <a:lnTo>
                  <a:pt x="6759" y="16706"/>
                </a:lnTo>
                <a:lnTo>
                  <a:pt x="7363" y="16751"/>
                </a:lnTo>
                <a:lnTo>
                  <a:pt x="7948" y="16839"/>
                </a:lnTo>
                <a:lnTo>
                  <a:pt x="8458" y="16916"/>
                </a:lnTo>
                <a:lnTo>
                  <a:pt x="8893" y="17026"/>
                </a:lnTo>
                <a:lnTo>
                  <a:pt x="9289" y="17158"/>
                </a:lnTo>
                <a:lnTo>
                  <a:pt x="9572" y="17280"/>
                </a:lnTo>
                <a:lnTo>
                  <a:pt x="9799" y="17412"/>
                </a:lnTo>
                <a:lnTo>
                  <a:pt x="9969" y="17555"/>
                </a:lnTo>
                <a:lnTo>
                  <a:pt x="10120" y="17687"/>
                </a:lnTo>
                <a:lnTo>
                  <a:pt x="10158" y="17831"/>
                </a:lnTo>
                <a:lnTo>
                  <a:pt x="10195" y="17974"/>
                </a:lnTo>
                <a:lnTo>
                  <a:pt x="10158" y="18128"/>
                </a:lnTo>
                <a:lnTo>
                  <a:pt x="10082" y="18271"/>
                </a:lnTo>
                <a:lnTo>
                  <a:pt x="9969" y="18426"/>
                </a:lnTo>
                <a:lnTo>
                  <a:pt x="9837" y="18569"/>
                </a:lnTo>
                <a:lnTo>
                  <a:pt x="9648" y="18701"/>
                </a:lnTo>
                <a:lnTo>
                  <a:pt x="9440" y="18822"/>
                </a:lnTo>
                <a:lnTo>
                  <a:pt x="9213" y="18999"/>
                </a:lnTo>
                <a:lnTo>
                  <a:pt x="9044" y="19186"/>
                </a:lnTo>
                <a:lnTo>
                  <a:pt x="8893" y="19395"/>
                </a:lnTo>
                <a:lnTo>
                  <a:pt x="8817" y="19627"/>
                </a:lnTo>
                <a:lnTo>
                  <a:pt x="8779" y="19858"/>
                </a:lnTo>
                <a:lnTo>
                  <a:pt x="8779" y="20112"/>
                </a:lnTo>
                <a:lnTo>
                  <a:pt x="8855" y="20354"/>
                </a:lnTo>
                <a:lnTo>
                  <a:pt x="8968" y="20586"/>
                </a:lnTo>
                <a:lnTo>
                  <a:pt x="9138" y="20817"/>
                </a:lnTo>
                <a:lnTo>
                  <a:pt x="9365" y="21026"/>
                </a:lnTo>
                <a:lnTo>
                  <a:pt x="9610" y="21192"/>
                </a:lnTo>
                <a:lnTo>
                  <a:pt x="9950" y="21368"/>
                </a:lnTo>
                <a:lnTo>
                  <a:pt x="10120" y="21445"/>
                </a:lnTo>
                <a:lnTo>
                  <a:pt x="10346" y="21511"/>
                </a:lnTo>
                <a:lnTo>
                  <a:pt x="10516" y="21555"/>
                </a:lnTo>
                <a:lnTo>
                  <a:pt x="10743" y="21600"/>
                </a:lnTo>
                <a:lnTo>
                  <a:pt x="10988" y="21644"/>
                </a:lnTo>
                <a:lnTo>
                  <a:pt x="11215" y="21666"/>
                </a:lnTo>
                <a:lnTo>
                  <a:pt x="11498" y="21666"/>
                </a:lnTo>
                <a:lnTo>
                  <a:pt x="11762" y="21666"/>
                </a:lnTo>
                <a:lnTo>
                  <a:pt x="12253" y="21644"/>
                </a:lnTo>
                <a:lnTo>
                  <a:pt x="12763" y="21577"/>
                </a:lnTo>
                <a:lnTo>
                  <a:pt x="13197" y="21467"/>
                </a:lnTo>
                <a:lnTo>
                  <a:pt x="13556" y="21346"/>
                </a:lnTo>
                <a:lnTo>
                  <a:pt x="13896" y="21192"/>
                </a:lnTo>
                <a:lnTo>
                  <a:pt x="14179" y="21026"/>
                </a:lnTo>
                <a:lnTo>
                  <a:pt x="14444" y="20839"/>
                </a:lnTo>
                <a:lnTo>
                  <a:pt x="14576" y="20641"/>
                </a:lnTo>
                <a:lnTo>
                  <a:pt x="14727" y="20431"/>
                </a:lnTo>
                <a:lnTo>
                  <a:pt x="14765" y="20200"/>
                </a:lnTo>
                <a:lnTo>
                  <a:pt x="14802" y="19991"/>
                </a:lnTo>
                <a:lnTo>
                  <a:pt x="14727" y="19759"/>
                </a:lnTo>
                <a:lnTo>
                  <a:pt x="14613" y="19550"/>
                </a:lnTo>
                <a:lnTo>
                  <a:pt x="14444" y="19307"/>
                </a:lnTo>
                <a:lnTo>
                  <a:pt x="14217" y="19098"/>
                </a:lnTo>
                <a:lnTo>
                  <a:pt x="13934" y="18911"/>
                </a:lnTo>
                <a:lnTo>
                  <a:pt x="13669" y="18745"/>
                </a:lnTo>
                <a:lnTo>
                  <a:pt x="13462" y="18547"/>
                </a:lnTo>
                <a:lnTo>
                  <a:pt x="13311" y="18337"/>
                </a:lnTo>
                <a:lnTo>
                  <a:pt x="13197" y="18150"/>
                </a:lnTo>
                <a:lnTo>
                  <a:pt x="13122" y="17941"/>
                </a:lnTo>
                <a:lnTo>
                  <a:pt x="13122" y="17720"/>
                </a:lnTo>
                <a:lnTo>
                  <a:pt x="13122" y="17533"/>
                </a:lnTo>
                <a:lnTo>
                  <a:pt x="13197" y="17346"/>
                </a:lnTo>
                <a:lnTo>
                  <a:pt x="13273" y="17158"/>
                </a:lnTo>
                <a:lnTo>
                  <a:pt x="13386" y="16982"/>
                </a:lnTo>
                <a:lnTo>
                  <a:pt x="13537" y="16839"/>
                </a:lnTo>
                <a:lnTo>
                  <a:pt x="13707" y="16706"/>
                </a:lnTo>
                <a:lnTo>
                  <a:pt x="13896" y="16607"/>
                </a:lnTo>
                <a:lnTo>
                  <a:pt x="14104" y="16519"/>
                </a:lnTo>
                <a:lnTo>
                  <a:pt x="14330" y="16453"/>
                </a:lnTo>
                <a:lnTo>
                  <a:pt x="14538" y="16431"/>
                </a:lnTo>
                <a:lnTo>
                  <a:pt x="14897" y="16453"/>
                </a:lnTo>
                <a:lnTo>
                  <a:pt x="15406" y="16497"/>
                </a:lnTo>
                <a:lnTo>
                  <a:pt x="16105" y="16541"/>
                </a:lnTo>
                <a:lnTo>
                  <a:pt x="16898" y="16607"/>
                </a:lnTo>
                <a:lnTo>
                  <a:pt x="17804" y="16651"/>
                </a:lnTo>
                <a:lnTo>
                  <a:pt x="18786" y="16684"/>
                </a:lnTo>
                <a:lnTo>
                  <a:pt x="19844" y="16728"/>
                </a:lnTo>
                <a:lnTo>
                  <a:pt x="20920" y="16751"/>
                </a:lnTo>
                <a:lnTo>
                  <a:pt x="21109" y="16497"/>
                </a:lnTo>
                <a:lnTo>
                  <a:pt x="21241" y="16222"/>
                </a:lnTo>
                <a:lnTo>
                  <a:pt x="21392" y="15946"/>
                </a:lnTo>
                <a:lnTo>
                  <a:pt x="21467" y="15648"/>
                </a:lnTo>
                <a:lnTo>
                  <a:pt x="21543" y="15351"/>
                </a:lnTo>
                <a:lnTo>
                  <a:pt x="21618" y="15042"/>
                </a:lnTo>
                <a:lnTo>
                  <a:pt x="21618" y="14745"/>
                </a:lnTo>
                <a:lnTo>
                  <a:pt x="21618" y="14447"/>
                </a:lnTo>
                <a:lnTo>
                  <a:pt x="21618" y="14150"/>
                </a:lnTo>
                <a:lnTo>
                  <a:pt x="21581" y="13852"/>
                </a:lnTo>
                <a:lnTo>
                  <a:pt x="21505" y="13577"/>
                </a:lnTo>
                <a:lnTo>
                  <a:pt x="21430" y="13301"/>
                </a:lnTo>
                <a:lnTo>
                  <a:pt x="21354" y="13048"/>
                </a:lnTo>
                <a:lnTo>
                  <a:pt x="21241" y="12816"/>
                </a:lnTo>
                <a:lnTo>
                  <a:pt x="21146" y="12607"/>
                </a:lnTo>
                <a:lnTo>
                  <a:pt x="21033" y="12431"/>
                </a:lnTo>
                <a:lnTo>
                  <a:pt x="20920" y="12265"/>
                </a:lnTo>
                <a:lnTo>
                  <a:pt x="20769" y="12144"/>
                </a:lnTo>
                <a:lnTo>
                  <a:pt x="20637" y="12034"/>
                </a:lnTo>
                <a:lnTo>
                  <a:pt x="20486" y="11946"/>
                </a:lnTo>
                <a:lnTo>
                  <a:pt x="20297" y="11891"/>
                </a:lnTo>
                <a:lnTo>
                  <a:pt x="20165" y="11846"/>
                </a:lnTo>
                <a:lnTo>
                  <a:pt x="19976" y="11824"/>
                </a:lnTo>
                <a:lnTo>
                  <a:pt x="19806" y="11802"/>
                </a:lnTo>
                <a:lnTo>
                  <a:pt x="19390" y="11824"/>
                </a:lnTo>
                <a:lnTo>
                  <a:pt x="18956" y="11891"/>
                </a:lnTo>
                <a:lnTo>
                  <a:pt x="18503" y="11968"/>
                </a:lnTo>
                <a:lnTo>
                  <a:pt x="17993" y="12078"/>
                </a:lnTo>
                <a:lnTo>
                  <a:pt x="17653" y="12144"/>
                </a:lnTo>
                <a:lnTo>
                  <a:pt x="17332" y="12199"/>
                </a:lnTo>
                <a:lnTo>
                  <a:pt x="17049" y="12221"/>
                </a:lnTo>
                <a:lnTo>
                  <a:pt x="16747" y="12243"/>
                </a:lnTo>
                <a:lnTo>
                  <a:pt x="16464" y="12243"/>
                </a:lnTo>
                <a:lnTo>
                  <a:pt x="16218" y="12243"/>
                </a:lnTo>
                <a:lnTo>
                  <a:pt x="15992" y="12221"/>
                </a:lnTo>
                <a:lnTo>
                  <a:pt x="15746" y="12199"/>
                </a:lnTo>
                <a:lnTo>
                  <a:pt x="15520" y="12155"/>
                </a:lnTo>
                <a:lnTo>
                  <a:pt x="15350" y="12122"/>
                </a:lnTo>
                <a:lnTo>
                  <a:pt x="15161" y="12056"/>
                </a:lnTo>
                <a:lnTo>
                  <a:pt x="14972" y="11990"/>
                </a:lnTo>
                <a:lnTo>
                  <a:pt x="14689" y="11846"/>
                </a:lnTo>
                <a:lnTo>
                  <a:pt x="14444" y="11670"/>
                </a:lnTo>
                <a:lnTo>
                  <a:pt x="14255" y="11483"/>
                </a:lnTo>
                <a:lnTo>
                  <a:pt x="14104" y="11295"/>
                </a:lnTo>
                <a:lnTo>
                  <a:pt x="14028" y="11086"/>
                </a:lnTo>
                <a:lnTo>
                  <a:pt x="13972" y="10888"/>
                </a:lnTo>
                <a:lnTo>
                  <a:pt x="13972" y="10700"/>
                </a:lnTo>
                <a:lnTo>
                  <a:pt x="14009" y="10513"/>
                </a:lnTo>
                <a:lnTo>
                  <a:pt x="14066" y="10359"/>
                </a:lnTo>
                <a:lnTo>
                  <a:pt x="14179" y="10215"/>
                </a:lnTo>
                <a:lnTo>
                  <a:pt x="14406" y="10006"/>
                </a:lnTo>
                <a:lnTo>
                  <a:pt x="14651" y="9830"/>
                </a:lnTo>
                <a:lnTo>
                  <a:pt x="14878" y="9686"/>
                </a:lnTo>
                <a:lnTo>
                  <a:pt x="15123" y="9554"/>
                </a:lnTo>
                <a:lnTo>
                  <a:pt x="15350" y="9477"/>
                </a:lnTo>
                <a:lnTo>
                  <a:pt x="15558" y="9411"/>
                </a:lnTo>
                <a:lnTo>
                  <a:pt x="15803" y="9345"/>
                </a:lnTo>
                <a:lnTo>
                  <a:pt x="16030" y="9323"/>
                </a:lnTo>
                <a:lnTo>
                  <a:pt x="16256" y="9301"/>
                </a:lnTo>
                <a:lnTo>
                  <a:pt x="16464" y="9323"/>
                </a:lnTo>
                <a:lnTo>
                  <a:pt x="16690" y="9345"/>
                </a:lnTo>
                <a:lnTo>
                  <a:pt x="16898" y="9367"/>
                </a:lnTo>
                <a:lnTo>
                  <a:pt x="17332" y="9477"/>
                </a:lnTo>
                <a:lnTo>
                  <a:pt x="17767" y="9598"/>
                </a:lnTo>
                <a:lnTo>
                  <a:pt x="18163" y="9731"/>
                </a:lnTo>
                <a:lnTo>
                  <a:pt x="18597" y="9874"/>
                </a:lnTo>
                <a:lnTo>
                  <a:pt x="18994" y="10006"/>
                </a:lnTo>
                <a:lnTo>
                  <a:pt x="19428" y="10083"/>
                </a:lnTo>
                <a:lnTo>
                  <a:pt x="19617" y="10127"/>
                </a:lnTo>
                <a:lnTo>
                  <a:pt x="19844" y="10149"/>
                </a:lnTo>
                <a:lnTo>
                  <a:pt x="20013" y="10149"/>
                </a:lnTo>
                <a:lnTo>
                  <a:pt x="20240" y="10127"/>
                </a:lnTo>
                <a:lnTo>
                  <a:pt x="20410" y="10105"/>
                </a:lnTo>
                <a:lnTo>
                  <a:pt x="20637" y="10061"/>
                </a:lnTo>
                <a:lnTo>
                  <a:pt x="20844" y="9984"/>
                </a:lnTo>
                <a:lnTo>
                  <a:pt x="21033" y="9896"/>
                </a:lnTo>
                <a:lnTo>
                  <a:pt x="21146" y="9830"/>
                </a:lnTo>
                <a:lnTo>
                  <a:pt x="21203" y="9753"/>
                </a:lnTo>
                <a:lnTo>
                  <a:pt x="21279" y="9642"/>
                </a:lnTo>
                <a:lnTo>
                  <a:pt x="21354" y="9521"/>
                </a:lnTo>
                <a:lnTo>
                  <a:pt x="21430" y="9246"/>
                </a:lnTo>
                <a:lnTo>
                  <a:pt x="21430" y="8904"/>
                </a:lnTo>
                <a:lnTo>
                  <a:pt x="21430" y="8540"/>
                </a:lnTo>
                <a:lnTo>
                  <a:pt x="21392" y="8144"/>
                </a:lnTo>
                <a:lnTo>
                  <a:pt x="21354" y="7714"/>
                </a:lnTo>
                <a:lnTo>
                  <a:pt x="21279" y="7295"/>
                </a:lnTo>
                <a:lnTo>
                  <a:pt x="21146" y="6446"/>
                </a:lnTo>
                <a:lnTo>
                  <a:pt x="20995" y="5686"/>
                </a:lnTo>
                <a:lnTo>
                  <a:pt x="20958" y="5366"/>
                </a:lnTo>
                <a:lnTo>
                  <a:pt x="20958" y="5091"/>
                </a:lnTo>
                <a:lnTo>
                  <a:pt x="20958" y="4860"/>
                </a:lnTo>
                <a:lnTo>
                  <a:pt x="21033" y="4716"/>
                </a:lnTo>
                <a:lnTo>
                  <a:pt x="20637" y="4860"/>
                </a:lnTo>
                <a:lnTo>
                  <a:pt x="20127" y="4992"/>
                </a:lnTo>
                <a:lnTo>
                  <a:pt x="19617" y="5069"/>
                </a:lnTo>
                <a:lnTo>
                  <a:pt x="19032" y="5157"/>
                </a:lnTo>
                <a:lnTo>
                  <a:pt x="18465" y="5201"/>
                </a:lnTo>
                <a:lnTo>
                  <a:pt x="17842" y="5245"/>
                </a:lnTo>
                <a:lnTo>
                  <a:pt x="17219" y="5267"/>
                </a:lnTo>
                <a:lnTo>
                  <a:pt x="16615" y="5267"/>
                </a:lnTo>
                <a:lnTo>
                  <a:pt x="15992" y="5245"/>
                </a:lnTo>
                <a:lnTo>
                  <a:pt x="15369" y="5201"/>
                </a:lnTo>
                <a:lnTo>
                  <a:pt x="14840" y="5157"/>
                </a:lnTo>
                <a:lnTo>
                  <a:pt x="14293" y="5091"/>
                </a:lnTo>
                <a:lnTo>
                  <a:pt x="13783" y="5014"/>
                </a:lnTo>
                <a:lnTo>
                  <a:pt x="13386" y="4926"/>
                </a:lnTo>
                <a:lnTo>
                  <a:pt x="13027" y="4815"/>
                </a:lnTo>
                <a:lnTo>
                  <a:pt x="12725" y="4716"/>
                </a:lnTo>
                <a:lnTo>
                  <a:pt x="12480" y="4606"/>
                </a:lnTo>
                <a:lnTo>
                  <a:pt x="12291" y="4496"/>
                </a:lnTo>
                <a:lnTo>
                  <a:pt x="12197" y="4397"/>
                </a:lnTo>
                <a:lnTo>
                  <a:pt x="12083" y="4286"/>
                </a:lnTo>
                <a:lnTo>
                  <a:pt x="12046" y="4187"/>
                </a:lnTo>
                <a:lnTo>
                  <a:pt x="12008" y="4077"/>
                </a:lnTo>
                <a:lnTo>
                  <a:pt x="12046" y="3967"/>
                </a:lnTo>
                <a:lnTo>
                  <a:pt x="12121" y="3868"/>
                </a:lnTo>
                <a:lnTo>
                  <a:pt x="12197" y="3735"/>
                </a:lnTo>
                <a:lnTo>
                  <a:pt x="12291" y="3614"/>
                </a:lnTo>
                <a:lnTo>
                  <a:pt x="12442" y="3482"/>
                </a:lnTo>
                <a:lnTo>
                  <a:pt x="12631" y="3361"/>
                </a:lnTo>
                <a:lnTo>
                  <a:pt x="13065" y="3085"/>
                </a:lnTo>
                <a:lnTo>
                  <a:pt x="13537" y="2766"/>
                </a:lnTo>
                <a:lnTo>
                  <a:pt x="13783" y="2578"/>
                </a:lnTo>
                <a:lnTo>
                  <a:pt x="13934" y="2380"/>
                </a:lnTo>
                <a:lnTo>
                  <a:pt x="14028" y="2171"/>
                </a:lnTo>
                <a:lnTo>
                  <a:pt x="14104" y="1961"/>
                </a:lnTo>
                <a:lnTo>
                  <a:pt x="14104" y="1730"/>
                </a:lnTo>
                <a:lnTo>
                  <a:pt x="14066" y="1498"/>
                </a:lnTo>
                <a:lnTo>
                  <a:pt x="13972" y="1267"/>
                </a:lnTo>
                <a:lnTo>
                  <a:pt x="13820" y="1057"/>
                </a:lnTo>
                <a:lnTo>
                  <a:pt x="13594" y="837"/>
                </a:lnTo>
                <a:lnTo>
                  <a:pt x="13386" y="628"/>
                </a:lnTo>
                <a:lnTo>
                  <a:pt x="13103" y="462"/>
                </a:lnTo>
                <a:lnTo>
                  <a:pt x="12763" y="308"/>
                </a:lnTo>
                <a:lnTo>
                  <a:pt x="12404" y="187"/>
                </a:lnTo>
                <a:lnTo>
                  <a:pt x="12008" y="77"/>
                </a:lnTo>
                <a:lnTo>
                  <a:pt x="11574" y="33"/>
                </a:lnTo>
                <a:lnTo>
                  <a:pt x="11102" y="11"/>
                </a:lnTo>
                <a:lnTo>
                  <a:pt x="10667" y="11"/>
                </a:lnTo>
                <a:lnTo>
                  <a:pt x="10233" y="77"/>
                </a:lnTo>
                <a:lnTo>
                  <a:pt x="9837" y="187"/>
                </a:lnTo>
                <a:lnTo>
                  <a:pt x="9440" y="286"/>
                </a:lnTo>
                <a:lnTo>
                  <a:pt x="9062" y="462"/>
                </a:lnTo>
                <a:lnTo>
                  <a:pt x="8741" y="628"/>
                </a:lnTo>
                <a:lnTo>
                  <a:pt x="8458" y="815"/>
                </a:lnTo>
                <a:lnTo>
                  <a:pt x="8232" y="1035"/>
                </a:lnTo>
                <a:lnTo>
                  <a:pt x="8062" y="1245"/>
                </a:lnTo>
                <a:lnTo>
                  <a:pt x="7911" y="1476"/>
                </a:lnTo>
                <a:lnTo>
                  <a:pt x="7835" y="1708"/>
                </a:lnTo>
                <a:lnTo>
                  <a:pt x="7797" y="1961"/>
                </a:lnTo>
                <a:lnTo>
                  <a:pt x="7835" y="2193"/>
                </a:lnTo>
                <a:lnTo>
                  <a:pt x="7948" y="2402"/>
                </a:lnTo>
                <a:lnTo>
                  <a:pt x="8062" y="2534"/>
                </a:lnTo>
                <a:lnTo>
                  <a:pt x="8175" y="2644"/>
                </a:lnTo>
                <a:lnTo>
                  <a:pt x="8269" y="2744"/>
                </a:lnTo>
                <a:lnTo>
                  <a:pt x="8420" y="2832"/>
                </a:lnTo>
                <a:lnTo>
                  <a:pt x="8704" y="3019"/>
                </a:lnTo>
                <a:lnTo>
                  <a:pt x="8968" y="3206"/>
                </a:lnTo>
                <a:lnTo>
                  <a:pt x="9138" y="3405"/>
                </a:lnTo>
                <a:lnTo>
                  <a:pt x="9327" y="3570"/>
                </a:lnTo>
                <a:lnTo>
                  <a:pt x="9440" y="3735"/>
                </a:lnTo>
                <a:lnTo>
                  <a:pt x="9516" y="3890"/>
                </a:lnTo>
                <a:lnTo>
                  <a:pt x="9534" y="4033"/>
                </a:lnTo>
                <a:lnTo>
                  <a:pt x="9534" y="4165"/>
                </a:lnTo>
                <a:lnTo>
                  <a:pt x="9516" y="4286"/>
                </a:lnTo>
                <a:lnTo>
                  <a:pt x="9440" y="4397"/>
                </a:lnTo>
                <a:lnTo>
                  <a:pt x="9327" y="4496"/>
                </a:lnTo>
                <a:lnTo>
                  <a:pt x="9176" y="4562"/>
                </a:lnTo>
                <a:lnTo>
                  <a:pt x="9006" y="4628"/>
                </a:lnTo>
                <a:lnTo>
                  <a:pt x="8779" y="4694"/>
                </a:lnTo>
                <a:lnTo>
                  <a:pt x="8534" y="4716"/>
                </a:lnTo>
                <a:lnTo>
                  <a:pt x="8232" y="4716"/>
                </a:lnTo>
                <a:lnTo>
                  <a:pt x="7118" y="4738"/>
                </a:lnTo>
                <a:lnTo>
                  <a:pt x="5947" y="4771"/>
                </a:lnTo>
                <a:lnTo>
                  <a:pt x="4795" y="4815"/>
                </a:lnTo>
                <a:lnTo>
                  <a:pt x="3681" y="4860"/>
                </a:lnTo>
                <a:lnTo>
                  <a:pt x="2662" y="4882"/>
                </a:lnTo>
                <a:lnTo>
                  <a:pt x="1755" y="4882"/>
                </a:lnTo>
                <a:lnTo>
                  <a:pt x="1359" y="4860"/>
                </a:lnTo>
                <a:lnTo>
                  <a:pt x="981" y="4837"/>
                </a:lnTo>
                <a:lnTo>
                  <a:pt x="698" y="4771"/>
                </a:lnTo>
                <a:lnTo>
                  <a:pt x="453" y="4716"/>
                </a:lnTo>
                <a:lnTo>
                  <a:pt x="453" y="5322"/>
                </a:lnTo>
                <a:lnTo>
                  <a:pt x="453" y="6083"/>
                </a:lnTo>
                <a:lnTo>
                  <a:pt x="453" y="6909"/>
                </a:lnTo>
                <a:lnTo>
                  <a:pt x="453" y="7780"/>
                </a:lnTo>
                <a:lnTo>
                  <a:pt x="453" y="8606"/>
                </a:lnTo>
                <a:lnTo>
                  <a:pt x="453" y="9345"/>
                </a:lnTo>
                <a:lnTo>
                  <a:pt x="453" y="9918"/>
                </a:lnTo>
                <a:lnTo>
                  <a:pt x="453" y="10282"/>
                </a:lnTo>
                <a:lnTo>
                  <a:pt x="490" y="10381"/>
                </a:lnTo>
                <a:lnTo>
                  <a:pt x="547" y="10491"/>
                </a:lnTo>
                <a:lnTo>
                  <a:pt x="660" y="10590"/>
                </a:lnTo>
                <a:lnTo>
                  <a:pt x="811" y="10700"/>
                </a:lnTo>
                <a:lnTo>
                  <a:pt x="981" y="10811"/>
                </a:lnTo>
                <a:lnTo>
                  <a:pt x="1208" y="10888"/>
                </a:lnTo>
                <a:lnTo>
                  <a:pt x="1453" y="10954"/>
                </a:lnTo>
                <a:lnTo>
                  <a:pt x="1718" y="11020"/>
                </a:lnTo>
                <a:lnTo>
                  <a:pt x="1963" y="11064"/>
                </a:lnTo>
                <a:lnTo>
                  <a:pt x="2265" y="11086"/>
                </a:lnTo>
                <a:lnTo>
                  <a:pt x="2548" y="11064"/>
                </a:lnTo>
                <a:lnTo>
                  <a:pt x="2794" y="11042"/>
                </a:lnTo>
                <a:lnTo>
                  <a:pt x="3096" y="10976"/>
                </a:lnTo>
                <a:lnTo>
                  <a:pt x="3341" y="10888"/>
                </a:lnTo>
                <a:lnTo>
                  <a:pt x="3606" y="10766"/>
                </a:lnTo>
                <a:lnTo>
                  <a:pt x="3813" y="10590"/>
                </a:lnTo>
                <a:close/>
              </a:path>
            </a:pathLst>
          </a:custGeom>
          <a:solidFill>
            <a:srgbClr val="0000FF"/>
          </a:solidFill>
          <a:ln w="57150">
            <a:solidFill>
              <a:srgbClr val="FFFFFF"/>
            </a:solidFill>
            <a:miter lim="800000"/>
            <a:headEnd/>
            <a:tailEnd/>
          </a:ln>
          <a:effectLst>
            <a:outerShdw dist="135003" dir="2471156" algn="ctr" rotWithShape="0">
              <a:srgbClr val="000000">
                <a:alpha val="50000"/>
              </a:srgbClr>
            </a:outerShdw>
          </a:effectLst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30406" name="Puzzle1"/>
          <p:cNvSpPr>
            <a:spLocks noEditPoints="1" noChangeArrowheads="1"/>
          </p:cNvSpPr>
          <p:nvPr/>
        </p:nvSpPr>
        <p:spPr bwMode="gray">
          <a:xfrm>
            <a:off x="2362200" y="2151063"/>
            <a:ext cx="2806700" cy="1614487"/>
          </a:xfrm>
          <a:custGeom>
            <a:avLst/>
            <a:gdLst>
              <a:gd name="T0" fmla="*/ 16740 w 21600"/>
              <a:gd name="T1" fmla="*/ 21078 h 21600"/>
              <a:gd name="T2" fmla="*/ 16976 w 21600"/>
              <a:gd name="T3" fmla="*/ 521 h 21600"/>
              <a:gd name="T4" fmla="*/ 4725 w 21600"/>
              <a:gd name="T5" fmla="*/ 856 h 21600"/>
              <a:gd name="T6" fmla="*/ 5040 w 21600"/>
              <a:gd name="T7" fmla="*/ 21004 h 21600"/>
              <a:gd name="T8" fmla="*/ 10811 w 21600"/>
              <a:gd name="T9" fmla="*/ 12885 h 21600"/>
              <a:gd name="T10" fmla="*/ 10845 w 21600"/>
              <a:gd name="T11" fmla="*/ 8714 h 21600"/>
              <a:gd name="T12" fmla="*/ 21600 w 21600"/>
              <a:gd name="T13" fmla="*/ 10000 h 21600"/>
              <a:gd name="T14" fmla="*/ 56 w 21600"/>
              <a:gd name="T15" fmla="*/ 10000 h 21600"/>
              <a:gd name="T16" fmla="*/ 6086 w 21600"/>
              <a:gd name="T17" fmla="*/ 2569 h 21600"/>
              <a:gd name="T18" fmla="*/ 16132 w 21600"/>
              <a:gd name="T19" fmla="*/ 19552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9360" y="20836"/>
                </a:moveTo>
                <a:lnTo>
                  <a:pt x="9528" y="20836"/>
                </a:lnTo>
                <a:lnTo>
                  <a:pt x="9686" y="20762"/>
                </a:lnTo>
                <a:lnTo>
                  <a:pt x="9810" y="20687"/>
                </a:lnTo>
                <a:lnTo>
                  <a:pt x="9922" y="20575"/>
                </a:lnTo>
                <a:lnTo>
                  <a:pt x="10012" y="20426"/>
                </a:lnTo>
                <a:lnTo>
                  <a:pt x="10068" y="20296"/>
                </a:lnTo>
                <a:lnTo>
                  <a:pt x="10113" y="20110"/>
                </a:lnTo>
                <a:lnTo>
                  <a:pt x="10136" y="19905"/>
                </a:lnTo>
                <a:lnTo>
                  <a:pt x="10136" y="19682"/>
                </a:lnTo>
                <a:lnTo>
                  <a:pt x="10113" y="19440"/>
                </a:lnTo>
                <a:lnTo>
                  <a:pt x="10068" y="19142"/>
                </a:lnTo>
                <a:lnTo>
                  <a:pt x="10012" y="18900"/>
                </a:lnTo>
                <a:lnTo>
                  <a:pt x="9900" y="18620"/>
                </a:lnTo>
                <a:lnTo>
                  <a:pt x="9787" y="18285"/>
                </a:lnTo>
                <a:lnTo>
                  <a:pt x="9641" y="17968"/>
                </a:lnTo>
                <a:lnTo>
                  <a:pt x="9472" y="17652"/>
                </a:lnTo>
                <a:lnTo>
                  <a:pt x="9382" y="17466"/>
                </a:lnTo>
                <a:lnTo>
                  <a:pt x="9315" y="17298"/>
                </a:lnTo>
                <a:lnTo>
                  <a:pt x="9258" y="17112"/>
                </a:lnTo>
                <a:lnTo>
                  <a:pt x="9191" y="16926"/>
                </a:lnTo>
                <a:lnTo>
                  <a:pt x="9123" y="16535"/>
                </a:lnTo>
                <a:lnTo>
                  <a:pt x="9101" y="16144"/>
                </a:lnTo>
                <a:lnTo>
                  <a:pt x="9101" y="15753"/>
                </a:lnTo>
                <a:lnTo>
                  <a:pt x="9168" y="15362"/>
                </a:lnTo>
                <a:lnTo>
                  <a:pt x="9236" y="14971"/>
                </a:lnTo>
                <a:lnTo>
                  <a:pt x="9360" y="14580"/>
                </a:lnTo>
                <a:lnTo>
                  <a:pt x="9495" y="14244"/>
                </a:lnTo>
                <a:lnTo>
                  <a:pt x="9663" y="13891"/>
                </a:lnTo>
                <a:lnTo>
                  <a:pt x="9855" y="13611"/>
                </a:lnTo>
                <a:lnTo>
                  <a:pt x="10068" y="13351"/>
                </a:lnTo>
                <a:lnTo>
                  <a:pt x="10293" y="13146"/>
                </a:lnTo>
                <a:lnTo>
                  <a:pt x="10552" y="12997"/>
                </a:lnTo>
                <a:lnTo>
                  <a:pt x="10811" y="12885"/>
                </a:lnTo>
                <a:lnTo>
                  <a:pt x="11069" y="12866"/>
                </a:lnTo>
                <a:lnTo>
                  <a:pt x="11351" y="12885"/>
                </a:lnTo>
                <a:lnTo>
                  <a:pt x="11610" y="12997"/>
                </a:lnTo>
                <a:lnTo>
                  <a:pt x="11846" y="13183"/>
                </a:lnTo>
                <a:lnTo>
                  <a:pt x="12060" y="13388"/>
                </a:lnTo>
                <a:lnTo>
                  <a:pt x="12251" y="13648"/>
                </a:lnTo>
                <a:lnTo>
                  <a:pt x="12419" y="13928"/>
                </a:lnTo>
                <a:lnTo>
                  <a:pt x="12555" y="14244"/>
                </a:lnTo>
                <a:lnTo>
                  <a:pt x="12690" y="14617"/>
                </a:lnTo>
                <a:lnTo>
                  <a:pt x="12768" y="15008"/>
                </a:lnTo>
                <a:lnTo>
                  <a:pt x="12836" y="15399"/>
                </a:lnTo>
                <a:lnTo>
                  <a:pt x="12858" y="15753"/>
                </a:lnTo>
                <a:lnTo>
                  <a:pt x="12858" y="16144"/>
                </a:lnTo>
                <a:lnTo>
                  <a:pt x="12813" y="16535"/>
                </a:lnTo>
                <a:lnTo>
                  <a:pt x="12746" y="16888"/>
                </a:lnTo>
                <a:lnTo>
                  <a:pt x="12667" y="17224"/>
                </a:lnTo>
                <a:lnTo>
                  <a:pt x="12510" y="17503"/>
                </a:lnTo>
                <a:lnTo>
                  <a:pt x="12228" y="18043"/>
                </a:lnTo>
                <a:lnTo>
                  <a:pt x="11970" y="18546"/>
                </a:lnTo>
                <a:lnTo>
                  <a:pt x="11868" y="18751"/>
                </a:lnTo>
                <a:lnTo>
                  <a:pt x="11778" y="18974"/>
                </a:lnTo>
                <a:lnTo>
                  <a:pt x="11711" y="19179"/>
                </a:lnTo>
                <a:lnTo>
                  <a:pt x="11666" y="19365"/>
                </a:lnTo>
                <a:lnTo>
                  <a:pt x="11632" y="19570"/>
                </a:lnTo>
                <a:lnTo>
                  <a:pt x="11632" y="19756"/>
                </a:lnTo>
                <a:lnTo>
                  <a:pt x="11632" y="19942"/>
                </a:lnTo>
                <a:lnTo>
                  <a:pt x="11643" y="20110"/>
                </a:lnTo>
                <a:lnTo>
                  <a:pt x="11711" y="20296"/>
                </a:lnTo>
                <a:lnTo>
                  <a:pt x="11801" y="20464"/>
                </a:lnTo>
                <a:lnTo>
                  <a:pt x="11891" y="20650"/>
                </a:lnTo>
                <a:lnTo>
                  <a:pt x="12037" y="20836"/>
                </a:lnTo>
                <a:lnTo>
                  <a:pt x="12206" y="21004"/>
                </a:lnTo>
                <a:lnTo>
                  <a:pt x="12419" y="21190"/>
                </a:lnTo>
                <a:lnTo>
                  <a:pt x="12667" y="21320"/>
                </a:lnTo>
                <a:lnTo>
                  <a:pt x="12960" y="21432"/>
                </a:lnTo>
                <a:lnTo>
                  <a:pt x="13286" y="21544"/>
                </a:lnTo>
                <a:lnTo>
                  <a:pt x="13612" y="21655"/>
                </a:lnTo>
                <a:lnTo>
                  <a:pt x="13983" y="21693"/>
                </a:lnTo>
                <a:lnTo>
                  <a:pt x="14343" y="21730"/>
                </a:lnTo>
                <a:lnTo>
                  <a:pt x="14715" y="21730"/>
                </a:lnTo>
                <a:lnTo>
                  <a:pt x="15075" y="21730"/>
                </a:lnTo>
                <a:lnTo>
                  <a:pt x="15446" y="21655"/>
                </a:lnTo>
                <a:lnTo>
                  <a:pt x="15794" y="21581"/>
                </a:lnTo>
                <a:lnTo>
                  <a:pt x="16132" y="21432"/>
                </a:lnTo>
                <a:lnTo>
                  <a:pt x="16458" y="21302"/>
                </a:lnTo>
                <a:lnTo>
                  <a:pt x="16740" y="21078"/>
                </a:lnTo>
                <a:lnTo>
                  <a:pt x="16976" y="20836"/>
                </a:lnTo>
                <a:lnTo>
                  <a:pt x="17043" y="20650"/>
                </a:lnTo>
                <a:lnTo>
                  <a:pt x="17088" y="20426"/>
                </a:lnTo>
                <a:lnTo>
                  <a:pt x="17133" y="20222"/>
                </a:lnTo>
                <a:lnTo>
                  <a:pt x="17156" y="19980"/>
                </a:lnTo>
                <a:lnTo>
                  <a:pt x="17167" y="19477"/>
                </a:lnTo>
                <a:lnTo>
                  <a:pt x="17167" y="18974"/>
                </a:lnTo>
                <a:lnTo>
                  <a:pt x="17156" y="18397"/>
                </a:lnTo>
                <a:lnTo>
                  <a:pt x="17111" y="17820"/>
                </a:lnTo>
                <a:lnTo>
                  <a:pt x="17066" y="17261"/>
                </a:lnTo>
                <a:lnTo>
                  <a:pt x="16998" y="16646"/>
                </a:lnTo>
                <a:lnTo>
                  <a:pt x="16852" y="15511"/>
                </a:lnTo>
                <a:lnTo>
                  <a:pt x="16740" y="14393"/>
                </a:lnTo>
                <a:lnTo>
                  <a:pt x="16717" y="13928"/>
                </a:lnTo>
                <a:lnTo>
                  <a:pt x="16695" y="13462"/>
                </a:lnTo>
                <a:lnTo>
                  <a:pt x="16717" y="13071"/>
                </a:lnTo>
                <a:lnTo>
                  <a:pt x="16785" y="12755"/>
                </a:lnTo>
                <a:lnTo>
                  <a:pt x="16852" y="12419"/>
                </a:lnTo>
                <a:lnTo>
                  <a:pt x="16953" y="12140"/>
                </a:lnTo>
                <a:lnTo>
                  <a:pt x="17088" y="11898"/>
                </a:lnTo>
                <a:lnTo>
                  <a:pt x="17212" y="11675"/>
                </a:lnTo>
                <a:lnTo>
                  <a:pt x="17370" y="11470"/>
                </a:lnTo>
                <a:lnTo>
                  <a:pt x="17516" y="11284"/>
                </a:lnTo>
                <a:lnTo>
                  <a:pt x="17696" y="11135"/>
                </a:lnTo>
                <a:lnTo>
                  <a:pt x="17865" y="11042"/>
                </a:lnTo>
                <a:lnTo>
                  <a:pt x="18033" y="10930"/>
                </a:lnTo>
                <a:lnTo>
                  <a:pt x="18213" y="10893"/>
                </a:lnTo>
                <a:lnTo>
                  <a:pt x="18382" y="10893"/>
                </a:lnTo>
                <a:lnTo>
                  <a:pt x="18551" y="10967"/>
                </a:lnTo>
                <a:lnTo>
                  <a:pt x="18708" y="11042"/>
                </a:lnTo>
                <a:lnTo>
                  <a:pt x="18855" y="11172"/>
                </a:lnTo>
                <a:lnTo>
                  <a:pt x="19012" y="11358"/>
                </a:lnTo>
                <a:lnTo>
                  <a:pt x="19136" y="11600"/>
                </a:lnTo>
                <a:lnTo>
                  <a:pt x="19271" y="11861"/>
                </a:lnTo>
                <a:lnTo>
                  <a:pt x="19440" y="12028"/>
                </a:lnTo>
                <a:lnTo>
                  <a:pt x="19608" y="12177"/>
                </a:lnTo>
                <a:lnTo>
                  <a:pt x="19822" y="12289"/>
                </a:lnTo>
                <a:lnTo>
                  <a:pt x="20025" y="12289"/>
                </a:lnTo>
                <a:lnTo>
                  <a:pt x="20238" y="12289"/>
                </a:lnTo>
                <a:lnTo>
                  <a:pt x="20452" y="12215"/>
                </a:lnTo>
                <a:lnTo>
                  <a:pt x="20643" y="12103"/>
                </a:lnTo>
                <a:lnTo>
                  <a:pt x="20846" y="11973"/>
                </a:lnTo>
                <a:lnTo>
                  <a:pt x="21037" y="11786"/>
                </a:lnTo>
                <a:lnTo>
                  <a:pt x="21206" y="11563"/>
                </a:lnTo>
                <a:lnTo>
                  <a:pt x="21363" y="11321"/>
                </a:lnTo>
                <a:lnTo>
                  <a:pt x="21465" y="11079"/>
                </a:lnTo>
                <a:lnTo>
                  <a:pt x="21577" y="10744"/>
                </a:lnTo>
                <a:lnTo>
                  <a:pt x="21622" y="10427"/>
                </a:lnTo>
                <a:lnTo>
                  <a:pt x="21645" y="10111"/>
                </a:lnTo>
                <a:lnTo>
                  <a:pt x="21622" y="9608"/>
                </a:lnTo>
                <a:lnTo>
                  <a:pt x="21577" y="9142"/>
                </a:lnTo>
                <a:lnTo>
                  <a:pt x="21465" y="8751"/>
                </a:lnTo>
                <a:lnTo>
                  <a:pt x="21363" y="8397"/>
                </a:lnTo>
                <a:lnTo>
                  <a:pt x="21206" y="8062"/>
                </a:lnTo>
                <a:lnTo>
                  <a:pt x="21037" y="7820"/>
                </a:lnTo>
                <a:lnTo>
                  <a:pt x="20846" y="7597"/>
                </a:lnTo>
                <a:lnTo>
                  <a:pt x="20643" y="7429"/>
                </a:lnTo>
                <a:lnTo>
                  <a:pt x="20452" y="7317"/>
                </a:lnTo>
                <a:lnTo>
                  <a:pt x="20238" y="7206"/>
                </a:lnTo>
                <a:lnTo>
                  <a:pt x="20025" y="7168"/>
                </a:lnTo>
                <a:lnTo>
                  <a:pt x="19822" y="7206"/>
                </a:lnTo>
                <a:lnTo>
                  <a:pt x="19608" y="7243"/>
                </a:lnTo>
                <a:lnTo>
                  <a:pt x="19440" y="7355"/>
                </a:lnTo>
                <a:lnTo>
                  <a:pt x="19271" y="7504"/>
                </a:lnTo>
                <a:lnTo>
                  <a:pt x="19136" y="7708"/>
                </a:lnTo>
                <a:lnTo>
                  <a:pt x="19012" y="7895"/>
                </a:lnTo>
                <a:lnTo>
                  <a:pt x="18832" y="8025"/>
                </a:lnTo>
                <a:lnTo>
                  <a:pt x="18663" y="8174"/>
                </a:lnTo>
                <a:lnTo>
                  <a:pt x="18472" y="8248"/>
                </a:lnTo>
                <a:lnTo>
                  <a:pt x="18270" y="8286"/>
                </a:lnTo>
                <a:lnTo>
                  <a:pt x="18078" y="8323"/>
                </a:lnTo>
                <a:lnTo>
                  <a:pt x="17887" y="8323"/>
                </a:lnTo>
                <a:lnTo>
                  <a:pt x="17696" y="8248"/>
                </a:lnTo>
                <a:lnTo>
                  <a:pt x="17493" y="8174"/>
                </a:lnTo>
                <a:lnTo>
                  <a:pt x="17302" y="8062"/>
                </a:lnTo>
                <a:lnTo>
                  <a:pt x="17133" y="7969"/>
                </a:lnTo>
                <a:lnTo>
                  <a:pt x="16976" y="7783"/>
                </a:lnTo>
                <a:lnTo>
                  <a:pt x="16852" y="7597"/>
                </a:lnTo>
                <a:lnTo>
                  <a:pt x="16740" y="7429"/>
                </a:lnTo>
                <a:lnTo>
                  <a:pt x="16672" y="7168"/>
                </a:lnTo>
                <a:lnTo>
                  <a:pt x="16638" y="6926"/>
                </a:lnTo>
                <a:lnTo>
                  <a:pt x="16616" y="6498"/>
                </a:lnTo>
                <a:lnTo>
                  <a:pt x="16616" y="5772"/>
                </a:lnTo>
                <a:lnTo>
                  <a:pt x="16650" y="4915"/>
                </a:lnTo>
                <a:lnTo>
                  <a:pt x="16695" y="3928"/>
                </a:lnTo>
                <a:lnTo>
                  <a:pt x="16762" y="2960"/>
                </a:lnTo>
                <a:lnTo>
                  <a:pt x="16830" y="1992"/>
                </a:lnTo>
                <a:lnTo>
                  <a:pt x="16908" y="1173"/>
                </a:lnTo>
                <a:lnTo>
                  <a:pt x="16976" y="521"/>
                </a:lnTo>
                <a:lnTo>
                  <a:pt x="16953" y="521"/>
                </a:lnTo>
                <a:lnTo>
                  <a:pt x="16931" y="521"/>
                </a:lnTo>
                <a:lnTo>
                  <a:pt x="16267" y="484"/>
                </a:lnTo>
                <a:lnTo>
                  <a:pt x="15637" y="428"/>
                </a:lnTo>
                <a:lnTo>
                  <a:pt x="15063" y="353"/>
                </a:lnTo>
                <a:lnTo>
                  <a:pt x="14523" y="279"/>
                </a:lnTo>
                <a:lnTo>
                  <a:pt x="14040" y="167"/>
                </a:lnTo>
                <a:lnTo>
                  <a:pt x="13635" y="93"/>
                </a:lnTo>
                <a:lnTo>
                  <a:pt x="13331" y="18"/>
                </a:lnTo>
                <a:lnTo>
                  <a:pt x="13117" y="18"/>
                </a:lnTo>
                <a:lnTo>
                  <a:pt x="12982" y="18"/>
                </a:lnTo>
                <a:lnTo>
                  <a:pt x="12858" y="130"/>
                </a:lnTo>
                <a:lnTo>
                  <a:pt x="12723" y="279"/>
                </a:lnTo>
                <a:lnTo>
                  <a:pt x="12622" y="446"/>
                </a:lnTo>
                <a:lnTo>
                  <a:pt x="12510" y="670"/>
                </a:lnTo>
                <a:lnTo>
                  <a:pt x="12419" y="912"/>
                </a:lnTo>
                <a:lnTo>
                  <a:pt x="12363" y="1210"/>
                </a:lnTo>
                <a:lnTo>
                  <a:pt x="12318" y="1526"/>
                </a:lnTo>
                <a:lnTo>
                  <a:pt x="12273" y="1843"/>
                </a:lnTo>
                <a:lnTo>
                  <a:pt x="12251" y="2215"/>
                </a:lnTo>
                <a:lnTo>
                  <a:pt x="12273" y="2532"/>
                </a:lnTo>
                <a:lnTo>
                  <a:pt x="12318" y="2886"/>
                </a:lnTo>
                <a:lnTo>
                  <a:pt x="12386" y="3240"/>
                </a:lnTo>
                <a:lnTo>
                  <a:pt x="12464" y="3556"/>
                </a:lnTo>
                <a:lnTo>
                  <a:pt x="12577" y="3891"/>
                </a:lnTo>
                <a:lnTo>
                  <a:pt x="12746" y="4171"/>
                </a:lnTo>
                <a:lnTo>
                  <a:pt x="12926" y="4487"/>
                </a:lnTo>
                <a:lnTo>
                  <a:pt x="13050" y="4860"/>
                </a:lnTo>
                <a:lnTo>
                  <a:pt x="13162" y="5251"/>
                </a:lnTo>
                <a:lnTo>
                  <a:pt x="13218" y="5604"/>
                </a:lnTo>
                <a:lnTo>
                  <a:pt x="13263" y="5995"/>
                </a:lnTo>
                <a:lnTo>
                  <a:pt x="13241" y="6386"/>
                </a:lnTo>
                <a:lnTo>
                  <a:pt x="13218" y="6740"/>
                </a:lnTo>
                <a:lnTo>
                  <a:pt x="13139" y="7094"/>
                </a:lnTo>
                <a:lnTo>
                  <a:pt x="13050" y="7429"/>
                </a:lnTo>
                <a:lnTo>
                  <a:pt x="12903" y="7746"/>
                </a:lnTo>
                <a:lnTo>
                  <a:pt x="12723" y="8025"/>
                </a:lnTo>
                <a:lnTo>
                  <a:pt x="12532" y="8286"/>
                </a:lnTo>
                <a:lnTo>
                  <a:pt x="12318" y="8491"/>
                </a:lnTo>
                <a:lnTo>
                  <a:pt x="12060" y="8677"/>
                </a:lnTo>
                <a:lnTo>
                  <a:pt x="11756" y="8788"/>
                </a:lnTo>
                <a:lnTo>
                  <a:pt x="11452" y="8826"/>
                </a:lnTo>
                <a:lnTo>
                  <a:pt x="11283" y="8826"/>
                </a:lnTo>
                <a:lnTo>
                  <a:pt x="11126" y="8826"/>
                </a:lnTo>
                <a:lnTo>
                  <a:pt x="11002" y="8788"/>
                </a:lnTo>
                <a:lnTo>
                  <a:pt x="10845" y="8714"/>
                </a:lnTo>
                <a:lnTo>
                  <a:pt x="10721" y="8640"/>
                </a:lnTo>
                <a:lnTo>
                  <a:pt x="10608" y="8565"/>
                </a:lnTo>
                <a:lnTo>
                  <a:pt x="10485" y="8453"/>
                </a:lnTo>
                <a:lnTo>
                  <a:pt x="10372" y="8323"/>
                </a:lnTo>
                <a:lnTo>
                  <a:pt x="10181" y="8062"/>
                </a:lnTo>
                <a:lnTo>
                  <a:pt x="10035" y="7746"/>
                </a:lnTo>
                <a:lnTo>
                  <a:pt x="9900" y="7392"/>
                </a:lnTo>
                <a:lnTo>
                  <a:pt x="9787" y="7001"/>
                </a:lnTo>
                <a:lnTo>
                  <a:pt x="9731" y="6610"/>
                </a:lnTo>
                <a:lnTo>
                  <a:pt x="9686" y="6219"/>
                </a:lnTo>
                <a:lnTo>
                  <a:pt x="9663" y="5772"/>
                </a:lnTo>
                <a:lnTo>
                  <a:pt x="9686" y="5381"/>
                </a:lnTo>
                <a:lnTo>
                  <a:pt x="9753" y="4990"/>
                </a:lnTo>
                <a:lnTo>
                  <a:pt x="9832" y="4636"/>
                </a:lnTo>
                <a:lnTo>
                  <a:pt x="9945" y="4320"/>
                </a:lnTo>
                <a:lnTo>
                  <a:pt x="10068" y="4022"/>
                </a:lnTo>
                <a:lnTo>
                  <a:pt x="10203" y="3817"/>
                </a:lnTo>
                <a:lnTo>
                  <a:pt x="10316" y="3593"/>
                </a:lnTo>
                <a:lnTo>
                  <a:pt x="10395" y="3351"/>
                </a:lnTo>
                <a:lnTo>
                  <a:pt x="10462" y="3109"/>
                </a:lnTo>
                <a:lnTo>
                  <a:pt x="10507" y="2848"/>
                </a:lnTo>
                <a:lnTo>
                  <a:pt x="10530" y="2606"/>
                </a:lnTo>
                <a:lnTo>
                  <a:pt x="10507" y="2346"/>
                </a:lnTo>
                <a:lnTo>
                  <a:pt x="10462" y="2141"/>
                </a:lnTo>
                <a:lnTo>
                  <a:pt x="10395" y="1880"/>
                </a:lnTo>
                <a:lnTo>
                  <a:pt x="10293" y="1638"/>
                </a:lnTo>
                <a:lnTo>
                  <a:pt x="10158" y="1415"/>
                </a:lnTo>
                <a:lnTo>
                  <a:pt x="9967" y="1210"/>
                </a:lnTo>
                <a:lnTo>
                  <a:pt x="9753" y="986"/>
                </a:lnTo>
                <a:lnTo>
                  <a:pt x="9495" y="819"/>
                </a:lnTo>
                <a:lnTo>
                  <a:pt x="9191" y="670"/>
                </a:lnTo>
                <a:lnTo>
                  <a:pt x="8842" y="521"/>
                </a:lnTo>
                <a:lnTo>
                  <a:pt x="8471" y="446"/>
                </a:lnTo>
                <a:lnTo>
                  <a:pt x="7998" y="428"/>
                </a:lnTo>
                <a:lnTo>
                  <a:pt x="7413" y="428"/>
                </a:lnTo>
                <a:lnTo>
                  <a:pt x="6817" y="446"/>
                </a:lnTo>
                <a:lnTo>
                  <a:pt x="6187" y="521"/>
                </a:lnTo>
                <a:lnTo>
                  <a:pt x="5602" y="633"/>
                </a:lnTo>
                <a:lnTo>
                  <a:pt x="5107" y="744"/>
                </a:lnTo>
                <a:lnTo>
                  <a:pt x="4725" y="856"/>
                </a:lnTo>
                <a:lnTo>
                  <a:pt x="4848" y="1564"/>
                </a:lnTo>
                <a:lnTo>
                  <a:pt x="5028" y="2495"/>
                </a:lnTo>
                <a:lnTo>
                  <a:pt x="5175" y="3556"/>
                </a:lnTo>
                <a:lnTo>
                  <a:pt x="5298" y="4673"/>
                </a:lnTo>
                <a:lnTo>
                  <a:pt x="5343" y="5213"/>
                </a:lnTo>
                <a:lnTo>
                  <a:pt x="5388" y="5753"/>
                </a:lnTo>
                <a:lnTo>
                  <a:pt x="5411" y="6275"/>
                </a:lnTo>
                <a:lnTo>
                  <a:pt x="5411" y="6740"/>
                </a:lnTo>
                <a:lnTo>
                  <a:pt x="5366" y="7168"/>
                </a:lnTo>
                <a:lnTo>
                  <a:pt x="5321" y="7541"/>
                </a:lnTo>
                <a:lnTo>
                  <a:pt x="5287" y="7708"/>
                </a:lnTo>
                <a:lnTo>
                  <a:pt x="5242" y="7857"/>
                </a:lnTo>
                <a:lnTo>
                  <a:pt x="5197" y="7969"/>
                </a:lnTo>
                <a:lnTo>
                  <a:pt x="5130" y="8062"/>
                </a:lnTo>
                <a:lnTo>
                  <a:pt x="5006" y="8248"/>
                </a:lnTo>
                <a:lnTo>
                  <a:pt x="4848" y="8397"/>
                </a:lnTo>
                <a:lnTo>
                  <a:pt x="4725" y="8528"/>
                </a:lnTo>
                <a:lnTo>
                  <a:pt x="4567" y="8640"/>
                </a:lnTo>
                <a:lnTo>
                  <a:pt x="4421" y="8714"/>
                </a:lnTo>
                <a:lnTo>
                  <a:pt x="4263" y="8751"/>
                </a:lnTo>
                <a:lnTo>
                  <a:pt x="4095" y="8788"/>
                </a:lnTo>
                <a:lnTo>
                  <a:pt x="3948" y="8788"/>
                </a:lnTo>
                <a:lnTo>
                  <a:pt x="3791" y="8751"/>
                </a:lnTo>
                <a:lnTo>
                  <a:pt x="3667" y="8714"/>
                </a:lnTo>
                <a:lnTo>
                  <a:pt x="3510" y="8677"/>
                </a:lnTo>
                <a:lnTo>
                  <a:pt x="3386" y="8602"/>
                </a:lnTo>
                <a:lnTo>
                  <a:pt x="3251" y="8491"/>
                </a:lnTo>
                <a:lnTo>
                  <a:pt x="3127" y="8360"/>
                </a:lnTo>
                <a:lnTo>
                  <a:pt x="3015" y="8248"/>
                </a:lnTo>
                <a:lnTo>
                  <a:pt x="2925" y="8062"/>
                </a:lnTo>
                <a:lnTo>
                  <a:pt x="2778" y="7857"/>
                </a:lnTo>
                <a:lnTo>
                  <a:pt x="2610" y="7671"/>
                </a:lnTo>
                <a:lnTo>
                  <a:pt x="2407" y="7541"/>
                </a:lnTo>
                <a:lnTo>
                  <a:pt x="2171" y="7466"/>
                </a:lnTo>
                <a:lnTo>
                  <a:pt x="1957" y="7429"/>
                </a:lnTo>
                <a:lnTo>
                  <a:pt x="1698" y="7429"/>
                </a:lnTo>
                <a:lnTo>
                  <a:pt x="1462" y="7466"/>
                </a:lnTo>
                <a:lnTo>
                  <a:pt x="1226" y="7559"/>
                </a:lnTo>
                <a:lnTo>
                  <a:pt x="989" y="7708"/>
                </a:lnTo>
                <a:lnTo>
                  <a:pt x="776" y="7932"/>
                </a:lnTo>
                <a:lnTo>
                  <a:pt x="551" y="8211"/>
                </a:lnTo>
                <a:lnTo>
                  <a:pt x="382" y="8528"/>
                </a:lnTo>
                <a:lnTo>
                  <a:pt x="315" y="8714"/>
                </a:lnTo>
                <a:lnTo>
                  <a:pt x="236" y="8919"/>
                </a:lnTo>
                <a:lnTo>
                  <a:pt x="191" y="9142"/>
                </a:lnTo>
                <a:lnTo>
                  <a:pt x="123" y="9347"/>
                </a:lnTo>
                <a:lnTo>
                  <a:pt x="78" y="9608"/>
                </a:lnTo>
                <a:lnTo>
                  <a:pt x="56" y="9887"/>
                </a:lnTo>
                <a:lnTo>
                  <a:pt x="33" y="10185"/>
                </a:lnTo>
                <a:lnTo>
                  <a:pt x="33" y="10464"/>
                </a:lnTo>
                <a:lnTo>
                  <a:pt x="33" y="10706"/>
                </a:lnTo>
                <a:lnTo>
                  <a:pt x="56" y="10967"/>
                </a:lnTo>
                <a:lnTo>
                  <a:pt x="78" y="11172"/>
                </a:lnTo>
                <a:lnTo>
                  <a:pt x="123" y="11395"/>
                </a:lnTo>
                <a:lnTo>
                  <a:pt x="168" y="11600"/>
                </a:lnTo>
                <a:lnTo>
                  <a:pt x="236" y="11786"/>
                </a:lnTo>
                <a:lnTo>
                  <a:pt x="292" y="11973"/>
                </a:lnTo>
                <a:lnTo>
                  <a:pt x="382" y="12140"/>
                </a:lnTo>
                <a:lnTo>
                  <a:pt x="540" y="12419"/>
                </a:lnTo>
                <a:lnTo>
                  <a:pt x="731" y="12680"/>
                </a:lnTo>
                <a:lnTo>
                  <a:pt x="944" y="12866"/>
                </a:lnTo>
                <a:lnTo>
                  <a:pt x="1158" y="12997"/>
                </a:lnTo>
                <a:lnTo>
                  <a:pt x="1395" y="13108"/>
                </a:lnTo>
                <a:lnTo>
                  <a:pt x="1608" y="13183"/>
                </a:lnTo>
                <a:lnTo>
                  <a:pt x="1856" y="13183"/>
                </a:lnTo>
                <a:lnTo>
                  <a:pt x="2070" y="13146"/>
                </a:lnTo>
                <a:lnTo>
                  <a:pt x="2261" y="13071"/>
                </a:lnTo>
                <a:lnTo>
                  <a:pt x="2430" y="12960"/>
                </a:lnTo>
                <a:lnTo>
                  <a:pt x="2587" y="12792"/>
                </a:lnTo>
                <a:lnTo>
                  <a:pt x="2688" y="12606"/>
                </a:lnTo>
                <a:lnTo>
                  <a:pt x="2801" y="12419"/>
                </a:lnTo>
                <a:lnTo>
                  <a:pt x="2925" y="12289"/>
                </a:lnTo>
                <a:lnTo>
                  <a:pt x="3082" y="12177"/>
                </a:lnTo>
                <a:lnTo>
                  <a:pt x="3228" y="12103"/>
                </a:lnTo>
                <a:lnTo>
                  <a:pt x="3408" y="12103"/>
                </a:lnTo>
                <a:lnTo>
                  <a:pt x="3577" y="12103"/>
                </a:lnTo>
                <a:lnTo>
                  <a:pt x="3723" y="12177"/>
                </a:lnTo>
                <a:lnTo>
                  <a:pt x="3903" y="12252"/>
                </a:lnTo>
                <a:lnTo>
                  <a:pt x="4072" y="12364"/>
                </a:lnTo>
                <a:lnTo>
                  <a:pt x="4230" y="12494"/>
                </a:lnTo>
                <a:lnTo>
                  <a:pt x="4353" y="12643"/>
                </a:lnTo>
                <a:lnTo>
                  <a:pt x="4488" y="12829"/>
                </a:lnTo>
                <a:lnTo>
                  <a:pt x="4567" y="13034"/>
                </a:lnTo>
                <a:lnTo>
                  <a:pt x="4657" y="13257"/>
                </a:lnTo>
                <a:lnTo>
                  <a:pt x="4702" y="13462"/>
                </a:lnTo>
                <a:lnTo>
                  <a:pt x="4725" y="13686"/>
                </a:lnTo>
                <a:lnTo>
                  <a:pt x="4702" y="14282"/>
                </a:lnTo>
                <a:lnTo>
                  <a:pt x="4657" y="15045"/>
                </a:lnTo>
                <a:lnTo>
                  <a:pt x="4612" y="15976"/>
                </a:lnTo>
                <a:lnTo>
                  <a:pt x="4590" y="16926"/>
                </a:lnTo>
                <a:lnTo>
                  <a:pt x="4567" y="17968"/>
                </a:lnTo>
                <a:lnTo>
                  <a:pt x="4567" y="19011"/>
                </a:lnTo>
                <a:lnTo>
                  <a:pt x="4590" y="19514"/>
                </a:lnTo>
                <a:lnTo>
                  <a:pt x="4612" y="19980"/>
                </a:lnTo>
                <a:lnTo>
                  <a:pt x="4657" y="20426"/>
                </a:lnTo>
                <a:lnTo>
                  <a:pt x="4725" y="20836"/>
                </a:lnTo>
                <a:lnTo>
                  <a:pt x="4848" y="20929"/>
                </a:lnTo>
                <a:lnTo>
                  <a:pt x="5040" y="21004"/>
                </a:lnTo>
                <a:lnTo>
                  <a:pt x="5265" y="21078"/>
                </a:lnTo>
                <a:lnTo>
                  <a:pt x="5478" y="21115"/>
                </a:lnTo>
                <a:lnTo>
                  <a:pt x="6041" y="21115"/>
                </a:lnTo>
                <a:lnTo>
                  <a:pt x="6637" y="21078"/>
                </a:lnTo>
                <a:lnTo>
                  <a:pt x="7312" y="21004"/>
                </a:lnTo>
                <a:lnTo>
                  <a:pt x="7998" y="20929"/>
                </a:lnTo>
                <a:lnTo>
                  <a:pt x="8696" y="20855"/>
                </a:lnTo>
                <a:lnTo>
                  <a:pt x="9360" y="20836"/>
                </a:lnTo>
                <a:close/>
              </a:path>
            </a:pathLst>
          </a:custGeom>
          <a:solidFill>
            <a:srgbClr val="AC00AC"/>
          </a:solidFill>
          <a:ln w="57150">
            <a:solidFill>
              <a:srgbClr val="FFFFFF"/>
            </a:solidFill>
            <a:miter lim="800000"/>
            <a:headEnd/>
            <a:tailEnd/>
          </a:ln>
          <a:effectLst>
            <a:outerShdw dist="135003" dir="2471156" algn="ctr" rotWithShape="0">
              <a:srgbClr val="000000">
                <a:alpha val="50000"/>
              </a:srgbClr>
            </a:outerShdw>
          </a:effectLst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95592" name="Rectangle 7"/>
          <p:cNvSpPr>
            <a:spLocks noChangeArrowheads="1"/>
          </p:cNvSpPr>
          <p:nvPr/>
        </p:nvSpPr>
        <p:spPr bwMode="auto">
          <a:xfrm>
            <a:off x="5795963" y="6165850"/>
            <a:ext cx="3348037" cy="692150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30408" name="Puzzle3"/>
          <p:cNvSpPr>
            <a:spLocks noEditPoints="1" noChangeArrowheads="1"/>
          </p:cNvSpPr>
          <p:nvPr/>
        </p:nvSpPr>
        <p:spPr bwMode="gray">
          <a:xfrm rot="16200000">
            <a:off x="946944" y="1788319"/>
            <a:ext cx="1736725" cy="2325687"/>
          </a:xfrm>
          <a:custGeom>
            <a:avLst/>
            <a:gdLst>
              <a:gd name="T0" fmla="*/ 10391 w 21600"/>
              <a:gd name="T1" fmla="*/ 15806 h 21600"/>
              <a:gd name="T2" fmla="*/ 20551 w 21600"/>
              <a:gd name="T3" fmla="*/ 21088 h 21600"/>
              <a:gd name="T4" fmla="*/ 13180 w 21600"/>
              <a:gd name="T5" fmla="*/ 13801 h 21600"/>
              <a:gd name="T6" fmla="*/ 20551 w 21600"/>
              <a:gd name="T7" fmla="*/ 7025 h 21600"/>
              <a:gd name="T8" fmla="*/ 10500 w 21600"/>
              <a:gd name="T9" fmla="*/ 52 h 21600"/>
              <a:gd name="T10" fmla="*/ 692 w 21600"/>
              <a:gd name="T11" fmla="*/ 6802 h 21600"/>
              <a:gd name="T12" fmla="*/ 8064 w 21600"/>
              <a:gd name="T13" fmla="*/ 13526 h 21600"/>
              <a:gd name="T14" fmla="*/ 692 w 21600"/>
              <a:gd name="T15" fmla="*/ 21088 h 21600"/>
              <a:gd name="T16" fmla="*/ 2273 w 21600"/>
              <a:gd name="T17" fmla="*/ 7719 h 21600"/>
              <a:gd name="T18" fmla="*/ 19149 w 21600"/>
              <a:gd name="T19" fmla="*/ 202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6625" y="20892"/>
                </a:moveTo>
                <a:lnTo>
                  <a:pt x="7105" y="21023"/>
                </a:lnTo>
                <a:lnTo>
                  <a:pt x="7513" y="21088"/>
                </a:lnTo>
                <a:lnTo>
                  <a:pt x="7922" y="21115"/>
                </a:lnTo>
                <a:lnTo>
                  <a:pt x="8242" y="21115"/>
                </a:lnTo>
                <a:lnTo>
                  <a:pt x="8544" y="21062"/>
                </a:lnTo>
                <a:lnTo>
                  <a:pt x="8810" y="20997"/>
                </a:lnTo>
                <a:lnTo>
                  <a:pt x="9023" y="20892"/>
                </a:lnTo>
                <a:lnTo>
                  <a:pt x="9148" y="20761"/>
                </a:lnTo>
                <a:lnTo>
                  <a:pt x="9290" y="20616"/>
                </a:lnTo>
                <a:lnTo>
                  <a:pt x="9361" y="20459"/>
                </a:lnTo>
                <a:lnTo>
                  <a:pt x="9396" y="20289"/>
                </a:lnTo>
                <a:lnTo>
                  <a:pt x="9396" y="20092"/>
                </a:lnTo>
                <a:lnTo>
                  <a:pt x="9325" y="19909"/>
                </a:lnTo>
                <a:lnTo>
                  <a:pt x="9219" y="19738"/>
                </a:lnTo>
                <a:lnTo>
                  <a:pt x="9094" y="19555"/>
                </a:lnTo>
                <a:lnTo>
                  <a:pt x="8917" y="19384"/>
                </a:lnTo>
                <a:lnTo>
                  <a:pt x="8650" y="19162"/>
                </a:lnTo>
                <a:lnTo>
                  <a:pt x="8437" y="18900"/>
                </a:lnTo>
                <a:lnTo>
                  <a:pt x="8277" y="18624"/>
                </a:lnTo>
                <a:lnTo>
                  <a:pt x="8135" y="18349"/>
                </a:lnTo>
                <a:lnTo>
                  <a:pt x="8028" y="18048"/>
                </a:lnTo>
                <a:lnTo>
                  <a:pt x="7993" y="17746"/>
                </a:lnTo>
                <a:lnTo>
                  <a:pt x="7993" y="17471"/>
                </a:lnTo>
                <a:lnTo>
                  <a:pt x="8028" y="17169"/>
                </a:lnTo>
                <a:lnTo>
                  <a:pt x="8135" y="16920"/>
                </a:lnTo>
                <a:lnTo>
                  <a:pt x="8277" y="16671"/>
                </a:lnTo>
                <a:lnTo>
                  <a:pt x="8366" y="16540"/>
                </a:lnTo>
                <a:lnTo>
                  <a:pt x="8473" y="16409"/>
                </a:lnTo>
                <a:lnTo>
                  <a:pt x="8615" y="16317"/>
                </a:lnTo>
                <a:lnTo>
                  <a:pt x="8739" y="16213"/>
                </a:lnTo>
                <a:lnTo>
                  <a:pt x="8881" y="16134"/>
                </a:lnTo>
                <a:lnTo>
                  <a:pt x="9059" y="16055"/>
                </a:lnTo>
                <a:lnTo>
                  <a:pt x="9254" y="15990"/>
                </a:lnTo>
                <a:lnTo>
                  <a:pt x="9432" y="15911"/>
                </a:lnTo>
                <a:lnTo>
                  <a:pt x="9663" y="15885"/>
                </a:lnTo>
                <a:lnTo>
                  <a:pt x="9876" y="15833"/>
                </a:lnTo>
                <a:lnTo>
                  <a:pt x="10142" y="15806"/>
                </a:lnTo>
                <a:lnTo>
                  <a:pt x="10391" y="15806"/>
                </a:lnTo>
                <a:lnTo>
                  <a:pt x="10728" y="15806"/>
                </a:lnTo>
                <a:lnTo>
                  <a:pt x="10995" y="15806"/>
                </a:lnTo>
                <a:lnTo>
                  <a:pt x="11279" y="15833"/>
                </a:lnTo>
                <a:lnTo>
                  <a:pt x="11546" y="15885"/>
                </a:lnTo>
                <a:lnTo>
                  <a:pt x="11776" y="15937"/>
                </a:lnTo>
                <a:lnTo>
                  <a:pt x="12025" y="15990"/>
                </a:lnTo>
                <a:lnTo>
                  <a:pt x="12221" y="16055"/>
                </a:lnTo>
                <a:lnTo>
                  <a:pt x="12434" y="16134"/>
                </a:lnTo>
                <a:lnTo>
                  <a:pt x="12611" y="16213"/>
                </a:lnTo>
                <a:lnTo>
                  <a:pt x="12771" y="16317"/>
                </a:lnTo>
                <a:lnTo>
                  <a:pt x="12913" y="16409"/>
                </a:lnTo>
                <a:lnTo>
                  <a:pt x="13038" y="16514"/>
                </a:lnTo>
                <a:lnTo>
                  <a:pt x="13251" y="16737"/>
                </a:lnTo>
                <a:lnTo>
                  <a:pt x="13428" y="16986"/>
                </a:lnTo>
                <a:lnTo>
                  <a:pt x="13517" y="17248"/>
                </a:lnTo>
                <a:lnTo>
                  <a:pt x="13588" y="17523"/>
                </a:lnTo>
                <a:lnTo>
                  <a:pt x="13588" y="17799"/>
                </a:lnTo>
                <a:lnTo>
                  <a:pt x="13517" y="18074"/>
                </a:lnTo>
                <a:lnTo>
                  <a:pt x="13428" y="18323"/>
                </a:lnTo>
                <a:lnTo>
                  <a:pt x="13286" y="18572"/>
                </a:lnTo>
                <a:lnTo>
                  <a:pt x="13109" y="18808"/>
                </a:lnTo>
                <a:lnTo>
                  <a:pt x="12878" y="19031"/>
                </a:lnTo>
                <a:lnTo>
                  <a:pt x="12434" y="19411"/>
                </a:lnTo>
                <a:lnTo>
                  <a:pt x="12132" y="19738"/>
                </a:lnTo>
                <a:lnTo>
                  <a:pt x="12025" y="19856"/>
                </a:lnTo>
                <a:lnTo>
                  <a:pt x="11919" y="20014"/>
                </a:lnTo>
                <a:lnTo>
                  <a:pt x="11883" y="20132"/>
                </a:lnTo>
                <a:lnTo>
                  <a:pt x="11883" y="20263"/>
                </a:lnTo>
                <a:lnTo>
                  <a:pt x="11883" y="20394"/>
                </a:lnTo>
                <a:lnTo>
                  <a:pt x="11954" y="20485"/>
                </a:lnTo>
                <a:lnTo>
                  <a:pt x="12061" y="20590"/>
                </a:lnTo>
                <a:lnTo>
                  <a:pt x="12185" y="20695"/>
                </a:lnTo>
                <a:lnTo>
                  <a:pt x="12327" y="20787"/>
                </a:lnTo>
                <a:lnTo>
                  <a:pt x="12540" y="20892"/>
                </a:lnTo>
                <a:lnTo>
                  <a:pt x="12771" y="20997"/>
                </a:lnTo>
                <a:lnTo>
                  <a:pt x="13073" y="21088"/>
                </a:lnTo>
                <a:lnTo>
                  <a:pt x="13428" y="21193"/>
                </a:lnTo>
                <a:lnTo>
                  <a:pt x="13873" y="21298"/>
                </a:lnTo>
                <a:lnTo>
                  <a:pt x="14317" y="21390"/>
                </a:lnTo>
                <a:lnTo>
                  <a:pt x="14778" y="21468"/>
                </a:lnTo>
                <a:lnTo>
                  <a:pt x="15294" y="21547"/>
                </a:lnTo>
                <a:lnTo>
                  <a:pt x="15809" y="21600"/>
                </a:lnTo>
                <a:lnTo>
                  <a:pt x="16359" y="21652"/>
                </a:lnTo>
                <a:lnTo>
                  <a:pt x="16875" y="21678"/>
                </a:lnTo>
                <a:lnTo>
                  <a:pt x="17407" y="21678"/>
                </a:lnTo>
                <a:lnTo>
                  <a:pt x="17958" y="21678"/>
                </a:lnTo>
                <a:lnTo>
                  <a:pt x="18473" y="21652"/>
                </a:lnTo>
                <a:lnTo>
                  <a:pt x="18953" y="21573"/>
                </a:lnTo>
                <a:lnTo>
                  <a:pt x="19397" y="21495"/>
                </a:lnTo>
                <a:lnTo>
                  <a:pt x="19841" y="21390"/>
                </a:lnTo>
                <a:lnTo>
                  <a:pt x="20214" y="21272"/>
                </a:lnTo>
                <a:lnTo>
                  <a:pt x="20551" y="21088"/>
                </a:lnTo>
                <a:lnTo>
                  <a:pt x="20480" y="20787"/>
                </a:lnTo>
                <a:lnTo>
                  <a:pt x="20409" y="20485"/>
                </a:lnTo>
                <a:lnTo>
                  <a:pt x="20356" y="20158"/>
                </a:lnTo>
                <a:lnTo>
                  <a:pt x="20356" y="19804"/>
                </a:lnTo>
                <a:lnTo>
                  <a:pt x="20321" y="19083"/>
                </a:lnTo>
                <a:lnTo>
                  <a:pt x="20356" y="18349"/>
                </a:lnTo>
                <a:lnTo>
                  <a:pt x="20409" y="17641"/>
                </a:lnTo>
                <a:lnTo>
                  <a:pt x="20480" y="17012"/>
                </a:lnTo>
                <a:lnTo>
                  <a:pt x="20551" y="16488"/>
                </a:lnTo>
                <a:lnTo>
                  <a:pt x="20551" y="16055"/>
                </a:lnTo>
                <a:lnTo>
                  <a:pt x="20551" y="15911"/>
                </a:lnTo>
                <a:lnTo>
                  <a:pt x="20445" y="15754"/>
                </a:lnTo>
                <a:lnTo>
                  <a:pt x="20356" y="15610"/>
                </a:lnTo>
                <a:lnTo>
                  <a:pt x="20178" y="15452"/>
                </a:lnTo>
                <a:lnTo>
                  <a:pt x="20001" y="15334"/>
                </a:lnTo>
                <a:lnTo>
                  <a:pt x="19770" y="15230"/>
                </a:lnTo>
                <a:lnTo>
                  <a:pt x="19521" y="15125"/>
                </a:lnTo>
                <a:lnTo>
                  <a:pt x="19290" y="15059"/>
                </a:lnTo>
                <a:lnTo>
                  <a:pt x="19024" y="15007"/>
                </a:lnTo>
                <a:lnTo>
                  <a:pt x="18740" y="14954"/>
                </a:lnTo>
                <a:lnTo>
                  <a:pt x="18509" y="14954"/>
                </a:lnTo>
                <a:lnTo>
                  <a:pt x="18225" y="14954"/>
                </a:lnTo>
                <a:lnTo>
                  <a:pt x="17994" y="15007"/>
                </a:lnTo>
                <a:lnTo>
                  <a:pt x="17763" y="15085"/>
                </a:lnTo>
                <a:lnTo>
                  <a:pt x="17550" y="15177"/>
                </a:lnTo>
                <a:lnTo>
                  <a:pt x="17372" y="15308"/>
                </a:lnTo>
                <a:lnTo>
                  <a:pt x="17176" y="15426"/>
                </a:lnTo>
                <a:lnTo>
                  <a:pt x="16928" y="15557"/>
                </a:lnTo>
                <a:lnTo>
                  <a:pt x="16661" y="15636"/>
                </a:lnTo>
                <a:lnTo>
                  <a:pt x="16359" y="15688"/>
                </a:lnTo>
                <a:lnTo>
                  <a:pt x="16022" y="15715"/>
                </a:lnTo>
                <a:lnTo>
                  <a:pt x="15667" y="15688"/>
                </a:lnTo>
                <a:lnTo>
                  <a:pt x="15294" y="15662"/>
                </a:lnTo>
                <a:lnTo>
                  <a:pt x="14956" y="15583"/>
                </a:lnTo>
                <a:lnTo>
                  <a:pt x="14619" y="15479"/>
                </a:lnTo>
                <a:lnTo>
                  <a:pt x="14281" y="15334"/>
                </a:lnTo>
                <a:lnTo>
                  <a:pt x="13961" y="15177"/>
                </a:lnTo>
                <a:lnTo>
                  <a:pt x="13695" y="14981"/>
                </a:lnTo>
                <a:lnTo>
                  <a:pt x="13588" y="14850"/>
                </a:lnTo>
                <a:lnTo>
                  <a:pt x="13482" y="14732"/>
                </a:lnTo>
                <a:lnTo>
                  <a:pt x="13393" y="14600"/>
                </a:lnTo>
                <a:lnTo>
                  <a:pt x="13322" y="14456"/>
                </a:lnTo>
                <a:lnTo>
                  <a:pt x="13251" y="14299"/>
                </a:lnTo>
                <a:lnTo>
                  <a:pt x="13215" y="14155"/>
                </a:lnTo>
                <a:lnTo>
                  <a:pt x="13180" y="13971"/>
                </a:lnTo>
                <a:lnTo>
                  <a:pt x="13180" y="13801"/>
                </a:lnTo>
                <a:lnTo>
                  <a:pt x="13180" y="13591"/>
                </a:lnTo>
                <a:lnTo>
                  <a:pt x="13215" y="13395"/>
                </a:lnTo>
                <a:lnTo>
                  <a:pt x="13251" y="13198"/>
                </a:lnTo>
                <a:lnTo>
                  <a:pt x="13322" y="13015"/>
                </a:lnTo>
                <a:lnTo>
                  <a:pt x="13393" y="12870"/>
                </a:lnTo>
                <a:lnTo>
                  <a:pt x="13482" y="12713"/>
                </a:lnTo>
                <a:lnTo>
                  <a:pt x="13588" y="12569"/>
                </a:lnTo>
                <a:lnTo>
                  <a:pt x="13730" y="12438"/>
                </a:lnTo>
                <a:lnTo>
                  <a:pt x="13997" y="12215"/>
                </a:lnTo>
                <a:lnTo>
                  <a:pt x="14334" y="12005"/>
                </a:lnTo>
                <a:lnTo>
                  <a:pt x="14690" y="11861"/>
                </a:lnTo>
                <a:lnTo>
                  <a:pt x="15063" y="11756"/>
                </a:lnTo>
                <a:lnTo>
                  <a:pt x="15436" y="11678"/>
                </a:lnTo>
                <a:lnTo>
                  <a:pt x="15809" y="11638"/>
                </a:lnTo>
                <a:lnTo>
                  <a:pt x="16182" y="11638"/>
                </a:lnTo>
                <a:lnTo>
                  <a:pt x="16555" y="11678"/>
                </a:lnTo>
                <a:lnTo>
                  <a:pt x="16910" y="11730"/>
                </a:lnTo>
                <a:lnTo>
                  <a:pt x="17248" y="11835"/>
                </a:lnTo>
                <a:lnTo>
                  <a:pt x="17514" y="11966"/>
                </a:lnTo>
                <a:lnTo>
                  <a:pt x="17763" y="12110"/>
                </a:lnTo>
                <a:lnTo>
                  <a:pt x="17887" y="12215"/>
                </a:lnTo>
                <a:lnTo>
                  <a:pt x="18065" y="12307"/>
                </a:lnTo>
                <a:lnTo>
                  <a:pt x="18260" y="12412"/>
                </a:lnTo>
                <a:lnTo>
                  <a:pt x="18438" y="12464"/>
                </a:lnTo>
                <a:lnTo>
                  <a:pt x="18669" y="12543"/>
                </a:lnTo>
                <a:lnTo>
                  <a:pt x="18882" y="12569"/>
                </a:lnTo>
                <a:lnTo>
                  <a:pt x="19113" y="12595"/>
                </a:lnTo>
                <a:lnTo>
                  <a:pt x="19361" y="12608"/>
                </a:lnTo>
                <a:lnTo>
                  <a:pt x="19592" y="12608"/>
                </a:lnTo>
                <a:lnTo>
                  <a:pt x="19841" y="12595"/>
                </a:lnTo>
                <a:lnTo>
                  <a:pt x="20072" y="12543"/>
                </a:lnTo>
                <a:lnTo>
                  <a:pt x="20321" y="12490"/>
                </a:lnTo>
                <a:lnTo>
                  <a:pt x="20551" y="12438"/>
                </a:lnTo>
                <a:lnTo>
                  <a:pt x="20800" y="12333"/>
                </a:lnTo>
                <a:lnTo>
                  <a:pt x="20996" y="12241"/>
                </a:lnTo>
                <a:lnTo>
                  <a:pt x="21244" y="12110"/>
                </a:lnTo>
                <a:lnTo>
                  <a:pt x="21298" y="12032"/>
                </a:lnTo>
                <a:lnTo>
                  <a:pt x="21404" y="11966"/>
                </a:lnTo>
                <a:lnTo>
                  <a:pt x="21475" y="11861"/>
                </a:lnTo>
                <a:lnTo>
                  <a:pt x="21511" y="11730"/>
                </a:lnTo>
                <a:lnTo>
                  <a:pt x="21617" y="11481"/>
                </a:lnTo>
                <a:lnTo>
                  <a:pt x="21653" y="11180"/>
                </a:lnTo>
                <a:lnTo>
                  <a:pt x="21653" y="10826"/>
                </a:lnTo>
                <a:lnTo>
                  <a:pt x="21653" y="10472"/>
                </a:lnTo>
                <a:lnTo>
                  <a:pt x="21582" y="10092"/>
                </a:lnTo>
                <a:lnTo>
                  <a:pt x="21511" y="9725"/>
                </a:lnTo>
                <a:lnTo>
                  <a:pt x="21298" y="8912"/>
                </a:lnTo>
                <a:lnTo>
                  <a:pt x="21067" y="8191"/>
                </a:lnTo>
                <a:lnTo>
                  <a:pt x="20800" y="7536"/>
                </a:lnTo>
                <a:lnTo>
                  <a:pt x="20551" y="7025"/>
                </a:lnTo>
                <a:lnTo>
                  <a:pt x="20001" y="7103"/>
                </a:lnTo>
                <a:lnTo>
                  <a:pt x="19432" y="7156"/>
                </a:lnTo>
                <a:lnTo>
                  <a:pt x="18846" y="7208"/>
                </a:lnTo>
                <a:lnTo>
                  <a:pt x="18225" y="7208"/>
                </a:lnTo>
                <a:lnTo>
                  <a:pt x="17656" y="7208"/>
                </a:lnTo>
                <a:lnTo>
                  <a:pt x="17070" y="7182"/>
                </a:lnTo>
                <a:lnTo>
                  <a:pt x="16484" y="7156"/>
                </a:lnTo>
                <a:lnTo>
                  <a:pt x="15986" y="7103"/>
                </a:lnTo>
                <a:lnTo>
                  <a:pt x="14992" y="6999"/>
                </a:lnTo>
                <a:lnTo>
                  <a:pt x="14210" y="6907"/>
                </a:lnTo>
                <a:lnTo>
                  <a:pt x="13695" y="6828"/>
                </a:lnTo>
                <a:lnTo>
                  <a:pt x="13517" y="6802"/>
                </a:lnTo>
                <a:lnTo>
                  <a:pt x="13073" y="6645"/>
                </a:lnTo>
                <a:lnTo>
                  <a:pt x="12700" y="6474"/>
                </a:lnTo>
                <a:lnTo>
                  <a:pt x="12363" y="6304"/>
                </a:lnTo>
                <a:lnTo>
                  <a:pt x="12132" y="6094"/>
                </a:lnTo>
                <a:lnTo>
                  <a:pt x="11919" y="5871"/>
                </a:lnTo>
                <a:lnTo>
                  <a:pt x="11776" y="5649"/>
                </a:lnTo>
                <a:lnTo>
                  <a:pt x="11688" y="5413"/>
                </a:lnTo>
                <a:lnTo>
                  <a:pt x="11617" y="5190"/>
                </a:lnTo>
                <a:lnTo>
                  <a:pt x="11617" y="4941"/>
                </a:lnTo>
                <a:lnTo>
                  <a:pt x="11652" y="4718"/>
                </a:lnTo>
                <a:lnTo>
                  <a:pt x="11723" y="4482"/>
                </a:lnTo>
                <a:lnTo>
                  <a:pt x="11812" y="4285"/>
                </a:lnTo>
                <a:lnTo>
                  <a:pt x="11919" y="4089"/>
                </a:lnTo>
                <a:lnTo>
                  <a:pt x="12096" y="3905"/>
                </a:lnTo>
                <a:lnTo>
                  <a:pt x="12292" y="3735"/>
                </a:lnTo>
                <a:lnTo>
                  <a:pt x="12505" y="3604"/>
                </a:lnTo>
                <a:lnTo>
                  <a:pt x="12700" y="3460"/>
                </a:lnTo>
                <a:lnTo>
                  <a:pt x="12878" y="3250"/>
                </a:lnTo>
                <a:lnTo>
                  <a:pt x="13038" y="3027"/>
                </a:lnTo>
                <a:lnTo>
                  <a:pt x="13180" y="2752"/>
                </a:lnTo>
                <a:lnTo>
                  <a:pt x="13286" y="2477"/>
                </a:lnTo>
                <a:lnTo>
                  <a:pt x="13322" y="2175"/>
                </a:lnTo>
                <a:lnTo>
                  <a:pt x="13357" y="1874"/>
                </a:lnTo>
                <a:lnTo>
                  <a:pt x="13286" y="1572"/>
                </a:lnTo>
                <a:lnTo>
                  <a:pt x="13180" y="1271"/>
                </a:lnTo>
                <a:lnTo>
                  <a:pt x="13038" y="983"/>
                </a:lnTo>
                <a:lnTo>
                  <a:pt x="12949" y="865"/>
                </a:lnTo>
                <a:lnTo>
                  <a:pt x="12807" y="733"/>
                </a:lnTo>
                <a:lnTo>
                  <a:pt x="12665" y="616"/>
                </a:lnTo>
                <a:lnTo>
                  <a:pt x="12505" y="511"/>
                </a:lnTo>
                <a:lnTo>
                  <a:pt x="12327" y="406"/>
                </a:lnTo>
                <a:lnTo>
                  <a:pt x="12132" y="314"/>
                </a:lnTo>
                <a:lnTo>
                  <a:pt x="11883" y="235"/>
                </a:lnTo>
                <a:lnTo>
                  <a:pt x="11652" y="183"/>
                </a:lnTo>
                <a:lnTo>
                  <a:pt x="11368" y="104"/>
                </a:lnTo>
                <a:lnTo>
                  <a:pt x="11101" y="78"/>
                </a:lnTo>
                <a:lnTo>
                  <a:pt x="10800" y="52"/>
                </a:lnTo>
                <a:lnTo>
                  <a:pt x="10444" y="52"/>
                </a:lnTo>
                <a:lnTo>
                  <a:pt x="10142" y="52"/>
                </a:lnTo>
                <a:lnTo>
                  <a:pt x="9840" y="78"/>
                </a:lnTo>
                <a:lnTo>
                  <a:pt x="9574" y="104"/>
                </a:lnTo>
                <a:lnTo>
                  <a:pt x="9325" y="157"/>
                </a:lnTo>
                <a:lnTo>
                  <a:pt x="9094" y="209"/>
                </a:lnTo>
                <a:lnTo>
                  <a:pt x="8846" y="262"/>
                </a:lnTo>
                <a:lnTo>
                  <a:pt x="8650" y="340"/>
                </a:lnTo>
                <a:lnTo>
                  <a:pt x="8437" y="432"/>
                </a:lnTo>
                <a:lnTo>
                  <a:pt x="8277" y="511"/>
                </a:lnTo>
                <a:lnTo>
                  <a:pt x="8100" y="616"/>
                </a:lnTo>
                <a:lnTo>
                  <a:pt x="7957" y="707"/>
                </a:lnTo>
                <a:lnTo>
                  <a:pt x="7833" y="838"/>
                </a:lnTo>
                <a:lnTo>
                  <a:pt x="7620" y="1061"/>
                </a:lnTo>
                <a:lnTo>
                  <a:pt x="7442" y="1336"/>
                </a:lnTo>
                <a:lnTo>
                  <a:pt x="7353" y="1599"/>
                </a:lnTo>
                <a:lnTo>
                  <a:pt x="7318" y="1900"/>
                </a:lnTo>
                <a:lnTo>
                  <a:pt x="7318" y="2175"/>
                </a:lnTo>
                <a:lnTo>
                  <a:pt x="7353" y="2450"/>
                </a:lnTo>
                <a:lnTo>
                  <a:pt x="7442" y="2726"/>
                </a:lnTo>
                <a:lnTo>
                  <a:pt x="7620" y="2975"/>
                </a:lnTo>
                <a:lnTo>
                  <a:pt x="7833" y="3198"/>
                </a:lnTo>
                <a:lnTo>
                  <a:pt x="8064" y="3433"/>
                </a:lnTo>
                <a:lnTo>
                  <a:pt x="8295" y="3630"/>
                </a:lnTo>
                <a:lnTo>
                  <a:pt x="8508" y="3853"/>
                </a:lnTo>
                <a:lnTo>
                  <a:pt x="8686" y="4089"/>
                </a:lnTo>
                <a:lnTo>
                  <a:pt x="8775" y="4312"/>
                </a:lnTo>
                <a:lnTo>
                  <a:pt x="8846" y="4561"/>
                </a:lnTo>
                <a:lnTo>
                  <a:pt x="8846" y="4810"/>
                </a:lnTo>
                <a:lnTo>
                  <a:pt x="8810" y="5059"/>
                </a:lnTo>
                <a:lnTo>
                  <a:pt x="8721" y="5295"/>
                </a:lnTo>
                <a:lnTo>
                  <a:pt x="8579" y="5544"/>
                </a:lnTo>
                <a:lnTo>
                  <a:pt x="8366" y="5766"/>
                </a:lnTo>
                <a:lnTo>
                  <a:pt x="8135" y="5976"/>
                </a:lnTo>
                <a:lnTo>
                  <a:pt x="7833" y="6199"/>
                </a:lnTo>
                <a:lnTo>
                  <a:pt x="7478" y="6369"/>
                </a:lnTo>
                <a:lnTo>
                  <a:pt x="7069" y="6527"/>
                </a:lnTo>
                <a:lnTo>
                  <a:pt x="6590" y="6671"/>
                </a:lnTo>
                <a:lnTo>
                  <a:pt x="6092" y="6802"/>
                </a:lnTo>
                <a:lnTo>
                  <a:pt x="5684" y="6802"/>
                </a:lnTo>
                <a:lnTo>
                  <a:pt x="5133" y="6802"/>
                </a:lnTo>
                <a:lnTo>
                  <a:pt x="4547" y="6802"/>
                </a:lnTo>
                <a:lnTo>
                  <a:pt x="3872" y="6802"/>
                </a:lnTo>
                <a:lnTo>
                  <a:pt x="3144" y="6802"/>
                </a:lnTo>
                <a:lnTo>
                  <a:pt x="2362" y="6802"/>
                </a:lnTo>
                <a:lnTo>
                  <a:pt x="1545" y="6802"/>
                </a:lnTo>
                <a:lnTo>
                  <a:pt x="692" y="6802"/>
                </a:lnTo>
                <a:lnTo>
                  <a:pt x="586" y="7234"/>
                </a:lnTo>
                <a:lnTo>
                  <a:pt x="461" y="7837"/>
                </a:lnTo>
                <a:lnTo>
                  <a:pt x="355" y="8493"/>
                </a:lnTo>
                <a:lnTo>
                  <a:pt x="248" y="9187"/>
                </a:lnTo>
                <a:lnTo>
                  <a:pt x="142" y="9869"/>
                </a:lnTo>
                <a:lnTo>
                  <a:pt x="106" y="10498"/>
                </a:lnTo>
                <a:lnTo>
                  <a:pt x="106" y="10983"/>
                </a:lnTo>
                <a:lnTo>
                  <a:pt x="106" y="11311"/>
                </a:lnTo>
                <a:lnTo>
                  <a:pt x="213" y="11481"/>
                </a:lnTo>
                <a:lnTo>
                  <a:pt x="319" y="11651"/>
                </a:lnTo>
                <a:lnTo>
                  <a:pt x="497" y="11783"/>
                </a:lnTo>
                <a:lnTo>
                  <a:pt x="692" y="11914"/>
                </a:lnTo>
                <a:lnTo>
                  <a:pt x="941" y="12032"/>
                </a:lnTo>
                <a:lnTo>
                  <a:pt x="1207" y="12110"/>
                </a:lnTo>
                <a:lnTo>
                  <a:pt x="1509" y="12189"/>
                </a:lnTo>
                <a:lnTo>
                  <a:pt x="1794" y="12241"/>
                </a:lnTo>
                <a:lnTo>
                  <a:pt x="2131" y="12267"/>
                </a:lnTo>
                <a:lnTo>
                  <a:pt x="2433" y="12281"/>
                </a:lnTo>
                <a:lnTo>
                  <a:pt x="2735" y="12267"/>
                </a:lnTo>
                <a:lnTo>
                  <a:pt x="3055" y="12241"/>
                </a:lnTo>
                <a:lnTo>
                  <a:pt x="3357" y="12189"/>
                </a:lnTo>
                <a:lnTo>
                  <a:pt x="3623" y="12084"/>
                </a:lnTo>
                <a:lnTo>
                  <a:pt x="3872" y="11979"/>
                </a:lnTo>
                <a:lnTo>
                  <a:pt x="4103" y="11861"/>
                </a:lnTo>
                <a:lnTo>
                  <a:pt x="4316" y="11704"/>
                </a:lnTo>
                <a:lnTo>
                  <a:pt x="4582" y="11612"/>
                </a:lnTo>
                <a:lnTo>
                  <a:pt x="4849" y="11533"/>
                </a:lnTo>
                <a:lnTo>
                  <a:pt x="5169" y="11507"/>
                </a:lnTo>
                <a:lnTo>
                  <a:pt x="5506" y="11481"/>
                </a:lnTo>
                <a:lnTo>
                  <a:pt x="5808" y="11507"/>
                </a:lnTo>
                <a:lnTo>
                  <a:pt x="6146" y="11560"/>
                </a:lnTo>
                <a:lnTo>
                  <a:pt x="6501" y="11651"/>
                </a:lnTo>
                <a:lnTo>
                  <a:pt x="6803" y="11783"/>
                </a:lnTo>
                <a:lnTo>
                  <a:pt x="7105" y="11940"/>
                </a:lnTo>
                <a:lnTo>
                  <a:pt x="7353" y="12110"/>
                </a:lnTo>
                <a:lnTo>
                  <a:pt x="7584" y="12333"/>
                </a:lnTo>
                <a:lnTo>
                  <a:pt x="7798" y="12595"/>
                </a:lnTo>
                <a:lnTo>
                  <a:pt x="7922" y="12870"/>
                </a:lnTo>
                <a:lnTo>
                  <a:pt x="8028" y="13198"/>
                </a:lnTo>
                <a:lnTo>
                  <a:pt x="8064" y="13526"/>
                </a:lnTo>
                <a:lnTo>
                  <a:pt x="8028" y="13775"/>
                </a:lnTo>
                <a:lnTo>
                  <a:pt x="7922" y="13998"/>
                </a:lnTo>
                <a:lnTo>
                  <a:pt x="7798" y="14220"/>
                </a:lnTo>
                <a:lnTo>
                  <a:pt x="7584" y="14404"/>
                </a:lnTo>
                <a:lnTo>
                  <a:pt x="7353" y="14574"/>
                </a:lnTo>
                <a:lnTo>
                  <a:pt x="7105" y="14732"/>
                </a:lnTo>
                <a:lnTo>
                  <a:pt x="6803" y="14850"/>
                </a:lnTo>
                <a:lnTo>
                  <a:pt x="6501" y="14954"/>
                </a:lnTo>
                <a:lnTo>
                  <a:pt x="6146" y="15033"/>
                </a:lnTo>
                <a:lnTo>
                  <a:pt x="5808" y="15085"/>
                </a:lnTo>
                <a:lnTo>
                  <a:pt x="5506" y="15085"/>
                </a:lnTo>
                <a:lnTo>
                  <a:pt x="5169" y="15059"/>
                </a:lnTo>
                <a:lnTo>
                  <a:pt x="4849" y="15007"/>
                </a:lnTo>
                <a:lnTo>
                  <a:pt x="4582" y="14902"/>
                </a:lnTo>
                <a:lnTo>
                  <a:pt x="4316" y="14784"/>
                </a:lnTo>
                <a:lnTo>
                  <a:pt x="4103" y="14600"/>
                </a:lnTo>
                <a:lnTo>
                  <a:pt x="3907" y="14430"/>
                </a:lnTo>
                <a:lnTo>
                  <a:pt x="3659" y="14299"/>
                </a:lnTo>
                <a:lnTo>
                  <a:pt x="3428" y="14194"/>
                </a:lnTo>
                <a:lnTo>
                  <a:pt x="3179" y="14129"/>
                </a:lnTo>
                <a:lnTo>
                  <a:pt x="2913" y="14102"/>
                </a:lnTo>
                <a:lnTo>
                  <a:pt x="2646" y="14102"/>
                </a:lnTo>
                <a:lnTo>
                  <a:pt x="2362" y="14129"/>
                </a:lnTo>
                <a:lnTo>
                  <a:pt x="2096" y="14168"/>
                </a:lnTo>
                <a:lnTo>
                  <a:pt x="1811" y="14273"/>
                </a:lnTo>
                <a:lnTo>
                  <a:pt x="1545" y="14378"/>
                </a:lnTo>
                <a:lnTo>
                  <a:pt x="1314" y="14496"/>
                </a:lnTo>
                <a:lnTo>
                  <a:pt x="1065" y="14653"/>
                </a:lnTo>
                <a:lnTo>
                  <a:pt x="870" y="14797"/>
                </a:lnTo>
                <a:lnTo>
                  <a:pt x="657" y="14981"/>
                </a:lnTo>
                <a:lnTo>
                  <a:pt x="497" y="15177"/>
                </a:lnTo>
                <a:lnTo>
                  <a:pt x="390" y="15413"/>
                </a:lnTo>
                <a:lnTo>
                  <a:pt x="284" y="15636"/>
                </a:lnTo>
                <a:lnTo>
                  <a:pt x="248" y="15911"/>
                </a:lnTo>
                <a:lnTo>
                  <a:pt x="284" y="16239"/>
                </a:lnTo>
                <a:lnTo>
                  <a:pt x="319" y="16566"/>
                </a:lnTo>
                <a:lnTo>
                  <a:pt x="497" y="17340"/>
                </a:lnTo>
                <a:lnTo>
                  <a:pt x="692" y="18152"/>
                </a:lnTo>
                <a:lnTo>
                  <a:pt x="799" y="18559"/>
                </a:lnTo>
                <a:lnTo>
                  <a:pt x="905" y="18978"/>
                </a:lnTo>
                <a:lnTo>
                  <a:pt x="959" y="19384"/>
                </a:lnTo>
                <a:lnTo>
                  <a:pt x="994" y="19791"/>
                </a:lnTo>
                <a:lnTo>
                  <a:pt x="994" y="20132"/>
                </a:lnTo>
                <a:lnTo>
                  <a:pt x="959" y="20485"/>
                </a:lnTo>
                <a:lnTo>
                  <a:pt x="941" y="20669"/>
                </a:lnTo>
                <a:lnTo>
                  <a:pt x="870" y="20813"/>
                </a:lnTo>
                <a:lnTo>
                  <a:pt x="799" y="20970"/>
                </a:lnTo>
                <a:lnTo>
                  <a:pt x="692" y="21088"/>
                </a:lnTo>
                <a:lnTo>
                  <a:pt x="1474" y="20997"/>
                </a:lnTo>
                <a:lnTo>
                  <a:pt x="2291" y="20866"/>
                </a:lnTo>
                <a:lnTo>
                  <a:pt x="3108" y="20787"/>
                </a:lnTo>
                <a:lnTo>
                  <a:pt x="3907" y="20721"/>
                </a:lnTo>
                <a:lnTo>
                  <a:pt x="4653" y="20695"/>
                </a:lnTo>
                <a:lnTo>
                  <a:pt x="5364" y="20695"/>
                </a:lnTo>
                <a:lnTo>
                  <a:pt x="5701" y="20721"/>
                </a:lnTo>
                <a:lnTo>
                  <a:pt x="6057" y="20761"/>
                </a:lnTo>
                <a:lnTo>
                  <a:pt x="6323" y="20813"/>
                </a:lnTo>
                <a:lnTo>
                  <a:pt x="6625" y="20892"/>
                </a:lnTo>
                <a:close/>
              </a:path>
            </a:pathLst>
          </a:custGeom>
          <a:solidFill>
            <a:srgbClr val="66FF33"/>
          </a:solidFill>
          <a:ln w="57150">
            <a:solidFill>
              <a:srgbClr val="FFFFFF"/>
            </a:solidFill>
            <a:miter lim="800000"/>
            <a:headEnd/>
            <a:tailEnd/>
          </a:ln>
          <a:effectLst>
            <a:outerShdw dist="135003" dir="2471156" algn="ctr" rotWithShape="0">
              <a:srgbClr val="000000">
                <a:alpha val="50000"/>
              </a:srgbClr>
            </a:outerShdw>
          </a:effectLst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30409" name="Puzzle2"/>
          <p:cNvSpPr>
            <a:spLocks noEditPoints="1" noChangeArrowheads="1"/>
          </p:cNvSpPr>
          <p:nvPr/>
        </p:nvSpPr>
        <p:spPr bwMode="gray">
          <a:xfrm>
            <a:off x="755650" y="3141663"/>
            <a:ext cx="2773363" cy="2119312"/>
          </a:xfrm>
          <a:custGeom>
            <a:avLst/>
            <a:gdLst>
              <a:gd name="T0" fmla="*/ 11 w 21600"/>
              <a:gd name="T1" fmla="*/ 13386 h 21600"/>
              <a:gd name="T2" fmla="*/ 4202 w 21600"/>
              <a:gd name="T3" fmla="*/ 21161 h 21600"/>
              <a:gd name="T4" fmla="*/ 10400 w 21600"/>
              <a:gd name="T5" fmla="*/ 13909 h 21600"/>
              <a:gd name="T6" fmla="*/ 16821 w 21600"/>
              <a:gd name="T7" fmla="*/ 21190 h 21600"/>
              <a:gd name="T8" fmla="*/ 21600 w 21600"/>
              <a:gd name="T9" fmla="*/ 15083 h 21600"/>
              <a:gd name="T10" fmla="*/ 16889 w 21600"/>
              <a:gd name="T11" fmla="*/ 5739 h 21600"/>
              <a:gd name="T12" fmla="*/ 10800 w 21600"/>
              <a:gd name="T13" fmla="*/ 28 h 21600"/>
              <a:gd name="T14" fmla="*/ 4202 w 21600"/>
              <a:gd name="T15" fmla="*/ 5894 h 21600"/>
              <a:gd name="T16" fmla="*/ 5388 w 21600"/>
              <a:gd name="T17" fmla="*/ 6742 h 21600"/>
              <a:gd name="T18" fmla="*/ 16177 w 21600"/>
              <a:gd name="T19" fmla="*/ 20441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4247" y="12354"/>
                </a:moveTo>
                <a:lnTo>
                  <a:pt x="4134" y="12468"/>
                </a:lnTo>
                <a:lnTo>
                  <a:pt x="4010" y="12581"/>
                </a:lnTo>
                <a:lnTo>
                  <a:pt x="3897" y="12637"/>
                </a:lnTo>
                <a:lnTo>
                  <a:pt x="3773" y="12694"/>
                </a:lnTo>
                <a:lnTo>
                  <a:pt x="3637" y="12694"/>
                </a:lnTo>
                <a:lnTo>
                  <a:pt x="3524" y="12694"/>
                </a:lnTo>
                <a:lnTo>
                  <a:pt x="3400" y="12665"/>
                </a:lnTo>
                <a:lnTo>
                  <a:pt x="3287" y="12609"/>
                </a:lnTo>
                <a:lnTo>
                  <a:pt x="3027" y="12496"/>
                </a:lnTo>
                <a:lnTo>
                  <a:pt x="2790" y="12340"/>
                </a:lnTo>
                <a:lnTo>
                  <a:pt x="2530" y="12142"/>
                </a:lnTo>
                <a:lnTo>
                  <a:pt x="2293" y="11987"/>
                </a:lnTo>
                <a:lnTo>
                  <a:pt x="2033" y="11817"/>
                </a:lnTo>
                <a:lnTo>
                  <a:pt x="1773" y="11676"/>
                </a:lnTo>
                <a:lnTo>
                  <a:pt x="1638" y="11662"/>
                </a:lnTo>
                <a:lnTo>
                  <a:pt x="1513" y="11634"/>
                </a:lnTo>
                <a:lnTo>
                  <a:pt x="1378" y="11634"/>
                </a:lnTo>
                <a:lnTo>
                  <a:pt x="1253" y="11634"/>
                </a:lnTo>
                <a:lnTo>
                  <a:pt x="1118" y="11662"/>
                </a:lnTo>
                <a:lnTo>
                  <a:pt x="971" y="11732"/>
                </a:lnTo>
                <a:lnTo>
                  <a:pt x="835" y="11817"/>
                </a:lnTo>
                <a:lnTo>
                  <a:pt x="711" y="11959"/>
                </a:lnTo>
                <a:lnTo>
                  <a:pt x="553" y="12086"/>
                </a:lnTo>
                <a:lnTo>
                  <a:pt x="429" y="12284"/>
                </a:lnTo>
                <a:lnTo>
                  <a:pt x="271" y="12524"/>
                </a:lnTo>
                <a:lnTo>
                  <a:pt x="146" y="12793"/>
                </a:lnTo>
                <a:lnTo>
                  <a:pt x="79" y="12962"/>
                </a:lnTo>
                <a:lnTo>
                  <a:pt x="33" y="13146"/>
                </a:lnTo>
                <a:lnTo>
                  <a:pt x="11" y="13386"/>
                </a:lnTo>
                <a:lnTo>
                  <a:pt x="11" y="13641"/>
                </a:lnTo>
                <a:lnTo>
                  <a:pt x="33" y="13881"/>
                </a:lnTo>
                <a:lnTo>
                  <a:pt x="101" y="14150"/>
                </a:lnTo>
                <a:lnTo>
                  <a:pt x="192" y="14404"/>
                </a:lnTo>
                <a:lnTo>
                  <a:pt x="293" y="14645"/>
                </a:lnTo>
                <a:lnTo>
                  <a:pt x="451" y="14857"/>
                </a:lnTo>
                <a:lnTo>
                  <a:pt x="621" y="15054"/>
                </a:lnTo>
                <a:lnTo>
                  <a:pt x="734" y="15125"/>
                </a:lnTo>
                <a:lnTo>
                  <a:pt x="835" y="15210"/>
                </a:lnTo>
                <a:lnTo>
                  <a:pt x="948" y="15267"/>
                </a:lnTo>
                <a:lnTo>
                  <a:pt x="1084" y="15323"/>
                </a:lnTo>
                <a:lnTo>
                  <a:pt x="1208" y="15351"/>
                </a:lnTo>
                <a:lnTo>
                  <a:pt x="1355" y="15380"/>
                </a:lnTo>
                <a:lnTo>
                  <a:pt x="1513" y="15380"/>
                </a:lnTo>
                <a:lnTo>
                  <a:pt x="1683" y="15380"/>
                </a:lnTo>
                <a:lnTo>
                  <a:pt x="1864" y="15351"/>
                </a:lnTo>
                <a:lnTo>
                  <a:pt x="2033" y="15323"/>
                </a:lnTo>
                <a:lnTo>
                  <a:pt x="2225" y="15238"/>
                </a:lnTo>
                <a:lnTo>
                  <a:pt x="2428" y="15153"/>
                </a:lnTo>
                <a:lnTo>
                  <a:pt x="2745" y="15026"/>
                </a:lnTo>
                <a:lnTo>
                  <a:pt x="3005" y="14913"/>
                </a:lnTo>
                <a:lnTo>
                  <a:pt x="3264" y="14828"/>
                </a:lnTo>
                <a:lnTo>
                  <a:pt x="3513" y="14800"/>
                </a:lnTo>
                <a:lnTo>
                  <a:pt x="3615" y="14828"/>
                </a:lnTo>
                <a:lnTo>
                  <a:pt x="3728" y="14857"/>
                </a:lnTo>
                <a:lnTo>
                  <a:pt x="3807" y="14913"/>
                </a:lnTo>
                <a:lnTo>
                  <a:pt x="3920" y="14998"/>
                </a:lnTo>
                <a:lnTo>
                  <a:pt x="4010" y="15097"/>
                </a:lnTo>
                <a:lnTo>
                  <a:pt x="4089" y="15238"/>
                </a:lnTo>
                <a:lnTo>
                  <a:pt x="4179" y="15408"/>
                </a:lnTo>
                <a:lnTo>
                  <a:pt x="4247" y="15620"/>
                </a:lnTo>
                <a:lnTo>
                  <a:pt x="4326" y="15860"/>
                </a:lnTo>
                <a:lnTo>
                  <a:pt x="4394" y="16129"/>
                </a:lnTo>
                <a:lnTo>
                  <a:pt x="4439" y="16440"/>
                </a:lnTo>
                <a:lnTo>
                  <a:pt x="4507" y="16737"/>
                </a:lnTo>
                <a:lnTo>
                  <a:pt x="4552" y="17090"/>
                </a:lnTo>
                <a:lnTo>
                  <a:pt x="4575" y="17443"/>
                </a:lnTo>
                <a:lnTo>
                  <a:pt x="4586" y="17825"/>
                </a:lnTo>
                <a:lnTo>
                  <a:pt x="4586" y="18193"/>
                </a:lnTo>
                <a:lnTo>
                  <a:pt x="4586" y="18574"/>
                </a:lnTo>
                <a:lnTo>
                  <a:pt x="4586" y="18984"/>
                </a:lnTo>
                <a:lnTo>
                  <a:pt x="4552" y="19366"/>
                </a:lnTo>
                <a:lnTo>
                  <a:pt x="4507" y="19748"/>
                </a:lnTo>
                <a:lnTo>
                  <a:pt x="4462" y="20129"/>
                </a:lnTo>
                <a:lnTo>
                  <a:pt x="4371" y="20483"/>
                </a:lnTo>
                <a:lnTo>
                  <a:pt x="4292" y="20836"/>
                </a:lnTo>
                <a:lnTo>
                  <a:pt x="4202" y="21161"/>
                </a:lnTo>
                <a:lnTo>
                  <a:pt x="4744" y="21161"/>
                </a:lnTo>
                <a:lnTo>
                  <a:pt x="5264" y="21161"/>
                </a:lnTo>
                <a:lnTo>
                  <a:pt x="5784" y="21161"/>
                </a:lnTo>
                <a:lnTo>
                  <a:pt x="6235" y="21161"/>
                </a:lnTo>
                <a:lnTo>
                  <a:pt x="6676" y="21161"/>
                </a:lnTo>
                <a:lnTo>
                  <a:pt x="7060" y="21161"/>
                </a:lnTo>
                <a:lnTo>
                  <a:pt x="7410" y="21161"/>
                </a:lnTo>
                <a:lnTo>
                  <a:pt x="7670" y="21161"/>
                </a:lnTo>
                <a:lnTo>
                  <a:pt x="8020" y="21020"/>
                </a:lnTo>
                <a:lnTo>
                  <a:pt x="8303" y="20893"/>
                </a:lnTo>
                <a:lnTo>
                  <a:pt x="8563" y="20695"/>
                </a:lnTo>
                <a:lnTo>
                  <a:pt x="8800" y="20511"/>
                </a:lnTo>
                <a:lnTo>
                  <a:pt x="8969" y="20285"/>
                </a:lnTo>
                <a:lnTo>
                  <a:pt x="9150" y="20045"/>
                </a:lnTo>
                <a:lnTo>
                  <a:pt x="9252" y="19804"/>
                </a:lnTo>
                <a:lnTo>
                  <a:pt x="9342" y="19550"/>
                </a:lnTo>
                <a:lnTo>
                  <a:pt x="9410" y="19281"/>
                </a:lnTo>
                <a:lnTo>
                  <a:pt x="9433" y="19013"/>
                </a:lnTo>
                <a:lnTo>
                  <a:pt x="9433" y="18744"/>
                </a:lnTo>
                <a:lnTo>
                  <a:pt x="9387" y="18504"/>
                </a:lnTo>
                <a:lnTo>
                  <a:pt x="9320" y="18221"/>
                </a:lnTo>
                <a:lnTo>
                  <a:pt x="9207" y="17981"/>
                </a:lnTo>
                <a:lnTo>
                  <a:pt x="9105" y="17740"/>
                </a:lnTo>
                <a:lnTo>
                  <a:pt x="8924" y="17514"/>
                </a:lnTo>
                <a:lnTo>
                  <a:pt x="8777" y="17274"/>
                </a:lnTo>
                <a:lnTo>
                  <a:pt x="8642" y="17034"/>
                </a:lnTo>
                <a:lnTo>
                  <a:pt x="8563" y="16765"/>
                </a:lnTo>
                <a:lnTo>
                  <a:pt x="8472" y="16468"/>
                </a:lnTo>
                <a:lnTo>
                  <a:pt x="8450" y="16157"/>
                </a:lnTo>
                <a:lnTo>
                  <a:pt x="8450" y="15860"/>
                </a:lnTo>
                <a:lnTo>
                  <a:pt x="8472" y="15563"/>
                </a:lnTo>
                <a:lnTo>
                  <a:pt x="8540" y="15267"/>
                </a:lnTo>
                <a:lnTo>
                  <a:pt x="8642" y="14998"/>
                </a:lnTo>
                <a:lnTo>
                  <a:pt x="8777" y="14729"/>
                </a:lnTo>
                <a:lnTo>
                  <a:pt x="8868" y="14616"/>
                </a:lnTo>
                <a:lnTo>
                  <a:pt x="8969" y="14475"/>
                </a:lnTo>
                <a:lnTo>
                  <a:pt x="9060" y="14376"/>
                </a:lnTo>
                <a:lnTo>
                  <a:pt x="9184" y="14291"/>
                </a:lnTo>
                <a:lnTo>
                  <a:pt x="9297" y="14206"/>
                </a:lnTo>
                <a:lnTo>
                  <a:pt x="9433" y="14121"/>
                </a:lnTo>
                <a:lnTo>
                  <a:pt x="9579" y="14051"/>
                </a:lnTo>
                <a:lnTo>
                  <a:pt x="9726" y="13994"/>
                </a:lnTo>
                <a:lnTo>
                  <a:pt x="9884" y="13938"/>
                </a:lnTo>
                <a:lnTo>
                  <a:pt x="10054" y="13909"/>
                </a:lnTo>
                <a:lnTo>
                  <a:pt x="10257" y="13881"/>
                </a:lnTo>
                <a:lnTo>
                  <a:pt x="10449" y="13881"/>
                </a:lnTo>
                <a:lnTo>
                  <a:pt x="10664" y="13881"/>
                </a:lnTo>
                <a:lnTo>
                  <a:pt x="10856" y="13909"/>
                </a:lnTo>
                <a:lnTo>
                  <a:pt x="11037" y="13966"/>
                </a:lnTo>
                <a:lnTo>
                  <a:pt x="11206" y="14023"/>
                </a:lnTo>
                <a:lnTo>
                  <a:pt x="11353" y="14093"/>
                </a:lnTo>
                <a:lnTo>
                  <a:pt x="11511" y="14178"/>
                </a:lnTo>
                <a:lnTo>
                  <a:pt x="11635" y="14263"/>
                </a:lnTo>
                <a:lnTo>
                  <a:pt x="11748" y="14376"/>
                </a:lnTo>
                <a:lnTo>
                  <a:pt x="11861" y="14475"/>
                </a:lnTo>
                <a:lnTo>
                  <a:pt x="11941" y="14616"/>
                </a:lnTo>
                <a:lnTo>
                  <a:pt x="12031" y="14758"/>
                </a:lnTo>
                <a:lnTo>
                  <a:pt x="12099" y="14885"/>
                </a:lnTo>
                <a:lnTo>
                  <a:pt x="12200" y="15210"/>
                </a:lnTo>
                <a:lnTo>
                  <a:pt x="12268" y="15507"/>
                </a:lnTo>
                <a:lnTo>
                  <a:pt x="12291" y="15832"/>
                </a:lnTo>
                <a:lnTo>
                  <a:pt x="12291" y="16157"/>
                </a:lnTo>
                <a:lnTo>
                  <a:pt x="12246" y="16482"/>
                </a:lnTo>
                <a:lnTo>
                  <a:pt x="12178" y="16807"/>
                </a:lnTo>
                <a:lnTo>
                  <a:pt x="12099" y="17090"/>
                </a:lnTo>
                <a:lnTo>
                  <a:pt x="12008" y="17330"/>
                </a:lnTo>
                <a:lnTo>
                  <a:pt x="11884" y="17542"/>
                </a:lnTo>
                <a:lnTo>
                  <a:pt x="11748" y="17712"/>
                </a:lnTo>
                <a:lnTo>
                  <a:pt x="11613" y="17839"/>
                </a:lnTo>
                <a:lnTo>
                  <a:pt x="11489" y="18037"/>
                </a:lnTo>
                <a:lnTo>
                  <a:pt x="11398" y="18221"/>
                </a:lnTo>
                <a:lnTo>
                  <a:pt x="11319" y="18447"/>
                </a:lnTo>
                <a:lnTo>
                  <a:pt x="11251" y="18659"/>
                </a:lnTo>
                <a:lnTo>
                  <a:pt x="11206" y="18900"/>
                </a:lnTo>
                <a:lnTo>
                  <a:pt x="11184" y="19154"/>
                </a:lnTo>
                <a:lnTo>
                  <a:pt x="11184" y="19423"/>
                </a:lnTo>
                <a:lnTo>
                  <a:pt x="11229" y="19663"/>
                </a:lnTo>
                <a:lnTo>
                  <a:pt x="11297" y="19903"/>
                </a:lnTo>
                <a:lnTo>
                  <a:pt x="11376" y="20158"/>
                </a:lnTo>
                <a:lnTo>
                  <a:pt x="11511" y="20398"/>
                </a:lnTo>
                <a:lnTo>
                  <a:pt x="11681" y="20610"/>
                </a:lnTo>
                <a:lnTo>
                  <a:pt x="11884" y="20808"/>
                </a:lnTo>
                <a:lnTo>
                  <a:pt x="12121" y="20992"/>
                </a:lnTo>
                <a:lnTo>
                  <a:pt x="12404" y="21161"/>
                </a:lnTo>
                <a:lnTo>
                  <a:pt x="12528" y="21190"/>
                </a:lnTo>
                <a:lnTo>
                  <a:pt x="12856" y="21274"/>
                </a:lnTo>
                <a:lnTo>
                  <a:pt x="13330" y="21373"/>
                </a:lnTo>
                <a:lnTo>
                  <a:pt x="13963" y="21486"/>
                </a:lnTo>
                <a:lnTo>
                  <a:pt x="14313" y="21543"/>
                </a:lnTo>
                <a:lnTo>
                  <a:pt x="14652" y="21571"/>
                </a:lnTo>
                <a:lnTo>
                  <a:pt x="15025" y="21600"/>
                </a:lnTo>
                <a:lnTo>
                  <a:pt x="15409" y="21600"/>
                </a:lnTo>
                <a:lnTo>
                  <a:pt x="15782" y="21600"/>
                </a:lnTo>
                <a:lnTo>
                  <a:pt x="16177" y="21571"/>
                </a:lnTo>
                <a:lnTo>
                  <a:pt x="16516" y="21486"/>
                </a:lnTo>
                <a:lnTo>
                  <a:pt x="16889" y="21402"/>
                </a:lnTo>
                <a:lnTo>
                  <a:pt x="16821" y="21190"/>
                </a:lnTo>
                <a:lnTo>
                  <a:pt x="16776" y="20935"/>
                </a:lnTo>
                <a:lnTo>
                  <a:pt x="16742" y="20667"/>
                </a:lnTo>
                <a:lnTo>
                  <a:pt x="16719" y="20370"/>
                </a:lnTo>
                <a:lnTo>
                  <a:pt x="16697" y="19719"/>
                </a:lnTo>
                <a:lnTo>
                  <a:pt x="16697" y="19013"/>
                </a:lnTo>
                <a:lnTo>
                  <a:pt x="16719" y="18306"/>
                </a:lnTo>
                <a:lnTo>
                  <a:pt x="16753" y="17599"/>
                </a:lnTo>
                <a:lnTo>
                  <a:pt x="16821" y="16949"/>
                </a:lnTo>
                <a:lnTo>
                  <a:pt x="16889" y="16383"/>
                </a:lnTo>
                <a:lnTo>
                  <a:pt x="16934" y="16129"/>
                </a:lnTo>
                <a:lnTo>
                  <a:pt x="17002" y="15945"/>
                </a:lnTo>
                <a:lnTo>
                  <a:pt x="17081" y="15790"/>
                </a:lnTo>
                <a:lnTo>
                  <a:pt x="17194" y="15648"/>
                </a:lnTo>
                <a:lnTo>
                  <a:pt x="17318" y="15563"/>
                </a:lnTo>
                <a:lnTo>
                  <a:pt x="17453" y="15507"/>
                </a:lnTo>
                <a:lnTo>
                  <a:pt x="17600" y="15450"/>
                </a:lnTo>
                <a:lnTo>
                  <a:pt x="17758" y="15450"/>
                </a:lnTo>
                <a:lnTo>
                  <a:pt x="17905" y="15479"/>
                </a:lnTo>
                <a:lnTo>
                  <a:pt x="18064" y="15535"/>
                </a:lnTo>
                <a:lnTo>
                  <a:pt x="18233" y="15620"/>
                </a:lnTo>
                <a:lnTo>
                  <a:pt x="18380" y="15733"/>
                </a:lnTo>
                <a:lnTo>
                  <a:pt x="18561" y="15832"/>
                </a:lnTo>
                <a:lnTo>
                  <a:pt x="18707" y="15973"/>
                </a:lnTo>
                <a:lnTo>
                  <a:pt x="18866" y="16129"/>
                </a:lnTo>
                <a:lnTo>
                  <a:pt x="18990" y="16327"/>
                </a:lnTo>
                <a:lnTo>
                  <a:pt x="19125" y="16482"/>
                </a:lnTo>
                <a:lnTo>
                  <a:pt x="19295" y="16624"/>
                </a:lnTo>
                <a:lnTo>
                  <a:pt x="19464" y="16737"/>
                </a:lnTo>
                <a:lnTo>
                  <a:pt x="19668" y="16807"/>
                </a:lnTo>
                <a:lnTo>
                  <a:pt x="19860" y="16836"/>
                </a:lnTo>
                <a:lnTo>
                  <a:pt x="20052" y="16864"/>
                </a:lnTo>
                <a:lnTo>
                  <a:pt x="20266" y="16836"/>
                </a:lnTo>
                <a:lnTo>
                  <a:pt x="20470" y="16793"/>
                </a:lnTo>
                <a:lnTo>
                  <a:pt x="20662" y="16708"/>
                </a:lnTo>
                <a:lnTo>
                  <a:pt x="20854" y="16567"/>
                </a:lnTo>
                <a:lnTo>
                  <a:pt x="21035" y="16412"/>
                </a:lnTo>
                <a:lnTo>
                  <a:pt x="21182" y="16214"/>
                </a:lnTo>
                <a:lnTo>
                  <a:pt x="21340" y="16002"/>
                </a:lnTo>
                <a:lnTo>
                  <a:pt x="21441" y="15733"/>
                </a:lnTo>
                <a:lnTo>
                  <a:pt x="21532" y="15436"/>
                </a:lnTo>
                <a:lnTo>
                  <a:pt x="21600" y="15083"/>
                </a:lnTo>
                <a:lnTo>
                  <a:pt x="21600" y="14885"/>
                </a:lnTo>
                <a:lnTo>
                  <a:pt x="21600" y="14729"/>
                </a:lnTo>
                <a:lnTo>
                  <a:pt x="21600" y="14531"/>
                </a:lnTo>
                <a:lnTo>
                  <a:pt x="21577" y="14376"/>
                </a:lnTo>
                <a:lnTo>
                  <a:pt x="21532" y="14206"/>
                </a:lnTo>
                <a:lnTo>
                  <a:pt x="21487" y="14051"/>
                </a:lnTo>
                <a:lnTo>
                  <a:pt x="21419" y="13909"/>
                </a:lnTo>
                <a:lnTo>
                  <a:pt x="21351" y="13768"/>
                </a:lnTo>
                <a:lnTo>
                  <a:pt x="21204" y="13500"/>
                </a:lnTo>
                <a:lnTo>
                  <a:pt x="21035" y="13287"/>
                </a:lnTo>
                <a:lnTo>
                  <a:pt x="20809" y="13090"/>
                </a:lnTo>
                <a:lnTo>
                  <a:pt x="20594" y="12962"/>
                </a:lnTo>
                <a:lnTo>
                  <a:pt x="20357" y="12821"/>
                </a:lnTo>
                <a:lnTo>
                  <a:pt x="20120" y="12764"/>
                </a:lnTo>
                <a:lnTo>
                  <a:pt x="19882" y="12708"/>
                </a:lnTo>
                <a:lnTo>
                  <a:pt x="19645" y="12736"/>
                </a:lnTo>
                <a:lnTo>
                  <a:pt x="19430" y="12793"/>
                </a:lnTo>
                <a:lnTo>
                  <a:pt x="19227" y="12906"/>
                </a:lnTo>
                <a:lnTo>
                  <a:pt x="19148" y="12962"/>
                </a:lnTo>
                <a:lnTo>
                  <a:pt x="19058" y="13047"/>
                </a:lnTo>
                <a:lnTo>
                  <a:pt x="18990" y="13146"/>
                </a:lnTo>
                <a:lnTo>
                  <a:pt x="18911" y="13259"/>
                </a:lnTo>
                <a:lnTo>
                  <a:pt x="18775" y="13471"/>
                </a:lnTo>
                <a:lnTo>
                  <a:pt x="18628" y="13641"/>
                </a:lnTo>
                <a:lnTo>
                  <a:pt x="18470" y="13740"/>
                </a:lnTo>
                <a:lnTo>
                  <a:pt x="18301" y="13825"/>
                </a:lnTo>
                <a:lnTo>
                  <a:pt x="18143" y="13853"/>
                </a:lnTo>
                <a:lnTo>
                  <a:pt x="17973" y="13881"/>
                </a:lnTo>
                <a:lnTo>
                  <a:pt x="17804" y="13853"/>
                </a:lnTo>
                <a:lnTo>
                  <a:pt x="17646" y="13796"/>
                </a:lnTo>
                <a:lnTo>
                  <a:pt x="17499" y="13726"/>
                </a:lnTo>
                <a:lnTo>
                  <a:pt x="17341" y="13641"/>
                </a:lnTo>
                <a:lnTo>
                  <a:pt x="17216" y="13528"/>
                </a:lnTo>
                <a:lnTo>
                  <a:pt x="17103" y="13386"/>
                </a:lnTo>
                <a:lnTo>
                  <a:pt x="17024" y="13259"/>
                </a:lnTo>
                <a:lnTo>
                  <a:pt x="16934" y="13118"/>
                </a:lnTo>
                <a:lnTo>
                  <a:pt x="16889" y="12991"/>
                </a:lnTo>
                <a:lnTo>
                  <a:pt x="16889" y="12849"/>
                </a:lnTo>
                <a:lnTo>
                  <a:pt x="16889" y="12383"/>
                </a:lnTo>
                <a:lnTo>
                  <a:pt x="16889" y="11662"/>
                </a:lnTo>
                <a:lnTo>
                  <a:pt x="16889" y="10701"/>
                </a:lnTo>
                <a:lnTo>
                  <a:pt x="16889" y="9640"/>
                </a:lnTo>
                <a:lnTo>
                  <a:pt x="16889" y="8566"/>
                </a:lnTo>
                <a:lnTo>
                  <a:pt x="16889" y="7478"/>
                </a:lnTo>
                <a:lnTo>
                  <a:pt x="16889" y="6502"/>
                </a:lnTo>
                <a:lnTo>
                  <a:pt x="16889" y="5739"/>
                </a:lnTo>
                <a:lnTo>
                  <a:pt x="16674" y="5894"/>
                </a:lnTo>
                <a:lnTo>
                  <a:pt x="16414" y="6036"/>
                </a:lnTo>
                <a:lnTo>
                  <a:pt x="16154" y="6177"/>
                </a:lnTo>
                <a:lnTo>
                  <a:pt x="15849" y="6248"/>
                </a:lnTo>
                <a:lnTo>
                  <a:pt x="15544" y="6304"/>
                </a:lnTo>
                <a:lnTo>
                  <a:pt x="15217" y="6332"/>
                </a:lnTo>
                <a:lnTo>
                  <a:pt x="14866" y="6361"/>
                </a:lnTo>
                <a:lnTo>
                  <a:pt x="14550" y="6361"/>
                </a:lnTo>
                <a:lnTo>
                  <a:pt x="14200" y="6332"/>
                </a:lnTo>
                <a:lnTo>
                  <a:pt x="13850" y="6276"/>
                </a:lnTo>
                <a:lnTo>
                  <a:pt x="13522" y="6219"/>
                </a:lnTo>
                <a:lnTo>
                  <a:pt x="13206" y="6149"/>
                </a:lnTo>
                <a:lnTo>
                  <a:pt x="12901" y="6064"/>
                </a:lnTo>
                <a:lnTo>
                  <a:pt x="12618" y="5951"/>
                </a:lnTo>
                <a:lnTo>
                  <a:pt x="12358" y="5838"/>
                </a:lnTo>
                <a:lnTo>
                  <a:pt x="12121" y="5739"/>
                </a:lnTo>
                <a:lnTo>
                  <a:pt x="11941" y="5626"/>
                </a:lnTo>
                <a:lnTo>
                  <a:pt x="11794" y="5513"/>
                </a:lnTo>
                <a:lnTo>
                  <a:pt x="11658" y="5414"/>
                </a:lnTo>
                <a:lnTo>
                  <a:pt x="11556" y="5301"/>
                </a:lnTo>
                <a:lnTo>
                  <a:pt x="11466" y="5187"/>
                </a:lnTo>
                <a:lnTo>
                  <a:pt x="11398" y="5089"/>
                </a:lnTo>
                <a:lnTo>
                  <a:pt x="11376" y="4947"/>
                </a:lnTo>
                <a:lnTo>
                  <a:pt x="11353" y="4834"/>
                </a:lnTo>
                <a:lnTo>
                  <a:pt x="11353" y="4707"/>
                </a:lnTo>
                <a:lnTo>
                  <a:pt x="11376" y="4565"/>
                </a:lnTo>
                <a:lnTo>
                  <a:pt x="11443" y="4410"/>
                </a:lnTo>
                <a:lnTo>
                  <a:pt x="11511" y="4240"/>
                </a:lnTo>
                <a:lnTo>
                  <a:pt x="11703" y="3887"/>
                </a:lnTo>
                <a:lnTo>
                  <a:pt x="11986" y="3505"/>
                </a:lnTo>
                <a:lnTo>
                  <a:pt x="12144" y="3265"/>
                </a:lnTo>
                <a:lnTo>
                  <a:pt x="12246" y="3025"/>
                </a:lnTo>
                <a:lnTo>
                  <a:pt x="12336" y="2756"/>
                </a:lnTo>
                <a:lnTo>
                  <a:pt x="12404" y="2445"/>
                </a:lnTo>
                <a:lnTo>
                  <a:pt x="12438" y="2176"/>
                </a:lnTo>
                <a:lnTo>
                  <a:pt x="12438" y="1880"/>
                </a:lnTo>
                <a:lnTo>
                  <a:pt x="12404" y="1583"/>
                </a:lnTo>
                <a:lnTo>
                  <a:pt x="12336" y="1314"/>
                </a:lnTo>
                <a:lnTo>
                  <a:pt x="12246" y="1046"/>
                </a:lnTo>
                <a:lnTo>
                  <a:pt x="12099" y="791"/>
                </a:lnTo>
                <a:lnTo>
                  <a:pt x="12008" y="692"/>
                </a:lnTo>
                <a:lnTo>
                  <a:pt x="11918" y="579"/>
                </a:lnTo>
                <a:lnTo>
                  <a:pt x="11816" y="466"/>
                </a:lnTo>
                <a:lnTo>
                  <a:pt x="11703" y="381"/>
                </a:lnTo>
                <a:lnTo>
                  <a:pt x="11579" y="310"/>
                </a:lnTo>
                <a:lnTo>
                  <a:pt x="11443" y="226"/>
                </a:lnTo>
                <a:lnTo>
                  <a:pt x="11297" y="169"/>
                </a:lnTo>
                <a:lnTo>
                  <a:pt x="11138" y="113"/>
                </a:lnTo>
                <a:lnTo>
                  <a:pt x="10969" y="56"/>
                </a:lnTo>
                <a:lnTo>
                  <a:pt x="10800" y="28"/>
                </a:lnTo>
                <a:lnTo>
                  <a:pt x="10619" y="28"/>
                </a:lnTo>
                <a:lnTo>
                  <a:pt x="10404" y="28"/>
                </a:lnTo>
                <a:lnTo>
                  <a:pt x="10257" y="28"/>
                </a:lnTo>
                <a:lnTo>
                  <a:pt x="10076" y="56"/>
                </a:lnTo>
                <a:lnTo>
                  <a:pt x="9952" y="84"/>
                </a:lnTo>
                <a:lnTo>
                  <a:pt x="9794" y="141"/>
                </a:lnTo>
                <a:lnTo>
                  <a:pt x="9692" y="226"/>
                </a:lnTo>
                <a:lnTo>
                  <a:pt x="9557" y="282"/>
                </a:lnTo>
                <a:lnTo>
                  <a:pt x="9455" y="381"/>
                </a:lnTo>
                <a:lnTo>
                  <a:pt x="9365" y="466"/>
                </a:lnTo>
                <a:lnTo>
                  <a:pt x="9274" y="579"/>
                </a:lnTo>
                <a:lnTo>
                  <a:pt x="9184" y="692"/>
                </a:lnTo>
                <a:lnTo>
                  <a:pt x="9128" y="791"/>
                </a:lnTo>
                <a:lnTo>
                  <a:pt x="9060" y="932"/>
                </a:lnTo>
                <a:lnTo>
                  <a:pt x="8969" y="1201"/>
                </a:lnTo>
                <a:lnTo>
                  <a:pt x="8913" y="1498"/>
                </a:lnTo>
                <a:lnTo>
                  <a:pt x="8890" y="1795"/>
                </a:lnTo>
                <a:lnTo>
                  <a:pt x="8890" y="2120"/>
                </a:lnTo>
                <a:lnTo>
                  <a:pt x="8913" y="2445"/>
                </a:lnTo>
                <a:lnTo>
                  <a:pt x="8969" y="2756"/>
                </a:lnTo>
                <a:lnTo>
                  <a:pt x="9060" y="3081"/>
                </a:lnTo>
                <a:lnTo>
                  <a:pt x="9173" y="3378"/>
                </a:lnTo>
                <a:lnTo>
                  <a:pt x="9297" y="3647"/>
                </a:lnTo>
                <a:lnTo>
                  <a:pt x="9466" y="3887"/>
                </a:lnTo>
                <a:lnTo>
                  <a:pt x="9579" y="4085"/>
                </a:lnTo>
                <a:lnTo>
                  <a:pt x="9670" y="4269"/>
                </a:lnTo>
                <a:lnTo>
                  <a:pt x="9726" y="4467"/>
                </a:lnTo>
                <a:lnTo>
                  <a:pt x="9771" y="4650"/>
                </a:lnTo>
                <a:lnTo>
                  <a:pt x="9771" y="4834"/>
                </a:lnTo>
                <a:lnTo>
                  <a:pt x="9749" y="5032"/>
                </a:lnTo>
                <a:lnTo>
                  <a:pt x="9715" y="5216"/>
                </a:lnTo>
                <a:lnTo>
                  <a:pt x="9625" y="5385"/>
                </a:lnTo>
                <a:lnTo>
                  <a:pt x="9534" y="5513"/>
                </a:lnTo>
                <a:lnTo>
                  <a:pt x="9410" y="5626"/>
                </a:lnTo>
                <a:lnTo>
                  <a:pt x="9229" y="5710"/>
                </a:lnTo>
                <a:lnTo>
                  <a:pt x="9060" y="5767"/>
                </a:lnTo>
                <a:lnTo>
                  <a:pt x="8845" y="5767"/>
                </a:lnTo>
                <a:lnTo>
                  <a:pt x="8585" y="5739"/>
                </a:lnTo>
                <a:lnTo>
                  <a:pt x="8325" y="5654"/>
                </a:lnTo>
                <a:lnTo>
                  <a:pt x="8020" y="5513"/>
                </a:lnTo>
                <a:lnTo>
                  <a:pt x="7840" y="5442"/>
                </a:lnTo>
                <a:lnTo>
                  <a:pt x="7648" y="5385"/>
                </a:lnTo>
                <a:lnTo>
                  <a:pt x="7433" y="5329"/>
                </a:lnTo>
                <a:lnTo>
                  <a:pt x="7241" y="5301"/>
                </a:lnTo>
                <a:lnTo>
                  <a:pt x="6755" y="5301"/>
                </a:lnTo>
                <a:lnTo>
                  <a:pt x="6281" y="5329"/>
                </a:lnTo>
                <a:lnTo>
                  <a:pt x="5784" y="5385"/>
                </a:lnTo>
                <a:lnTo>
                  <a:pt x="5264" y="5498"/>
                </a:lnTo>
                <a:lnTo>
                  <a:pt x="4744" y="5597"/>
                </a:lnTo>
                <a:lnTo>
                  <a:pt x="4247" y="5739"/>
                </a:lnTo>
                <a:lnTo>
                  <a:pt x="4202" y="5894"/>
                </a:lnTo>
                <a:lnTo>
                  <a:pt x="4202" y="6191"/>
                </a:lnTo>
                <a:lnTo>
                  <a:pt x="4202" y="6545"/>
                </a:lnTo>
                <a:lnTo>
                  <a:pt x="4225" y="6954"/>
                </a:lnTo>
                <a:lnTo>
                  <a:pt x="4315" y="7930"/>
                </a:lnTo>
                <a:lnTo>
                  <a:pt x="4394" y="9018"/>
                </a:lnTo>
                <a:lnTo>
                  <a:pt x="4439" y="9570"/>
                </a:lnTo>
                <a:lnTo>
                  <a:pt x="4462" y="10107"/>
                </a:lnTo>
                <a:lnTo>
                  <a:pt x="4484" y="10630"/>
                </a:lnTo>
                <a:lnTo>
                  <a:pt x="4507" y="11082"/>
                </a:lnTo>
                <a:lnTo>
                  <a:pt x="4484" y="11520"/>
                </a:lnTo>
                <a:lnTo>
                  <a:pt x="4439" y="11874"/>
                </a:lnTo>
                <a:lnTo>
                  <a:pt x="4394" y="12029"/>
                </a:lnTo>
                <a:lnTo>
                  <a:pt x="4349" y="12171"/>
                </a:lnTo>
                <a:lnTo>
                  <a:pt x="4315" y="12284"/>
                </a:lnTo>
                <a:lnTo>
                  <a:pt x="4247" y="12354"/>
                </a:lnTo>
                <a:close/>
              </a:path>
            </a:pathLst>
          </a:custGeom>
          <a:solidFill>
            <a:srgbClr val="FFFF00"/>
          </a:solidFill>
          <a:ln w="57150">
            <a:solidFill>
              <a:srgbClr val="FFFFFF"/>
            </a:solidFill>
            <a:miter lim="800000"/>
            <a:headEnd/>
            <a:tailEnd/>
          </a:ln>
          <a:effectLst>
            <a:outerShdw dist="135003" dir="2471156" algn="ctr" rotWithShape="0">
              <a:srgbClr val="000000">
                <a:alpha val="50000"/>
              </a:srgbClr>
            </a:outerShdw>
          </a:effectLst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30410" name="Puzzle4"/>
          <p:cNvSpPr>
            <a:spLocks noEditPoints="1" noChangeArrowheads="1"/>
          </p:cNvSpPr>
          <p:nvPr/>
        </p:nvSpPr>
        <p:spPr bwMode="gray">
          <a:xfrm>
            <a:off x="6118225" y="3152775"/>
            <a:ext cx="1671638" cy="2708275"/>
          </a:xfrm>
          <a:custGeom>
            <a:avLst/>
            <a:gdLst>
              <a:gd name="T0" fmla="*/ 8307 w 21600"/>
              <a:gd name="T1" fmla="*/ 11593 h 21600"/>
              <a:gd name="T2" fmla="*/ 453 w 21600"/>
              <a:gd name="T3" fmla="*/ 16938 h 21600"/>
              <a:gd name="T4" fmla="*/ 11500 w 21600"/>
              <a:gd name="T5" fmla="*/ 21600 h 21600"/>
              <a:gd name="T6" fmla="*/ 20920 w 21600"/>
              <a:gd name="T7" fmla="*/ 16751 h 21600"/>
              <a:gd name="T8" fmla="*/ 13972 w 21600"/>
              <a:gd name="T9" fmla="*/ 10888 h 21600"/>
              <a:gd name="T10" fmla="*/ 21033 w 21600"/>
              <a:gd name="T11" fmla="*/ 4716 h 21600"/>
              <a:gd name="T12" fmla="*/ 11102 w 21600"/>
              <a:gd name="T13" fmla="*/ 11 h 21600"/>
              <a:gd name="T14" fmla="*/ 453 w 21600"/>
              <a:gd name="T15" fmla="*/ 4716 h 21600"/>
              <a:gd name="T16" fmla="*/ 2076 w 21600"/>
              <a:gd name="T17" fmla="*/ 5664 h 21600"/>
              <a:gd name="T18" fmla="*/ 20203 w 21600"/>
              <a:gd name="T19" fmla="*/ 1598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3813" y="10590"/>
                </a:moveTo>
                <a:lnTo>
                  <a:pt x="3927" y="10513"/>
                </a:lnTo>
                <a:lnTo>
                  <a:pt x="4078" y="10425"/>
                </a:lnTo>
                <a:lnTo>
                  <a:pt x="4210" y="10359"/>
                </a:lnTo>
                <a:lnTo>
                  <a:pt x="4361" y="10315"/>
                </a:lnTo>
                <a:lnTo>
                  <a:pt x="4682" y="10237"/>
                </a:lnTo>
                <a:lnTo>
                  <a:pt x="5041" y="10193"/>
                </a:lnTo>
                <a:lnTo>
                  <a:pt x="5456" y="10171"/>
                </a:lnTo>
                <a:lnTo>
                  <a:pt x="5853" y="10193"/>
                </a:lnTo>
                <a:lnTo>
                  <a:pt x="6249" y="10260"/>
                </a:lnTo>
                <a:lnTo>
                  <a:pt x="6646" y="10337"/>
                </a:lnTo>
                <a:lnTo>
                  <a:pt x="7004" y="10469"/>
                </a:lnTo>
                <a:lnTo>
                  <a:pt x="7363" y="10612"/>
                </a:lnTo>
                <a:lnTo>
                  <a:pt x="7665" y="10788"/>
                </a:lnTo>
                <a:lnTo>
                  <a:pt x="7911" y="10998"/>
                </a:lnTo>
                <a:lnTo>
                  <a:pt x="8024" y="11097"/>
                </a:lnTo>
                <a:lnTo>
                  <a:pt x="8137" y="11207"/>
                </a:lnTo>
                <a:lnTo>
                  <a:pt x="8194" y="11340"/>
                </a:lnTo>
                <a:lnTo>
                  <a:pt x="8269" y="11461"/>
                </a:lnTo>
                <a:lnTo>
                  <a:pt x="8307" y="11593"/>
                </a:lnTo>
                <a:lnTo>
                  <a:pt x="8307" y="11714"/>
                </a:lnTo>
                <a:lnTo>
                  <a:pt x="8307" y="11868"/>
                </a:lnTo>
                <a:lnTo>
                  <a:pt x="8307" y="12012"/>
                </a:lnTo>
                <a:lnTo>
                  <a:pt x="8194" y="12265"/>
                </a:lnTo>
                <a:lnTo>
                  <a:pt x="8062" y="12519"/>
                </a:lnTo>
                <a:lnTo>
                  <a:pt x="7873" y="12706"/>
                </a:lnTo>
                <a:lnTo>
                  <a:pt x="7627" y="12904"/>
                </a:lnTo>
                <a:lnTo>
                  <a:pt x="7363" y="13048"/>
                </a:lnTo>
                <a:lnTo>
                  <a:pt x="7080" y="13180"/>
                </a:lnTo>
                <a:lnTo>
                  <a:pt x="6759" y="13257"/>
                </a:lnTo>
                <a:lnTo>
                  <a:pt x="6419" y="13345"/>
                </a:lnTo>
                <a:lnTo>
                  <a:pt x="6098" y="13389"/>
                </a:lnTo>
                <a:lnTo>
                  <a:pt x="5739" y="13389"/>
                </a:lnTo>
                <a:lnTo>
                  <a:pt x="5418" y="13389"/>
                </a:lnTo>
                <a:lnTo>
                  <a:pt x="5079" y="13345"/>
                </a:lnTo>
                <a:lnTo>
                  <a:pt x="4758" y="13301"/>
                </a:lnTo>
                <a:lnTo>
                  <a:pt x="4474" y="13213"/>
                </a:lnTo>
                <a:lnTo>
                  <a:pt x="4172" y="13114"/>
                </a:lnTo>
                <a:lnTo>
                  <a:pt x="3965" y="12982"/>
                </a:lnTo>
                <a:lnTo>
                  <a:pt x="3738" y="12838"/>
                </a:lnTo>
                <a:lnTo>
                  <a:pt x="3493" y="12706"/>
                </a:lnTo>
                <a:lnTo>
                  <a:pt x="3228" y="12607"/>
                </a:lnTo>
                <a:lnTo>
                  <a:pt x="2945" y="12519"/>
                </a:lnTo>
                <a:lnTo>
                  <a:pt x="2700" y="12431"/>
                </a:lnTo>
                <a:lnTo>
                  <a:pt x="2397" y="12375"/>
                </a:lnTo>
                <a:lnTo>
                  <a:pt x="2152" y="12331"/>
                </a:lnTo>
                <a:lnTo>
                  <a:pt x="1888" y="12309"/>
                </a:lnTo>
                <a:lnTo>
                  <a:pt x="1642" y="12309"/>
                </a:lnTo>
                <a:lnTo>
                  <a:pt x="1397" y="12331"/>
                </a:lnTo>
                <a:lnTo>
                  <a:pt x="1170" y="12397"/>
                </a:lnTo>
                <a:lnTo>
                  <a:pt x="962" y="12453"/>
                </a:lnTo>
                <a:lnTo>
                  <a:pt x="774" y="12563"/>
                </a:lnTo>
                <a:lnTo>
                  <a:pt x="623" y="12684"/>
                </a:lnTo>
                <a:lnTo>
                  <a:pt x="528" y="12838"/>
                </a:lnTo>
                <a:lnTo>
                  <a:pt x="453" y="13026"/>
                </a:lnTo>
                <a:lnTo>
                  <a:pt x="339" y="13477"/>
                </a:lnTo>
                <a:lnTo>
                  <a:pt x="226" y="13984"/>
                </a:lnTo>
                <a:lnTo>
                  <a:pt x="151" y="14535"/>
                </a:lnTo>
                <a:lnTo>
                  <a:pt x="113" y="15075"/>
                </a:lnTo>
                <a:lnTo>
                  <a:pt x="113" y="15626"/>
                </a:lnTo>
                <a:lnTo>
                  <a:pt x="151" y="16133"/>
                </a:lnTo>
                <a:lnTo>
                  <a:pt x="188" y="16376"/>
                </a:lnTo>
                <a:lnTo>
                  <a:pt x="264" y="16585"/>
                </a:lnTo>
                <a:lnTo>
                  <a:pt x="339" y="16773"/>
                </a:lnTo>
                <a:lnTo>
                  <a:pt x="453" y="16938"/>
                </a:lnTo>
                <a:lnTo>
                  <a:pt x="1095" y="16883"/>
                </a:lnTo>
                <a:lnTo>
                  <a:pt x="1963" y="16795"/>
                </a:lnTo>
                <a:lnTo>
                  <a:pt x="2945" y="16751"/>
                </a:lnTo>
                <a:lnTo>
                  <a:pt x="3965" y="16706"/>
                </a:lnTo>
                <a:lnTo>
                  <a:pt x="5022" y="16684"/>
                </a:lnTo>
                <a:lnTo>
                  <a:pt x="5947" y="16684"/>
                </a:lnTo>
                <a:lnTo>
                  <a:pt x="6759" y="16706"/>
                </a:lnTo>
                <a:lnTo>
                  <a:pt x="7363" y="16751"/>
                </a:lnTo>
                <a:lnTo>
                  <a:pt x="7948" y="16839"/>
                </a:lnTo>
                <a:lnTo>
                  <a:pt x="8458" y="16916"/>
                </a:lnTo>
                <a:lnTo>
                  <a:pt x="8893" y="17026"/>
                </a:lnTo>
                <a:lnTo>
                  <a:pt x="9289" y="17158"/>
                </a:lnTo>
                <a:lnTo>
                  <a:pt x="9572" y="17280"/>
                </a:lnTo>
                <a:lnTo>
                  <a:pt x="9799" y="17412"/>
                </a:lnTo>
                <a:lnTo>
                  <a:pt x="9969" y="17555"/>
                </a:lnTo>
                <a:lnTo>
                  <a:pt x="10120" y="17687"/>
                </a:lnTo>
                <a:lnTo>
                  <a:pt x="10158" y="17831"/>
                </a:lnTo>
                <a:lnTo>
                  <a:pt x="10195" y="17974"/>
                </a:lnTo>
                <a:lnTo>
                  <a:pt x="10158" y="18128"/>
                </a:lnTo>
                <a:lnTo>
                  <a:pt x="10082" y="18271"/>
                </a:lnTo>
                <a:lnTo>
                  <a:pt x="9969" y="18426"/>
                </a:lnTo>
                <a:lnTo>
                  <a:pt x="9837" y="18569"/>
                </a:lnTo>
                <a:lnTo>
                  <a:pt x="9648" y="18701"/>
                </a:lnTo>
                <a:lnTo>
                  <a:pt x="9440" y="18822"/>
                </a:lnTo>
                <a:lnTo>
                  <a:pt x="9213" y="18999"/>
                </a:lnTo>
                <a:lnTo>
                  <a:pt x="9044" y="19186"/>
                </a:lnTo>
                <a:lnTo>
                  <a:pt x="8893" y="19395"/>
                </a:lnTo>
                <a:lnTo>
                  <a:pt x="8817" y="19627"/>
                </a:lnTo>
                <a:lnTo>
                  <a:pt x="8779" y="19858"/>
                </a:lnTo>
                <a:lnTo>
                  <a:pt x="8779" y="20112"/>
                </a:lnTo>
                <a:lnTo>
                  <a:pt x="8855" y="20354"/>
                </a:lnTo>
                <a:lnTo>
                  <a:pt x="8968" y="20586"/>
                </a:lnTo>
                <a:lnTo>
                  <a:pt x="9138" y="20817"/>
                </a:lnTo>
                <a:lnTo>
                  <a:pt x="9365" y="21026"/>
                </a:lnTo>
                <a:lnTo>
                  <a:pt x="9610" y="21192"/>
                </a:lnTo>
                <a:lnTo>
                  <a:pt x="9950" y="21368"/>
                </a:lnTo>
                <a:lnTo>
                  <a:pt x="10120" y="21445"/>
                </a:lnTo>
                <a:lnTo>
                  <a:pt x="10346" y="21511"/>
                </a:lnTo>
                <a:lnTo>
                  <a:pt x="10516" y="21555"/>
                </a:lnTo>
                <a:lnTo>
                  <a:pt x="10743" y="21600"/>
                </a:lnTo>
                <a:lnTo>
                  <a:pt x="10988" y="21644"/>
                </a:lnTo>
                <a:lnTo>
                  <a:pt x="11215" y="21666"/>
                </a:lnTo>
                <a:lnTo>
                  <a:pt x="11498" y="21666"/>
                </a:lnTo>
                <a:lnTo>
                  <a:pt x="11762" y="21666"/>
                </a:lnTo>
                <a:lnTo>
                  <a:pt x="12253" y="21644"/>
                </a:lnTo>
                <a:lnTo>
                  <a:pt x="12763" y="21577"/>
                </a:lnTo>
                <a:lnTo>
                  <a:pt x="13197" y="21467"/>
                </a:lnTo>
                <a:lnTo>
                  <a:pt x="13556" y="21346"/>
                </a:lnTo>
                <a:lnTo>
                  <a:pt x="13896" y="21192"/>
                </a:lnTo>
                <a:lnTo>
                  <a:pt x="14179" y="21026"/>
                </a:lnTo>
                <a:lnTo>
                  <a:pt x="14444" y="20839"/>
                </a:lnTo>
                <a:lnTo>
                  <a:pt x="14576" y="20641"/>
                </a:lnTo>
                <a:lnTo>
                  <a:pt x="14727" y="20431"/>
                </a:lnTo>
                <a:lnTo>
                  <a:pt x="14765" y="20200"/>
                </a:lnTo>
                <a:lnTo>
                  <a:pt x="14802" y="19991"/>
                </a:lnTo>
                <a:lnTo>
                  <a:pt x="14727" y="19759"/>
                </a:lnTo>
                <a:lnTo>
                  <a:pt x="14613" y="19550"/>
                </a:lnTo>
                <a:lnTo>
                  <a:pt x="14444" y="19307"/>
                </a:lnTo>
                <a:lnTo>
                  <a:pt x="14217" y="19098"/>
                </a:lnTo>
                <a:lnTo>
                  <a:pt x="13934" y="18911"/>
                </a:lnTo>
                <a:lnTo>
                  <a:pt x="13669" y="18745"/>
                </a:lnTo>
                <a:lnTo>
                  <a:pt x="13462" y="18547"/>
                </a:lnTo>
                <a:lnTo>
                  <a:pt x="13311" y="18337"/>
                </a:lnTo>
                <a:lnTo>
                  <a:pt x="13197" y="18150"/>
                </a:lnTo>
                <a:lnTo>
                  <a:pt x="13122" y="17941"/>
                </a:lnTo>
                <a:lnTo>
                  <a:pt x="13122" y="17720"/>
                </a:lnTo>
                <a:lnTo>
                  <a:pt x="13122" y="17533"/>
                </a:lnTo>
                <a:lnTo>
                  <a:pt x="13197" y="17346"/>
                </a:lnTo>
                <a:lnTo>
                  <a:pt x="13273" y="17158"/>
                </a:lnTo>
                <a:lnTo>
                  <a:pt x="13386" y="16982"/>
                </a:lnTo>
                <a:lnTo>
                  <a:pt x="13537" y="16839"/>
                </a:lnTo>
                <a:lnTo>
                  <a:pt x="13707" y="16706"/>
                </a:lnTo>
                <a:lnTo>
                  <a:pt x="13896" y="16607"/>
                </a:lnTo>
                <a:lnTo>
                  <a:pt x="14104" y="16519"/>
                </a:lnTo>
                <a:lnTo>
                  <a:pt x="14330" y="16453"/>
                </a:lnTo>
                <a:lnTo>
                  <a:pt x="14538" y="16431"/>
                </a:lnTo>
                <a:lnTo>
                  <a:pt x="14897" y="16453"/>
                </a:lnTo>
                <a:lnTo>
                  <a:pt x="15406" y="16497"/>
                </a:lnTo>
                <a:lnTo>
                  <a:pt x="16105" y="16541"/>
                </a:lnTo>
                <a:lnTo>
                  <a:pt x="16898" y="16607"/>
                </a:lnTo>
                <a:lnTo>
                  <a:pt x="17804" y="16651"/>
                </a:lnTo>
                <a:lnTo>
                  <a:pt x="18786" y="16684"/>
                </a:lnTo>
                <a:lnTo>
                  <a:pt x="19844" y="16728"/>
                </a:lnTo>
                <a:lnTo>
                  <a:pt x="20920" y="16751"/>
                </a:lnTo>
                <a:lnTo>
                  <a:pt x="21109" y="16497"/>
                </a:lnTo>
                <a:lnTo>
                  <a:pt x="21241" y="16222"/>
                </a:lnTo>
                <a:lnTo>
                  <a:pt x="21392" y="15946"/>
                </a:lnTo>
                <a:lnTo>
                  <a:pt x="21467" y="15648"/>
                </a:lnTo>
                <a:lnTo>
                  <a:pt x="21543" y="15351"/>
                </a:lnTo>
                <a:lnTo>
                  <a:pt x="21618" y="15042"/>
                </a:lnTo>
                <a:lnTo>
                  <a:pt x="21618" y="14745"/>
                </a:lnTo>
                <a:lnTo>
                  <a:pt x="21618" y="14447"/>
                </a:lnTo>
                <a:lnTo>
                  <a:pt x="21618" y="14150"/>
                </a:lnTo>
                <a:lnTo>
                  <a:pt x="21581" y="13852"/>
                </a:lnTo>
                <a:lnTo>
                  <a:pt x="21505" y="13577"/>
                </a:lnTo>
                <a:lnTo>
                  <a:pt x="21430" y="13301"/>
                </a:lnTo>
                <a:lnTo>
                  <a:pt x="21354" y="13048"/>
                </a:lnTo>
                <a:lnTo>
                  <a:pt x="21241" y="12816"/>
                </a:lnTo>
                <a:lnTo>
                  <a:pt x="21146" y="12607"/>
                </a:lnTo>
                <a:lnTo>
                  <a:pt x="21033" y="12431"/>
                </a:lnTo>
                <a:lnTo>
                  <a:pt x="20920" y="12265"/>
                </a:lnTo>
                <a:lnTo>
                  <a:pt x="20769" y="12144"/>
                </a:lnTo>
                <a:lnTo>
                  <a:pt x="20637" y="12034"/>
                </a:lnTo>
                <a:lnTo>
                  <a:pt x="20486" y="11946"/>
                </a:lnTo>
                <a:lnTo>
                  <a:pt x="20297" y="11891"/>
                </a:lnTo>
                <a:lnTo>
                  <a:pt x="20165" y="11846"/>
                </a:lnTo>
                <a:lnTo>
                  <a:pt x="19976" y="11824"/>
                </a:lnTo>
                <a:lnTo>
                  <a:pt x="19806" y="11802"/>
                </a:lnTo>
                <a:lnTo>
                  <a:pt x="19390" y="11824"/>
                </a:lnTo>
                <a:lnTo>
                  <a:pt x="18956" y="11891"/>
                </a:lnTo>
                <a:lnTo>
                  <a:pt x="18503" y="11968"/>
                </a:lnTo>
                <a:lnTo>
                  <a:pt x="17993" y="12078"/>
                </a:lnTo>
                <a:lnTo>
                  <a:pt x="17653" y="12144"/>
                </a:lnTo>
                <a:lnTo>
                  <a:pt x="17332" y="12199"/>
                </a:lnTo>
                <a:lnTo>
                  <a:pt x="17049" y="12221"/>
                </a:lnTo>
                <a:lnTo>
                  <a:pt x="16747" y="12243"/>
                </a:lnTo>
                <a:lnTo>
                  <a:pt x="16464" y="12243"/>
                </a:lnTo>
                <a:lnTo>
                  <a:pt x="16218" y="12243"/>
                </a:lnTo>
                <a:lnTo>
                  <a:pt x="15992" y="12221"/>
                </a:lnTo>
                <a:lnTo>
                  <a:pt x="15746" y="12199"/>
                </a:lnTo>
                <a:lnTo>
                  <a:pt x="15520" y="12155"/>
                </a:lnTo>
                <a:lnTo>
                  <a:pt x="15350" y="12122"/>
                </a:lnTo>
                <a:lnTo>
                  <a:pt x="15161" y="12056"/>
                </a:lnTo>
                <a:lnTo>
                  <a:pt x="14972" y="11990"/>
                </a:lnTo>
                <a:lnTo>
                  <a:pt x="14689" y="11846"/>
                </a:lnTo>
                <a:lnTo>
                  <a:pt x="14444" y="11670"/>
                </a:lnTo>
                <a:lnTo>
                  <a:pt x="14255" y="11483"/>
                </a:lnTo>
                <a:lnTo>
                  <a:pt x="14104" y="11295"/>
                </a:lnTo>
                <a:lnTo>
                  <a:pt x="14028" y="11086"/>
                </a:lnTo>
                <a:lnTo>
                  <a:pt x="13972" y="10888"/>
                </a:lnTo>
                <a:lnTo>
                  <a:pt x="13972" y="10700"/>
                </a:lnTo>
                <a:lnTo>
                  <a:pt x="14009" y="10513"/>
                </a:lnTo>
                <a:lnTo>
                  <a:pt x="14066" y="10359"/>
                </a:lnTo>
                <a:lnTo>
                  <a:pt x="14179" y="10215"/>
                </a:lnTo>
                <a:lnTo>
                  <a:pt x="14406" y="10006"/>
                </a:lnTo>
                <a:lnTo>
                  <a:pt x="14651" y="9830"/>
                </a:lnTo>
                <a:lnTo>
                  <a:pt x="14878" y="9686"/>
                </a:lnTo>
                <a:lnTo>
                  <a:pt x="15123" y="9554"/>
                </a:lnTo>
                <a:lnTo>
                  <a:pt x="15350" y="9477"/>
                </a:lnTo>
                <a:lnTo>
                  <a:pt x="15558" y="9411"/>
                </a:lnTo>
                <a:lnTo>
                  <a:pt x="15803" y="9345"/>
                </a:lnTo>
                <a:lnTo>
                  <a:pt x="16030" y="9323"/>
                </a:lnTo>
                <a:lnTo>
                  <a:pt x="16256" y="9301"/>
                </a:lnTo>
                <a:lnTo>
                  <a:pt x="16464" y="9323"/>
                </a:lnTo>
                <a:lnTo>
                  <a:pt x="16690" y="9345"/>
                </a:lnTo>
                <a:lnTo>
                  <a:pt x="16898" y="9367"/>
                </a:lnTo>
                <a:lnTo>
                  <a:pt x="17332" y="9477"/>
                </a:lnTo>
                <a:lnTo>
                  <a:pt x="17767" y="9598"/>
                </a:lnTo>
                <a:lnTo>
                  <a:pt x="18163" y="9731"/>
                </a:lnTo>
                <a:lnTo>
                  <a:pt x="18597" y="9874"/>
                </a:lnTo>
                <a:lnTo>
                  <a:pt x="18994" y="10006"/>
                </a:lnTo>
                <a:lnTo>
                  <a:pt x="19428" y="10083"/>
                </a:lnTo>
                <a:lnTo>
                  <a:pt x="19617" y="10127"/>
                </a:lnTo>
                <a:lnTo>
                  <a:pt x="19844" y="10149"/>
                </a:lnTo>
                <a:lnTo>
                  <a:pt x="20013" y="10149"/>
                </a:lnTo>
                <a:lnTo>
                  <a:pt x="20240" y="10127"/>
                </a:lnTo>
                <a:lnTo>
                  <a:pt x="20410" y="10105"/>
                </a:lnTo>
                <a:lnTo>
                  <a:pt x="20637" y="10061"/>
                </a:lnTo>
                <a:lnTo>
                  <a:pt x="20844" y="9984"/>
                </a:lnTo>
                <a:lnTo>
                  <a:pt x="21033" y="9896"/>
                </a:lnTo>
                <a:lnTo>
                  <a:pt x="21146" y="9830"/>
                </a:lnTo>
                <a:lnTo>
                  <a:pt x="21203" y="9753"/>
                </a:lnTo>
                <a:lnTo>
                  <a:pt x="21279" y="9642"/>
                </a:lnTo>
                <a:lnTo>
                  <a:pt x="21354" y="9521"/>
                </a:lnTo>
                <a:lnTo>
                  <a:pt x="21430" y="9246"/>
                </a:lnTo>
                <a:lnTo>
                  <a:pt x="21430" y="8904"/>
                </a:lnTo>
                <a:lnTo>
                  <a:pt x="21430" y="8540"/>
                </a:lnTo>
                <a:lnTo>
                  <a:pt x="21392" y="8144"/>
                </a:lnTo>
                <a:lnTo>
                  <a:pt x="21354" y="7714"/>
                </a:lnTo>
                <a:lnTo>
                  <a:pt x="21279" y="7295"/>
                </a:lnTo>
                <a:lnTo>
                  <a:pt x="21146" y="6446"/>
                </a:lnTo>
                <a:lnTo>
                  <a:pt x="20995" y="5686"/>
                </a:lnTo>
                <a:lnTo>
                  <a:pt x="20958" y="5366"/>
                </a:lnTo>
                <a:lnTo>
                  <a:pt x="20958" y="5091"/>
                </a:lnTo>
                <a:lnTo>
                  <a:pt x="20958" y="4860"/>
                </a:lnTo>
                <a:lnTo>
                  <a:pt x="21033" y="4716"/>
                </a:lnTo>
                <a:lnTo>
                  <a:pt x="20637" y="4860"/>
                </a:lnTo>
                <a:lnTo>
                  <a:pt x="20127" y="4992"/>
                </a:lnTo>
                <a:lnTo>
                  <a:pt x="19617" y="5069"/>
                </a:lnTo>
                <a:lnTo>
                  <a:pt x="19032" y="5157"/>
                </a:lnTo>
                <a:lnTo>
                  <a:pt x="18465" y="5201"/>
                </a:lnTo>
                <a:lnTo>
                  <a:pt x="17842" y="5245"/>
                </a:lnTo>
                <a:lnTo>
                  <a:pt x="17219" y="5267"/>
                </a:lnTo>
                <a:lnTo>
                  <a:pt x="16615" y="5267"/>
                </a:lnTo>
                <a:lnTo>
                  <a:pt x="15992" y="5245"/>
                </a:lnTo>
                <a:lnTo>
                  <a:pt x="15369" y="5201"/>
                </a:lnTo>
                <a:lnTo>
                  <a:pt x="14840" y="5157"/>
                </a:lnTo>
                <a:lnTo>
                  <a:pt x="14293" y="5091"/>
                </a:lnTo>
                <a:lnTo>
                  <a:pt x="13783" y="5014"/>
                </a:lnTo>
                <a:lnTo>
                  <a:pt x="13386" y="4926"/>
                </a:lnTo>
                <a:lnTo>
                  <a:pt x="13027" y="4815"/>
                </a:lnTo>
                <a:lnTo>
                  <a:pt x="12725" y="4716"/>
                </a:lnTo>
                <a:lnTo>
                  <a:pt x="12480" y="4606"/>
                </a:lnTo>
                <a:lnTo>
                  <a:pt x="12291" y="4496"/>
                </a:lnTo>
                <a:lnTo>
                  <a:pt x="12197" y="4397"/>
                </a:lnTo>
                <a:lnTo>
                  <a:pt x="12083" y="4286"/>
                </a:lnTo>
                <a:lnTo>
                  <a:pt x="12046" y="4187"/>
                </a:lnTo>
                <a:lnTo>
                  <a:pt x="12008" y="4077"/>
                </a:lnTo>
                <a:lnTo>
                  <a:pt x="12046" y="3967"/>
                </a:lnTo>
                <a:lnTo>
                  <a:pt x="12121" y="3868"/>
                </a:lnTo>
                <a:lnTo>
                  <a:pt x="12197" y="3735"/>
                </a:lnTo>
                <a:lnTo>
                  <a:pt x="12291" y="3614"/>
                </a:lnTo>
                <a:lnTo>
                  <a:pt x="12442" y="3482"/>
                </a:lnTo>
                <a:lnTo>
                  <a:pt x="12631" y="3361"/>
                </a:lnTo>
                <a:lnTo>
                  <a:pt x="13065" y="3085"/>
                </a:lnTo>
                <a:lnTo>
                  <a:pt x="13537" y="2766"/>
                </a:lnTo>
                <a:lnTo>
                  <a:pt x="13783" y="2578"/>
                </a:lnTo>
                <a:lnTo>
                  <a:pt x="13934" y="2380"/>
                </a:lnTo>
                <a:lnTo>
                  <a:pt x="14028" y="2171"/>
                </a:lnTo>
                <a:lnTo>
                  <a:pt x="14104" y="1961"/>
                </a:lnTo>
                <a:lnTo>
                  <a:pt x="14104" y="1730"/>
                </a:lnTo>
                <a:lnTo>
                  <a:pt x="14066" y="1498"/>
                </a:lnTo>
                <a:lnTo>
                  <a:pt x="13972" y="1267"/>
                </a:lnTo>
                <a:lnTo>
                  <a:pt x="13820" y="1057"/>
                </a:lnTo>
                <a:lnTo>
                  <a:pt x="13594" y="837"/>
                </a:lnTo>
                <a:lnTo>
                  <a:pt x="13386" y="628"/>
                </a:lnTo>
                <a:lnTo>
                  <a:pt x="13103" y="462"/>
                </a:lnTo>
                <a:lnTo>
                  <a:pt x="12763" y="308"/>
                </a:lnTo>
                <a:lnTo>
                  <a:pt x="12404" y="187"/>
                </a:lnTo>
                <a:lnTo>
                  <a:pt x="12008" y="77"/>
                </a:lnTo>
                <a:lnTo>
                  <a:pt x="11574" y="33"/>
                </a:lnTo>
                <a:lnTo>
                  <a:pt x="11102" y="11"/>
                </a:lnTo>
                <a:lnTo>
                  <a:pt x="10667" y="11"/>
                </a:lnTo>
                <a:lnTo>
                  <a:pt x="10233" y="77"/>
                </a:lnTo>
                <a:lnTo>
                  <a:pt x="9837" y="187"/>
                </a:lnTo>
                <a:lnTo>
                  <a:pt x="9440" y="286"/>
                </a:lnTo>
                <a:lnTo>
                  <a:pt x="9062" y="462"/>
                </a:lnTo>
                <a:lnTo>
                  <a:pt x="8741" y="628"/>
                </a:lnTo>
                <a:lnTo>
                  <a:pt x="8458" y="815"/>
                </a:lnTo>
                <a:lnTo>
                  <a:pt x="8232" y="1035"/>
                </a:lnTo>
                <a:lnTo>
                  <a:pt x="8062" y="1245"/>
                </a:lnTo>
                <a:lnTo>
                  <a:pt x="7911" y="1476"/>
                </a:lnTo>
                <a:lnTo>
                  <a:pt x="7835" y="1708"/>
                </a:lnTo>
                <a:lnTo>
                  <a:pt x="7797" y="1961"/>
                </a:lnTo>
                <a:lnTo>
                  <a:pt x="7835" y="2193"/>
                </a:lnTo>
                <a:lnTo>
                  <a:pt x="7948" y="2402"/>
                </a:lnTo>
                <a:lnTo>
                  <a:pt x="8062" y="2534"/>
                </a:lnTo>
                <a:lnTo>
                  <a:pt x="8175" y="2644"/>
                </a:lnTo>
                <a:lnTo>
                  <a:pt x="8269" y="2744"/>
                </a:lnTo>
                <a:lnTo>
                  <a:pt x="8420" y="2832"/>
                </a:lnTo>
                <a:lnTo>
                  <a:pt x="8704" y="3019"/>
                </a:lnTo>
                <a:lnTo>
                  <a:pt x="8968" y="3206"/>
                </a:lnTo>
                <a:lnTo>
                  <a:pt x="9138" y="3405"/>
                </a:lnTo>
                <a:lnTo>
                  <a:pt x="9327" y="3570"/>
                </a:lnTo>
                <a:lnTo>
                  <a:pt x="9440" y="3735"/>
                </a:lnTo>
                <a:lnTo>
                  <a:pt x="9516" y="3890"/>
                </a:lnTo>
                <a:lnTo>
                  <a:pt x="9534" y="4033"/>
                </a:lnTo>
                <a:lnTo>
                  <a:pt x="9534" y="4165"/>
                </a:lnTo>
                <a:lnTo>
                  <a:pt x="9516" y="4286"/>
                </a:lnTo>
                <a:lnTo>
                  <a:pt x="9440" y="4397"/>
                </a:lnTo>
                <a:lnTo>
                  <a:pt x="9327" y="4496"/>
                </a:lnTo>
                <a:lnTo>
                  <a:pt x="9176" y="4562"/>
                </a:lnTo>
                <a:lnTo>
                  <a:pt x="9006" y="4628"/>
                </a:lnTo>
                <a:lnTo>
                  <a:pt x="8779" y="4694"/>
                </a:lnTo>
                <a:lnTo>
                  <a:pt x="8534" y="4716"/>
                </a:lnTo>
                <a:lnTo>
                  <a:pt x="8232" y="4716"/>
                </a:lnTo>
                <a:lnTo>
                  <a:pt x="7118" y="4738"/>
                </a:lnTo>
                <a:lnTo>
                  <a:pt x="5947" y="4771"/>
                </a:lnTo>
                <a:lnTo>
                  <a:pt x="4795" y="4815"/>
                </a:lnTo>
                <a:lnTo>
                  <a:pt x="3681" y="4860"/>
                </a:lnTo>
                <a:lnTo>
                  <a:pt x="2662" y="4882"/>
                </a:lnTo>
                <a:lnTo>
                  <a:pt x="1755" y="4882"/>
                </a:lnTo>
                <a:lnTo>
                  <a:pt x="1359" y="4860"/>
                </a:lnTo>
                <a:lnTo>
                  <a:pt x="981" y="4837"/>
                </a:lnTo>
                <a:lnTo>
                  <a:pt x="698" y="4771"/>
                </a:lnTo>
                <a:lnTo>
                  <a:pt x="453" y="4716"/>
                </a:lnTo>
                <a:lnTo>
                  <a:pt x="453" y="5322"/>
                </a:lnTo>
                <a:lnTo>
                  <a:pt x="453" y="6083"/>
                </a:lnTo>
                <a:lnTo>
                  <a:pt x="453" y="6909"/>
                </a:lnTo>
                <a:lnTo>
                  <a:pt x="453" y="7780"/>
                </a:lnTo>
                <a:lnTo>
                  <a:pt x="453" y="8606"/>
                </a:lnTo>
                <a:lnTo>
                  <a:pt x="453" y="9345"/>
                </a:lnTo>
                <a:lnTo>
                  <a:pt x="453" y="9918"/>
                </a:lnTo>
                <a:lnTo>
                  <a:pt x="453" y="10282"/>
                </a:lnTo>
                <a:lnTo>
                  <a:pt x="490" y="10381"/>
                </a:lnTo>
                <a:lnTo>
                  <a:pt x="547" y="10491"/>
                </a:lnTo>
                <a:lnTo>
                  <a:pt x="660" y="10590"/>
                </a:lnTo>
                <a:lnTo>
                  <a:pt x="811" y="10700"/>
                </a:lnTo>
                <a:lnTo>
                  <a:pt x="981" y="10811"/>
                </a:lnTo>
                <a:lnTo>
                  <a:pt x="1208" y="10888"/>
                </a:lnTo>
                <a:lnTo>
                  <a:pt x="1453" y="10954"/>
                </a:lnTo>
                <a:lnTo>
                  <a:pt x="1718" y="11020"/>
                </a:lnTo>
                <a:lnTo>
                  <a:pt x="1963" y="11064"/>
                </a:lnTo>
                <a:lnTo>
                  <a:pt x="2265" y="11086"/>
                </a:lnTo>
                <a:lnTo>
                  <a:pt x="2548" y="11064"/>
                </a:lnTo>
                <a:lnTo>
                  <a:pt x="2794" y="11042"/>
                </a:lnTo>
                <a:lnTo>
                  <a:pt x="3096" y="10976"/>
                </a:lnTo>
                <a:lnTo>
                  <a:pt x="3341" y="10888"/>
                </a:lnTo>
                <a:lnTo>
                  <a:pt x="3606" y="10766"/>
                </a:lnTo>
                <a:lnTo>
                  <a:pt x="3813" y="10590"/>
                </a:lnTo>
                <a:close/>
              </a:path>
            </a:pathLst>
          </a:cu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tint val="51373"/>
                  <a:invGamma/>
                </a:schemeClr>
              </a:gs>
            </a:gsLst>
            <a:lin ang="18900000" scaled="1"/>
          </a:gradFill>
          <a:ln w="57150">
            <a:solidFill>
              <a:srgbClr val="FFFFFF"/>
            </a:solidFill>
            <a:miter lim="800000"/>
            <a:headEnd/>
            <a:tailEnd/>
          </a:ln>
          <a:effectLst>
            <a:outerShdw dist="135003" dir="2471156" algn="ctr" rotWithShape="0">
              <a:srgbClr val="000000">
                <a:alpha val="50000"/>
              </a:srgbClr>
            </a:outerShdw>
          </a:effectLst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30411" name="Puzzle1"/>
          <p:cNvSpPr>
            <a:spLocks noEditPoints="1" noChangeArrowheads="1"/>
          </p:cNvSpPr>
          <p:nvPr/>
        </p:nvSpPr>
        <p:spPr bwMode="gray">
          <a:xfrm>
            <a:off x="5532438" y="2124075"/>
            <a:ext cx="2806700" cy="1614488"/>
          </a:xfrm>
          <a:custGeom>
            <a:avLst/>
            <a:gdLst>
              <a:gd name="T0" fmla="*/ 16740 w 21600"/>
              <a:gd name="T1" fmla="*/ 21078 h 21600"/>
              <a:gd name="T2" fmla="*/ 16976 w 21600"/>
              <a:gd name="T3" fmla="*/ 521 h 21600"/>
              <a:gd name="T4" fmla="*/ 4725 w 21600"/>
              <a:gd name="T5" fmla="*/ 856 h 21600"/>
              <a:gd name="T6" fmla="*/ 5040 w 21600"/>
              <a:gd name="T7" fmla="*/ 21004 h 21600"/>
              <a:gd name="T8" fmla="*/ 10811 w 21600"/>
              <a:gd name="T9" fmla="*/ 12885 h 21600"/>
              <a:gd name="T10" fmla="*/ 10845 w 21600"/>
              <a:gd name="T11" fmla="*/ 8714 h 21600"/>
              <a:gd name="T12" fmla="*/ 21600 w 21600"/>
              <a:gd name="T13" fmla="*/ 10000 h 21600"/>
              <a:gd name="T14" fmla="*/ 56 w 21600"/>
              <a:gd name="T15" fmla="*/ 10000 h 21600"/>
              <a:gd name="T16" fmla="*/ 6086 w 21600"/>
              <a:gd name="T17" fmla="*/ 2569 h 21600"/>
              <a:gd name="T18" fmla="*/ 16132 w 21600"/>
              <a:gd name="T19" fmla="*/ 19552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9360" y="20836"/>
                </a:moveTo>
                <a:lnTo>
                  <a:pt x="9528" y="20836"/>
                </a:lnTo>
                <a:lnTo>
                  <a:pt x="9686" y="20762"/>
                </a:lnTo>
                <a:lnTo>
                  <a:pt x="9810" y="20687"/>
                </a:lnTo>
                <a:lnTo>
                  <a:pt x="9922" y="20575"/>
                </a:lnTo>
                <a:lnTo>
                  <a:pt x="10012" y="20426"/>
                </a:lnTo>
                <a:lnTo>
                  <a:pt x="10068" y="20296"/>
                </a:lnTo>
                <a:lnTo>
                  <a:pt x="10113" y="20110"/>
                </a:lnTo>
                <a:lnTo>
                  <a:pt x="10136" y="19905"/>
                </a:lnTo>
                <a:lnTo>
                  <a:pt x="10136" y="19682"/>
                </a:lnTo>
                <a:lnTo>
                  <a:pt x="10113" y="19440"/>
                </a:lnTo>
                <a:lnTo>
                  <a:pt x="10068" y="19142"/>
                </a:lnTo>
                <a:lnTo>
                  <a:pt x="10012" y="18900"/>
                </a:lnTo>
                <a:lnTo>
                  <a:pt x="9900" y="18620"/>
                </a:lnTo>
                <a:lnTo>
                  <a:pt x="9787" y="18285"/>
                </a:lnTo>
                <a:lnTo>
                  <a:pt x="9641" y="17968"/>
                </a:lnTo>
                <a:lnTo>
                  <a:pt x="9472" y="17652"/>
                </a:lnTo>
                <a:lnTo>
                  <a:pt x="9382" y="17466"/>
                </a:lnTo>
                <a:lnTo>
                  <a:pt x="9315" y="17298"/>
                </a:lnTo>
                <a:lnTo>
                  <a:pt x="9258" y="17112"/>
                </a:lnTo>
                <a:lnTo>
                  <a:pt x="9191" y="16926"/>
                </a:lnTo>
                <a:lnTo>
                  <a:pt x="9123" y="16535"/>
                </a:lnTo>
                <a:lnTo>
                  <a:pt x="9101" y="16144"/>
                </a:lnTo>
                <a:lnTo>
                  <a:pt x="9101" y="15753"/>
                </a:lnTo>
                <a:lnTo>
                  <a:pt x="9168" y="15362"/>
                </a:lnTo>
                <a:lnTo>
                  <a:pt x="9236" y="14971"/>
                </a:lnTo>
                <a:lnTo>
                  <a:pt x="9360" y="14580"/>
                </a:lnTo>
                <a:lnTo>
                  <a:pt x="9495" y="14244"/>
                </a:lnTo>
                <a:lnTo>
                  <a:pt x="9663" y="13891"/>
                </a:lnTo>
                <a:lnTo>
                  <a:pt x="9855" y="13611"/>
                </a:lnTo>
                <a:lnTo>
                  <a:pt x="10068" y="13351"/>
                </a:lnTo>
                <a:lnTo>
                  <a:pt x="10293" y="13146"/>
                </a:lnTo>
                <a:lnTo>
                  <a:pt x="10552" y="12997"/>
                </a:lnTo>
                <a:lnTo>
                  <a:pt x="10811" y="12885"/>
                </a:lnTo>
                <a:lnTo>
                  <a:pt x="11069" y="12866"/>
                </a:lnTo>
                <a:lnTo>
                  <a:pt x="11351" y="12885"/>
                </a:lnTo>
                <a:lnTo>
                  <a:pt x="11610" y="12997"/>
                </a:lnTo>
                <a:lnTo>
                  <a:pt x="11846" y="13183"/>
                </a:lnTo>
                <a:lnTo>
                  <a:pt x="12060" y="13388"/>
                </a:lnTo>
                <a:lnTo>
                  <a:pt x="12251" y="13648"/>
                </a:lnTo>
                <a:lnTo>
                  <a:pt x="12419" y="13928"/>
                </a:lnTo>
                <a:lnTo>
                  <a:pt x="12555" y="14244"/>
                </a:lnTo>
                <a:lnTo>
                  <a:pt x="12690" y="14617"/>
                </a:lnTo>
                <a:lnTo>
                  <a:pt x="12768" y="15008"/>
                </a:lnTo>
                <a:lnTo>
                  <a:pt x="12836" y="15399"/>
                </a:lnTo>
                <a:lnTo>
                  <a:pt x="12858" y="15753"/>
                </a:lnTo>
                <a:lnTo>
                  <a:pt x="12858" y="16144"/>
                </a:lnTo>
                <a:lnTo>
                  <a:pt x="12813" y="16535"/>
                </a:lnTo>
                <a:lnTo>
                  <a:pt x="12746" y="16888"/>
                </a:lnTo>
                <a:lnTo>
                  <a:pt x="12667" y="17224"/>
                </a:lnTo>
                <a:lnTo>
                  <a:pt x="12510" y="17503"/>
                </a:lnTo>
                <a:lnTo>
                  <a:pt x="12228" y="18043"/>
                </a:lnTo>
                <a:lnTo>
                  <a:pt x="11970" y="18546"/>
                </a:lnTo>
                <a:lnTo>
                  <a:pt x="11868" y="18751"/>
                </a:lnTo>
                <a:lnTo>
                  <a:pt x="11778" y="18974"/>
                </a:lnTo>
                <a:lnTo>
                  <a:pt x="11711" y="19179"/>
                </a:lnTo>
                <a:lnTo>
                  <a:pt x="11666" y="19365"/>
                </a:lnTo>
                <a:lnTo>
                  <a:pt x="11632" y="19570"/>
                </a:lnTo>
                <a:lnTo>
                  <a:pt x="11632" y="19756"/>
                </a:lnTo>
                <a:lnTo>
                  <a:pt x="11632" y="19942"/>
                </a:lnTo>
                <a:lnTo>
                  <a:pt x="11643" y="20110"/>
                </a:lnTo>
                <a:lnTo>
                  <a:pt x="11711" y="20296"/>
                </a:lnTo>
                <a:lnTo>
                  <a:pt x="11801" y="20464"/>
                </a:lnTo>
                <a:lnTo>
                  <a:pt x="11891" y="20650"/>
                </a:lnTo>
                <a:lnTo>
                  <a:pt x="12037" y="20836"/>
                </a:lnTo>
                <a:lnTo>
                  <a:pt x="12206" y="21004"/>
                </a:lnTo>
                <a:lnTo>
                  <a:pt x="12419" y="21190"/>
                </a:lnTo>
                <a:lnTo>
                  <a:pt x="12667" y="21320"/>
                </a:lnTo>
                <a:lnTo>
                  <a:pt x="12960" y="21432"/>
                </a:lnTo>
                <a:lnTo>
                  <a:pt x="13286" y="21544"/>
                </a:lnTo>
                <a:lnTo>
                  <a:pt x="13612" y="21655"/>
                </a:lnTo>
                <a:lnTo>
                  <a:pt x="13983" y="21693"/>
                </a:lnTo>
                <a:lnTo>
                  <a:pt x="14343" y="21730"/>
                </a:lnTo>
                <a:lnTo>
                  <a:pt x="14715" y="21730"/>
                </a:lnTo>
                <a:lnTo>
                  <a:pt x="15075" y="21730"/>
                </a:lnTo>
                <a:lnTo>
                  <a:pt x="15446" y="21655"/>
                </a:lnTo>
                <a:lnTo>
                  <a:pt x="15794" y="21581"/>
                </a:lnTo>
                <a:lnTo>
                  <a:pt x="16132" y="21432"/>
                </a:lnTo>
                <a:lnTo>
                  <a:pt x="16458" y="21302"/>
                </a:lnTo>
                <a:lnTo>
                  <a:pt x="16740" y="21078"/>
                </a:lnTo>
                <a:lnTo>
                  <a:pt x="16976" y="20836"/>
                </a:lnTo>
                <a:lnTo>
                  <a:pt x="17043" y="20650"/>
                </a:lnTo>
                <a:lnTo>
                  <a:pt x="17088" y="20426"/>
                </a:lnTo>
                <a:lnTo>
                  <a:pt x="17133" y="20222"/>
                </a:lnTo>
                <a:lnTo>
                  <a:pt x="17156" y="19980"/>
                </a:lnTo>
                <a:lnTo>
                  <a:pt x="17167" y="19477"/>
                </a:lnTo>
                <a:lnTo>
                  <a:pt x="17167" y="18974"/>
                </a:lnTo>
                <a:lnTo>
                  <a:pt x="17156" y="18397"/>
                </a:lnTo>
                <a:lnTo>
                  <a:pt x="17111" y="17820"/>
                </a:lnTo>
                <a:lnTo>
                  <a:pt x="17066" y="17261"/>
                </a:lnTo>
                <a:lnTo>
                  <a:pt x="16998" y="16646"/>
                </a:lnTo>
                <a:lnTo>
                  <a:pt x="16852" y="15511"/>
                </a:lnTo>
                <a:lnTo>
                  <a:pt x="16740" y="14393"/>
                </a:lnTo>
                <a:lnTo>
                  <a:pt x="16717" y="13928"/>
                </a:lnTo>
                <a:lnTo>
                  <a:pt x="16695" y="13462"/>
                </a:lnTo>
                <a:lnTo>
                  <a:pt x="16717" y="13071"/>
                </a:lnTo>
                <a:lnTo>
                  <a:pt x="16785" y="12755"/>
                </a:lnTo>
                <a:lnTo>
                  <a:pt x="16852" y="12419"/>
                </a:lnTo>
                <a:lnTo>
                  <a:pt x="16953" y="12140"/>
                </a:lnTo>
                <a:lnTo>
                  <a:pt x="17088" y="11898"/>
                </a:lnTo>
                <a:lnTo>
                  <a:pt x="17212" y="11675"/>
                </a:lnTo>
                <a:lnTo>
                  <a:pt x="17370" y="11470"/>
                </a:lnTo>
                <a:lnTo>
                  <a:pt x="17516" y="11284"/>
                </a:lnTo>
                <a:lnTo>
                  <a:pt x="17696" y="11135"/>
                </a:lnTo>
                <a:lnTo>
                  <a:pt x="17865" y="11042"/>
                </a:lnTo>
                <a:lnTo>
                  <a:pt x="18033" y="10930"/>
                </a:lnTo>
                <a:lnTo>
                  <a:pt x="18213" y="10893"/>
                </a:lnTo>
                <a:lnTo>
                  <a:pt x="18382" y="10893"/>
                </a:lnTo>
                <a:lnTo>
                  <a:pt x="18551" y="10967"/>
                </a:lnTo>
                <a:lnTo>
                  <a:pt x="18708" y="11042"/>
                </a:lnTo>
                <a:lnTo>
                  <a:pt x="18855" y="11172"/>
                </a:lnTo>
                <a:lnTo>
                  <a:pt x="19012" y="11358"/>
                </a:lnTo>
                <a:lnTo>
                  <a:pt x="19136" y="11600"/>
                </a:lnTo>
                <a:lnTo>
                  <a:pt x="19271" y="11861"/>
                </a:lnTo>
                <a:lnTo>
                  <a:pt x="19440" y="12028"/>
                </a:lnTo>
                <a:lnTo>
                  <a:pt x="19608" y="12177"/>
                </a:lnTo>
                <a:lnTo>
                  <a:pt x="19822" y="12289"/>
                </a:lnTo>
                <a:lnTo>
                  <a:pt x="20025" y="12289"/>
                </a:lnTo>
                <a:lnTo>
                  <a:pt x="20238" y="12289"/>
                </a:lnTo>
                <a:lnTo>
                  <a:pt x="20452" y="12215"/>
                </a:lnTo>
                <a:lnTo>
                  <a:pt x="20643" y="12103"/>
                </a:lnTo>
                <a:lnTo>
                  <a:pt x="20846" y="11973"/>
                </a:lnTo>
                <a:lnTo>
                  <a:pt x="21037" y="11786"/>
                </a:lnTo>
                <a:lnTo>
                  <a:pt x="21206" y="11563"/>
                </a:lnTo>
                <a:lnTo>
                  <a:pt x="21363" y="11321"/>
                </a:lnTo>
                <a:lnTo>
                  <a:pt x="21465" y="11079"/>
                </a:lnTo>
                <a:lnTo>
                  <a:pt x="21577" y="10744"/>
                </a:lnTo>
                <a:lnTo>
                  <a:pt x="21622" y="10427"/>
                </a:lnTo>
                <a:lnTo>
                  <a:pt x="21645" y="10111"/>
                </a:lnTo>
                <a:lnTo>
                  <a:pt x="21622" y="9608"/>
                </a:lnTo>
                <a:lnTo>
                  <a:pt x="21577" y="9142"/>
                </a:lnTo>
                <a:lnTo>
                  <a:pt x="21465" y="8751"/>
                </a:lnTo>
                <a:lnTo>
                  <a:pt x="21363" y="8397"/>
                </a:lnTo>
                <a:lnTo>
                  <a:pt x="21206" y="8062"/>
                </a:lnTo>
                <a:lnTo>
                  <a:pt x="21037" y="7820"/>
                </a:lnTo>
                <a:lnTo>
                  <a:pt x="20846" y="7597"/>
                </a:lnTo>
                <a:lnTo>
                  <a:pt x="20643" y="7429"/>
                </a:lnTo>
                <a:lnTo>
                  <a:pt x="20452" y="7317"/>
                </a:lnTo>
                <a:lnTo>
                  <a:pt x="20238" y="7206"/>
                </a:lnTo>
                <a:lnTo>
                  <a:pt x="20025" y="7168"/>
                </a:lnTo>
                <a:lnTo>
                  <a:pt x="19822" y="7206"/>
                </a:lnTo>
                <a:lnTo>
                  <a:pt x="19608" y="7243"/>
                </a:lnTo>
                <a:lnTo>
                  <a:pt x="19440" y="7355"/>
                </a:lnTo>
                <a:lnTo>
                  <a:pt x="19271" y="7504"/>
                </a:lnTo>
                <a:lnTo>
                  <a:pt x="19136" y="7708"/>
                </a:lnTo>
                <a:lnTo>
                  <a:pt x="19012" y="7895"/>
                </a:lnTo>
                <a:lnTo>
                  <a:pt x="18832" y="8025"/>
                </a:lnTo>
                <a:lnTo>
                  <a:pt x="18663" y="8174"/>
                </a:lnTo>
                <a:lnTo>
                  <a:pt x="18472" y="8248"/>
                </a:lnTo>
                <a:lnTo>
                  <a:pt x="18270" y="8286"/>
                </a:lnTo>
                <a:lnTo>
                  <a:pt x="18078" y="8323"/>
                </a:lnTo>
                <a:lnTo>
                  <a:pt x="17887" y="8323"/>
                </a:lnTo>
                <a:lnTo>
                  <a:pt x="17696" y="8248"/>
                </a:lnTo>
                <a:lnTo>
                  <a:pt x="17493" y="8174"/>
                </a:lnTo>
                <a:lnTo>
                  <a:pt x="17302" y="8062"/>
                </a:lnTo>
                <a:lnTo>
                  <a:pt x="17133" y="7969"/>
                </a:lnTo>
                <a:lnTo>
                  <a:pt x="16976" y="7783"/>
                </a:lnTo>
                <a:lnTo>
                  <a:pt x="16852" y="7597"/>
                </a:lnTo>
                <a:lnTo>
                  <a:pt x="16740" y="7429"/>
                </a:lnTo>
                <a:lnTo>
                  <a:pt x="16672" y="7168"/>
                </a:lnTo>
                <a:lnTo>
                  <a:pt x="16638" y="6926"/>
                </a:lnTo>
                <a:lnTo>
                  <a:pt x="16616" y="6498"/>
                </a:lnTo>
                <a:lnTo>
                  <a:pt x="16616" y="5772"/>
                </a:lnTo>
                <a:lnTo>
                  <a:pt x="16650" y="4915"/>
                </a:lnTo>
                <a:lnTo>
                  <a:pt x="16695" y="3928"/>
                </a:lnTo>
                <a:lnTo>
                  <a:pt x="16762" y="2960"/>
                </a:lnTo>
                <a:lnTo>
                  <a:pt x="16830" y="1992"/>
                </a:lnTo>
                <a:lnTo>
                  <a:pt x="16908" y="1173"/>
                </a:lnTo>
                <a:lnTo>
                  <a:pt x="16976" y="521"/>
                </a:lnTo>
                <a:lnTo>
                  <a:pt x="16953" y="521"/>
                </a:lnTo>
                <a:lnTo>
                  <a:pt x="16931" y="521"/>
                </a:lnTo>
                <a:lnTo>
                  <a:pt x="16267" y="484"/>
                </a:lnTo>
                <a:lnTo>
                  <a:pt x="15637" y="428"/>
                </a:lnTo>
                <a:lnTo>
                  <a:pt x="15063" y="353"/>
                </a:lnTo>
                <a:lnTo>
                  <a:pt x="14523" y="279"/>
                </a:lnTo>
                <a:lnTo>
                  <a:pt x="14040" y="167"/>
                </a:lnTo>
                <a:lnTo>
                  <a:pt x="13635" y="93"/>
                </a:lnTo>
                <a:lnTo>
                  <a:pt x="13331" y="18"/>
                </a:lnTo>
                <a:lnTo>
                  <a:pt x="13117" y="18"/>
                </a:lnTo>
                <a:lnTo>
                  <a:pt x="12982" y="18"/>
                </a:lnTo>
                <a:lnTo>
                  <a:pt x="12858" y="130"/>
                </a:lnTo>
                <a:lnTo>
                  <a:pt x="12723" y="279"/>
                </a:lnTo>
                <a:lnTo>
                  <a:pt x="12622" y="446"/>
                </a:lnTo>
                <a:lnTo>
                  <a:pt x="12510" y="670"/>
                </a:lnTo>
                <a:lnTo>
                  <a:pt x="12419" y="912"/>
                </a:lnTo>
                <a:lnTo>
                  <a:pt x="12363" y="1210"/>
                </a:lnTo>
                <a:lnTo>
                  <a:pt x="12318" y="1526"/>
                </a:lnTo>
                <a:lnTo>
                  <a:pt x="12273" y="1843"/>
                </a:lnTo>
                <a:lnTo>
                  <a:pt x="12251" y="2215"/>
                </a:lnTo>
                <a:lnTo>
                  <a:pt x="12273" y="2532"/>
                </a:lnTo>
                <a:lnTo>
                  <a:pt x="12318" y="2886"/>
                </a:lnTo>
                <a:lnTo>
                  <a:pt x="12386" y="3240"/>
                </a:lnTo>
                <a:lnTo>
                  <a:pt x="12464" y="3556"/>
                </a:lnTo>
                <a:lnTo>
                  <a:pt x="12577" y="3891"/>
                </a:lnTo>
                <a:lnTo>
                  <a:pt x="12746" y="4171"/>
                </a:lnTo>
                <a:lnTo>
                  <a:pt x="12926" y="4487"/>
                </a:lnTo>
                <a:lnTo>
                  <a:pt x="13050" y="4860"/>
                </a:lnTo>
                <a:lnTo>
                  <a:pt x="13162" y="5251"/>
                </a:lnTo>
                <a:lnTo>
                  <a:pt x="13218" y="5604"/>
                </a:lnTo>
                <a:lnTo>
                  <a:pt x="13263" y="5995"/>
                </a:lnTo>
                <a:lnTo>
                  <a:pt x="13241" y="6386"/>
                </a:lnTo>
                <a:lnTo>
                  <a:pt x="13218" y="6740"/>
                </a:lnTo>
                <a:lnTo>
                  <a:pt x="13139" y="7094"/>
                </a:lnTo>
                <a:lnTo>
                  <a:pt x="13050" y="7429"/>
                </a:lnTo>
                <a:lnTo>
                  <a:pt x="12903" y="7746"/>
                </a:lnTo>
                <a:lnTo>
                  <a:pt x="12723" y="8025"/>
                </a:lnTo>
                <a:lnTo>
                  <a:pt x="12532" y="8286"/>
                </a:lnTo>
                <a:lnTo>
                  <a:pt x="12318" y="8491"/>
                </a:lnTo>
                <a:lnTo>
                  <a:pt x="12060" y="8677"/>
                </a:lnTo>
                <a:lnTo>
                  <a:pt x="11756" y="8788"/>
                </a:lnTo>
                <a:lnTo>
                  <a:pt x="11452" y="8826"/>
                </a:lnTo>
                <a:lnTo>
                  <a:pt x="11283" y="8826"/>
                </a:lnTo>
                <a:lnTo>
                  <a:pt x="11126" y="8826"/>
                </a:lnTo>
                <a:lnTo>
                  <a:pt x="11002" y="8788"/>
                </a:lnTo>
                <a:lnTo>
                  <a:pt x="10845" y="8714"/>
                </a:lnTo>
                <a:lnTo>
                  <a:pt x="10721" y="8640"/>
                </a:lnTo>
                <a:lnTo>
                  <a:pt x="10608" y="8565"/>
                </a:lnTo>
                <a:lnTo>
                  <a:pt x="10485" y="8453"/>
                </a:lnTo>
                <a:lnTo>
                  <a:pt x="10372" y="8323"/>
                </a:lnTo>
                <a:lnTo>
                  <a:pt x="10181" y="8062"/>
                </a:lnTo>
                <a:lnTo>
                  <a:pt x="10035" y="7746"/>
                </a:lnTo>
                <a:lnTo>
                  <a:pt x="9900" y="7392"/>
                </a:lnTo>
                <a:lnTo>
                  <a:pt x="9787" y="7001"/>
                </a:lnTo>
                <a:lnTo>
                  <a:pt x="9731" y="6610"/>
                </a:lnTo>
                <a:lnTo>
                  <a:pt x="9686" y="6219"/>
                </a:lnTo>
                <a:lnTo>
                  <a:pt x="9663" y="5772"/>
                </a:lnTo>
                <a:lnTo>
                  <a:pt x="9686" y="5381"/>
                </a:lnTo>
                <a:lnTo>
                  <a:pt x="9753" y="4990"/>
                </a:lnTo>
                <a:lnTo>
                  <a:pt x="9832" y="4636"/>
                </a:lnTo>
                <a:lnTo>
                  <a:pt x="9945" y="4320"/>
                </a:lnTo>
                <a:lnTo>
                  <a:pt x="10068" y="4022"/>
                </a:lnTo>
                <a:lnTo>
                  <a:pt x="10203" y="3817"/>
                </a:lnTo>
                <a:lnTo>
                  <a:pt x="10316" y="3593"/>
                </a:lnTo>
                <a:lnTo>
                  <a:pt x="10395" y="3351"/>
                </a:lnTo>
                <a:lnTo>
                  <a:pt x="10462" y="3109"/>
                </a:lnTo>
                <a:lnTo>
                  <a:pt x="10507" y="2848"/>
                </a:lnTo>
                <a:lnTo>
                  <a:pt x="10530" y="2606"/>
                </a:lnTo>
                <a:lnTo>
                  <a:pt x="10507" y="2346"/>
                </a:lnTo>
                <a:lnTo>
                  <a:pt x="10462" y="2141"/>
                </a:lnTo>
                <a:lnTo>
                  <a:pt x="10395" y="1880"/>
                </a:lnTo>
                <a:lnTo>
                  <a:pt x="10293" y="1638"/>
                </a:lnTo>
                <a:lnTo>
                  <a:pt x="10158" y="1415"/>
                </a:lnTo>
                <a:lnTo>
                  <a:pt x="9967" y="1210"/>
                </a:lnTo>
                <a:lnTo>
                  <a:pt x="9753" y="986"/>
                </a:lnTo>
                <a:lnTo>
                  <a:pt x="9495" y="819"/>
                </a:lnTo>
                <a:lnTo>
                  <a:pt x="9191" y="670"/>
                </a:lnTo>
                <a:lnTo>
                  <a:pt x="8842" y="521"/>
                </a:lnTo>
                <a:lnTo>
                  <a:pt x="8471" y="446"/>
                </a:lnTo>
                <a:lnTo>
                  <a:pt x="7998" y="428"/>
                </a:lnTo>
                <a:lnTo>
                  <a:pt x="7413" y="428"/>
                </a:lnTo>
                <a:lnTo>
                  <a:pt x="6817" y="446"/>
                </a:lnTo>
                <a:lnTo>
                  <a:pt x="6187" y="521"/>
                </a:lnTo>
                <a:lnTo>
                  <a:pt x="5602" y="633"/>
                </a:lnTo>
                <a:lnTo>
                  <a:pt x="5107" y="744"/>
                </a:lnTo>
                <a:lnTo>
                  <a:pt x="4725" y="856"/>
                </a:lnTo>
                <a:lnTo>
                  <a:pt x="4848" y="1564"/>
                </a:lnTo>
                <a:lnTo>
                  <a:pt x="5028" y="2495"/>
                </a:lnTo>
                <a:lnTo>
                  <a:pt x="5175" y="3556"/>
                </a:lnTo>
                <a:lnTo>
                  <a:pt x="5298" y="4673"/>
                </a:lnTo>
                <a:lnTo>
                  <a:pt x="5343" y="5213"/>
                </a:lnTo>
                <a:lnTo>
                  <a:pt x="5388" y="5753"/>
                </a:lnTo>
                <a:lnTo>
                  <a:pt x="5411" y="6275"/>
                </a:lnTo>
                <a:lnTo>
                  <a:pt x="5411" y="6740"/>
                </a:lnTo>
                <a:lnTo>
                  <a:pt x="5366" y="7168"/>
                </a:lnTo>
                <a:lnTo>
                  <a:pt x="5321" y="7541"/>
                </a:lnTo>
                <a:lnTo>
                  <a:pt x="5287" y="7708"/>
                </a:lnTo>
                <a:lnTo>
                  <a:pt x="5242" y="7857"/>
                </a:lnTo>
                <a:lnTo>
                  <a:pt x="5197" y="7969"/>
                </a:lnTo>
                <a:lnTo>
                  <a:pt x="5130" y="8062"/>
                </a:lnTo>
                <a:lnTo>
                  <a:pt x="5006" y="8248"/>
                </a:lnTo>
                <a:lnTo>
                  <a:pt x="4848" y="8397"/>
                </a:lnTo>
                <a:lnTo>
                  <a:pt x="4725" y="8528"/>
                </a:lnTo>
                <a:lnTo>
                  <a:pt x="4567" y="8640"/>
                </a:lnTo>
                <a:lnTo>
                  <a:pt x="4421" y="8714"/>
                </a:lnTo>
                <a:lnTo>
                  <a:pt x="4263" y="8751"/>
                </a:lnTo>
                <a:lnTo>
                  <a:pt x="4095" y="8788"/>
                </a:lnTo>
                <a:lnTo>
                  <a:pt x="3948" y="8788"/>
                </a:lnTo>
                <a:lnTo>
                  <a:pt x="3791" y="8751"/>
                </a:lnTo>
                <a:lnTo>
                  <a:pt x="3667" y="8714"/>
                </a:lnTo>
                <a:lnTo>
                  <a:pt x="3510" y="8677"/>
                </a:lnTo>
                <a:lnTo>
                  <a:pt x="3386" y="8602"/>
                </a:lnTo>
                <a:lnTo>
                  <a:pt x="3251" y="8491"/>
                </a:lnTo>
                <a:lnTo>
                  <a:pt x="3127" y="8360"/>
                </a:lnTo>
                <a:lnTo>
                  <a:pt x="3015" y="8248"/>
                </a:lnTo>
                <a:lnTo>
                  <a:pt x="2925" y="8062"/>
                </a:lnTo>
                <a:lnTo>
                  <a:pt x="2778" y="7857"/>
                </a:lnTo>
                <a:lnTo>
                  <a:pt x="2610" y="7671"/>
                </a:lnTo>
                <a:lnTo>
                  <a:pt x="2407" y="7541"/>
                </a:lnTo>
                <a:lnTo>
                  <a:pt x="2171" y="7466"/>
                </a:lnTo>
                <a:lnTo>
                  <a:pt x="1957" y="7429"/>
                </a:lnTo>
                <a:lnTo>
                  <a:pt x="1698" y="7429"/>
                </a:lnTo>
                <a:lnTo>
                  <a:pt x="1462" y="7466"/>
                </a:lnTo>
                <a:lnTo>
                  <a:pt x="1226" y="7559"/>
                </a:lnTo>
                <a:lnTo>
                  <a:pt x="989" y="7708"/>
                </a:lnTo>
                <a:lnTo>
                  <a:pt x="776" y="7932"/>
                </a:lnTo>
                <a:lnTo>
                  <a:pt x="551" y="8211"/>
                </a:lnTo>
                <a:lnTo>
                  <a:pt x="382" y="8528"/>
                </a:lnTo>
                <a:lnTo>
                  <a:pt x="315" y="8714"/>
                </a:lnTo>
                <a:lnTo>
                  <a:pt x="236" y="8919"/>
                </a:lnTo>
                <a:lnTo>
                  <a:pt x="191" y="9142"/>
                </a:lnTo>
                <a:lnTo>
                  <a:pt x="123" y="9347"/>
                </a:lnTo>
                <a:lnTo>
                  <a:pt x="78" y="9608"/>
                </a:lnTo>
                <a:lnTo>
                  <a:pt x="56" y="9887"/>
                </a:lnTo>
                <a:lnTo>
                  <a:pt x="33" y="10185"/>
                </a:lnTo>
                <a:lnTo>
                  <a:pt x="33" y="10464"/>
                </a:lnTo>
                <a:lnTo>
                  <a:pt x="33" y="10706"/>
                </a:lnTo>
                <a:lnTo>
                  <a:pt x="56" y="10967"/>
                </a:lnTo>
                <a:lnTo>
                  <a:pt x="78" y="11172"/>
                </a:lnTo>
                <a:lnTo>
                  <a:pt x="123" y="11395"/>
                </a:lnTo>
                <a:lnTo>
                  <a:pt x="168" y="11600"/>
                </a:lnTo>
                <a:lnTo>
                  <a:pt x="236" y="11786"/>
                </a:lnTo>
                <a:lnTo>
                  <a:pt x="292" y="11973"/>
                </a:lnTo>
                <a:lnTo>
                  <a:pt x="382" y="12140"/>
                </a:lnTo>
                <a:lnTo>
                  <a:pt x="540" y="12419"/>
                </a:lnTo>
                <a:lnTo>
                  <a:pt x="731" y="12680"/>
                </a:lnTo>
                <a:lnTo>
                  <a:pt x="944" y="12866"/>
                </a:lnTo>
                <a:lnTo>
                  <a:pt x="1158" y="12997"/>
                </a:lnTo>
                <a:lnTo>
                  <a:pt x="1395" y="13108"/>
                </a:lnTo>
                <a:lnTo>
                  <a:pt x="1608" y="13183"/>
                </a:lnTo>
                <a:lnTo>
                  <a:pt x="1856" y="13183"/>
                </a:lnTo>
                <a:lnTo>
                  <a:pt x="2070" y="13146"/>
                </a:lnTo>
                <a:lnTo>
                  <a:pt x="2261" y="13071"/>
                </a:lnTo>
                <a:lnTo>
                  <a:pt x="2430" y="12960"/>
                </a:lnTo>
                <a:lnTo>
                  <a:pt x="2587" y="12792"/>
                </a:lnTo>
                <a:lnTo>
                  <a:pt x="2688" y="12606"/>
                </a:lnTo>
                <a:lnTo>
                  <a:pt x="2801" y="12419"/>
                </a:lnTo>
                <a:lnTo>
                  <a:pt x="2925" y="12289"/>
                </a:lnTo>
                <a:lnTo>
                  <a:pt x="3082" y="12177"/>
                </a:lnTo>
                <a:lnTo>
                  <a:pt x="3228" y="12103"/>
                </a:lnTo>
                <a:lnTo>
                  <a:pt x="3408" y="12103"/>
                </a:lnTo>
                <a:lnTo>
                  <a:pt x="3577" y="12103"/>
                </a:lnTo>
                <a:lnTo>
                  <a:pt x="3723" y="12177"/>
                </a:lnTo>
                <a:lnTo>
                  <a:pt x="3903" y="12252"/>
                </a:lnTo>
                <a:lnTo>
                  <a:pt x="4072" y="12364"/>
                </a:lnTo>
                <a:lnTo>
                  <a:pt x="4230" y="12494"/>
                </a:lnTo>
                <a:lnTo>
                  <a:pt x="4353" y="12643"/>
                </a:lnTo>
                <a:lnTo>
                  <a:pt x="4488" y="12829"/>
                </a:lnTo>
                <a:lnTo>
                  <a:pt x="4567" y="13034"/>
                </a:lnTo>
                <a:lnTo>
                  <a:pt x="4657" y="13257"/>
                </a:lnTo>
                <a:lnTo>
                  <a:pt x="4702" y="13462"/>
                </a:lnTo>
                <a:lnTo>
                  <a:pt x="4725" y="13686"/>
                </a:lnTo>
                <a:lnTo>
                  <a:pt x="4702" y="14282"/>
                </a:lnTo>
                <a:lnTo>
                  <a:pt x="4657" y="15045"/>
                </a:lnTo>
                <a:lnTo>
                  <a:pt x="4612" y="15976"/>
                </a:lnTo>
                <a:lnTo>
                  <a:pt x="4590" y="16926"/>
                </a:lnTo>
                <a:lnTo>
                  <a:pt x="4567" y="17968"/>
                </a:lnTo>
                <a:lnTo>
                  <a:pt x="4567" y="19011"/>
                </a:lnTo>
                <a:lnTo>
                  <a:pt x="4590" y="19514"/>
                </a:lnTo>
                <a:lnTo>
                  <a:pt x="4612" y="19980"/>
                </a:lnTo>
                <a:lnTo>
                  <a:pt x="4657" y="20426"/>
                </a:lnTo>
                <a:lnTo>
                  <a:pt x="4725" y="20836"/>
                </a:lnTo>
                <a:lnTo>
                  <a:pt x="4848" y="20929"/>
                </a:lnTo>
                <a:lnTo>
                  <a:pt x="5040" y="21004"/>
                </a:lnTo>
                <a:lnTo>
                  <a:pt x="5265" y="21078"/>
                </a:lnTo>
                <a:lnTo>
                  <a:pt x="5478" y="21115"/>
                </a:lnTo>
                <a:lnTo>
                  <a:pt x="6041" y="21115"/>
                </a:lnTo>
                <a:lnTo>
                  <a:pt x="6637" y="21078"/>
                </a:lnTo>
                <a:lnTo>
                  <a:pt x="7312" y="21004"/>
                </a:lnTo>
                <a:lnTo>
                  <a:pt x="7998" y="20929"/>
                </a:lnTo>
                <a:lnTo>
                  <a:pt x="8696" y="20855"/>
                </a:lnTo>
                <a:lnTo>
                  <a:pt x="9360" y="20836"/>
                </a:lnTo>
                <a:close/>
              </a:path>
            </a:pathLst>
          </a:custGeom>
          <a:solidFill>
            <a:srgbClr val="00FCF6"/>
          </a:solidFill>
          <a:ln w="57150">
            <a:solidFill>
              <a:srgbClr val="FFFFFF"/>
            </a:solidFill>
            <a:miter lim="800000"/>
            <a:headEnd/>
            <a:tailEnd/>
          </a:ln>
          <a:effectLst>
            <a:outerShdw dist="135003" dir="2471156" algn="ctr" rotWithShape="0">
              <a:srgbClr val="000000">
                <a:alpha val="50000"/>
              </a:srgbClr>
            </a:outerShdw>
          </a:effectLst>
        </p:spPr>
        <p:txBody>
          <a:bodyPr/>
          <a:lstStyle/>
          <a:p>
            <a:pPr>
              <a:defRPr/>
            </a:pPr>
            <a:endParaRPr lang="ru-RU"/>
          </a:p>
        </p:txBody>
      </p:sp>
      <p:pic>
        <p:nvPicPr>
          <p:cNvPr id="13" name="A5  3rd Correct Codebreak Bed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304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304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30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304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304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304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304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304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30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304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304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304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304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304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304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304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304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30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304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304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30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500"/>
                            </p:stCondLst>
                            <p:childTnLst>
                              <p:par>
                                <p:cTn id="4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304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304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304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000"/>
                            </p:stCondLst>
                            <p:childTnLst>
                              <p:par>
                                <p:cTn id="5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1000"/>
                                        <p:tgtEl>
                                          <p:spTgt spid="2304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58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230402" grpId="0"/>
      <p:bldP spid="230403" grpId="0" animBg="1"/>
      <p:bldP spid="230404" grpId="0" animBg="1"/>
      <p:bldP spid="230405" grpId="0" animBg="1"/>
      <p:bldP spid="230406" grpId="0" animBg="1"/>
      <p:bldP spid="230408" grpId="0" animBg="1"/>
      <p:bldP spid="230409" grpId="0" animBg="1"/>
      <p:bldP spid="230410" grpId="0" animBg="1"/>
      <p:bldP spid="230411" grpId="0" animBg="1"/>
    </p:bldLst>
  </p:timing>
</p:sld>
</file>

<file path=ppt/slides/slide2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610" name="Нижний колонтитул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www.themegallery.com</a:t>
            </a:r>
          </a:p>
        </p:txBody>
      </p:sp>
      <p:sp>
        <p:nvSpPr>
          <p:cNvPr id="23245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001156" cy="723900"/>
          </a:xfrm>
        </p:spPr>
        <p:txBody>
          <a:bodyPr/>
          <a:lstStyle/>
          <a:p>
            <a:pPr algn="ctr" eaLnBrk="1" hangingPunct="1"/>
            <a:r>
              <a:rPr lang="ru-RU" sz="2400" dirty="0" smtClean="0"/>
              <a:t>Назовите фамилию писателя, придумавшего сказочных персонажей Винтик и </a:t>
            </a:r>
            <a:r>
              <a:rPr lang="ru-RU" sz="2400" dirty="0" err="1" smtClean="0"/>
              <a:t>Шпунтик</a:t>
            </a:r>
            <a:r>
              <a:rPr lang="ru-RU" sz="2400" dirty="0" smtClean="0"/>
              <a:t>? </a:t>
            </a:r>
            <a:endParaRPr lang="en-US" sz="2400" dirty="0" smtClean="0">
              <a:solidFill>
                <a:schemeClr val="accent1"/>
              </a:solidFill>
              <a:latin typeface="Georgia" pitchFamily="18" charset="0"/>
            </a:endParaRPr>
          </a:p>
        </p:txBody>
      </p:sp>
      <p:sp>
        <p:nvSpPr>
          <p:cNvPr id="196612" name="AutoShape 3"/>
          <p:cNvSpPr>
            <a:spLocks noChangeAspect="1" noChangeArrowheads="1" noTextEdit="1"/>
          </p:cNvSpPr>
          <p:nvPr/>
        </p:nvSpPr>
        <p:spPr bwMode="gray">
          <a:xfrm>
            <a:off x="3222625" y="2995613"/>
            <a:ext cx="909638" cy="124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96613" name="AutoShape 4"/>
          <p:cNvSpPr>
            <a:spLocks noChangeAspect="1" noChangeArrowheads="1" noTextEdit="1"/>
          </p:cNvSpPr>
          <p:nvPr/>
        </p:nvSpPr>
        <p:spPr bwMode="gray">
          <a:xfrm flipH="1">
            <a:off x="4868863" y="2995613"/>
            <a:ext cx="909637" cy="124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96614" name="Text Box 5"/>
          <p:cNvSpPr txBox="1">
            <a:spLocks noChangeArrowheads="1"/>
          </p:cNvSpPr>
          <p:nvPr/>
        </p:nvSpPr>
        <p:spPr bwMode="auto">
          <a:xfrm>
            <a:off x="3886200" y="1571625"/>
            <a:ext cx="1228725" cy="6699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sz="2400" b="1">
                <a:solidFill>
                  <a:srgbClr val="000000"/>
                </a:solidFill>
              </a:rPr>
              <a:t>Title</a:t>
            </a:r>
          </a:p>
          <a:p>
            <a:pPr algn="ctr" eaLnBrk="0" hangingPunct="0"/>
            <a:r>
              <a:rPr lang="en-US" sz="1400">
                <a:solidFill>
                  <a:srgbClr val="000000"/>
                </a:solidFill>
              </a:rPr>
              <a:t>Add your text</a:t>
            </a:r>
          </a:p>
        </p:txBody>
      </p:sp>
      <p:sp>
        <p:nvSpPr>
          <p:cNvPr id="196615" name="Rectangle 6"/>
          <p:cNvSpPr>
            <a:spLocks noChangeArrowheads="1"/>
          </p:cNvSpPr>
          <p:nvPr/>
        </p:nvSpPr>
        <p:spPr bwMode="auto">
          <a:xfrm>
            <a:off x="5795963" y="6165850"/>
            <a:ext cx="3348037" cy="692150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aphicFrame>
        <p:nvGraphicFramePr>
          <p:cNvPr id="232613" name="Group 165"/>
          <p:cNvGraphicFramePr>
            <a:graphicFrameLocks noGrp="1"/>
          </p:cNvGraphicFramePr>
          <p:nvPr>
            <p:ph idx="1"/>
          </p:nvPr>
        </p:nvGraphicFramePr>
        <p:xfrm>
          <a:off x="1116013" y="4868863"/>
          <a:ext cx="5095875" cy="1171575"/>
        </p:xfrm>
        <a:graphic>
          <a:graphicData uri="http://schemas.openxmlformats.org/drawingml/2006/table">
            <a:tbl>
              <a:tblPr/>
              <a:tblGrid>
                <a:gridCol w="1019175"/>
                <a:gridCol w="1019175"/>
                <a:gridCol w="1019175"/>
                <a:gridCol w="1019175"/>
                <a:gridCol w="1019175"/>
              </a:tblGrid>
              <a:tr h="11715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32477" name="WordArt 29"/>
          <p:cNvSpPr>
            <a:spLocks noChangeArrowheads="1" noChangeShapeType="1" noTextEdit="1"/>
          </p:cNvSpPr>
          <p:nvPr/>
        </p:nvSpPr>
        <p:spPr bwMode="auto">
          <a:xfrm>
            <a:off x="6372225" y="5084763"/>
            <a:ext cx="647700" cy="7905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3600" b="1" kern="10" dirty="0">
              <a:ln w="9525">
                <a:solidFill>
                  <a:srgbClr val="FF6600"/>
                </a:solidFill>
                <a:round/>
                <a:headEnd/>
                <a:tailEnd/>
              </a:ln>
              <a:solidFill>
                <a:srgbClr val="FF0000"/>
              </a:solidFill>
              <a:latin typeface="Georgia"/>
            </a:endParaRPr>
          </a:p>
        </p:txBody>
      </p:sp>
      <p:sp>
        <p:nvSpPr>
          <p:cNvPr id="232478" name="WordArt 30"/>
          <p:cNvSpPr>
            <a:spLocks noChangeArrowheads="1" noChangeShapeType="1" noTextEdit="1"/>
          </p:cNvSpPr>
          <p:nvPr/>
        </p:nvSpPr>
        <p:spPr bwMode="auto">
          <a:xfrm>
            <a:off x="5364163" y="5013325"/>
            <a:ext cx="647700" cy="7905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9525">
                  <a:solidFill>
                    <a:srgbClr val="FF66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Georgia"/>
              </a:rPr>
              <a:t>В</a:t>
            </a:r>
            <a:endParaRPr lang="ru-RU" sz="3600" b="1" kern="10" dirty="0">
              <a:ln w="9525">
                <a:solidFill>
                  <a:srgbClr val="FF6600"/>
                </a:solidFill>
                <a:round/>
                <a:headEnd/>
                <a:tailEnd/>
              </a:ln>
              <a:solidFill>
                <a:srgbClr val="FF0000"/>
              </a:solidFill>
              <a:latin typeface="Georgia"/>
            </a:endParaRPr>
          </a:p>
        </p:txBody>
      </p:sp>
      <p:sp>
        <p:nvSpPr>
          <p:cNvPr id="232479" name="WordArt 31"/>
          <p:cNvSpPr>
            <a:spLocks noChangeArrowheads="1" noChangeShapeType="1" noTextEdit="1"/>
          </p:cNvSpPr>
          <p:nvPr/>
        </p:nvSpPr>
        <p:spPr bwMode="auto">
          <a:xfrm>
            <a:off x="4284663" y="5013325"/>
            <a:ext cx="647700" cy="7905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9525">
                  <a:solidFill>
                    <a:srgbClr val="FF66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Georgia"/>
              </a:rPr>
              <a:t>О</a:t>
            </a:r>
            <a:endParaRPr lang="ru-RU" sz="3600" b="1" kern="10" dirty="0">
              <a:ln w="9525">
                <a:solidFill>
                  <a:srgbClr val="FF6600"/>
                </a:solidFill>
                <a:round/>
                <a:headEnd/>
                <a:tailEnd/>
              </a:ln>
              <a:solidFill>
                <a:srgbClr val="FF0000"/>
              </a:solidFill>
              <a:latin typeface="Georgia"/>
            </a:endParaRPr>
          </a:p>
        </p:txBody>
      </p:sp>
      <p:sp>
        <p:nvSpPr>
          <p:cNvPr id="232480" name="WordArt 32"/>
          <p:cNvSpPr>
            <a:spLocks noChangeArrowheads="1" noChangeShapeType="1" noTextEdit="1"/>
          </p:cNvSpPr>
          <p:nvPr/>
        </p:nvSpPr>
        <p:spPr bwMode="auto">
          <a:xfrm>
            <a:off x="3276600" y="5013325"/>
            <a:ext cx="647700" cy="7905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FF66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Georgia"/>
              </a:rPr>
              <a:t>С</a:t>
            </a:r>
          </a:p>
        </p:txBody>
      </p:sp>
      <p:sp>
        <p:nvSpPr>
          <p:cNvPr id="232481" name="WordArt 33"/>
          <p:cNvSpPr>
            <a:spLocks noChangeArrowheads="1" noChangeShapeType="1" noTextEdit="1"/>
          </p:cNvSpPr>
          <p:nvPr/>
        </p:nvSpPr>
        <p:spPr bwMode="auto">
          <a:xfrm>
            <a:off x="2339975" y="5084763"/>
            <a:ext cx="574675" cy="7175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9525">
                  <a:solidFill>
                    <a:srgbClr val="FF66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Georgia"/>
              </a:rPr>
              <a:t>О</a:t>
            </a:r>
            <a:endParaRPr lang="ru-RU" sz="3600" b="1" kern="10" dirty="0">
              <a:ln w="9525">
                <a:solidFill>
                  <a:srgbClr val="FF6600"/>
                </a:solidFill>
                <a:round/>
                <a:headEnd/>
                <a:tailEnd/>
              </a:ln>
              <a:solidFill>
                <a:srgbClr val="FF0000"/>
              </a:solidFill>
              <a:latin typeface="Georgia"/>
            </a:endParaRPr>
          </a:p>
        </p:txBody>
      </p:sp>
      <p:sp>
        <p:nvSpPr>
          <p:cNvPr id="232482" name="WordArt 34"/>
          <p:cNvSpPr>
            <a:spLocks noChangeArrowheads="1" noChangeShapeType="1" noTextEdit="1"/>
          </p:cNvSpPr>
          <p:nvPr/>
        </p:nvSpPr>
        <p:spPr bwMode="auto">
          <a:xfrm>
            <a:off x="1258888" y="5013325"/>
            <a:ext cx="647700" cy="7905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9525">
                  <a:solidFill>
                    <a:srgbClr val="FF66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Georgia"/>
              </a:rPr>
              <a:t>Н</a:t>
            </a:r>
            <a:endParaRPr lang="ru-RU" sz="3600" b="1" kern="10" dirty="0">
              <a:ln w="9525">
                <a:solidFill>
                  <a:srgbClr val="FF6600"/>
                </a:solidFill>
                <a:round/>
                <a:headEnd/>
                <a:tailEnd/>
              </a:ln>
              <a:solidFill>
                <a:srgbClr val="FF0000"/>
              </a:solidFill>
              <a:latin typeface="Georgia"/>
            </a:endParaRPr>
          </a:p>
        </p:txBody>
      </p:sp>
      <p:sp>
        <p:nvSpPr>
          <p:cNvPr id="232483" name="WordArt 35"/>
          <p:cNvSpPr>
            <a:spLocks noChangeArrowheads="1" noChangeShapeType="1" noTextEdit="1"/>
          </p:cNvSpPr>
          <p:nvPr/>
        </p:nvSpPr>
        <p:spPr bwMode="auto">
          <a:xfrm>
            <a:off x="1214414" y="5000636"/>
            <a:ext cx="647700" cy="7905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>
                <a:ln w="9525">
                  <a:solidFill>
                    <a:srgbClr val="FF66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Georgia"/>
              </a:rPr>
              <a:t>5</a:t>
            </a:r>
          </a:p>
        </p:txBody>
      </p:sp>
      <p:sp>
        <p:nvSpPr>
          <p:cNvPr id="232484" name="WordArt 36"/>
          <p:cNvSpPr>
            <a:spLocks noChangeArrowheads="1" noChangeShapeType="1" noTextEdit="1"/>
          </p:cNvSpPr>
          <p:nvPr/>
        </p:nvSpPr>
        <p:spPr bwMode="auto">
          <a:xfrm>
            <a:off x="2285984" y="5072074"/>
            <a:ext cx="647700" cy="7905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9525">
                  <a:solidFill>
                    <a:srgbClr val="FF66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Georgia"/>
              </a:rPr>
              <a:t>5</a:t>
            </a:r>
            <a:endParaRPr lang="ru-RU" sz="3600" b="1" kern="10" dirty="0">
              <a:ln w="9525">
                <a:solidFill>
                  <a:srgbClr val="FF6600"/>
                </a:solidFill>
                <a:round/>
                <a:headEnd/>
                <a:tailEnd/>
              </a:ln>
              <a:solidFill>
                <a:srgbClr val="FFFF00"/>
              </a:solidFill>
              <a:latin typeface="Georgia"/>
            </a:endParaRPr>
          </a:p>
        </p:txBody>
      </p:sp>
      <p:sp>
        <p:nvSpPr>
          <p:cNvPr id="232485" name="WordArt 37"/>
          <p:cNvSpPr>
            <a:spLocks noChangeArrowheads="1" noChangeShapeType="1" noTextEdit="1"/>
          </p:cNvSpPr>
          <p:nvPr/>
        </p:nvSpPr>
        <p:spPr bwMode="auto">
          <a:xfrm>
            <a:off x="3286116" y="5000636"/>
            <a:ext cx="647700" cy="7905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>
                <a:ln w="9525">
                  <a:solidFill>
                    <a:srgbClr val="FF66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Georgia"/>
              </a:rPr>
              <a:t>6</a:t>
            </a:r>
          </a:p>
        </p:txBody>
      </p:sp>
      <p:sp>
        <p:nvSpPr>
          <p:cNvPr id="232486" name="WordArt 38"/>
          <p:cNvSpPr>
            <a:spLocks noChangeArrowheads="1" noChangeShapeType="1" noTextEdit="1"/>
          </p:cNvSpPr>
          <p:nvPr/>
        </p:nvSpPr>
        <p:spPr bwMode="auto">
          <a:xfrm>
            <a:off x="4286248" y="5000636"/>
            <a:ext cx="647700" cy="7905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9525">
                  <a:solidFill>
                    <a:srgbClr val="FF66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Georgia"/>
              </a:rPr>
              <a:t>5</a:t>
            </a:r>
            <a:endParaRPr lang="ru-RU" sz="3600" b="1" kern="10" dirty="0">
              <a:ln w="9525">
                <a:solidFill>
                  <a:srgbClr val="FF6600"/>
                </a:solidFill>
                <a:round/>
                <a:headEnd/>
                <a:tailEnd/>
              </a:ln>
              <a:solidFill>
                <a:srgbClr val="FFFF00"/>
              </a:solidFill>
              <a:latin typeface="Georgia"/>
            </a:endParaRPr>
          </a:p>
        </p:txBody>
      </p:sp>
      <p:sp>
        <p:nvSpPr>
          <p:cNvPr id="232487" name="WordArt 39"/>
          <p:cNvSpPr>
            <a:spLocks noChangeArrowheads="1" noChangeShapeType="1" noTextEdit="1"/>
          </p:cNvSpPr>
          <p:nvPr/>
        </p:nvSpPr>
        <p:spPr bwMode="auto">
          <a:xfrm>
            <a:off x="5357818" y="5000636"/>
            <a:ext cx="647700" cy="7905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>
                <a:ln w="9525">
                  <a:solidFill>
                    <a:srgbClr val="FF66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Georgia"/>
              </a:rPr>
              <a:t>1</a:t>
            </a:r>
          </a:p>
        </p:txBody>
      </p:sp>
      <p:sp>
        <p:nvSpPr>
          <p:cNvPr id="232489" name="WordArt 41"/>
          <p:cNvSpPr>
            <a:spLocks noChangeArrowheads="1" noChangeShapeType="1" noTextEdit="1"/>
          </p:cNvSpPr>
          <p:nvPr/>
        </p:nvSpPr>
        <p:spPr bwMode="auto">
          <a:xfrm>
            <a:off x="7380288" y="5084763"/>
            <a:ext cx="647700" cy="7905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3600" b="1" kern="10" dirty="0">
              <a:ln w="9525">
                <a:solidFill>
                  <a:srgbClr val="FF6600"/>
                </a:solidFill>
                <a:round/>
                <a:headEnd/>
                <a:tailEnd/>
              </a:ln>
              <a:solidFill>
                <a:srgbClr val="FFFF00"/>
              </a:solidFill>
              <a:latin typeface="Georgia"/>
            </a:endParaRPr>
          </a:p>
        </p:txBody>
      </p:sp>
      <p:graphicFrame>
        <p:nvGraphicFramePr>
          <p:cNvPr id="232491" name="Group 43"/>
          <p:cNvGraphicFramePr>
            <a:graphicFrameLocks noGrp="1"/>
          </p:cNvGraphicFramePr>
          <p:nvPr/>
        </p:nvGraphicFramePr>
        <p:xfrm>
          <a:off x="900113" y="908050"/>
          <a:ext cx="7559675" cy="3816352"/>
        </p:xfrm>
        <a:graphic>
          <a:graphicData uri="http://schemas.openxmlformats.org/drawingml/2006/table">
            <a:tbl>
              <a:tblPr/>
              <a:tblGrid>
                <a:gridCol w="2519362"/>
                <a:gridCol w="2520950"/>
                <a:gridCol w="2519363"/>
              </a:tblGrid>
              <a:tr h="9540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540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540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540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2" name="Group 65"/>
          <p:cNvGrpSpPr>
            <a:grpSpLocks/>
          </p:cNvGrpSpPr>
          <p:nvPr/>
        </p:nvGrpSpPr>
        <p:grpSpPr bwMode="auto">
          <a:xfrm>
            <a:off x="900113" y="981075"/>
            <a:ext cx="2519362" cy="863600"/>
            <a:chOff x="567" y="618"/>
            <a:chExt cx="1587" cy="544"/>
          </a:xfrm>
        </p:grpSpPr>
        <p:grpSp>
          <p:nvGrpSpPr>
            <p:cNvPr id="3" name="Group 66"/>
            <p:cNvGrpSpPr>
              <a:grpSpLocks/>
            </p:cNvGrpSpPr>
            <p:nvPr/>
          </p:nvGrpSpPr>
          <p:grpSpPr bwMode="auto">
            <a:xfrm>
              <a:off x="567" y="618"/>
              <a:ext cx="1587" cy="544"/>
              <a:chOff x="1997" y="1314"/>
              <a:chExt cx="1889" cy="1009"/>
            </a:xfrm>
          </p:grpSpPr>
          <p:grpSp>
            <p:nvGrpSpPr>
              <p:cNvPr id="4" name="Group 67"/>
              <p:cNvGrpSpPr>
                <a:grpSpLocks/>
              </p:cNvGrpSpPr>
              <p:nvPr/>
            </p:nvGrpSpPr>
            <p:grpSpPr bwMode="auto">
              <a:xfrm>
                <a:off x="1997" y="1404"/>
                <a:ext cx="1889" cy="919"/>
                <a:chOff x="1973" y="1027"/>
                <a:chExt cx="1926" cy="937"/>
              </a:xfrm>
            </p:grpSpPr>
            <p:sp>
              <p:nvSpPr>
                <p:cNvPr id="232516" name="Oval 68"/>
                <p:cNvSpPr>
                  <a:spLocks noChangeArrowheads="1"/>
                </p:cNvSpPr>
                <p:nvPr/>
              </p:nvSpPr>
              <p:spPr bwMode="gray">
                <a:xfrm>
                  <a:off x="1994" y="1058"/>
                  <a:ext cx="1905" cy="906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/>
                    </a:gs>
                    <a:gs pos="100000">
                      <a:schemeClr val="hlink">
                        <a:gamma/>
                        <a:shade val="48627"/>
                        <a:invGamma/>
                      </a:schemeClr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232517" name="Oval 69"/>
                <p:cNvSpPr>
                  <a:spLocks noChangeArrowheads="1"/>
                </p:cNvSpPr>
                <p:nvPr/>
              </p:nvSpPr>
              <p:spPr bwMode="gray">
                <a:xfrm>
                  <a:off x="1973" y="1034"/>
                  <a:ext cx="1905" cy="900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>
                        <a:gamma/>
                        <a:tint val="44314"/>
                        <a:invGamma/>
                      </a:schemeClr>
                    </a:gs>
                    <a:gs pos="100000">
                      <a:schemeClr val="hlink"/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  <p:sp>
            <p:nvSpPr>
              <p:cNvPr id="232518" name="Oval 70"/>
              <p:cNvSpPr>
                <a:spLocks noChangeArrowheads="1"/>
              </p:cNvSpPr>
              <p:nvPr/>
            </p:nvSpPr>
            <p:spPr bwMode="gray">
              <a:xfrm>
                <a:off x="2086" y="1314"/>
                <a:ext cx="1690" cy="846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32519" name="Oval 71"/>
              <p:cNvSpPr>
                <a:spLocks noChangeArrowheads="1"/>
              </p:cNvSpPr>
              <p:nvPr/>
            </p:nvSpPr>
            <p:spPr bwMode="gray">
              <a:xfrm>
                <a:off x="2108" y="1320"/>
                <a:ext cx="1650" cy="824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gamma/>
                      <a:tint val="34902"/>
                      <a:invGamma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32520" name="Oval 72"/>
              <p:cNvSpPr>
                <a:spLocks noChangeArrowheads="1"/>
              </p:cNvSpPr>
              <p:nvPr/>
            </p:nvSpPr>
            <p:spPr bwMode="gray">
              <a:xfrm>
                <a:off x="2126" y="1327"/>
                <a:ext cx="1570" cy="770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79216"/>
                      <a:invGamma/>
                    </a:schemeClr>
                  </a:gs>
                  <a:gs pos="100000">
                    <a:schemeClr val="accent1">
                      <a:alpha val="48000"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32521" name="Oval 73"/>
              <p:cNvSpPr>
                <a:spLocks noChangeArrowheads="1"/>
              </p:cNvSpPr>
              <p:nvPr/>
            </p:nvSpPr>
            <p:spPr bwMode="gray">
              <a:xfrm>
                <a:off x="2208" y="1344"/>
                <a:ext cx="1382" cy="625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tint val="0"/>
                      <a:invGamma/>
                    </a:schemeClr>
                  </a:gs>
                  <a:gs pos="100000">
                    <a:schemeClr val="accent1">
                      <a:alpha val="38000"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</p:grpSp>
        <p:sp>
          <p:nvSpPr>
            <p:cNvPr id="196762" name="WordArt 74"/>
            <p:cNvSpPr>
              <a:spLocks noChangeArrowheads="1" noChangeShapeType="1" noTextEdit="1"/>
            </p:cNvSpPr>
            <p:nvPr/>
          </p:nvSpPr>
          <p:spPr bwMode="auto">
            <a:xfrm>
              <a:off x="884" y="618"/>
              <a:ext cx="906" cy="49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b="1" i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effectLst>
                    <a:outerShdw dist="35921" dir="2700000" algn="ctr" rotWithShape="0">
                      <a:srgbClr val="808080">
                        <a:alpha val="79999"/>
                      </a:srgbClr>
                    </a:outerShdw>
                  </a:effectLst>
                  <a:latin typeface="Georgia"/>
                </a:rPr>
                <a:t>1</a:t>
              </a:r>
            </a:p>
            <a:p>
              <a:pPr algn="ctr"/>
              <a:r>
                <a:rPr lang="ru-RU" sz="3600" b="1" i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effectLst>
                    <a:outerShdw dist="35921" dir="2700000" algn="ctr" rotWithShape="0">
                      <a:srgbClr val="808080">
                        <a:alpha val="79999"/>
                      </a:srgbClr>
                    </a:outerShdw>
                  </a:effectLst>
                  <a:latin typeface="Georgia"/>
                </a:rPr>
                <a:t>абв</a:t>
              </a:r>
            </a:p>
          </p:txBody>
        </p:sp>
      </p:grpSp>
      <p:grpSp>
        <p:nvGrpSpPr>
          <p:cNvPr id="5" name="Group 75"/>
          <p:cNvGrpSpPr>
            <a:grpSpLocks/>
          </p:cNvGrpSpPr>
          <p:nvPr/>
        </p:nvGrpSpPr>
        <p:grpSpPr bwMode="auto">
          <a:xfrm>
            <a:off x="3419475" y="981075"/>
            <a:ext cx="2519363" cy="863600"/>
            <a:chOff x="567" y="618"/>
            <a:chExt cx="1587" cy="544"/>
          </a:xfrm>
        </p:grpSpPr>
        <p:grpSp>
          <p:nvGrpSpPr>
            <p:cNvPr id="6" name="Group 76"/>
            <p:cNvGrpSpPr>
              <a:grpSpLocks/>
            </p:cNvGrpSpPr>
            <p:nvPr/>
          </p:nvGrpSpPr>
          <p:grpSpPr bwMode="auto">
            <a:xfrm>
              <a:off x="567" y="618"/>
              <a:ext cx="1587" cy="544"/>
              <a:chOff x="1997" y="1314"/>
              <a:chExt cx="1889" cy="1009"/>
            </a:xfrm>
          </p:grpSpPr>
          <p:grpSp>
            <p:nvGrpSpPr>
              <p:cNvPr id="7" name="Group 77"/>
              <p:cNvGrpSpPr>
                <a:grpSpLocks/>
              </p:cNvGrpSpPr>
              <p:nvPr/>
            </p:nvGrpSpPr>
            <p:grpSpPr bwMode="auto">
              <a:xfrm>
                <a:off x="1997" y="1404"/>
                <a:ext cx="1889" cy="919"/>
                <a:chOff x="1973" y="1027"/>
                <a:chExt cx="1926" cy="937"/>
              </a:xfrm>
            </p:grpSpPr>
            <p:sp>
              <p:nvSpPr>
                <p:cNvPr id="232526" name="Oval 78"/>
                <p:cNvSpPr>
                  <a:spLocks noChangeArrowheads="1"/>
                </p:cNvSpPr>
                <p:nvPr/>
              </p:nvSpPr>
              <p:spPr bwMode="gray">
                <a:xfrm>
                  <a:off x="1994" y="1058"/>
                  <a:ext cx="1905" cy="906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/>
                    </a:gs>
                    <a:gs pos="100000">
                      <a:schemeClr val="hlink">
                        <a:gamma/>
                        <a:shade val="48627"/>
                        <a:invGamma/>
                      </a:schemeClr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232527" name="Oval 79"/>
                <p:cNvSpPr>
                  <a:spLocks noChangeArrowheads="1"/>
                </p:cNvSpPr>
                <p:nvPr/>
              </p:nvSpPr>
              <p:spPr bwMode="gray">
                <a:xfrm>
                  <a:off x="1973" y="1034"/>
                  <a:ext cx="1905" cy="900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>
                        <a:gamma/>
                        <a:tint val="44314"/>
                        <a:invGamma/>
                      </a:schemeClr>
                    </a:gs>
                    <a:gs pos="100000">
                      <a:schemeClr val="hlink"/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  <p:sp>
            <p:nvSpPr>
              <p:cNvPr id="232528" name="Oval 80"/>
              <p:cNvSpPr>
                <a:spLocks noChangeArrowheads="1"/>
              </p:cNvSpPr>
              <p:nvPr/>
            </p:nvSpPr>
            <p:spPr bwMode="gray">
              <a:xfrm>
                <a:off x="2086" y="1314"/>
                <a:ext cx="1690" cy="846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32529" name="Oval 81"/>
              <p:cNvSpPr>
                <a:spLocks noChangeArrowheads="1"/>
              </p:cNvSpPr>
              <p:nvPr/>
            </p:nvSpPr>
            <p:spPr bwMode="gray">
              <a:xfrm>
                <a:off x="2108" y="1320"/>
                <a:ext cx="1650" cy="824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gamma/>
                      <a:tint val="34902"/>
                      <a:invGamma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32530" name="Oval 82"/>
              <p:cNvSpPr>
                <a:spLocks noChangeArrowheads="1"/>
              </p:cNvSpPr>
              <p:nvPr/>
            </p:nvSpPr>
            <p:spPr bwMode="gray">
              <a:xfrm>
                <a:off x="2126" y="1327"/>
                <a:ext cx="1570" cy="770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79216"/>
                      <a:invGamma/>
                    </a:schemeClr>
                  </a:gs>
                  <a:gs pos="100000">
                    <a:schemeClr val="accent1">
                      <a:alpha val="48000"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32531" name="Oval 83"/>
              <p:cNvSpPr>
                <a:spLocks noChangeArrowheads="1"/>
              </p:cNvSpPr>
              <p:nvPr/>
            </p:nvSpPr>
            <p:spPr bwMode="gray">
              <a:xfrm>
                <a:off x="2208" y="1344"/>
                <a:ext cx="1382" cy="625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tint val="0"/>
                      <a:invGamma/>
                    </a:schemeClr>
                  </a:gs>
                  <a:gs pos="100000">
                    <a:schemeClr val="accent1">
                      <a:alpha val="38000"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</p:grpSp>
        <p:sp>
          <p:nvSpPr>
            <p:cNvPr id="196753" name="WordArt 84"/>
            <p:cNvSpPr>
              <a:spLocks noChangeArrowheads="1" noChangeShapeType="1" noTextEdit="1"/>
            </p:cNvSpPr>
            <p:nvPr/>
          </p:nvSpPr>
          <p:spPr bwMode="auto">
            <a:xfrm>
              <a:off x="884" y="618"/>
              <a:ext cx="906" cy="49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b="1" i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effectLst>
                    <a:outerShdw dist="35921" dir="2700000" algn="ctr" rotWithShape="0">
                      <a:srgbClr val="808080">
                        <a:alpha val="79999"/>
                      </a:srgbClr>
                    </a:outerShdw>
                  </a:effectLst>
                  <a:latin typeface="Georgia"/>
                </a:rPr>
                <a:t>2</a:t>
              </a:r>
            </a:p>
            <a:p>
              <a:pPr algn="ctr"/>
              <a:r>
                <a:rPr lang="ru-RU" sz="3600" b="1" i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effectLst>
                    <a:outerShdw dist="35921" dir="2700000" algn="ctr" rotWithShape="0">
                      <a:srgbClr val="808080">
                        <a:alpha val="79999"/>
                      </a:srgbClr>
                    </a:outerShdw>
                  </a:effectLst>
                  <a:latin typeface="Georgia"/>
                </a:rPr>
                <a:t>где</a:t>
              </a:r>
            </a:p>
          </p:txBody>
        </p:sp>
      </p:grpSp>
      <p:grpSp>
        <p:nvGrpSpPr>
          <p:cNvPr id="8" name="Group 85"/>
          <p:cNvGrpSpPr>
            <a:grpSpLocks/>
          </p:cNvGrpSpPr>
          <p:nvPr/>
        </p:nvGrpSpPr>
        <p:grpSpPr bwMode="auto">
          <a:xfrm>
            <a:off x="5867400" y="981075"/>
            <a:ext cx="2519363" cy="863600"/>
            <a:chOff x="567" y="618"/>
            <a:chExt cx="1587" cy="544"/>
          </a:xfrm>
        </p:grpSpPr>
        <p:grpSp>
          <p:nvGrpSpPr>
            <p:cNvPr id="9" name="Group 86"/>
            <p:cNvGrpSpPr>
              <a:grpSpLocks/>
            </p:cNvGrpSpPr>
            <p:nvPr/>
          </p:nvGrpSpPr>
          <p:grpSpPr bwMode="auto">
            <a:xfrm>
              <a:off x="567" y="618"/>
              <a:ext cx="1587" cy="544"/>
              <a:chOff x="1997" y="1314"/>
              <a:chExt cx="1889" cy="1009"/>
            </a:xfrm>
          </p:grpSpPr>
          <p:grpSp>
            <p:nvGrpSpPr>
              <p:cNvPr id="10" name="Group 87"/>
              <p:cNvGrpSpPr>
                <a:grpSpLocks/>
              </p:cNvGrpSpPr>
              <p:nvPr/>
            </p:nvGrpSpPr>
            <p:grpSpPr bwMode="auto">
              <a:xfrm>
                <a:off x="1997" y="1404"/>
                <a:ext cx="1889" cy="919"/>
                <a:chOff x="1973" y="1027"/>
                <a:chExt cx="1926" cy="937"/>
              </a:xfrm>
            </p:grpSpPr>
            <p:sp>
              <p:nvSpPr>
                <p:cNvPr id="232536" name="Oval 88"/>
                <p:cNvSpPr>
                  <a:spLocks noChangeArrowheads="1"/>
                </p:cNvSpPr>
                <p:nvPr/>
              </p:nvSpPr>
              <p:spPr bwMode="gray">
                <a:xfrm>
                  <a:off x="1994" y="1058"/>
                  <a:ext cx="1905" cy="906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/>
                    </a:gs>
                    <a:gs pos="100000">
                      <a:schemeClr val="hlink">
                        <a:gamma/>
                        <a:shade val="48627"/>
                        <a:invGamma/>
                      </a:schemeClr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232537" name="Oval 89"/>
                <p:cNvSpPr>
                  <a:spLocks noChangeArrowheads="1"/>
                </p:cNvSpPr>
                <p:nvPr/>
              </p:nvSpPr>
              <p:spPr bwMode="gray">
                <a:xfrm>
                  <a:off x="1973" y="1034"/>
                  <a:ext cx="1905" cy="900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>
                        <a:gamma/>
                        <a:tint val="44314"/>
                        <a:invGamma/>
                      </a:schemeClr>
                    </a:gs>
                    <a:gs pos="100000">
                      <a:schemeClr val="hlink"/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  <p:sp>
            <p:nvSpPr>
              <p:cNvPr id="232538" name="Oval 90"/>
              <p:cNvSpPr>
                <a:spLocks noChangeArrowheads="1"/>
              </p:cNvSpPr>
              <p:nvPr/>
            </p:nvSpPr>
            <p:spPr bwMode="gray">
              <a:xfrm>
                <a:off x="2086" y="1314"/>
                <a:ext cx="1690" cy="846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32539" name="Oval 91"/>
              <p:cNvSpPr>
                <a:spLocks noChangeArrowheads="1"/>
              </p:cNvSpPr>
              <p:nvPr/>
            </p:nvSpPr>
            <p:spPr bwMode="gray">
              <a:xfrm>
                <a:off x="2108" y="1320"/>
                <a:ext cx="1650" cy="824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gamma/>
                      <a:tint val="34902"/>
                      <a:invGamma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32540" name="Oval 92"/>
              <p:cNvSpPr>
                <a:spLocks noChangeArrowheads="1"/>
              </p:cNvSpPr>
              <p:nvPr/>
            </p:nvSpPr>
            <p:spPr bwMode="gray">
              <a:xfrm>
                <a:off x="2126" y="1327"/>
                <a:ext cx="1570" cy="770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79216"/>
                      <a:invGamma/>
                    </a:schemeClr>
                  </a:gs>
                  <a:gs pos="100000">
                    <a:schemeClr val="accent1">
                      <a:alpha val="48000"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32541" name="Oval 93"/>
              <p:cNvSpPr>
                <a:spLocks noChangeArrowheads="1"/>
              </p:cNvSpPr>
              <p:nvPr/>
            </p:nvSpPr>
            <p:spPr bwMode="gray">
              <a:xfrm>
                <a:off x="2208" y="1344"/>
                <a:ext cx="1382" cy="625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tint val="0"/>
                      <a:invGamma/>
                    </a:schemeClr>
                  </a:gs>
                  <a:gs pos="100000">
                    <a:schemeClr val="accent1">
                      <a:alpha val="38000"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</p:grpSp>
        <p:sp>
          <p:nvSpPr>
            <p:cNvPr id="196744" name="WordArt 94"/>
            <p:cNvSpPr>
              <a:spLocks noChangeArrowheads="1" noChangeShapeType="1" noTextEdit="1"/>
            </p:cNvSpPr>
            <p:nvPr/>
          </p:nvSpPr>
          <p:spPr bwMode="auto">
            <a:xfrm>
              <a:off x="884" y="618"/>
              <a:ext cx="906" cy="49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b="1" i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effectLst>
                    <a:outerShdw dist="35921" dir="2700000" algn="ctr" rotWithShape="0">
                      <a:srgbClr val="808080">
                        <a:alpha val="79999"/>
                      </a:srgbClr>
                    </a:outerShdw>
                  </a:effectLst>
                  <a:latin typeface="Georgia"/>
                </a:rPr>
                <a:t>3</a:t>
              </a:r>
            </a:p>
            <a:p>
              <a:pPr algn="ctr"/>
              <a:r>
                <a:rPr lang="ru-RU" sz="3600" b="1" i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effectLst>
                    <a:outerShdw dist="35921" dir="2700000" algn="ctr" rotWithShape="0">
                      <a:srgbClr val="808080">
                        <a:alpha val="79999"/>
                      </a:srgbClr>
                    </a:outerShdw>
                  </a:effectLst>
                  <a:latin typeface="Georgia"/>
                </a:rPr>
                <a:t>жзи</a:t>
              </a:r>
            </a:p>
          </p:txBody>
        </p:sp>
      </p:grpSp>
      <p:grpSp>
        <p:nvGrpSpPr>
          <p:cNvPr id="11" name="Group 95"/>
          <p:cNvGrpSpPr>
            <a:grpSpLocks/>
          </p:cNvGrpSpPr>
          <p:nvPr/>
        </p:nvGrpSpPr>
        <p:grpSpPr bwMode="auto">
          <a:xfrm>
            <a:off x="971550" y="1916113"/>
            <a:ext cx="2519363" cy="863600"/>
            <a:chOff x="567" y="618"/>
            <a:chExt cx="1587" cy="544"/>
          </a:xfrm>
        </p:grpSpPr>
        <p:grpSp>
          <p:nvGrpSpPr>
            <p:cNvPr id="12" name="Group 96"/>
            <p:cNvGrpSpPr>
              <a:grpSpLocks/>
            </p:cNvGrpSpPr>
            <p:nvPr/>
          </p:nvGrpSpPr>
          <p:grpSpPr bwMode="auto">
            <a:xfrm>
              <a:off x="567" y="618"/>
              <a:ext cx="1587" cy="544"/>
              <a:chOff x="1997" y="1314"/>
              <a:chExt cx="1889" cy="1009"/>
            </a:xfrm>
          </p:grpSpPr>
          <p:grpSp>
            <p:nvGrpSpPr>
              <p:cNvPr id="13" name="Group 97"/>
              <p:cNvGrpSpPr>
                <a:grpSpLocks/>
              </p:cNvGrpSpPr>
              <p:nvPr/>
            </p:nvGrpSpPr>
            <p:grpSpPr bwMode="auto">
              <a:xfrm>
                <a:off x="1997" y="1404"/>
                <a:ext cx="1889" cy="919"/>
                <a:chOff x="1973" y="1027"/>
                <a:chExt cx="1926" cy="937"/>
              </a:xfrm>
            </p:grpSpPr>
            <p:sp>
              <p:nvSpPr>
                <p:cNvPr id="232546" name="Oval 98"/>
                <p:cNvSpPr>
                  <a:spLocks noChangeArrowheads="1"/>
                </p:cNvSpPr>
                <p:nvPr/>
              </p:nvSpPr>
              <p:spPr bwMode="gray">
                <a:xfrm>
                  <a:off x="1994" y="1058"/>
                  <a:ext cx="1905" cy="906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/>
                    </a:gs>
                    <a:gs pos="100000">
                      <a:schemeClr val="hlink">
                        <a:gamma/>
                        <a:shade val="48627"/>
                        <a:invGamma/>
                      </a:schemeClr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232547" name="Oval 99"/>
                <p:cNvSpPr>
                  <a:spLocks noChangeArrowheads="1"/>
                </p:cNvSpPr>
                <p:nvPr/>
              </p:nvSpPr>
              <p:spPr bwMode="gray">
                <a:xfrm>
                  <a:off x="1973" y="1034"/>
                  <a:ext cx="1905" cy="900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>
                        <a:gamma/>
                        <a:tint val="44314"/>
                        <a:invGamma/>
                      </a:schemeClr>
                    </a:gs>
                    <a:gs pos="100000">
                      <a:schemeClr val="hlink"/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  <p:sp>
            <p:nvSpPr>
              <p:cNvPr id="232548" name="Oval 100"/>
              <p:cNvSpPr>
                <a:spLocks noChangeArrowheads="1"/>
              </p:cNvSpPr>
              <p:nvPr/>
            </p:nvSpPr>
            <p:spPr bwMode="gray">
              <a:xfrm>
                <a:off x="2086" y="1314"/>
                <a:ext cx="1690" cy="846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32549" name="Oval 101"/>
              <p:cNvSpPr>
                <a:spLocks noChangeArrowheads="1"/>
              </p:cNvSpPr>
              <p:nvPr/>
            </p:nvSpPr>
            <p:spPr bwMode="gray">
              <a:xfrm>
                <a:off x="2108" y="1320"/>
                <a:ext cx="1650" cy="824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gamma/>
                      <a:tint val="34902"/>
                      <a:invGamma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32550" name="Oval 102"/>
              <p:cNvSpPr>
                <a:spLocks noChangeArrowheads="1"/>
              </p:cNvSpPr>
              <p:nvPr/>
            </p:nvSpPr>
            <p:spPr bwMode="gray">
              <a:xfrm>
                <a:off x="2126" y="1327"/>
                <a:ext cx="1570" cy="770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79216"/>
                      <a:invGamma/>
                    </a:schemeClr>
                  </a:gs>
                  <a:gs pos="100000">
                    <a:schemeClr val="accent1">
                      <a:alpha val="48000"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32551" name="Oval 103"/>
              <p:cNvSpPr>
                <a:spLocks noChangeArrowheads="1"/>
              </p:cNvSpPr>
              <p:nvPr/>
            </p:nvSpPr>
            <p:spPr bwMode="gray">
              <a:xfrm>
                <a:off x="2208" y="1344"/>
                <a:ext cx="1382" cy="625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tint val="0"/>
                      <a:invGamma/>
                    </a:schemeClr>
                  </a:gs>
                  <a:gs pos="100000">
                    <a:schemeClr val="accent1">
                      <a:alpha val="38000"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</p:grpSp>
        <p:sp>
          <p:nvSpPr>
            <p:cNvPr id="196735" name="WordArt 104"/>
            <p:cNvSpPr>
              <a:spLocks noChangeArrowheads="1" noChangeShapeType="1" noTextEdit="1"/>
            </p:cNvSpPr>
            <p:nvPr/>
          </p:nvSpPr>
          <p:spPr bwMode="auto">
            <a:xfrm>
              <a:off x="884" y="618"/>
              <a:ext cx="906" cy="49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b="1" i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effectLst>
                    <a:outerShdw dist="35921" dir="2700000" algn="ctr" rotWithShape="0">
                      <a:srgbClr val="808080">
                        <a:alpha val="79999"/>
                      </a:srgbClr>
                    </a:outerShdw>
                  </a:effectLst>
                  <a:latin typeface="Georgia"/>
                </a:rPr>
                <a:t>4</a:t>
              </a:r>
            </a:p>
            <a:p>
              <a:pPr algn="ctr"/>
              <a:r>
                <a:rPr lang="ru-RU" sz="3600" b="1" i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effectLst>
                    <a:outerShdw dist="35921" dir="2700000" algn="ctr" rotWithShape="0">
                      <a:srgbClr val="808080">
                        <a:alpha val="79999"/>
                      </a:srgbClr>
                    </a:outerShdw>
                  </a:effectLst>
                  <a:latin typeface="Georgia"/>
                </a:rPr>
                <a:t>клм</a:t>
              </a:r>
            </a:p>
          </p:txBody>
        </p:sp>
      </p:grpSp>
      <p:grpSp>
        <p:nvGrpSpPr>
          <p:cNvPr id="14" name="Group 105"/>
          <p:cNvGrpSpPr>
            <a:grpSpLocks/>
          </p:cNvGrpSpPr>
          <p:nvPr/>
        </p:nvGrpSpPr>
        <p:grpSpPr bwMode="auto">
          <a:xfrm>
            <a:off x="3348038" y="1844675"/>
            <a:ext cx="2519362" cy="863600"/>
            <a:chOff x="567" y="618"/>
            <a:chExt cx="1587" cy="544"/>
          </a:xfrm>
        </p:grpSpPr>
        <p:grpSp>
          <p:nvGrpSpPr>
            <p:cNvPr id="15" name="Group 106"/>
            <p:cNvGrpSpPr>
              <a:grpSpLocks/>
            </p:cNvGrpSpPr>
            <p:nvPr/>
          </p:nvGrpSpPr>
          <p:grpSpPr bwMode="auto">
            <a:xfrm>
              <a:off x="567" y="618"/>
              <a:ext cx="1587" cy="544"/>
              <a:chOff x="1997" y="1314"/>
              <a:chExt cx="1889" cy="1009"/>
            </a:xfrm>
          </p:grpSpPr>
          <p:grpSp>
            <p:nvGrpSpPr>
              <p:cNvPr id="16" name="Group 107"/>
              <p:cNvGrpSpPr>
                <a:grpSpLocks/>
              </p:cNvGrpSpPr>
              <p:nvPr/>
            </p:nvGrpSpPr>
            <p:grpSpPr bwMode="auto">
              <a:xfrm>
                <a:off x="1997" y="1404"/>
                <a:ext cx="1889" cy="919"/>
                <a:chOff x="1973" y="1027"/>
                <a:chExt cx="1926" cy="937"/>
              </a:xfrm>
            </p:grpSpPr>
            <p:sp>
              <p:nvSpPr>
                <p:cNvPr id="232556" name="Oval 108"/>
                <p:cNvSpPr>
                  <a:spLocks noChangeArrowheads="1"/>
                </p:cNvSpPr>
                <p:nvPr/>
              </p:nvSpPr>
              <p:spPr bwMode="gray">
                <a:xfrm>
                  <a:off x="1994" y="1058"/>
                  <a:ext cx="1905" cy="906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/>
                    </a:gs>
                    <a:gs pos="100000">
                      <a:schemeClr val="hlink">
                        <a:gamma/>
                        <a:shade val="48627"/>
                        <a:invGamma/>
                      </a:schemeClr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232557" name="Oval 109"/>
                <p:cNvSpPr>
                  <a:spLocks noChangeArrowheads="1"/>
                </p:cNvSpPr>
                <p:nvPr/>
              </p:nvSpPr>
              <p:spPr bwMode="gray">
                <a:xfrm>
                  <a:off x="1973" y="1034"/>
                  <a:ext cx="1905" cy="900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>
                        <a:gamma/>
                        <a:tint val="44314"/>
                        <a:invGamma/>
                      </a:schemeClr>
                    </a:gs>
                    <a:gs pos="100000">
                      <a:schemeClr val="hlink"/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  <p:sp>
            <p:nvSpPr>
              <p:cNvPr id="232558" name="Oval 110"/>
              <p:cNvSpPr>
                <a:spLocks noChangeArrowheads="1"/>
              </p:cNvSpPr>
              <p:nvPr/>
            </p:nvSpPr>
            <p:spPr bwMode="gray">
              <a:xfrm>
                <a:off x="2086" y="1314"/>
                <a:ext cx="1690" cy="846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32559" name="Oval 111"/>
              <p:cNvSpPr>
                <a:spLocks noChangeArrowheads="1"/>
              </p:cNvSpPr>
              <p:nvPr/>
            </p:nvSpPr>
            <p:spPr bwMode="gray">
              <a:xfrm>
                <a:off x="2108" y="1320"/>
                <a:ext cx="1650" cy="824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gamma/>
                      <a:tint val="34902"/>
                      <a:invGamma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32560" name="Oval 112"/>
              <p:cNvSpPr>
                <a:spLocks noChangeArrowheads="1"/>
              </p:cNvSpPr>
              <p:nvPr/>
            </p:nvSpPr>
            <p:spPr bwMode="gray">
              <a:xfrm>
                <a:off x="2126" y="1327"/>
                <a:ext cx="1570" cy="770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79216"/>
                      <a:invGamma/>
                    </a:schemeClr>
                  </a:gs>
                  <a:gs pos="100000">
                    <a:schemeClr val="accent1">
                      <a:alpha val="48000"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32561" name="Oval 113"/>
              <p:cNvSpPr>
                <a:spLocks noChangeArrowheads="1"/>
              </p:cNvSpPr>
              <p:nvPr/>
            </p:nvSpPr>
            <p:spPr bwMode="gray">
              <a:xfrm>
                <a:off x="2208" y="1344"/>
                <a:ext cx="1382" cy="625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tint val="0"/>
                      <a:invGamma/>
                    </a:schemeClr>
                  </a:gs>
                  <a:gs pos="100000">
                    <a:schemeClr val="accent1">
                      <a:alpha val="38000"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</p:grpSp>
        <p:sp>
          <p:nvSpPr>
            <p:cNvPr id="196726" name="WordArt 114"/>
            <p:cNvSpPr>
              <a:spLocks noChangeArrowheads="1" noChangeShapeType="1" noTextEdit="1"/>
            </p:cNvSpPr>
            <p:nvPr/>
          </p:nvSpPr>
          <p:spPr bwMode="auto">
            <a:xfrm>
              <a:off x="884" y="618"/>
              <a:ext cx="906" cy="49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b="1" i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effectLst>
                    <a:outerShdw dist="35921" dir="2700000" algn="ctr" rotWithShape="0">
                      <a:srgbClr val="808080">
                        <a:alpha val="79999"/>
                      </a:srgbClr>
                    </a:outerShdw>
                  </a:effectLst>
                  <a:latin typeface="Georgia"/>
                </a:rPr>
                <a:t>5</a:t>
              </a:r>
            </a:p>
            <a:p>
              <a:pPr algn="ctr"/>
              <a:r>
                <a:rPr lang="ru-RU" sz="3600" b="1" i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effectLst>
                    <a:outerShdw dist="35921" dir="2700000" algn="ctr" rotWithShape="0">
                      <a:srgbClr val="808080">
                        <a:alpha val="79999"/>
                      </a:srgbClr>
                    </a:outerShdw>
                  </a:effectLst>
                  <a:latin typeface="Georgia"/>
                </a:rPr>
                <a:t>ноп</a:t>
              </a:r>
            </a:p>
          </p:txBody>
        </p:sp>
      </p:grpSp>
      <p:grpSp>
        <p:nvGrpSpPr>
          <p:cNvPr id="17" name="Group 115"/>
          <p:cNvGrpSpPr>
            <a:grpSpLocks/>
          </p:cNvGrpSpPr>
          <p:nvPr/>
        </p:nvGrpSpPr>
        <p:grpSpPr bwMode="auto">
          <a:xfrm>
            <a:off x="5940425" y="1916113"/>
            <a:ext cx="2519363" cy="863600"/>
            <a:chOff x="567" y="618"/>
            <a:chExt cx="1587" cy="544"/>
          </a:xfrm>
        </p:grpSpPr>
        <p:grpSp>
          <p:nvGrpSpPr>
            <p:cNvPr id="18" name="Group 116"/>
            <p:cNvGrpSpPr>
              <a:grpSpLocks/>
            </p:cNvGrpSpPr>
            <p:nvPr/>
          </p:nvGrpSpPr>
          <p:grpSpPr bwMode="auto">
            <a:xfrm>
              <a:off x="567" y="618"/>
              <a:ext cx="1587" cy="544"/>
              <a:chOff x="1997" y="1314"/>
              <a:chExt cx="1889" cy="1009"/>
            </a:xfrm>
          </p:grpSpPr>
          <p:grpSp>
            <p:nvGrpSpPr>
              <p:cNvPr id="19" name="Group 117"/>
              <p:cNvGrpSpPr>
                <a:grpSpLocks/>
              </p:cNvGrpSpPr>
              <p:nvPr/>
            </p:nvGrpSpPr>
            <p:grpSpPr bwMode="auto">
              <a:xfrm>
                <a:off x="1997" y="1404"/>
                <a:ext cx="1889" cy="919"/>
                <a:chOff x="1973" y="1027"/>
                <a:chExt cx="1926" cy="937"/>
              </a:xfrm>
            </p:grpSpPr>
            <p:sp>
              <p:nvSpPr>
                <p:cNvPr id="232566" name="Oval 118"/>
                <p:cNvSpPr>
                  <a:spLocks noChangeArrowheads="1"/>
                </p:cNvSpPr>
                <p:nvPr/>
              </p:nvSpPr>
              <p:spPr bwMode="gray">
                <a:xfrm>
                  <a:off x="1994" y="1058"/>
                  <a:ext cx="1905" cy="906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/>
                    </a:gs>
                    <a:gs pos="100000">
                      <a:schemeClr val="hlink">
                        <a:gamma/>
                        <a:shade val="48627"/>
                        <a:invGamma/>
                      </a:schemeClr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232567" name="Oval 119"/>
                <p:cNvSpPr>
                  <a:spLocks noChangeArrowheads="1"/>
                </p:cNvSpPr>
                <p:nvPr/>
              </p:nvSpPr>
              <p:spPr bwMode="gray">
                <a:xfrm>
                  <a:off x="1973" y="1034"/>
                  <a:ext cx="1905" cy="900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>
                        <a:gamma/>
                        <a:tint val="44314"/>
                        <a:invGamma/>
                      </a:schemeClr>
                    </a:gs>
                    <a:gs pos="100000">
                      <a:schemeClr val="hlink"/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  <p:sp>
            <p:nvSpPr>
              <p:cNvPr id="232568" name="Oval 120"/>
              <p:cNvSpPr>
                <a:spLocks noChangeArrowheads="1"/>
              </p:cNvSpPr>
              <p:nvPr/>
            </p:nvSpPr>
            <p:spPr bwMode="gray">
              <a:xfrm>
                <a:off x="2086" y="1314"/>
                <a:ext cx="1690" cy="846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32569" name="Oval 121"/>
              <p:cNvSpPr>
                <a:spLocks noChangeArrowheads="1"/>
              </p:cNvSpPr>
              <p:nvPr/>
            </p:nvSpPr>
            <p:spPr bwMode="gray">
              <a:xfrm>
                <a:off x="2108" y="1320"/>
                <a:ext cx="1650" cy="824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gamma/>
                      <a:tint val="34902"/>
                      <a:invGamma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32570" name="Oval 122"/>
              <p:cNvSpPr>
                <a:spLocks noChangeArrowheads="1"/>
              </p:cNvSpPr>
              <p:nvPr/>
            </p:nvSpPr>
            <p:spPr bwMode="gray">
              <a:xfrm>
                <a:off x="2126" y="1327"/>
                <a:ext cx="1570" cy="770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79216"/>
                      <a:invGamma/>
                    </a:schemeClr>
                  </a:gs>
                  <a:gs pos="100000">
                    <a:schemeClr val="accent1">
                      <a:alpha val="48000"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32571" name="Oval 123"/>
              <p:cNvSpPr>
                <a:spLocks noChangeArrowheads="1"/>
              </p:cNvSpPr>
              <p:nvPr/>
            </p:nvSpPr>
            <p:spPr bwMode="gray">
              <a:xfrm>
                <a:off x="2208" y="1344"/>
                <a:ext cx="1382" cy="625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tint val="0"/>
                      <a:invGamma/>
                    </a:schemeClr>
                  </a:gs>
                  <a:gs pos="100000">
                    <a:schemeClr val="accent1">
                      <a:alpha val="38000"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</p:grpSp>
        <p:sp>
          <p:nvSpPr>
            <p:cNvPr id="196717" name="WordArt 124"/>
            <p:cNvSpPr>
              <a:spLocks noChangeArrowheads="1" noChangeShapeType="1" noTextEdit="1"/>
            </p:cNvSpPr>
            <p:nvPr/>
          </p:nvSpPr>
          <p:spPr bwMode="auto">
            <a:xfrm>
              <a:off x="884" y="618"/>
              <a:ext cx="906" cy="49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b="1" i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effectLst>
                    <a:outerShdw dist="35921" dir="2700000" algn="ctr" rotWithShape="0">
                      <a:srgbClr val="808080">
                        <a:alpha val="79999"/>
                      </a:srgbClr>
                    </a:outerShdw>
                  </a:effectLst>
                  <a:latin typeface="Georgia"/>
                </a:rPr>
                <a:t>6</a:t>
              </a:r>
            </a:p>
            <a:p>
              <a:pPr algn="ctr"/>
              <a:r>
                <a:rPr lang="ru-RU" sz="3600" b="1" i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effectLst>
                    <a:outerShdw dist="35921" dir="2700000" algn="ctr" rotWithShape="0">
                      <a:srgbClr val="808080">
                        <a:alpha val="79999"/>
                      </a:srgbClr>
                    </a:outerShdw>
                  </a:effectLst>
                  <a:latin typeface="Georgia"/>
                </a:rPr>
                <a:t>рст</a:t>
              </a:r>
            </a:p>
          </p:txBody>
        </p:sp>
      </p:grpSp>
      <p:grpSp>
        <p:nvGrpSpPr>
          <p:cNvPr id="20" name="Group 125"/>
          <p:cNvGrpSpPr>
            <a:grpSpLocks/>
          </p:cNvGrpSpPr>
          <p:nvPr/>
        </p:nvGrpSpPr>
        <p:grpSpPr bwMode="auto">
          <a:xfrm>
            <a:off x="5867400" y="2852738"/>
            <a:ext cx="2519363" cy="863600"/>
            <a:chOff x="567" y="618"/>
            <a:chExt cx="1587" cy="544"/>
          </a:xfrm>
        </p:grpSpPr>
        <p:grpSp>
          <p:nvGrpSpPr>
            <p:cNvPr id="21" name="Group 126"/>
            <p:cNvGrpSpPr>
              <a:grpSpLocks/>
            </p:cNvGrpSpPr>
            <p:nvPr/>
          </p:nvGrpSpPr>
          <p:grpSpPr bwMode="auto">
            <a:xfrm>
              <a:off x="567" y="618"/>
              <a:ext cx="1587" cy="544"/>
              <a:chOff x="1997" y="1314"/>
              <a:chExt cx="1889" cy="1009"/>
            </a:xfrm>
          </p:grpSpPr>
          <p:grpSp>
            <p:nvGrpSpPr>
              <p:cNvPr id="22" name="Group 127"/>
              <p:cNvGrpSpPr>
                <a:grpSpLocks/>
              </p:cNvGrpSpPr>
              <p:nvPr/>
            </p:nvGrpSpPr>
            <p:grpSpPr bwMode="auto">
              <a:xfrm>
                <a:off x="1997" y="1404"/>
                <a:ext cx="1889" cy="919"/>
                <a:chOff x="1973" y="1027"/>
                <a:chExt cx="1926" cy="937"/>
              </a:xfrm>
            </p:grpSpPr>
            <p:sp>
              <p:nvSpPr>
                <p:cNvPr id="232576" name="Oval 128"/>
                <p:cNvSpPr>
                  <a:spLocks noChangeArrowheads="1"/>
                </p:cNvSpPr>
                <p:nvPr/>
              </p:nvSpPr>
              <p:spPr bwMode="gray">
                <a:xfrm>
                  <a:off x="1994" y="1058"/>
                  <a:ext cx="1905" cy="906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/>
                    </a:gs>
                    <a:gs pos="100000">
                      <a:schemeClr val="hlink">
                        <a:gamma/>
                        <a:shade val="48627"/>
                        <a:invGamma/>
                      </a:schemeClr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232577" name="Oval 129"/>
                <p:cNvSpPr>
                  <a:spLocks noChangeArrowheads="1"/>
                </p:cNvSpPr>
                <p:nvPr/>
              </p:nvSpPr>
              <p:spPr bwMode="gray">
                <a:xfrm>
                  <a:off x="1973" y="1034"/>
                  <a:ext cx="1905" cy="900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>
                        <a:gamma/>
                        <a:tint val="44314"/>
                        <a:invGamma/>
                      </a:schemeClr>
                    </a:gs>
                    <a:gs pos="100000">
                      <a:schemeClr val="hlink"/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  <p:sp>
            <p:nvSpPr>
              <p:cNvPr id="232578" name="Oval 130"/>
              <p:cNvSpPr>
                <a:spLocks noChangeArrowheads="1"/>
              </p:cNvSpPr>
              <p:nvPr/>
            </p:nvSpPr>
            <p:spPr bwMode="gray">
              <a:xfrm>
                <a:off x="2086" y="1314"/>
                <a:ext cx="1690" cy="846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32579" name="Oval 131"/>
              <p:cNvSpPr>
                <a:spLocks noChangeArrowheads="1"/>
              </p:cNvSpPr>
              <p:nvPr/>
            </p:nvSpPr>
            <p:spPr bwMode="gray">
              <a:xfrm>
                <a:off x="2108" y="1320"/>
                <a:ext cx="1650" cy="824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gamma/>
                      <a:tint val="34902"/>
                      <a:invGamma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32580" name="Oval 132"/>
              <p:cNvSpPr>
                <a:spLocks noChangeArrowheads="1"/>
              </p:cNvSpPr>
              <p:nvPr/>
            </p:nvSpPr>
            <p:spPr bwMode="gray">
              <a:xfrm>
                <a:off x="2126" y="1327"/>
                <a:ext cx="1570" cy="770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79216"/>
                      <a:invGamma/>
                    </a:schemeClr>
                  </a:gs>
                  <a:gs pos="100000">
                    <a:schemeClr val="accent1">
                      <a:alpha val="48000"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32581" name="Oval 133"/>
              <p:cNvSpPr>
                <a:spLocks noChangeArrowheads="1"/>
              </p:cNvSpPr>
              <p:nvPr/>
            </p:nvSpPr>
            <p:spPr bwMode="gray">
              <a:xfrm>
                <a:off x="2208" y="1344"/>
                <a:ext cx="1382" cy="625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tint val="0"/>
                      <a:invGamma/>
                    </a:schemeClr>
                  </a:gs>
                  <a:gs pos="100000">
                    <a:schemeClr val="accent1">
                      <a:alpha val="38000"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</p:grpSp>
        <p:sp>
          <p:nvSpPr>
            <p:cNvPr id="196708" name="WordArt 134"/>
            <p:cNvSpPr>
              <a:spLocks noChangeArrowheads="1" noChangeShapeType="1" noTextEdit="1"/>
            </p:cNvSpPr>
            <p:nvPr/>
          </p:nvSpPr>
          <p:spPr bwMode="auto">
            <a:xfrm>
              <a:off x="884" y="618"/>
              <a:ext cx="906" cy="49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b="1" i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effectLst>
                    <a:outerShdw dist="35921" dir="2700000" algn="ctr" rotWithShape="0">
                      <a:srgbClr val="808080">
                        <a:alpha val="79999"/>
                      </a:srgbClr>
                    </a:outerShdw>
                  </a:effectLst>
                  <a:latin typeface="Georgia"/>
                </a:rPr>
                <a:t>9</a:t>
              </a:r>
            </a:p>
            <a:p>
              <a:pPr algn="ctr"/>
              <a:r>
                <a:rPr lang="ru-RU" sz="3600" b="1" i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effectLst>
                    <a:outerShdw dist="35921" dir="2700000" algn="ctr" rotWithShape="0">
                      <a:srgbClr val="808080">
                        <a:alpha val="79999"/>
                      </a:srgbClr>
                    </a:outerShdw>
                  </a:effectLst>
                  <a:latin typeface="Georgia"/>
                </a:rPr>
                <a:t>щыь</a:t>
              </a:r>
            </a:p>
          </p:txBody>
        </p:sp>
      </p:grpSp>
      <p:grpSp>
        <p:nvGrpSpPr>
          <p:cNvPr id="23" name="Group 135"/>
          <p:cNvGrpSpPr>
            <a:grpSpLocks/>
          </p:cNvGrpSpPr>
          <p:nvPr/>
        </p:nvGrpSpPr>
        <p:grpSpPr bwMode="auto">
          <a:xfrm>
            <a:off x="3348038" y="2852738"/>
            <a:ext cx="2519362" cy="863600"/>
            <a:chOff x="567" y="618"/>
            <a:chExt cx="1587" cy="544"/>
          </a:xfrm>
        </p:grpSpPr>
        <p:grpSp>
          <p:nvGrpSpPr>
            <p:cNvPr id="24" name="Group 136"/>
            <p:cNvGrpSpPr>
              <a:grpSpLocks/>
            </p:cNvGrpSpPr>
            <p:nvPr/>
          </p:nvGrpSpPr>
          <p:grpSpPr bwMode="auto">
            <a:xfrm>
              <a:off x="567" y="618"/>
              <a:ext cx="1587" cy="544"/>
              <a:chOff x="1997" y="1314"/>
              <a:chExt cx="1889" cy="1009"/>
            </a:xfrm>
          </p:grpSpPr>
          <p:grpSp>
            <p:nvGrpSpPr>
              <p:cNvPr id="25" name="Group 137"/>
              <p:cNvGrpSpPr>
                <a:grpSpLocks/>
              </p:cNvGrpSpPr>
              <p:nvPr/>
            </p:nvGrpSpPr>
            <p:grpSpPr bwMode="auto">
              <a:xfrm>
                <a:off x="1997" y="1404"/>
                <a:ext cx="1889" cy="919"/>
                <a:chOff x="1973" y="1027"/>
                <a:chExt cx="1926" cy="937"/>
              </a:xfrm>
            </p:grpSpPr>
            <p:sp>
              <p:nvSpPr>
                <p:cNvPr id="232586" name="Oval 138"/>
                <p:cNvSpPr>
                  <a:spLocks noChangeArrowheads="1"/>
                </p:cNvSpPr>
                <p:nvPr/>
              </p:nvSpPr>
              <p:spPr bwMode="gray">
                <a:xfrm>
                  <a:off x="1994" y="1058"/>
                  <a:ext cx="1905" cy="906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/>
                    </a:gs>
                    <a:gs pos="100000">
                      <a:schemeClr val="hlink">
                        <a:gamma/>
                        <a:shade val="48627"/>
                        <a:invGamma/>
                      </a:schemeClr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232587" name="Oval 139"/>
                <p:cNvSpPr>
                  <a:spLocks noChangeArrowheads="1"/>
                </p:cNvSpPr>
                <p:nvPr/>
              </p:nvSpPr>
              <p:spPr bwMode="gray">
                <a:xfrm>
                  <a:off x="1973" y="1034"/>
                  <a:ext cx="1905" cy="900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>
                        <a:gamma/>
                        <a:tint val="44314"/>
                        <a:invGamma/>
                      </a:schemeClr>
                    </a:gs>
                    <a:gs pos="100000">
                      <a:schemeClr val="hlink"/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  <p:sp>
            <p:nvSpPr>
              <p:cNvPr id="232588" name="Oval 140"/>
              <p:cNvSpPr>
                <a:spLocks noChangeArrowheads="1"/>
              </p:cNvSpPr>
              <p:nvPr/>
            </p:nvSpPr>
            <p:spPr bwMode="gray">
              <a:xfrm>
                <a:off x="2086" y="1314"/>
                <a:ext cx="1690" cy="846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32589" name="Oval 141"/>
              <p:cNvSpPr>
                <a:spLocks noChangeArrowheads="1"/>
              </p:cNvSpPr>
              <p:nvPr/>
            </p:nvSpPr>
            <p:spPr bwMode="gray">
              <a:xfrm>
                <a:off x="2108" y="1320"/>
                <a:ext cx="1650" cy="824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gamma/>
                      <a:tint val="34902"/>
                      <a:invGamma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32590" name="Oval 142"/>
              <p:cNvSpPr>
                <a:spLocks noChangeArrowheads="1"/>
              </p:cNvSpPr>
              <p:nvPr/>
            </p:nvSpPr>
            <p:spPr bwMode="gray">
              <a:xfrm>
                <a:off x="2126" y="1327"/>
                <a:ext cx="1570" cy="770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79216"/>
                      <a:invGamma/>
                    </a:schemeClr>
                  </a:gs>
                  <a:gs pos="100000">
                    <a:schemeClr val="accent1">
                      <a:alpha val="48000"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32591" name="Oval 143"/>
              <p:cNvSpPr>
                <a:spLocks noChangeArrowheads="1"/>
              </p:cNvSpPr>
              <p:nvPr/>
            </p:nvSpPr>
            <p:spPr bwMode="gray">
              <a:xfrm>
                <a:off x="2208" y="1344"/>
                <a:ext cx="1382" cy="625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tint val="0"/>
                      <a:invGamma/>
                    </a:schemeClr>
                  </a:gs>
                  <a:gs pos="100000">
                    <a:schemeClr val="accent1">
                      <a:alpha val="38000"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</p:grpSp>
        <p:sp>
          <p:nvSpPr>
            <p:cNvPr id="196699" name="WordArt 144"/>
            <p:cNvSpPr>
              <a:spLocks noChangeArrowheads="1" noChangeShapeType="1" noTextEdit="1"/>
            </p:cNvSpPr>
            <p:nvPr/>
          </p:nvSpPr>
          <p:spPr bwMode="auto">
            <a:xfrm>
              <a:off x="884" y="618"/>
              <a:ext cx="906" cy="49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b="1" i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effectLst>
                    <a:outerShdw dist="35921" dir="2700000" algn="ctr" rotWithShape="0">
                      <a:srgbClr val="808080">
                        <a:alpha val="79999"/>
                      </a:srgbClr>
                    </a:outerShdw>
                  </a:effectLst>
                  <a:latin typeface="Georgia"/>
                </a:rPr>
                <a:t>8</a:t>
              </a:r>
            </a:p>
            <a:p>
              <a:pPr algn="ctr"/>
              <a:r>
                <a:rPr lang="ru-RU" sz="3600" b="1" i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effectLst>
                    <a:outerShdw dist="35921" dir="2700000" algn="ctr" rotWithShape="0">
                      <a:srgbClr val="808080">
                        <a:alpha val="79999"/>
                      </a:srgbClr>
                    </a:outerShdw>
                  </a:effectLst>
                  <a:latin typeface="Georgia"/>
                </a:rPr>
                <a:t>цчш</a:t>
              </a:r>
            </a:p>
          </p:txBody>
        </p:sp>
      </p:grpSp>
      <p:grpSp>
        <p:nvGrpSpPr>
          <p:cNvPr id="26" name="Group 145"/>
          <p:cNvGrpSpPr>
            <a:grpSpLocks/>
          </p:cNvGrpSpPr>
          <p:nvPr/>
        </p:nvGrpSpPr>
        <p:grpSpPr bwMode="auto">
          <a:xfrm>
            <a:off x="900113" y="2852738"/>
            <a:ext cx="2519362" cy="863600"/>
            <a:chOff x="567" y="618"/>
            <a:chExt cx="1587" cy="544"/>
          </a:xfrm>
        </p:grpSpPr>
        <p:grpSp>
          <p:nvGrpSpPr>
            <p:cNvPr id="27" name="Group 146"/>
            <p:cNvGrpSpPr>
              <a:grpSpLocks/>
            </p:cNvGrpSpPr>
            <p:nvPr/>
          </p:nvGrpSpPr>
          <p:grpSpPr bwMode="auto">
            <a:xfrm>
              <a:off x="567" y="618"/>
              <a:ext cx="1587" cy="544"/>
              <a:chOff x="1997" y="1314"/>
              <a:chExt cx="1889" cy="1009"/>
            </a:xfrm>
          </p:grpSpPr>
          <p:grpSp>
            <p:nvGrpSpPr>
              <p:cNvPr id="28" name="Group 147"/>
              <p:cNvGrpSpPr>
                <a:grpSpLocks/>
              </p:cNvGrpSpPr>
              <p:nvPr/>
            </p:nvGrpSpPr>
            <p:grpSpPr bwMode="auto">
              <a:xfrm>
                <a:off x="1997" y="1404"/>
                <a:ext cx="1889" cy="919"/>
                <a:chOff x="1973" y="1027"/>
                <a:chExt cx="1926" cy="937"/>
              </a:xfrm>
            </p:grpSpPr>
            <p:sp>
              <p:nvSpPr>
                <p:cNvPr id="232596" name="Oval 148"/>
                <p:cNvSpPr>
                  <a:spLocks noChangeArrowheads="1"/>
                </p:cNvSpPr>
                <p:nvPr/>
              </p:nvSpPr>
              <p:spPr bwMode="gray">
                <a:xfrm>
                  <a:off x="1994" y="1058"/>
                  <a:ext cx="1905" cy="906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/>
                    </a:gs>
                    <a:gs pos="100000">
                      <a:schemeClr val="hlink">
                        <a:gamma/>
                        <a:shade val="48627"/>
                        <a:invGamma/>
                      </a:schemeClr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232597" name="Oval 149"/>
                <p:cNvSpPr>
                  <a:spLocks noChangeArrowheads="1"/>
                </p:cNvSpPr>
                <p:nvPr/>
              </p:nvSpPr>
              <p:spPr bwMode="gray">
                <a:xfrm>
                  <a:off x="1973" y="1034"/>
                  <a:ext cx="1905" cy="900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>
                        <a:gamma/>
                        <a:tint val="44314"/>
                        <a:invGamma/>
                      </a:schemeClr>
                    </a:gs>
                    <a:gs pos="100000">
                      <a:schemeClr val="hlink"/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  <p:sp>
            <p:nvSpPr>
              <p:cNvPr id="232598" name="Oval 150"/>
              <p:cNvSpPr>
                <a:spLocks noChangeArrowheads="1"/>
              </p:cNvSpPr>
              <p:nvPr/>
            </p:nvSpPr>
            <p:spPr bwMode="gray">
              <a:xfrm>
                <a:off x="2086" y="1314"/>
                <a:ext cx="1690" cy="846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32599" name="Oval 151"/>
              <p:cNvSpPr>
                <a:spLocks noChangeArrowheads="1"/>
              </p:cNvSpPr>
              <p:nvPr/>
            </p:nvSpPr>
            <p:spPr bwMode="gray">
              <a:xfrm>
                <a:off x="2108" y="1320"/>
                <a:ext cx="1650" cy="824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gamma/>
                      <a:tint val="34902"/>
                      <a:invGamma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32600" name="Oval 152"/>
              <p:cNvSpPr>
                <a:spLocks noChangeArrowheads="1"/>
              </p:cNvSpPr>
              <p:nvPr/>
            </p:nvSpPr>
            <p:spPr bwMode="gray">
              <a:xfrm>
                <a:off x="2126" y="1327"/>
                <a:ext cx="1570" cy="770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79216"/>
                      <a:invGamma/>
                    </a:schemeClr>
                  </a:gs>
                  <a:gs pos="100000">
                    <a:schemeClr val="accent1">
                      <a:alpha val="48000"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32601" name="Oval 153"/>
              <p:cNvSpPr>
                <a:spLocks noChangeArrowheads="1"/>
              </p:cNvSpPr>
              <p:nvPr/>
            </p:nvSpPr>
            <p:spPr bwMode="gray">
              <a:xfrm>
                <a:off x="2208" y="1344"/>
                <a:ext cx="1382" cy="625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tint val="0"/>
                      <a:invGamma/>
                    </a:schemeClr>
                  </a:gs>
                  <a:gs pos="100000">
                    <a:schemeClr val="accent1">
                      <a:alpha val="38000"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</p:grpSp>
        <p:sp>
          <p:nvSpPr>
            <p:cNvPr id="196690" name="WordArt 154"/>
            <p:cNvSpPr>
              <a:spLocks noChangeArrowheads="1" noChangeShapeType="1" noTextEdit="1"/>
            </p:cNvSpPr>
            <p:nvPr/>
          </p:nvSpPr>
          <p:spPr bwMode="auto">
            <a:xfrm>
              <a:off x="884" y="618"/>
              <a:ext cx="906" cy="49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b="1" i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effectLst>
                    <a:outerShdw dist="35921" dir="2700000" algn="ctr" rotWithShape="0">
                      <a:srgbClr val="808080">
                        <a:alpha val="79999"/>
                      </a:srgbClr>
                    </a:outerShdw>
                  </a:effectLst>
                  <a:latin typeface="Georgia"/>
                </a:rPr>
                <a:t>7</a:t>
              </a:r>
            </a:p>
            <a:p>
              <a:pPr algn="ctr"/>
              <a:r>
                <a:rPr lang="ru-RU" sz="3600" b="1" i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effectLst>
                    <a:outerShdw dist="35921" dir="2700000" algn="ctr" rotWithShape="0">
                      <a:srgbClr val="808080">
                        <a:alpha val="79999"/>
                      </a:srgbClr>
                    </a:outerShdw>
                  </a:effectLst>
                  <a:latin typeface="Georgia"/>
                </a:rPr>
                <a:t>уфх</a:t>
              </a:r>
            </a:p>
          </p:txBody>
        </p:sp>
      </p:grpSp>
      <p:grpSp>
        <p:nvGrpSpPr>
          <p:cNvPr id="29" name="Group 155"/>
          <p:cNvGrpSpPr>
            <a:grpSpLocks/>
          </p:cNvGrpSpPr>
          <p:nvPr/>
        </p:nvGrpSpPr>
        <p:grpSpPr bwMode="auto">
          <a:xfrm>
            <a:off x="3419475" y="3789363"/>
            <a:ext cx="2519363" cy="863600"/>
            <a:chOff x="567" y="618"/>
            <a:chExt cx="1587" cy="544"/>
          </a:xfrm>
        </p:grpSpPr>
        <p:grpSp>
          <p:nvGrpSpPr>
            <p:cNvPr id="30" name="Group 156"/>
            <p:cNvGrpSpPr>
              <a:grpSpLocks/>
            </p:cNvGrpSpPr>
            <p:nvPr/>
          </p:nvGrpSpPr>
          <p:grpSpPr bwMode="auto">
            <a:xfrm>
              <a:off x="567" y="618"/>
              <a:ext cx="1587" cy="544"/>
              <a:chOff x="1997" y="1314"/>
              <a:chExt cx="1889" cy="1009"/>
            </a:xfrm>
          </p:grpSpPr>
          <p:grpSp>
            <p:nvGrpSpPr>
              <p:cNvPr id="31" name="Group 157"/>
              <p:cNvGrpSpPr>
                <a:grpSpLocks/>
              </p:cNvGrpSpPr>
              <p:nvPr/>
            </p:nvGrpSpPr>
            <p:grpSpPr bwMode="auto">
              <a:xfrm>
                <a:off x="1997" y="1404"/>
                <a:ext cx="1889" cy="919"/>
                <a:chOff x="1973" y="1027"/>
                <a:chExt cx="1926" cy="937"/>
              </a:xfrm>
            </p:grpSpPr>
            <p:sp>
              <p:nvSpPr>
                <p:cNvPr id="232606" name="Oval 158"/>
                <p:cNvSpPr>
                  <a:spLocks noChangeArrowheads="1"/>
                </p:cNvSpPr>
                <p:nvPr/>
              </p:nvSpPr>
              <p:spPr bwMode="gray">
                <a:xfrm>
                  <a:off x="1994" y="1058"/>
                  <a:ext cx="1905" cy="906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/>
                    </a:gs>
                    <a:gs pos="100000">
                      <a:schemeClr val="hlink">
                        <a:gamma/>
                        <a:shade val="48627"/>
                        <a:invGamma/>
                      </a:schemeClr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232607" name="Oval 159"/>
                <p:cNvSpPr>
                  <a:spLocks noChangeArrowheads="1"/>
                </p:cNvSpPr>
                <p:nvPr/>
              </p:nvSpPr>
              <p:spPr bwMode="gray">
                <a:xfrm>
                  <a:off x="1973" y="1034"/>
                  <a:ext cx="1905" cy="900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>
                        <a:gamma/>
                        <a:tint val="44314"/>
                        <a:invGamma/>
                      </a:schemeClr>
                    </a:gs>
                    <a:gs pos="100000">
                      <a:schemeClr val="hlink"/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  <p:sp>
            <p:nvSpPr>
              <p:cNvPr id="232608" name="Oval 160"/>
              <p:cNvSpPr>
                <a:spLocks noChangeArrowheads="1"/>
              </p:cNvSpPr>
              <p:nvPr/>
            </p:nvSpPr>
            <p:spPr bwMode="gray">
              <a:xfrm>
                <a:off x="2086" y="1314"/>
                <a:ext cx="1690" cy="846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32609" name="Oval 161"/>
              <p:cNvSpPr>
                <a:spLocks noChangeArrowheads="1"/>
              </p:cNvSpPr>
              <p:nvPr/>
            </p:nvSpPr>
            <p:spPr bwMode="gray">
              <a:xfrm>
                <a:off x="2108" y="1320"/>
                <a:ext cx="1650" cy="824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gamma/>
                      <a:tint val="34902"/>
                      <a:invGamma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32610" name="Oval 162"/>
              <p:cNvSpPr>
                <a:spLocks noChangeArrowheads="1"/>
              </p:cNvSpPr>
              <p:nvPr/>
            </p:nvSpPr>
            <p:spPr bwMode="gray">
              <a:xfrm>
                <a:off x="2126" y="1327"/>
                <a:ext cx="1570" cy="770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79216"/>
                      <a:invGamma/>
                    </a:schemeClr>
                  </a:gs>
                  <a:gs pos="100000">
                    <a:schemeClr val="accent1">
                      <a:alpha val="48000"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32611" name="Oval 163"/>
              <p:cNvSpPr>
                <a:spLocks noChangeArrowheads="1"/>
              </p:cNvSpPr>
              <p:nvPr/>
            </p:nvSpPr>
            <p:spPr bwMode="gray">
              <a:xfrm>
                <a:off x="2208" y="1344"/>
                <a:ext cx="1382" cy="625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tint val="0"/>
                      <a:invGamma/>
                    </a:schemeClr>
                  </a:gs>
                  <a:gs pos="100000">
                    <a:schemeClr val="accent1">
                      <a:alpha val="38000"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</p:grpSp>
        <p:sp>
          <p:nvSpPr>
            <p:cNvPr id="196681" name="WordArt 164"/>
            <p:cNvSpPr>
              <a:spLocks noChangeArrowheads="1" noChangeShapeType="1" noTextEdit="1"/>
            </p:cNvSpPr>
            <p:nvPr/>
          </p:nvSpPr>
          <p:spPr bwMode="auto">
            <a:xfrm>
              <a:off x="884" y="618"/>
              <a:ext cx="906" cy="49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b="1" i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effectLst>
                    <a:outerShdw dist="35921" dir="2700000" algn="ctr" rotWithShape="0">
                      <a:srgbClr val="808080">
                        <a:alpha val="79999"/>
                      </a:srgbClr>
                    </a:outerShdw>
                  </a:effectLst>
                  <a:latin typeface="Georgia"/>
                </a:rPr>
                <a:t>10</a:t>
              </a:r>
            </a:p>
            <a:p>
              <a:pPr algn="ctr"/>
              <a:r>
                <a:rPr lang="ru-RU" sz="3600" b="1" i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effectLst>
                    <a:outerShdw dist="35921" dir="2700000" algn="ctr" rotWithShape="0">
                      <a:srgbClr val="808080">
                        <a:alpha val="79999"/>
                      </a:srgbClr>
                    </a:outerShdw>
                  </a:effectLst>
                  <a:latin typeface="Georgia"/>
                </a:rPr>
                <a:t>эюя</a:t>
              </a:r>
            </a:p>
          </p:txBody>
        </p:sp>
      </p:grpSp>
      <p:sp>
        <p:nvSpPr>
          <p:cNvPr id="124" name="Управляющая кнопка: далее 123">
            <a:hlinkClick r:id="rId3" action="ppaction://hlinksldjump" highlightClick="1"/>
          </p:cNvPr>
          <p:cNvSpPr/>
          <p:nvPr/>
        </p:nvSpPr>
        <p:spPr>
          <a:xfrm>
            <a:off x="8143900" y="6000744"/>
            <a:ext cx="1000100" cy="85725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3" name="A5  3rd Correct Codebreak Bed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2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" fill="hold"/>
                                        <p:tgtEl>
                                          <p:spTgt spid="1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324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324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3248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32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324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324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3248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32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324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324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3248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32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324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324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32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324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324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3248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32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31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45"/>
                                    </p:cond>
                                  </p:end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324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324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3248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32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7" presetClass="exit" presetSubtype="1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54" dur="500"/>
                                        <p:tgtEl>
                                          <p:spTgt spid="2324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/>
                                        <p:tgtEl>
                                          <p:spTgt spid="2324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2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324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324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32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500"/>
                            </p:stCondLst>
                            <p:childTnLst>
                              <p:par>
                                <p:cTn id="64" presetID="17" presetClass="exit" presetSubtype="1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65" dur="500"/>
                                        <p:tgtEl>
                                          <p:spTgt spid="2324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/>
                                        <p:tgtEl>
                                          <p:spTgt spid="2324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2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000"/>
                            </p:stCondLst>
                            <p:childTnLst>
                              <p:par>
                                <p:cTn id="6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324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324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232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3000"/>
                            </p:stCondLst>
                            <p:childTnLst>
                              <p:par>
                                <p:cTn id="75" presetID="17" presetClass="exit" presetSubtype="1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76" dur="500"/>
                                        <p:tgtEl>
                                          <p:spTgt spid="2324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/>
                                        <p:tgtEl>
                                          <p:spTgt spid="2324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2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3500"/>
                            </p:stCondLst>
                            <p:childTnLst>
                              <p:par>
                                <p:cTn id="8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324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324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2324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4500"/>
                            </p:stCondLst>
                            <p:childTnLst>
                              <p:par>
                                <p:cTn id="86" presetID="17" presetClass="exit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7" dur="500"/>
                                        <p:tgtEl>
                                          <p:spTgt spid="2324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/>
                                        <p:tgtEl>
                                          <p:spTgt spid="2324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2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5000"/>
                            </p:stCondLst>
                            <p:childTnLst>
                              <p:par>
                                <p:cTn id="9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324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324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2324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6000"/>
                            </p:stCondLst>
                            <p:childTnLst>
                              <p:par>
                                <p:cTn id="97" presetID="17" presetClass="exit" presetSubtype="1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98" dur="500"/>
                                        <p:tgtEl>
                                          <p:spTgt spid="2324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/>
                                        <p:tgtEl>
                                          <p:spTgt spid="2324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2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6500"/>
                            </p:stCondLst>
                            <p:childTnLst>
                              <p:par>
                                <p:cTn id="102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324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2324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2324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7500"/>
                            </p:stCondLst>
                            <p:childTnLst>
                              <p:par>
                                <p:cTn id="108" presetID="55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2324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2324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2324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8500"/>
                            </p:stCondLst>
                            <p:childTnLst>
                              <p:par>
                                <p:cTn id="114" presetID="17" presetClass="exit" presetSubtype="10" fill="hold" grpId="1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4"/>
                                    </p:cond>
                                  </p:end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115" dur="500"/>
                                        <p:tgtEl>
                                          <p:spTgt spid="2324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/>
                                        <p:tgtEl>
                                          <p:spTgt spid="2324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2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18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3"/>
                </p:tgtEl>
              </p:cMediaNode>
            </p:audio>
          </p:childTnLst>
        </p:cTn>
      </p:par>
    </p:tnLst>
    <p:bldLst>
      <p:bldP spid="232450" grpId="0"/>
      <p:bldP spid="232477" grpId="0" animBg="1"/>
      <p:bldP spid="232478" grpId="0" animBg="1"/>
      <p:bldP spid="232479" grpId="0" animBg="1"/>
      <p:bldP spid="232480" grpId="0" animBg="1"/>
      <p:bldP spid="232481" grpId="0" animBg="1"/>
      <p:bldP spid="232482" grpId="0" animBg="1"/>
      <p:bldP spid="232483" grpId="0" animBg="1"/>
      <p:bldP spid="232483" grpId="1" animBg="1"/>
      <p:bldP spid="232484" grpId="0" animBg="1"/>
      <p:bldP spid="232484" grpId="1" animBg="1"/>
      <p:bldP spid="232485" grpId="0" animBg="1"/>
      <p:bldP spid="232485" grpId="1" animBg="1"/>
      <p:bldP spid="232486" grpId="0" animBg="1"/>
      <p:bldP spid="232486" grpId="1" animBg="1"/>
      <p:bldP spid="232487" grpId="0" animBg="1"/>
      <p:bldP spid="232487" grpId="1" animBg="1"/>
      <p:bldP spid="232489" grpId="0" animBg="1"/>
      <p:bldP spid="232489" grpId="1" animBg="1"/>
    </p:bldLst>
  </p:timing>
</p:sld>
</file>

<file path=ppt/slides/slide2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610" name="Нижний колонтитул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www.themegallery.com</a:t>
            </a:r>
          </a:p>
        </p:txBody>
      </p:sp>
      <p:sp>
        <p:nvSpPr>
          <p:cNvPr id="23245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001156" cy="723900"/>
          </a:xfrm>
        </p:spPr>
        <p:txBody>
          <a:bodyPr/>
          <a:lstStyle/>
          <a:p>
            <a:pPr algn="ctr" eaLnBrk="1" hangingPunct="1"/>
            <a:r>
              <a:rPr lang="ru-RU" dirty="0" smtClean="0"/>
              <a:t>Мера веса драгоценных камней? </a:t>
            </a:r>
            <a:endParaRPr lang="en-US" dirty="0" smtClean="0">
              <a:solidFill>
                <a:schemeClr val="accent1"/>
              </a:solidFill>
              <a:latin typeface="Georgia" pitchFamily="18" charset="0"/>
            </a:endParaRPr>
          </a:p>
        </p:txBody>
      </p:sp>
      <p:sp>
        <p:nvSpPr>
          <p:cNvPr id="196612" name="AutoShape 3"/>
          <p:cNvSpPr>
            <a:spLocks noChangeAspect="1" noChangeArrowheads="1" noTextEdit="1"/>
          </p:cNvSpPr>
          <p:nvPr/>
        </p:nvSpPr>
        <p:spPr bwMode="gray">
          <a:xfrm>
            <a:off x="3222625" y="2995613"/>
            <a:ext cx="909638" cy="124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96613" name="AutoShape 4"/>
          <p:cNvSpPr>
            <a:spLocks noChangeAspect="1" noChangeArrowheads="1" noTextEdit="1"/>
          </p:cNvSpPr>
          <p:nvPr/>
        </p:nvSpPr>
        <p:spPr bwMode="gray">
          <a:xfrm flipH="1">
            <a:off x="4868863" y="2995613"/>
            <a:ext cx="909637" cy="124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96614" name="Text Box 5"/>
          <p:cNvSpPr txBox="1">
            <a:spLocks noChangeArrowheads="1"/>
          </p:cNvSpPr>
          <p:nvPr/>
        </p:nvSpPr>
        <p:spPr bwMode="auto">
          <a:xfrm>
            <a:off x="3886200" y="1571625"/>
            <a:ext cx="1228725" cy="6699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sz="2400" b="1">
                <a:solidFill>
                  <a:srgbClr val="000000"/>
                </a:solidFill>
              </a:rPr>
              <a:t>Title</a:t>
            </a:r>
          </a:p>
          <a:p>
            <a:pPr algn="ctr" eaLnBrk="0" hangingPunct="0"/>
            <a:r>
              <a:rPr lang="en-US" sz="1400">
                <a:solidFill>
                  <a:srgbClr val="000000"/>
                </a:solidFill>
              </a:rPr>
              <a:t>Add your text</a:t>
            </a:r>
          </a:p>
        </p:txBody>
      </p:sp>
      <p:sp>
        <p:nvSpPr>
          <p:cNvPr id="196615" name="Rectangle 6"/>
          <p:cNvSpPr>
            <a:spLocks noChangeArrowheads="1"/>
          </p:cNvSpPr>
          <p:nvPr/>
        </p:nvSpPr>
        <p:spPr bwMode="auto">
          <a:xfrm>
            <a:off x="5795963" y="6165850"/>
            <a:ext cx="3348037" cy="692150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aphicFrame>
        <p:nvGraphicFramePr>
          <p:cNvPr id="232613" name="Group 165"/>
          <p:cNvGraphicFramePr>
            <a:graphicFrameLocks noGrp="1"/>
          </p:cNvGraphicFramePr>
          <p:nvPr>
            <p:ph idx="1"/>
          </p:nvPr>
        </p:nvGraphicFramePr>
        <p:xfrm>
          <a:off x="1116013" y="4868863"/>
          <a:ext cx="5095875" cy="1171575"/>
        </p:xfrm>
        <a:graphic>
          <a:graphicData uri="http://schemas.openxmlformats.org/drawingml/2006/table">
            <a:tbl>
              <a:tblPr/>
              <a:tblGrid>
                <a:gridCol w="1019175"/>
                <a:gridCol w="1019175"/>
                <a:gridCol w="1019175"/>
                <a:gridCol w="1019175"/>
                <a:gridCol w="1019175"/>
              </a:tblGrid>
              <a:tr h="11715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32477" name="WordArt 29"/>
          <p:cNvSpPr>
            <a:spLocks noChangeArrowheads="1" noChangeShapeType="1" noTextEdit="1"/>
          </p:cNvSpPr>
          <p:nvPr/>
        </p:nvSpPr>
        <p:spPr bwMode="auto">
          <a:xfrm>
            <a:off x="6372225" y="5084763"/>
            <a:ext cx="647700" cy="7905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3600" b="1" kern="10" dirty="0">
              <a:ln w="9525">
                <a:solidFill>
                  <a:srgbClr val="FF6600"/>
                </a:solidFill>
                <a:round/>
                <a:headEnd/>
                <a:tailEnd/>
              </a:ln>
              <a:solidFill>
                <a:srgbClr val="FF0000"/>
              </a:solidFill>
              <a:latin typeface="Georgia"/>
            </a:endParaRPr>
          </a:p>
        </p:txBody>
      </p:sp>
      <p:sp>
        <p:nvSpPr>
          <p:cNvPr id="232478" name="WordArt 30"/>
          <p:cNvSpPr>
            <a:spLocks noChangeArrowheads="1" noChangeShapeType="1" noTextEdit="1"/>
          </p:cNvSpPr>
          <p:nvPr/>
        </p:nvSpPr>
        <p:spPr bwMode="auto">
          <a:xfrm>
            <a:off x="5364163" y="5013325"/>
            <a:ext cx="647700" cy="7905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9525">
                  <a:solidFill>
                    <a:srgbClr val="FF66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Georgia"/>
              </a:rPr>
              <a:t>Т</a:t>
            </a:r>
            <a:endParaRPr lang="ru-RU" sz="3600" b="1" kern="10" dirty="0">
              <a:ln w="9525">
                <a:solidFill>
                  <a:srgbClr val="FF6600"/>
                </a:solidFill>
                <a:round/>
                <a:headEnd/>
                <a:tailEnd/>
              </a:ln>
              <a:solidFill>
                <a:srgbClr val="FF0000"/>
              </a:solidFill>
              <a:latin typeface="Georgia"/>
            </a:endParaRPr>
          </a:p>
        </p:txBody>
      </p:sp>
      <p:sp>
        <p:nvSpPr>
          <p:cNvPr id="232479" name="WordArt 31"/>
          <p:cNvSpPr>
            <a:spLocks noChangeArrowheads="1" noChangeShapeType="1" noTextEdit="1"/>
          </p:cNvSpPr>
          <p:nvPr/>
        </p:nvSpPr>
        <p:spPr bwMode="auto">
          <a:xfrm>
            <a:off x="4284663" y="5013325"/>
            <a:ext cx="647700" cy="7905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9525">
                  <a:solidFill>
                    <a:srgbClr val="FF66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Georgia"/>
              </a:rPr>
              <a:t>А</a:t>
            </a:r>
            <a:endParaRPr lang="ru-RU" sz="3600" b="1" kern="10" dirty="0">
              <a:ln w="9525">
                <a:solidFill>
                  <a:srgbClr val="FF6600"/>
                </a:solidFill>
                <a:round/>
                <a:headEnd/>
                <a:tailEnd/>
              </a:ln>
              <a:solidFill>
                <a:srgbClr val="FF0000"/>
              </a:solidFill>
              <a:latin typeface="Georgia"/>
            </a:endParaRPr>
          </a:p>
        </p:txBody>
      </p:sp>
      <p:sp>
        <p:nvSpPr>
          <p:cNvPr id="232480" name="WordArt 32"/>
          <p:cNvSpPr>
            <a:spLocks noChangeArrowheads="1" noChangeShapeType="1" noTextEdit="1"/>
          </p:cNvSpPr>
          <p:nvPr/>
        </p:nvSpPr>
        <p:spPr bwMode="auto">
          <a:xfrm>
            <a:off x="3276600" y="5013325"/>
            <a:ext cx="647700" cy="7905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9525">
                  <a:solidFill>
                    <a:srgbClr val="FF66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Georgia"/>
              </a:rPr>
              <a:t>Р</a:t>
            </a:r>
            <a:endParaRPr lang="ru-RU" sz="3600" b="1" kern="10" dirty="0">
              <a:ln w="9525">
                <a:solidFill>
                  <a:srgbClr val="FF6600"/>
                </a:solidFill>
                <a:round/>
                <a:headEnd/>
                <a:tailEnd/>
              </a:ln>
              <a:solidFill>
                <a:srgbClr val="FF0000"/>
              </a:solidFill>
              <a:latin typeface="Georgia"/>
            </a:endParaRPr>
          </a:p>
        </p:txBody>
      </p:sp>
      <p:sp>
        <p:nvSpPr>
          <p:cNvPr id="232481" name="WordArt 33"/>
          <p:cNvSpPr>
            <a:spLocks noChangeArrowheads="1" noChangeShapeType="1" noTextEdit="1"/>
          </p:cNvSpPr>
          <p:nvPr/>
        </p:nvSpPr>
        <p:spPr bwMode="auto">
          <a:xfrm>
            <a:off x="2339975" y="5084763"/>
            <a:ext cx="574675" cy="7175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9525">
                  <a:solidFill>
                    <a:srgbClr val="FF66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Georgia"/>
              </a:rPr>
              <a:t>А</a:t>
            </a:r>
            <a:endParaRPr lang="ru-RU" sz="3600" b="1" kern="10" dirty="0">
              <a:ln w="9525">
                <a:solidFill>
                  <a:srgbClr val="FF6600"/>
                </a:solidFill>
                <a:round/>
                <a:headEnd/>
                <a:tailEnd/>
              </a:ln>
              <a:solidFill>
                <a:srgbClr val="FF0000"/>
              </a:solidFill>
              <a:latin typeface="Georgia"/>
            </a:endParaRPr>
          </a:p>
        </p:txBody>
      </p:sp>
      <p:sp>
        <p:nvSpPr>
          <p:cNvPr id="232482" name="WordArt 34"/>
          <p:cNvSpPr>
            <a:spLocks noChangeArrowheads="1" noChangeShapeType="1" noTextEdit="1"/>
          </p:cNvSpPr>
          <p:nvPr/>
        </p:nvSpPr>
        <p:spPr bwMode="auto">
          <a:xfrm>
            <a:off x="1258888" y="5013325"/>
            <a:ext cx="647700" cy="7905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9525">
                  <a:solidFill>
                    <a:srgbClr val="FF66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Georgia"/>
              </a:rPr>
              <a:t>К</a:t>
            </a:r>
            <a:endParaRPr lang="ru-RU" sz="3600" b="1" kern="10" dirty="0">
              <a:ln w="9525">
                <a:solidFill>
                  <a:srgbClr val="FF6600"/>
                </a:solidFill>
                <a:round/>
                <a:headEnd/>
                <a:tailEnd/>
              </a:ln>
              <a:solidFill>
                <a:srgbClr val="FF0000"/>
              </a:solidFill>
              <a:latin typeface="Georgia"/>
            </a:endParaRPr>
          </a:p>
        </p:txBody>
      </p:sp>
      <p:sp>
        <p:nvSpPr>
          <p:cNvPr id="232483" name="WordArt 35"/>
          <p:cNvSpPr>
            <a:spLocks noChangeArrowheads="1" noChangeShapeType="1" noTextEdit="1"/>
          </p:cNvSpPr>
          <p:nvPr/>
        </p:nvSpPr>
        <p:spPr bwMode="auto">
          <a:xfrm>
            <a:off x="1214414" y="5000636"/>
            <a:ext cx="647700" cy="7905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9525">
                  <a:solidFill>
                    <a:srgbClr val="FF66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Georgia"/>
              </a:rPr>
              <a:t>4</a:t>
            </a:r>
            <a:endParaRPr lang="ru-RU" sz="3600" b="1" kern="10" dirty="0">
              <a:ln w="9525">
                <a:solidFill>
                  <a:srgbClr val="FF6600"/>
                </a:solidFill>
                <a:round/>
                <a:headEnd/>
                <a:tailEnd/>
              </a:ln>
              <a:solidFill>
                <a:srgbClr val="FFFF00"/>
              </a:solidFill>
              <a:latin typeface="Georgia"/>
            </a:endParaRPr>
          </a:p>
        </p:txBody>
      </p:sp>
      <p:sp>
        <p:nvSpPr>
          <p:cNvPr id="232484" name="WordArt 36"/>
          <p:cNvSpPr>
            <a:spLocks noChangeArrowheads="1" noChangeShapeType="1" noTextEdit="1"/>
          </p:cNvSpPr>
          <p:nvPr/>
        </p:nvSpPr>
        <p:spPr bwMode="auto">
          <a:xfrm>
            <a:off x="2357422" y="5072074"/>
            <a:ext cx="647700" cy="7905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9525">
                  <a:solidFill>
                    <a:srgbClr val="FF66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Georgia"/>
              </a:rPr>
              <a:t>1</a:t>
            </a:r>
            <a:endParaRPr lang="ru-RU" sz="3600" b="1" kern="10" dirty="0">
              <a:ln w="9525">
                <a:solidFill>
                  <a:srgbClr val="FF6600"/>
                </a:solidFill>
                <a:round/>
                <a:headEnd/>
                <a:tailEnd/>
              </a:ln>
              <a:solidFill>
                <a:srgbClr val="FFFF00"/>
              </a:solidFill>
              <a:latin typeface="Georgia"/>
            </a:endParaRPr>
          </a:p>
        </p:txBody>
      </p:sp>
      <p:sp>
        <p:nvSpPr>
          <p:cNvPr id="232485" name="WordArt 37"/>
          <p:cNvSpPr>
            <a:spLocks noChangeArrowheads="1" noChangeShapeType="1" noTextEdit="1"/>
          </p:cNvSpPr>
          <p:nvPr/>
        </p:nvSpPr>
        <p:spPr bwMode="auto">
          <a:xfrm>
            <a:off x="3286116" y="5000636"/>
            <a:ext cx="647700" cy="7905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>
                <a:ln w="9525">
                  <a:solidFill>
                    <a:srgbClr val="FF66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Georgia"/>
              </a:rPr>
              <a:t>6</a:t>
            </a:r>
          </a:p>
        </p:txBody>
      </p:sp>
      <p:sp>
        <p:nvSpPr>
          <p:cNvPr id="232486" name="WordArt 38"/>
          <p:cNvSpPr>
            <a:spLocks noChangeArrowheads="1" noChangeShapeType="1" noTextEdit="1"/>
          </p:cNvSpPr>
          <p:nvPr/>
        </p:nvSpPr>
        <p:spPr bwMode="auto">
          <a:xfrm>
            <a:off x="4286248" y="5000636"/>
            <a:ext cx="647700" cy="7905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9525">
                  <a:solidFill>
                    <a:srgbClr val="FF66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Georgia"/>
              </a:rPr>
              <a:t>1</a:t>
            </a:r>
            <a:endParaRPr lang="ru-RU" sz="3600" b="1" kern="10" dirty="0">
              <a:ln w="9525">
                <a:solidFill>
                  <a:srgbClr val="FF6600"/>
                </a:solidFill>
                <a:round/>
                <a:headEnd/>
                <a:tailEnd/>
              </a:ln>
              <a:solidFill>
                <a:srgbClr val="FFFF00"/>
              </a:solidFill>
              <a:latin typeface="Georgia"/>
            </a:endParaRPr>
          </a:p>
        </p:txBody>
      </p:sp>
      <p:sp>
        <p:nvSpPr>
          <p:cNvPr id="232487" name="WordArt 39"/>
          <p:cNvSpPr>
            <a:spLocks noChangeArrowheads="1" noChangeShapeType="1" noTextEdit="1"/>
          </p:cNvSpPr>
          <p:nvPr/>
        </p:nvSpPr>
        <p:spPr bwMode="auto">
          <a:xfrm>
            <a:off x="5357818" y="5000636"/>
            <a:ext cx="647700" cy="7905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9525">
                  <a:solidFill>
                    <a:srgbClr val="FF66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Georgia"/>
              </a:rPr>
              <a:t>6</a:t>
            </a:r>
            <a:endParaRPr lang="ru-RU" sz="3600" b="1" kern="10" dirty="0">
              <a:ln w="9525">
                <a:solidFill>
                  <a:srgbClr val="FF6600"/>
                </a:solidFill>
                <a:round/>
                <a:headEnd/>
                <a:tailEnd/>
              </a:ln>
              <a:solidFill>
                <a:srgbClr val="FFFF00"/>
              </a:solidFill>
              <a:latin typeface="Georgia"/>
            </a:endParaRPr>
          </a:p>
        </p:txBody>
      </p:sp>
      <p:sp>
        <p:nvSpPr>
          <p:cNvPr id="232489" name="WordArt 41"/>
          <p:cNvSpPr>
            <a:spLocks noChangeArrowheads="1" noChangeShapeType="1" noTextEdit="1"/>
          </p:cNvSpPr>
          <p:nvPr/>
        </p:nvSpPr>
        <p:spPr bwMode="auto">
          <a:xfrm>
            <a:off x="7380288" y="5084763"/>
            <a:ext cx="647700" cy="7905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3600" b="1" kern="10" dirty="0">
              <a:ln w="9525">
                <a:solidFill>
                  <a:srgbClr val="FF6600"/>
                </a:solidFill>
                <a:round/>
                <a:headEnd/>
                <a:tailEnd/>
              </a:ln>
              <a:solidFill>
                <a:srgbClr val="FFFF00"/>
              </a:solidFill>
              <a:latin typeface="Georgia"/>
            </a:endParaRPr>
          </a:p>
        </p:txBody>
      </p:sp>
      <p:graphicFrame>
        <p:nvGraphicFramePr>
          <p:cNvPr id="232491" name="Group 43"/>
          <p:cNvGraphicFramePr>
            <a:graphicFrameLocks noGrp="1"/>
          </p:cNvGraphicFramePr>
          <p:nvPr/>
        </p:nvGraphicFramePr>
        <p:xfrm>
          <a:off x="900113" y="908050"/>
          <a:ext cx="7559675" cy="3816352"/>
        </p:xfrm>
        <a:graphic>
          <a:graphicData uri="http://schemas.openxmlformats.org/drawingml/2006/table">
            <a:tbl>
              <a:tblPr/>
              <a:tblGrid>
                <a:gridCol w="2519362"/>
                <a:gridCol w="2520950"/>
                <a:gridCol w="2519363"/>
              </a:tblGrid>
              <a:tr h="9540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540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540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540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2" name="Group 65"/>
          <p:cNvGrpSpPr>
            <a:grpSpLocks/>
          </p:cNvGrpSpPr>
          <p:nvPr/>
        </p:nvGrpSpPr>
        <p:grpSpPr bwMode="auto">
          <a:xfrm>
            <a:off x="900113" y="981075"/>
            <a:ext cx="2519362" cy="863600"/>
            <a:chOff x="567" y="618"/>
            <a:chExt cx="1587" cy="544"/>
          </a:xfrm>
        </p:grpSpPr>
        <p:grpSp>
          <p:nvGrpSpPr>
            <p:cNvPr id="3" name="Group 66"/>
            <p:cNvGrpSpPr>
              <a:grpSpLocks/>
            </p:cNvGrpSpPr>
            <p:nvPr/>
          </p:nvGrpSpPr>
          <p:grpSpPr bwMode="auto">
            <a:xfrm>
              <a:off x="567" y="618"/>
              <a:ext cx="1587" cy="544"/>
              <a:chOff x="1997" y="1314"/>
              <a:chExt cx="1889" cy="1009"/>
            </a:xfrm>
          </p:grpSpPr>
          <p:grpSp>
            <p:nvGrpSpPr>
              <p:cNvPr id="4" name="Group 67"/>
              <p:cNvGrpSpPr>
                <a:grpSpLocks/>
              </p:cNvGrpSpPr>
              <p:nvPr/>
            </p:nvGrpSpPr>
            <p:grpSpPr bwMode="auto">
              <a:xfrm>
                <a:off x="1997" y="1404"/>
                <a:ext cx="1889" cy="919"/>
                <a:chOff x="1973" y="1027"/>
                <a:chExt cx="1926" cy="937"/>
              </a:xfrm>
            </p:grpSpPr>
            <p:sp>
              <p:nvSpPr>
                <p:cNvPr id="232516" name="Oval 68"/>
                <p:cNvSpPr>
                  <a:spLocks noChangeArrowheads="1"/>
                </p:cNvSpPr>
                <p:nvPr/>
              </p:nvSpPr>
              <p:spPr bwMode="gray">
                <a:xfrm>
                  <a:off x="1994" y="1058"/>
                  <a:ext cx="1905" cy="906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/>
                    </a:gs>
                    <a:gs pos="100000">
                      <a:schemeClr val="hlink">
                        <a:gamma/>
                        <a:shade val="48627"/>
                        <a:invGamma/>
                      </a:schemeClr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232517" name="Oval 69"/>
                <p:cNvSpPr>
                  <a:spLocks noChangeArrowheads="1"/>
                </p:cNvSpPr>
                <p:nvPr/>
              </p:nvSpPr>
              <p:spPr bwMode="gray">
                <a:xfrm>
                  <a:off x="1973" y="1034"/>
                  <a:ext cx="1905" cy="900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>
                        <a:gamma/>
                        <a:tint val="44314"/>
                        <a:invGamma/>
                      </a:schemeClr>
                    </a:gs>
                    <a:gs pos="100000">
                      <a:schemeClr val="hlink"/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  <p:sp>
            <p:nvSpPr>
              <p:cNvPr id="232518" name="Oval 70"/>
              <p:cNvSpPr>
                <a:spLocks noChangeArrowheads="1"/>
              </p:cNvSpPr>
              <p:nvPr/>
            </p:nvSpPr>
            <p:spPr bwMode="gray">
              <a:xfrm>
                <a:off x="2086" y="1314"/>
                <a:ext cx="1690" cy="846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32519" name="Oval 71"/>
              <p:cNvSpPr>
                <a:spLocks noChangeArrowheads="1"/>
              </p:cNvSpPr>
              <p:nvPr/>
            </p:nvSpPr>
            <p:spPr bwMode="gray">
              <a:xfrm>
                <a:off x="2108" y="1320"/>
                <a:ext cx="1650" cy="824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gamma/>
                      <a:tint val="34902"/>
                      <a:invGamma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32520" name="Oval 72"/>
              <p:cNvSpPr>
                <a:spLocks noChangeArrowheads="1"/>
              </p:cNvSpPr>
              <p:nvPr/>
            </p:nvSpPr>
            <p:spPr bwMode="gray">
              <a:xfrm>
                <a:off x="2126" y="1327"/>
                <a:ext cx="1570" cy="770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79216"/>
                      <a:invGamma/>
                    </a:schemeClr>
                  </a:gs>
                  <a:gs pos="100000">
                    <a:schemeClr val="accent1">
                      <a:alpha val="48000"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32521" name="Oval 73"/>
              <p:cNvSpPr>
                <a:spLocks noChangeArrowheads="1"/>
              </p:cNvSpPr>
              <p:nvPr/>
            </p:nvSpPr>
            <p:spPr bwMode="gray">
              <a:xfrm>
                <a:off x="2208" y="1344"/>
                <a:ext cx="1382" cy="625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tint val="0"/>
                      <a:invGamma/>
                    </a:schemeClr>
                  </a:gs>
                  <a:gs pos="100000">
                    <a:schemeClr val="accent1">
                      <a:alpha val="38000"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</p:grpSp>
        <p:sp>
          <p:nvSpPr>
            <p:cNvPr id="196762" name="WordArt 74"/>
            <p:cNvSpPr>
              <a:spLocks noChangeArrowheads="1" noChangeShapeType="1" noTextEdit="1"/>
            </p:cNvSpPr>
            <p:nvPr/>
          </p:nvSpPr>
          <p:spPr bwMode="auto">
            <a:xfrm>
              <a:off x="884" y="618"/>
              <a:ext cx="906" cy="49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b="1" i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effectLst>
                    <a:outerShdw dist="35921" dir="2700000" algn="ctr" rotWithShape="0">
                      <a:srgbClr val="808080">
                        <a:alpha val="79999"/>
                      </a:srgbClr>
                    </a:outerShdw>
                  </a:effectLst>
                  <a:latin typeface="Georgia"/>
                </a:rPr>
                <a:t>1</a:t>
              </a:r>
            </a:p>
            <a:p>
              <a:pPr algn="ctr"/>
              <a:r>
                <a:rPr lang="ru-RU" sz="3600" b="1" i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effectLst>
                    <a:outerShdw dist="35921" dir="2700000" algn="ctr" rotWithShape="0">
                      <a:srgbClr val="808080">
                        <a:alpha val="79999"/>
                      </a:srgbClr>
                    </a:outerShdw>
                  </a:effectLst>
                  <a:latin typeface="Georgia"/>
                </a:rPr>
                <a:t>абв</a:t>
              </a:r>
            </a:p>
          </p:txBody>
        </p:sp>
      </p:grpSp>
      <p:grpSp>
        <p:nvGrpSpPr>
          <p:cNvPr id="5" name="Group 75"/>
          <p:cNvGrpSpPr>
            <a:grpSpLocks/>
          </p:cNvGrpSpPr>
          <p:nvPr/>
        </p:nvGrpSpPr>
        <p:grpSpPr bwMode="auto">
          <a:xfrm>
            <a:off x="3419475" y="981075"/>
            <a:ext cx="2519363" cy="863600"/>
            <a:chOff x="567" y="618"/>
            <a:chExt cx="1587" cy="544"/>
          </a:xfrm>
        </p:grpSpPr>
        <p:grpSp>
          <p:nvGrpSpPr>
            <p:cNvPr id="6" name="Group 76"/>
            <p:cNvGrpSpPr>
              <a:grpSpLocks/>
            </p:cNvGrpSpPr>
            <p:nvPr/>
          </p:nvGrpSpPr>
          <p:grpSpPr bwMode="auto">
            <a:xfrm>
              <a:off x="567" y="618"/>
              <a:ext cx="1587" cy="544"/>
              <a:chOff x="1997" y="1314"/>
              <a:chExt cx="1889" cy="1009"/>
            </a:xfrm>
          </p:grpSpPr>
          <p:grpSp>
            <p:nvGrpSpPr>
              <p:cNvPr id="7" name="Group 77"/>
              <p:cNvGrpSpPr>
                <a:grpSpLocks/>
              </p:cNvGrpSpPr>
              <p:nvPr/>
            </p:nvGrpSpPr>
            <p:grpSpPr bwMode="auto">
              <a:xfrm>
                <a:off x="1997" y="1404"/>
                <a:ext cx="1889" cy="919"/>
                <a:chOff x="1973" y="1027"/>
                <a:chExt cx="1926" cy="937"/>
              </a:xfrm>
            </p:grpSpPr>
            <p:sp>
              <p:nvSpPr>
                <p:cNvPr id="232526" name="Oval 78"/>
                <p:cNvSpPr>
                  <a:spLocks noChangeArrowheads="1"/>
                </p:cNvSpPr>
                <p:nvPr/>
              </p:nvSpPr>
              <p:spPr bwMode="gray">
                <a:xfrm>
                  <a:off x="1994" y="1058"/>
                  <a:ext cx="1905" cy="906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/>
                    </a:gs>
                    <a:gs pos="100000">
                      <a:schemeClr val="hlink">
                        <a:gamma/>
                        <a:shade val="48627"/>
                        <a:invGamma/>
                      </a:schemeClr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232527" name="Oval 79"/>
                <p:cNvSpPr>
                  <a:spLocks noChangeArrowheads="1"/>
                </p:cNvSpPr>
                <p:nvPr/>
              </p:nvSpPr>
              <p:spPr bwMode="gray">
                <a:xfrm>
                  <a:off x="1973" y="1034"/>
                  <a:ext cx="1905" cy="900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>
                        <a:gamma/>
                        <a:tint val="44314"/>
                        <a:invGamma/>
                      </a:schemeClr>
                    </a:gs>
                    <a:gs pos="100000">
                      <a:schemeClr val="hlink"/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  <p:sp>
            <p:nvSpPr>
              <p:cNvPr id="232528" name="Oval 80"/>
              <p:cNvSpPr>
                <a:spLocks noChangeArrowheads="1"/>
              </p:cNvSpPr>
              <p:nvPr/>
            </p:nvSpPr>
            <p:spPr bwMode="gray">
              <a:xfrm>
                <a:off x="2086" y="1314"/>
                <a:ext cx="1690" cy="846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32529" name="Oval 81"/>
              <p:cNvSpPr>
                <a:spLocks noChangeArrowheads="1"/>
              </p:cNvSpPr>
              <p:nvPr/>
            </p:nvSpPr>
            <p:spPr bwMode="gray">
              <a:xfrm>
                <a:off x="2108" y="1320"/>
                <a:ext cx="1650" cy="824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gamma/>
                      <a:tint val="34902"/>
                      <a:invGamma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32530" name="Oval 82"/>
              <p:cNvSpPr>
                <a:spLocks noChangeArrowheads="1"/>
              </p:cNvSpPr>
              <p:nvPr/>
            </p:nvSpPr>
            <p:spPr bwMode="gray">
              <a:xfrm>
                <a:off x="2126" y="1327"/>
                <a:ext cx="1570" cy="770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79216"/>
                      <a:invGamma/>
                    </a:schemeClr>
                  </a:gs>
                  <a:gs pos="100000">
                    <a:schemeClr val="accent1">
                      <a:alpha val="48000"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32531" name="Oval 83"/>
              <p:cNvSpPr>
                <a:spLocks noChangeArrowheads="1"/>
              </p:cNvSpPr>
              <p:nvPr/>
            </p:nvSpPr>
            <p:spPr bwMode="gray">
              <a:xfrm>
                <a:off x="2208" y="1344"/>
                <a:ext cx="1382" cy="625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tint val="0"/>
                      <a:invGamma/>
                    </a:schemeClr>
                  </a:gs>
                  <a:gs pos="100000">
                    <a:schemeClr val="accent1">
                      <a:alpha val="38000"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</p:grpSp>
        <p:sp>
          <p:nvSpPr>
            <p:cNvPr id="196753" name="WordArt 84"/>
            <p:cNvSpPr>
              <a:spLocks noChangeArrowheads="1" noChangeShapeType="1" noTextEdit="1"/>
            </p:cNvSpPr>
            <p:nvPr/>
          </p:nvSpPr>
          <p:spPr bwMode="auto">
            <a:xfrm>
              <a:off x="884" y="618"/>
              <a:ext cx="906" cy="49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b="1" i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effectLst>
                    <a:outerShdw dist="35921" dir="2700000" algn="ctr" rotWithShape="0">
                      <a:srgbClr val="808080">
                        <a:alpha val="79999"/>
                      </a:srgbClr>
                    </a:outerShdw>
                  </a:effectLst>
                  <a:latin typeface="Georgia"/>
                </a:rPr>
                <a:t>2</a:t>
              </a:r>
            </a:p>
            <a:p>
              <a:pPr algn="ctr"/>
              <a:r>
                <a:rPr lang="ru-RU" sz="3600" b="1" i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effectLst>
                    <a:outerShdw dist="35921" dir="2700000" algn="ctr" rotWithShape="0">
                      <a:srgbClr val="808080">
                        <a:alpha val="79999"/>
                      </a:srgbClr>
                    </a:outerShdw>
                  </a:effectLst>
                  <a:latin typeface="Georgia"/>
                </a:rPr>
                <a:t>где</a:t>
              </a:r>
            </a:p>
          </p:txBody>
        </p:sp>
      </p:grpSp>
      <p:grpSp>
        <p:nvGrpSpPr>
          <p:cNvPr id="8" name="Group 85"/>
          <p:cNvGrpSpPr>
            <a:grpSpLocks/>
          </p:cNvGrpSpPr>
          <p:nvPr/>
        </p:nvGrpSpPr>
        <p:grpSpPr bwMode="auto">
          <a:xfrm>
            <a:off x="5867400" y="981075"/>
            <a:ext cx="2519363" cy="863600"/>
            <a:chOff x="567" y="618"/>
            <a:chExt cx="1587" cy="544"/>
          </a:xfrm>
        </p:grpSpPr>
        <p:grpSp>
          <p:nvGrpSpPr>
            <p:cNvPr id="9" name="Group 86"/>
            <p:cNvGrpSpPr>
              <a:grpSpLocks/>
            </p:cNvGrpSpPr>
            <p:nvPr/>
          </p:nvGrpSpPr>
          <p:grpSpPr bwMode="auto">
            <a:xfrm>
              <a:off x="567" y="618"/>
              <a:ext cx="1587" cy="544"/>
              <a:chOff x="1997" y="1314"/>
              <a:chExt cx="1889" cy="1009"/>
            </a:xfrm>
          </p:grpSpPr>
          <p:grpSp>
            <p:nvGrpSpPr>
              <p:cNvPr id="10" name="Group 87"/>
              <p:cNvGrpSpPr>
                <a:grpSpLocks/>
              </p:cNvGrpSpPr>
              <p:nvPr/>
            </p:nvGrpSpPr>
            <p:grpSpPr bwMode="auto">
              <a:xfrm>
                <a:off x="1997" y="1404"/>
                <a:ext cx="1889" cy="919"/>
                <a:chOff x="1973" y="1027"/>
                <a:chExt cx="1926" cy="937"/>
              </a:xfrm>
            </p:grpSpPr>
            <p:sp>
              <p:nvSpPr>
                <p:cNvPr id="232536" name="Oval 88"/>
                <p:cNvSpPr>
                  <a:spLocks noChangeArrowheads="1"/>
                </p:cNvSpPr>
                <p:nvPr/>
              </p:nvSpPr>
              <p:spPr bwMode="gray">
                <a:xfrm>
                  <a:off x="1994" y="1058"/>
                  <a:ext cx="1905" cy="906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/>
                    </a:gs>
                    <a:gs pos="100000">
                      <a:schemeClr val="hlink">
                        <a:gamma/>
                        <a:shade val="48627"/>
                        <a:invGamma/>
                      </a:schemeClr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232537" name="Oval 89"/>
                <p:cNvSpPr>
                  <a:spLocks noChangeArrowheads="1"/>
                </p:cNvSpPr>
                <p:nvPr/>
              </p:nvSpPr>
              <p:spPr bwMode="gray">
                <a:xfrm>
                  <a:off x="1973" y="1034"/>
                  <a:ext cx="1905" cy="900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>
                        <a:gamma/>
                        <a:tint val="44314"/>
                        <a:invGamma/>
                      </a:schemeClr>
                    </a:gs>
                    <a:gs pos="100000">
                      <a:schemeClr val="hlink"/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  <p:sp>
            <p:nvSpPr>
              <p:cNvPr id="232538" name="Oval 90"/>
              <p:cNvSpPr>
                <a:spLocks noChangeArrowheads="1"/>
              </p:cNvSpPr>
              <p:nvPr/>
            </p:nvSpPr>
            <p:spPr bwMode="gray">
              <a:xfrm>
                <a:off x="2086" y="1314"/>
                <a:ext cx="1690" cy="846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32539" name="Oval 91"/>
              <p:cNvSpPr>
                <a:spLocks noChangeArrowheads="1"/>
              </p:cNvSpPr>
              <p:nvPr/>
            </p:nvSpPr>
            <p:spPr bwMode="gray">
              <a:xfrm>
                <a:off x="2108" y="1320"/>
                <a:ext cx="1650" cy="824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gamma/>
                      <a:tint val="34902"/>
                      <a:invGamma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32540" name="Oval 92"/>
              <p:cNvSpPr>
                <a:spLocks noChangeArrowheads="1"/>
              </p:cNvSpPr>
              <p:nvPr/>
            </p:nvSpPr>
            <p:spPr bwMode="gray">
              <a:xfrm>
                <a:off x="2126" y="1327"/>
                <a:ext cx="1570" cy="770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79216"/>
                      <a:invGamma/>
                    </a:schemeClr>
                  </a:gs>
                  <a:gs pos="100000">
                    <a:schemeClr val="accent1">
                      <a:alpha val="48000"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32541" name="Oval 93"/>
              <p:cNvSpPr>
                <a:spLocks noChangeArrowheads="1"/>
              </p:cNvSpPr>
              <p:nvPr/>
            </p:nvSpPr>
            <p:spPr bwMode="gray">
              <a:xfrm>
                <a:off x="2208" y="1344"/>
                <a:ext cx="1382" cy="625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tint val="0"/>
                      <a:invGamma/>
                    </a:schemeClr>
                  </a:gs>
                  <a:gs pos="100000">
                    <a:schemeClr val="accent1">
                      <a:alpha val="38000"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</p:grpSp>
        <p:sp>
          <p:nvSpPr>
            <p:cNvPr id="196744" name="WordArt 94"/>
            <p:cNvSpPr>
              <a:spLocks noChangeArrowheads="1" noChangeShapeType="1" noTextEdit="1"/>
            </p:cNvSpPr>
            <p:nvPr/>
          </p:nvSpPr>
          <p:spPr bwMode="auto">
            <a:xfrm>
              <a:off x="884" y="618"/>
              <a:ext cx="906" cy="49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b="1" i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effectLst>
                    <a:outerShdw dist="35921" dir="2700000" algn="ctr" rotWithShape="0">
                      <a:srgbClr val="808080">
                        <a:alpha val="79999"/>
                      </a:srgbClr>
                    </a:outerShdw>
                  </a:effectLst>
                  <a:latin typeface="Georgia"/>
                </a:rPr>
                <a:t>3</a:t>
              </a:r>
            </a:p>
            <a:p>
              <a:pPr algn="ctr"/>
              <a:r>
                <a:rPr lang="ru-RU" sz="3600" b="1" i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effectLst>
                    <a:outerShdw dist="35921" dir="2700000" algn="ctr" rotWithShape="0">
                      <a:srgbClr val="808080">
                        <a:alpha val="79999"/>
                      </a:srgbClr>
                    </a:outerShdw>
                  </a:effectLst>
                  <a:latin typeface="Georgia"/>
                </a:rPr>
                <a:t>жзи</a:t>
              </a:r>
            </a:p>
          </p:txBody>
        </p:sp>
      </p:grpSp>
      <p:grpSp>
        <p:nvGrpSpPr>
          <p:cNvPr id="11" name="Group 95"/>
          <p:cNvGrpSpPr>
            <a:grpSpLocks/>
          </p:cNvGrpSpPr>
          <p:nvPr/>
        </p:nvGrpSpPr>
        <p:grpSpPr bwMode="auto">
          <a:xfrm>
            <a:off x="971550" y="1916113"/>
            <a:ext cx="2519363" cy="863600"/>
            <a:chOff x="567" y="618"/>
            <a:chExt cx="1587" cy="544"/>
          </a:xfrm>
        </p:grpSpPr>
        <p:grpSp>
          <p:nvGrpSpPr>
            <p:cNvPr id="12" name="Group 96"/>
            <p:cNvGrpSpPr>
              <a:grpSpLocks/>
            </p:cNvGrpSpPr>
            <p:nvPr/>
          </p:nvGrpSpPr>
          <p:grpSpPr bwMode="auto">
            <a:xfrm>
              <a:off x="567" y="618"/>
              <a:ext cx="1587" cy="544"/>
              <a:chOff x="1997" y="1314"/>
              <a:chExt cx="1889" cy="1009"/>
            </a:xfrm>
          </p:grpSpPr>
          <p:grpSp>
            <p:nvGrpSpPr>
              <p:cNvPr id="13" name="Group 97"/>
              <p:cNvGrpSpPr>
                <a:grpSpLocks/>
              </p:cNvGrpSpPr>
              <p:nvPr/>
            </p:nvGrpSpPr>
            <p:grpSpPr bwMode="auto">
              <a:xfrm>
                <a:off x="1997" y="1404"/>
                <a:ext cx="1889" cy="919"/>
                <a:chOff x="1973" y="1027"/>
                <a:chExt cx="1926" cy="937"/>
              </a:xfrm>
            </p:grpSpPr>
            <p:sp>
              <p:nvSpPr>
                <p:cNvPr id="232546" name="Oval 98"/>
                <p:cNvSpPr>
                  <a:spLocks noChangeArrowheads="1"/>
                </p:cNvSpPr>
                <p:nvPr/>
              </p:nvSpPr>
              <p:spPr bwMode="gray">
                <a:xfrm>
                  <a:off x="1994" y="1058"/>
                  <a:ext cx="1905" cy="906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/>
                    </a:gs>
                    <a:gs pos="100000">
                      <a:schemeClr val="hlink">
                        <a:gamma/>
                        <a:shade val="48627"/>
                        <a:invGamma/>
                      </a:schemeClr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232547" name="Oval 99"/>
                <p:cNvSpPr>
                  <a:spLocks noChangeArrowheads="1"/>
                </p:cNvSpPr>
                <p:nvPr/>
              </p:nvSpPr>
              <p:spPr bwMode="gray">
                <a:xfrm>
                  <a:off x="1973" y="1034"/>
                  <a:ext cx="1905" cy="900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>
                        <a:gamma/>
                        <a:tint val="44314"/>
                        <a:invGamma/>
                      </a:schemeClr>
                    </a:gs>
                    <a:gs pos="100000">
                      <a:schemeClr val="hlink"/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  <p:sp>
            <p:nvSpPr>
              <p:cNvPr id="232548" name="Oval 100"/>
              <p:cNvSpPr>
                <a:spLocks noChangeArrowheads="1"/>
              </p:cNvSpPr>
              <p:nvPr/>
            </p:nvSpPr>
            <p:spPr bwMode="gray">
              <a:xfrm>
                <a:off x="2086" y="1314"/>
                <a:ext cx="1690" cy="846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32549" name="Oval 101"/>
              <p:cNvSpPr>
                <a:spLocks noChangeArrowheads="1"/>
              </p:cNvSpPr>
              <p:nvPr/>
            </p:nvSpPr>
            <p:spPr bwMode="gray">
              <a:xfrm>
                <a:off x="2108" y="1320"/>
                <a:ext cx="1650" cy="824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gamma/>
                      <a:tint val="34902"/>
                      <a:invGamma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32550" name="Oval 102"/>
              <p:cNvSpPr>
                <a:spLocks noChangeArrowheads="1"/>
              </p:cNvSpPr>
              <p:nvPr/>
            </p:nvSpPr>
            <p:spPr bwMode="gray">
              <a:xfrm>
                <a:off x="2126" y="1327"/>
                <a:ext cx="1570" cy="770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79216"/>
                      <a:invGamma/>
                    </a:schemeClr>
                  </a:gs>
                  <a:gs pos="100000">
                    <a:schemeClr val="accent1">
                      <a:alpha val="48000"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32551" name="Oval 103"/>
              <p:cNvSpPr>
                <a:spLocks noChangeArrowheads="1"/>
              </p:cNvSpPr>
              <p:nvPr/>
            </p:nvSpPr>
            <p:spPr bwMode="gray">
              <a:xfrm>
                <a:off x="2208" y="1344"/>
                <a:ext cx="1382" cy="625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tint val="0"/>
                      <a:invGamma/>
                    </a:schemeClr>
                  </a:gs>
                  <a:gs pos="100000">
                    <a:schemeClr val="accent1">
                      <a:alpha val="38000"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</p:grpSp>
        <p:sp>
          <p:nvSpPr>
            <p:cNvPr id="196735" name="WordArt 104"/>
            <p:cNvSpPr>
              <a:spLocks noChangeArrowheads="1" noChangeShapeType="1" noTextEdit="1"/>
            </p:cNvSpPr>
            <p:nvPr/>
          </p:nvSpPr>
          <p:spPr bwMode="auto">
            <a:xfrm>
              <a:off x="884" y="618"/>
              <a:ext cx="906" cy="49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b="1" i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effectLst>
                    <a:outerShdw dist="35921" dir="2700000" algn="ctr" rotWithShape="0">
                      <a:srgbClr val="808080">
                        <a:alpha val="79999"/>
                      </a:srgbClr>
                    </a:outerShdw>
                  </a:effectLst>
                  <a:latin typeface="Georgia"/>
                </a:rPr>
                <a:t>4</a:t>
              </a:r>
            </a:p>
            <a:p>
              <a:pPr algn="ctr"/>
              <a:r>
                <a:rPr lang="ru-RU" sz="3600" b="1" i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effectLst>
                    <a:outerShdw dist="35921" dir="2700000" algn="ctr" rotWithShape="0">
                      <a:srgbClr val="808080">
                        <a:alpha val="79999"/>
                      </a:srgbClr>
                    </a:outerShdw>
                  </a:effectLst>
                  <a:latin typeface="Georgia"/>
                </a:rPr>
                <a:t>клм</a:t>
              </a:r>
            </a:p>
          </p:txBody>
        </p:sp>
      </p:grpSp>
      <p:grpSp>
        <p:nvGrpSpPr>
          <p:cNvPr id="14" name="Group 105"/>
          <p:cNvGrpSpPr>
            <a:grpSpLocks/>
          </p:cNvGrpSpPr>
          <p:nvPr/>
        </p:nvGrpSpPr>
        <p:grpSpPr bwMode="auto">
          <a:xfrm>
            <a:off x="3348038" y="1844675"/>
            <a:ext cx="2519362" cy="863600"/>
            <a:chOff x="567" y="618"/>
            <a:chExt cx="1587" cy="544"/>
          </a:xfrm>
        </p:grpSpPr>
        <p:grpSp>
          <p:nvGrpSpPr>
            <p:cNvPr id="15" name="Group 106"/>
            <p:cNvGrpSpPr>
              <a:grpSpLocks/>
            </p:cNvGrpSpPr>
            <p:nvPr/>
          </p:nvGrpSpPr>
          <p:grpSpPr bwMode="auto">
            <a:xfrm>
              <a:off x="567" y="618"/>
              <a:ext cx="1587" cy="544"/>
              <a:chOff x="1997" y="1314"/>
              <a:chExt cx="1889" cy="1009"/>
            </a:xfrm>
          </p:grpSpPr>
          <p:grpSp>
            <p:nvGrpSpPr>
              <p:cNvPr id="16" name="Group 107"/>
              <p:cNvGrpSpPr>
                <a:grpSpLocks/>
              </p:cNvGrpSpPr>
              <p:nvPr/>
            </p:nvGrpSpPr>
            <p:grpSpPr bwMode="auto">
              <a:xfrm>
                <a:off x="1997" y="1404"/>
                <a:ext cx="1889" cy="919"/>
                <a:chOff x="1973" y="1027"/>
                <a:chExt cx="1926" cy="937"/>
              </a:xfrm>
            </p:grpSpPr>
            <p:sp>
              <p:nvSpPr>
                <p:cNvPr id="232556" name="Oval 108"/>
                <p:cNvSpPr>
                  <a:spLocks noChangeArrowheads="1"/>
                </p:cNvSpPr>
                <p:nvPr/>
              </p:nvSpPr>
              <p:spPr bwMode="gray">
                <a:xfrm>
                  <a:off x="1994" y="1058"/>
                  <a:ext cx="1905" cy="906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/>
                    </a:gs>
                    <a:gs pos="100000">
                      <a:schemeClr val="hlink">
                        <a:gamma/>
                        <a:shade val="48627"/>
                        <a:invGamma/>
                      </a:schemeClr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232557" name="Oval 109"/>
                <p:cNvSpPr>
                  <a:spLocks noChangeArrowheads="1"/>
                </p:cNvSpPr>
                <p:nvPr/>
              </p:nvSpPr>
              <p:spPr bwMode="gray">
                <a:xfrm>
                  <a:off x="1973" y="1034"/>
                  <a:ext cx="1905" cy="900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>
                        <a:gamma/>
                        <a:tint val="44314"/>
                        <a:invGamma/>
                      </a:schemeClr>
                    </a:gs>
                    <a:gs pos="100000">
                      <a:schemeClr val="hlink"/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  <p:sp>
            <p:nvSpPr>
              <p:cNvPr id="232558" name="Oval 110"/>
              <p:cNvSpPr>
                <a:spLocks noChangeArrowheads="1"/>
              </p:cNvSpPr>
              <p:nvPr/>
            </p:nvSpPr>
            <p:spPr bwMode="gray">
              <a:xfrm>
                <a:off x="2086" y="1314"/>
                <a:ext cx="1690" cy="846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32559" name="Oval 111"/>
              <p:cNvSpPr>
                <a:spLocks noChangeArrowheads="1"/>
              </p:cNvSpPr>
              <p:nvPr/>
            </p:nvSpPr>
            <p:spPr bwMode="gray">
              <a:xfrm>
                <a:off x="2108" y="1320"/>
                <a:ext cx="1650" cy="824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gamma/>
                      <a:tint val="34902"/>
                      <a:invGamma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32560" name="Oval 112"/>
              <p:cNvSpPr>
                <a:spLocks noChangeArrowheads="1"/>
              </p:cNvSpPr>
              <p:nvPr/>
            </p:nvSpPr>
            <p:spPr bwMode="gray">
              <a:xfrm>
                <a:off x="2126" y="1327"/>
                <a:ext cx="1570" cy="770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79216"/>
                      <a:invGamma/>
                    </a:schemeClr>
                  </a:gs>
                  <a:gs pos="100000">
                    <a:schemeClr val="accent1">
                      <a:alpha val="48000"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32561" name="Oval 113"/>
              <p:cNvSpPr>
                <a:spLocks noChangeArrowheads="1"/>
              </p:cNvSpPr>
              <p:nvPr/>
            </p:nvSpPr>
            <p:spPr bwMode="gray">
              <a:xfrm>
                <a:off x="2208" y="1344"/>
                <a:ext cx="1382" cy="625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tint val="0"/>
                      <a:invGamma/>
                    </a:schemeClr>
                  </a:gs>
                  <a:gs pos="100000">
                    <a:schemeClr val="accent1">
                      <a:alpha val="38000"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</p:grpSp>
        <p:sp>
          <p:nvSpPr>
            <p:cNvPr id="196726" name="WordArt 114"/>
            <p:cNvSpPr>
              <a:spLocks noChangeArrowheads="1" noChangeShapeType="1" noTextEdit="1"/>
            </p:cNvSpPr>
            <p:nvPr/>
          </p:nvSpPr>
          <p:spPr bwMode="auto">
            <a:xfrm>
              <a:off x="884" y="618"/>
              <a:ext cx="906" cy="49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b="1" i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effectLst>
                    <a:outerShdw dist="35921" dir="2700000" algn="ctr" rotWithShape="0">
                      <a:srgbClr val="808080">
                        <a:alpha val="79999"/>
                      </a:srgbClr>
                    </a:outerShdw>
                  </a:effectLst>
                  <a:latin typeface="Georgia"/>
                </a:rPr>
                <a:t>5</a:t>
              </a:r>
            </a:p>
            <a:p>
              <a:pPr algn="ctr"/>
              <a:r>
                <a:rPr lang="ru-RU" sz="3600" b="1" i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effectLst>
                    <a:outerShdw dist="35921" dir="2700000" algn="ctr" rotWithShape="0">
                      <a:srgbClr val="808080">
                        <a:alpha val="79999"/>
                      </a:srgbClr>
                    </a:outerShdw>
                  </a:effectLst>
                  <a:latin typeface="Georgia"/>
                </a:rPr>
                <a:t>ноп</a:t>
              </a:r>
            </a:p>
          </p:txBody>
        </p:sp>
      </p:grpSp>
      <p:grpSp>
        <p:nvGrpSpPr>
          <p:cNvPr id="17" name="Group 115"/>
          <p:cNvGrpSpPr>
            <a:grpSpLocks/>
          </p:cNvGrpSpPr>
          <p:nvPr/>
        </p:nvGrpSpPr>
        <p:grpSpPr bwMode="auto">
          <a:xfrm>
            <a:off x="5940425" y="1916113"/>
            <a:ext cx="2519363" cy="863600"/>
            <a:chOff x="567" y="618"/>
            <a:chExt cx="1587" cy="544"/>
          </a:xfrm>
        </p:grpSpPr>
        <p:grpSp>
          <p:nvGrpSpPr>
            <p:cNvPr id="18" name="Group 116"/>
            <p:cNvGrpSpPr>
              <a:grpSpLocks/>
            </p:cNvGrpSpPr>
            <p:nvPr/>
          </p:nvGrpSpPr>
          <p:grpSpPr bwMode="auto">
            <a:xfrm>
              <a:off x="567" y="618"/>
              <a:ext cx="1587" cy="544"/>
              <a:chOff x="1997" y="1314"/>
              <a:chExt cx="1889" cy="1009"/>
            </a:xfrm>
          </p:grpSpPr>
          <p:grpSp>
            <p:nvGrpSpPr>
              <p:cNvPr id="19" name="Group 117"/>
              <p:cNvGrpSpPr>
                <a:grpSpLocks/>
              </p:cNvGrpSpPr>
              <p:nvPr/>
            </p:nvGrpSpPr>
            <p:grpSpPr bwMode="auto">
              <a:xfrm>
                <a:off x="1997" y="1404"/>
                <a:ext cx="1889" cy="919"/>
                <a:chOff x="1973" y="1027"/>
                <a:chExt cx="1926" cy="937"/>
              </a:xfrm>
            </p:grpSpPr>
            <p:sp>
              <p:nvSpPr>
                <p:cNvPr id="232566" name="Oval 118"/>
                <p:cNvSpPr>
                  <a:spLocks noChangeArrowheads="1"/>
                </p:cNvSpPr>
                <p:nvPr/>
              </p:nvSpPr>
              <p:spPr bwMode="gray">
                <a:xfrm>
                  <a:off x="1994" y="1058"/>
                  <a:ext cx="1905" cy="906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/>
                    </a:gs>
                    <a:gs pos="100000">
                      <a:schemeClr val="hlink">
                        <a:gamma/>
                        <a:shade val="48627"/>
                        <a:invGamma/>
                      </a:schemeClr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232567" name="Oval 119"/>
                <p:cNvSpPr>
                  <a:spLocks noChangeArrowheads="1"/>
                </p:cNvSpPr>
                <p:nvPr/>
              </p:nvSpPr>
              <p:spPr bwMode="gray">
                <a:xfrm>
                  <a:off x="1973" y="1034"/>
                  <a:ext cx="1905" cy="900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>
                        <a:gamma/>
                        <a:tint val="44314"/>
                        <a:invGamma/>
                      </a:schemeClr>
                    </a:gs>
                    <a:gs pos="100000">
                      <a:schemeClr val="hlink"/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  <p:sp>
            <p:nvSpPr>
              <p:cNvPr id="232568" name="Oval 120"/>
              <p:cNvSpPr>
                <a:spLocks noChangeArrowheads="1"/>
              </p:cNvSpPr>
              <p:nvPr/>
            </p:nvSpPr>
            <p:spPr bwMode="gray">
              <a:xfrm>
                <a:off x="2086" y="1314"/>
                <a:ext cx="1690" cy="846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32569" name="Oval 121"/>
              <p:cNvSpPr>
                <a:spLocks noChangeArrowheads="1"/>
              </p:cNvSpPr>
              <p:nvPr/>
            </p:nvSpPr>
            <p:spPr bwMode="gray">
              <a:xfrm>
                <a:off x="2108" y="1320"/>
                <a:ext cx="1650" cy="824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gamma/>
                      <a:tint val="34902"/>
                      <a:invGamma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32570" name="Oval 122"/>
              <p:cNvSpPr>
                <a:spLocks noChangeArrowheads="1"/>
              </p:cNvSpPr>
              <p:nvPr/>
            </p:nvSpPr>
            <p:spPr bwMode="gray">
              <a:xfrm>
                <a:off x="2126" y="1327"/>
                <a:ext cx="1570" cy="770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79216"/>
                      <a:invGamma/>
                    </a:schemeClr>
                  </a:gs>
                  <a:gs pos="100000">
                    <a:schemeClr val="accent1">
                      <a:alpha val="48000"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32571" name="Oval 123"/>
              <p:cNvSpPr>
                <a:spLocks noChangeArrowheads="1"/>
              </p:cNvSpPr>
              <p:nvPr/>
            </p:nvSpPr>
            <p:spPr bwMode="gray">
              <a:xfrm>
                <a:off x="2208" y="1344"/>
                <a:ext cx="1382" cy="625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tint val="0"/>
                      <a:invGamma/>
                    </a:schemeClr>
                  </a:gs>
                  <a:gs pos="100000">
                    <a:schemeClr val="accent1">
                      <a:alpha val="38000"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</p:grpSp>
        <p:sp>
          <p:nvSpPr>
            <p:cNvPr id="196717" name="WordArt 124"/>
            <p:cNvSpPr>
              <a:spLocks noChangeArrowheads="1" noChangeShapeType="1" noTextEdit="1"/>
            </p:cNvSpPr>
            <p:nvPr/>
          </p:nvSpPr>
          <p:spPr bwMode="auto">
            <a:xfrm>
              <a:off x="884" y="618"/>
              <a:ext cx="906" cy="49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b="1" i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effectLst>
                    <a:outerShdw dist="35921" dir="2700000" algn="ctr" rotWithShape="0">
                      <a:srgbClr val="808080">
                        <a:alpha val="79999"/>
                      </a:srgbClr>
                    </a:outerShdw>
                  </a:effectLst>
                  <a:latin typeface="Georgia"/>
                </a:rPr>
                <a:t>6</a:t>
              </a:r>
            </a:p>
            <a:p>
              <a:pPr algn="ctr"/>
              <a:r>
                <a:rPr lang="ru-RU" sz="3600" b="1" i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effectLst>
                    <a:outerShdw dist="35921" dir="2700000" algn="ctr" rotWithShape="0">
                      <a:srgbClr val="808080">
                        <a:alpha val="79999"/>
                      </a:srgbClr>
                    </a:outerShdw>
                  </a:effectLst>
                  <a:latin typeface="Georgia"/>
                </a:rPr>
                <a:t>рст</a:t>
              </a:r>
            </a:p>
          </p:txBody>
        </p:sp>
      </p:grpSp>
      <p:grpSp>
        <p:nvGrpSpPr>
          <p:cNvPr id="20" name="Group 125"/>
          <p:cNvGrpSpPr>
            <a:grpSpLocks/>
          </p:cNvGrpSpPr>
          <p:nvPr/>
        </p:nvGrpSpPr>
        <p:grpSpPr bwMode="auto">
          <a:xfrm>
            <a:off x="5867400" y="2852738"/>
            <a:ext cx="2519363" cy="863600"/>
            <a:chOff x="567" y="618"/>
            <a:chExt cx="1587" cy="544"/>
          </a:xfrm>
        </p:grpSpPr>
        <p:grpSp>
          <p:nvGrpSpPr>
            <p:cNvPr id="21" name="Group 126"/>
            <p:cNvGrpSpPr>
              <a:grpSpLocks/>
            </p:cNvGrpSpPr>
            <p:nvPr/>
          </p:nvGrpSpPr>
          <p:grpSpPr bwMode="auto">
            <a:xfrm>
              <a:off x="567" y="618"/>
              <a:ext cx="1587" cy="544"/>
              <a:chOff x="1997" y="1314"/>
              <a:chExt cx="1889" cy="1009"/>
            </a:xfrm>
          </p:grpSpPr>
          <p:grpSp>
            <p:nvGrpSpPr>
              <p:cNvPr id="22" name="Group 127"/>
              <p:cNvGrpSpPr>
                <a:grpSpLocks/>
              </p:cNvGrpSpPr>
              <p:nvPr/>
            </p:nvGrpSpPr>
            <p:grpSpPr bwMode="auto">
              <a:xfrm>
                <a:off x="1997" y="1404"/>
                <a:ext cx="1889" cy="919"/>
                <a:chOff x="1973" y="1027"/>
                <a:chExt cx="1926" cy="937"/>
              </a:xfrm>
            </p:grpSpPr>
            <p:sp>
              <p:nvSpPr>
                <p:cNvPr id="232576" name="Oval 128"/>
                <p:cNvSpPr>
                  <a:spLocks noChangeArrowheads="1"/>
                </p:cNvSpPr>
                <p:nvPr/>
              </p:nvSpPr>
              <p:spPr bwMode="gray">
                <a:xfrm>
                  <a:off x="1994" y="1058"/>
                  <a:ext cx="1905" cy="906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/>
                    </a:gs>
                    <a:gs pos="100000">
                      <a:schemeClr val="hlink">
                        <a:gamma/>
                        <a:shade val="48627"/>
                        <a:invGamma/>
                      </a:schemeClr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232577" name="Oval 129"/>
                <p:cNvSpPr>
                  <a:spLocks noChangeArrowheads="1"/>
                </p:cNvSpPr>
                <p:nvPr/>
              </p:nvSpPr>
              <p:spPr bwMode="gray">
                <a:xfrm>
                  <a:off x="1973" y="1034"/>
                  <a:ext cx="1905" cy="900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>
                        <a:gamma/>
                        <a:tint val="44314"/>
                        <a:invGamma/>
                      </a:schemeClr>
                    </a:gs>
                    <a:gs pos="100000">
                      <a:schemeClr val="hlink"/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  <p:sp>
            <p:nvSpPr>
              <p:cNvPr id="232578" name="Oval 130"/>
              <p:cNvSpPr>
                <a:spLocks noChangeArrowheads="1"/>
              </p:cNvSpPr>
              <p:nvPr/>
            </p:nvSpPr>
            <p:spPr bwMode="gray">
              <a:xfrm>
                <a:off x="2086" y="1314"/>
                <a:ext cx="1690" cy="846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32579" name="Oval 131"/>
              <p:cNvSpPr>
                <a:spLocks noChangeArrowheads="1"/>
              </p:cNvSpPr>
              <p:nvPr/>
            </p:nvSpPr>
            <p:spPr bwMode="gray">
              <a:xfrm>
                <a:off x="2108" y="1320"/>
                <a:ext cx="1650" cy="824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gamma/>
                      <a:tint val="34902"/>
                      <a:invGamma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32580" name="Oval 132"/>
              <p:cNvSpPr>
                <a:spLocks noChangeArrowheads="1"/>
              </p:cNvSpPr>
              <p:nvPr/>
            </p:nvSpPr>
            <p:spPr bwMode="gray">
              <a:xfrm>
                <a:off x="2126" y="1327"/>
                <a:ext cx="1570" cy="770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79216"/>
                      <a:invGamma/>
                    </a:schemeClr>
                  </a:gs>
                  <a:gs pos="100000">
                    <a:schemeClr val="accent1">
                      <a:alpha val="48000"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32581" name="Oval 133"/>
              <p:cNvSpPr>
                <a:spLocks noChangeArrowheads="1"/>
              </p:cNvSpPr>
              <p:nvPr/>
            </p:nvSpPr>
            <p:spPr bwMode="gray">
              <a:xfrm>
                <a:off x="2208" y="1344"/>
                <a:ext cx="1382" cy="625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tint val="0"/>
                      <a:invGamma/>
                    </a:schemeClr>
                  </a:gs>
                  <a:gs pos="100000">
                    <a:schemeClr val="accent1">
                      <a:alpha val="38000"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</p:grpSp>
        <p:sp>
          <p:nvSpPr>
            <p:cNvPr id="196708" name="WordArt 134"/>
            <p:cNvSpPr>
              <a:spLocks noChangeArrowheads="1" noChangeShapeType="1" noTextEdit="1"/>
            </p:cNvSpPr>
            <p:nvPr/>
          </p:nvSpPr>
          <p:spPr bwMode="auto">
            <a:xfrm>
              <a:off x="884" y="618"/>
              <a:ext cx="906" cy="49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b="1" i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effectLst>
                    <a:outerShdw dist="35921" dir="2700000" algn="ctr" rotWithShape="0">
                      <a:srgbClr val="808080">
                        <a:alpha val="79999"/>
                      </a:srgbClr>
                    </a:outerShdw>
                  </a:effectLst>
                  <a:latin typeface="Georgia"/>
                </a:rPr>
                <a:t>9</a:t>
              </a:r>
            </a:p>
            <a:p>
              <a:pPr algn="ctr"/>
              <a:r>
                <a:rPr lang="ru-RU" sz="3600" b="1" i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effectLst>
                    <a:outerShdw dist="35921" dir="2700000" algn="ctr" rotWithShape="0">
                      <a:srgbClr val="808080">
                        <a:alpha val="79999"/>
                      </a:srgbClr>
                    </a:outerShdw>
                  </a:effectLst>
                  <a:latin typeface="Georgia"/>
                </a:rPr>
                <a:t>щыь</a:t>
              </a:r>
            </a:p>
          </p:txBody>
        </p:sp>
      </p:grpSp>
      <p:grpSp>
        <p:nvGrpSpPr>
          <p:cNvPr id="23" name="Group 135"/>
          <p:cNvGrpSpPr>
            <a:grpSpLocks/>
          </p:cNvGrpSpPr>
          <p:nvPr/>
        </p:nvGrpSpPr>
        <p:grpSpPr bwMode="auto">
          <a:xfrm>
            <a:off x="3348038" y="2852738"/>
            <a:ext cx="2519362" cy="863600"/>
            <a:chOff x="567" y="618"/>
            <a:chExt cx="1587" cy="544"/>
          </a:xfrm>
        </p:grpSpPr>
        <p:grpSp>
          <p:nvGrpSpPr>
            <p:cNvPr id="24" name="Group 136"/>
            <p:cNvGrpSpPr>
              <a:grpSpLocks/>
            </p:cNvGrpSpPr>
            <p:nvPr/>
          </p:nvGrpSpPr>
          <p:grpSpPr bwMode="auto">
            <a:xfrm>
              <a:off x="567" y="618"/>
              <a:ext cx="1587" cy="544"/>
              <a:chOff x="1997" y="1314"/>
              <a:chExt cx="1889" cy="1009"/>
            </a:xfrm>
          </p:grpSpPr>
          <p:grpSp>
            <p:nvGrpSpPr>
              <p:cNvPr id="25" name="Group 137"/>
              <p:cNvGrpSpPr>
                <a:grpSpLocks/>
              </p:cNvGrpSpPr>
              <p:nvPr/>
            </p:nvGrpSpPr>
            <p:grpSpPr bwMode="auto">
              <a:xfrm>
                <a:off x="1997" y="1404"/>
                <a:ext cx="1889" cy="919"/>
                <a:chOff x="1973" y="1027"/>
                <a:chExt cx="1926" cy="937"/>
              </a:xfrm>
            </p:grpSpPr>
            <p:sp>
              <p:nvSpPr>
                <p:cNvPr id="232586" name="Oval 138"/>
                <p:cNvSpPr>
                  <a:spLocks noChangeArrowheads="1"/>
                </p:cNvSpPr>
                <p:nvPr/>
              </p:nvSpPr>
              <p:spPr bwMode="gray">
                <a:xfrm>
                  <a:off x="1994" y="1058"/>
                  <a:ext cx="1905" cy="906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/>
                    </a:gs>
                    <a:gs pos="100000">
                      <a:schemeClr val="hlink">
                        <a:gamma/>
                        <a:shade val="48627"/>
                        <a:invGamma/>
                      </a:schemeClr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232587" name="Oval 139"/>
                <p:cNvSpPr>
                  <a:spLocks noChangeArrowheads="1"/>
                </p:cNvSpPr>
                <p:nvPr/>
              </p:nvSpPr>
              <p:spPr bwMode="gray">
                <a:xfrm>
                  <a:off x="1973" y="1034"/>
                  <a:ext cx="1905" cy="900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>
                        <a:gamma/>
                        <a:tint val="44314"/>
                        <a:invGamma/>
                      </a:schemeClr>
                    </a:gs>
                    <a:gs pos="100000">
                      <a:schemeClr val="hlink"/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  <p:sp>
            <p:nvSpPr>
              <p:cNvPr id="232588" name="Oval 140"/>
              <p:cNvSpPr>
                <a:spLocks noChangeArrowheads="1"/>
              </p:cNvSpPr>
              <p:nvPr/>
            </p:nvSpPr>
            <p:spPr bwMode="gray">
              <a:xfrm>
                <a:off x="2086" y="1314"/>
                <a:ext cx="1690" cy="846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32589" name="Oval 141"/>
              <p:cNvSpPr>
                <a:spLocks noChangeArrowheads="1"/>
              </p:cNvSpPr>
              <p:nvPr/>
            </p:nvSpPr>
            <p:spPr bwMode="gray">
              <a:xfrm>
                <a:off x="2108" y="1320"/>
                <a:ext cx="1650" cy="824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gamma/>
                      <a:tint val="34902"/>
                      <a:invGamma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32590" name="Oval 142"/>
              <p:cNvSpPr>
                <a:spLocks noChangeArrowheads="1"/>
              </p:cNvSpPr>
              <p:nvPr/>
            </p:nvSpPr>
            <p:spPr bwMode="gray">
              <a:xfrm>
                <a:off x="2126" y="1327"/>
                <a:ext cx="1570" cy="770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79216"/>
                      <a:invGamma/>
                    </a:schemeClr>
                  </a:gs>
                  <a:gs pos="100000">
                    <a:schemeClr val="accent1">
                      <a:alpha val="48000"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32591" name="Oval 143"/>
              <p:cNvSpPr>
                <a:spLocks noChangeArrowheads="1"/>
              </p:cNvSpPr>
              <p:nvPr/>
            </p:nvSpPr>
            <p:spPr bwMode="gray">
              <a:xfrm>
                <a:off x="2208" y="1344"/>
                <a:ext cx="1382" cy="625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tint val="0"/>
                      <a:invGamma/>
                    </a:schemeClr>
                  </a:gs>
                  <a:gs pos="100000">
                    <a:schemeClr val="accent1">
                      <a:alpha val="38000"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</p:grpSp>
        <p:sp>
          <p:nvSpPr>
            <p:cNvPr id="196699" name="WordArt 144"/>
            <p:cNvSpPr>
              <a:spLocks noChangeArrowheads="1" noChangeShapeType="1" noTextEdit="1"/>
            </p:cNvSpPr>
            <p:nvPr/>
          </p:nvSpPr>
          <p:spPr bwMode="auto">
            <a:xfrm>
              <a:off x="884" y="618"/>
              <a:ext cx="906" cy="49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b="1" i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effectLst>
                    <a:outerShdw dist="35921" dir="2700000" algn="ctr" rotWithShape="0">
                      <a:srgbClr val="808080">
                        <a:alpha val="79999"/>
                      </a:srgbClr>
                    </a:outerShdw>
                  </a:effectLst>
                  <a:latin typeface="Georgia"/>
                </a:rPr>
                <a:t>8</a:t>
              </a:r>
            </a:p>
            <a:p>
              <a:pPr algn="ctr"/>
              <a:r>
                <a:rPr lang="ru-RU" sz="3600" b="1" i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effectLst>
                    <a:outerShdw dist="35921" dir="2700000" algn="ctr" rotWithShape="0">
                      <a:srgbClr val="808080">
                        <a:alpha val="79999"/>
                      </a:srgbClr>
                    </a:outerShdw>
                  </a:effectLst>
                  <a:latin typeface="Georgia"/>
                </a:rPr>
                <a:t>цчш</a:t>
              </a:r>
            </a:p>
          </p:txBody>
        </p:sp>
      </p:grpSp>
      <p:grpSp>
        <p:nvGrpSpPr>
          <p:cNvPr id="26" name="Group 145"/>
          <p:cNvGrpSpPr>
            <a:grpSpLocks/>
          </p:cNvGrpSpPr>
          <p:nvPr/>
        </p:nvGrpSpPr>
        <p:grpSpPr bwMode="auto">
          <a:xfrm>
            <a:off x="900113" y="2852738"/>
            <a:ext cx="2519362" cy="863600"/>
            <a:chOff x="567" y="618"/>
            <a:chExt cx="1587" cy="544"/>
          </a:xfrm>
        </p:grpSpPr>
        <p:grpSp>
          <p:nvGrpSpPr>
            <p:cNvPr id="27" name="Group 146"/>
            <p:cNvGrpSpPr>
              <a:grpSpLocks/>
            </p:cNvGrpSpPr>
            <p:nvPr/>
          </p:nvGrpSpPr>
          <p:grpSpPr bwMode="auto">
            <a:xfrm>
              <a:off x="567" y="618"/>
              <a:ext cx="1587" cy="544"/>
              <a:chOff x="1997" y="1314"/>
              <a:chExt cx="1889" cy="1009"/>
            </a:xfrm>
          </p:grpSpPr>
          <p:grpSp>
            <p:nvGrpSpPr>
              <p:cNvPr id="28" name="Group 147"/>
              <p:cNvGrpSpPr>
                <a:grpSpLocks/>
              </p:cNvGrpSpPr>
              <p:nvPr/>
            </p:nvGrpSpPr>
            <p:grpSpPr bwMode="auto">
              <a:xfrm>
                <a:off x="1997" y="1404"/>
                <a:ext cx="1889" cy="919"/>
                <a:chOff x="1973" y="1027"/>
                <a:chExt cx="1926" cy="937"/>
              </a:xfrm>
            </p:grpSpPr>
            <p:sp>
              <p:nvSpPr>
                <p:cNvPr id="232596" name="Oval 148"/>
                <p:cNvSpPr>
                  <a:spLocks noChangeArrowheads="1"/>
                </p:cNvSpPr>
                <p:nvPr/>
              </p:nvSpPr>
              <p:spPr bwMode="gray">
                <a:xfrm>
                  <a:off x="1994" y="1058"/>
                  <a:ext cx="1905" cy="906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/>
                    </a:gs>
                    <a:gs pos="100000">
                      <a:schemeClr val="hlink">
                        <a:gamma/>
                        <a:shade val="48627"/>
                        <a:invGamma/>
                      </a:schemeClr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232597" name="Oval 149"/>
                <p:cNvSpPr>
                  <a:spLocks noChangeArrowheads="1"/>
                </p:cNvSpPr>
                <p:nvPr/>
              </p:nvSpPr>
              <p:spPr bwMode="gray">
                <a:xfrm>
                  <a:off x="1973" y="1034"/>
                  <a:ext cx="1905" cy="900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>
                        <a:gamma/>
                        <a:tint val="44314"/>
                        <a:invGamma/>
                      </a:schemeClr>
                    </a:gs>
                    <a:gs pos="100000">
                      <a:schemeClr val="hlink"/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  <p:sp>
            <p:nvSpPr>
              <p:cNvPr id="232598" name="Oval 150"/>
              <p:cNvSpPr>
                <a:spLocks noChangeArrowheads="1"/>
              </p:cNvSpPr>
              <p:nvPr/>
            </p:nvSpPr>
            <p:spPr bwMode="gray">
              <a:xfrm>
                <a:off x="2086" y="1314"/>
                <a:ext cx="1690" cy="846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32599" name="Oval 151"/>
              <p:cNvSpPr>
                <a:spLocks noChangeArrowheads="1"/>
              </p:cNvSpPr>
              <p:nvPr/>
            </p:nvSpPr>
            <p:spPr bwMode="gray">
              <a:xfrm>
                <a:off x="2108" y="1320"/>
                <a:ext cx="1650" cy="824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gamma/>
                      <a:tint val="34902"/>
                      <a:invGamma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32600" name="Oval 152"/>
              <p:cNvSpPr>
                <a:spLocks noChangeArrowheads="1"/>
              </p:cNvSpPr>
              <p:nvPr/>
            </p:nvSpPr>
            <p:spPr bwMode="gray">
              <a:xfrm>
                <a:off x="2126" y="1327"/>
                <a:ext cx="1570" cy="770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79216"/>
                      <a:invGamma/>
                    </a:schemeClr>
                  </a:gs>
                  <a:gs pos="100000">
                    <a:schemeClr val="accent1">
                      <a:alpha val="48000"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32601" name="Oval 153"/>
              <p:cNvSpPr>
                <a:spLocks noChangeArrowheads="1"/>
              </p:cNvSpPr>
              <p:nvPr/>
            </p:nvSpPr>
            <p:spPr bwMode="gray">
              <a:xfrm>
                <a:off x="2208" y="1344"/>
                <a:ext cx="1382" cy="625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tint val="0"/>
                      <a:invGamma/>
                    </a:schemeClr>
                  </a:gs>
                  <a:gs pos="100000">
                    <a:schemeClr val="accent1">
                      <a:alpha val="38000"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</p:grpSp>
        <p:sp>
          <p:nvSpPr>
            <p:cNvPr id="196690" name="WordArt 154"/>
            <p:cNvSpPr>
              <a:spLocks noChangeArrowheads="1" noChangeShapeType="1" noTextEdit="1"/>
            </p:cNvSpPr>
            <p:nvPr/>
          </p:nvSpPr>
          <p:spPr bwMode="auto">
            <a:xfrm>
              <a:off x="884" y="618"/>
              <a:ext cx="906" cy="49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b="1" i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effectLst>
                    <a:outerShdw dist="35921" dir="2700000" algn="ctr" rotWithShape="0">
                      <a:srgbClr val="808080">
                        <a:alpha val="79999"/>
                      </a:srgbClr>
                    </a:outerShdw>
                  </a:effectLst>
                  <a:latin typeface="Georgia"/>
                </a:rPr>
                <a:t>7</a:t>
              </a:r>
            </a:p>
            <a:p>
              <a:pPr algn="ctr"/>
              <a:r>
                <a:rPr lang="ru-RU" sz="3600" b="1" i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effectLst>
                    <a:outerShdw dist="35921" dir="2700000" algn="ctr" rotWithShape="0">
                      <a:srgbClr val="808080">
                        <a:alpha val="79999"/>
                      </a:srgbClr>
                    </a:outerShdw>
                  </a:effectLst>
                  <a:latin typeface="Georgia"/>
                </a:rPr>
                <a:t>уфх</a:t>
              </a:r>
            </a:p>
          </p:txBody>
        </p:sp>
      </p:grpSp>
      <p:grpSp>
        <p:nvGrpSpPr>
          <p:cNvPr id="29" name="Group 155"/>
          <p:cNvGrpSpPr>
            <a:grpSpLocks/>
          </p:cNvGrpSpPr>
          <p:nvPr/>
        </p:nvGrpSpPr>
        <p:grpSpPr bwMode="auto">
          <a:xfrm>
            <a:off x="3419475" y="3789363"/>
            <a:ext cx="2519363" cy="863600"/>
            <a:chOff x="567" y="618"/>
            <a:chExt cx="1587" cy="544"/>
          </a:xfrm>
        </p:grpSpPr>
        <p:grpSp>
          <p:nvGrpSpPr>
            <p:cNvPr id="30" name="Group 156"/>
            <p:cNvGrpSpPr>
              <a:grpSpLocks/>
            </p:cNvGrpSpPr>
            <p:nvPr/>
          </p:nvGrpSpPr>
          <p:grpSpPr bwMode="auto">
            <a:xfrm>
              <a:off x="567" y="618"/>
              <a:ext cx="1587" cy="544"/>
              <a:chOff x="1997" y="1314"/>
              <a:chExt cx="1889" cy="1009"/>
            </a:xfrm>
          </p:grpSpPr>
          <p:grpSp>
            <p:nvGrpSpPr>
              <p:cNvPr id="31" name="Group 157"/>
              <p:cNvGrpSpPr>
                <a:grpSpLocks/>
              </p:cNvGrpSpPr>
              <p:nvPr/>
            </p:nvGrpSpPr>
            <p:grpSpPr bwMode="auto">
              <a:xfrm>
                <a:off x="1997" y="1404"/>
                <a:ext cx="1889" cy="919"/>
                <a:chOff x="1973" y="1027"/>
                <a:chExt cx="1926" cy="937"/>
              </a:xfrm>
            </p:grpSpPr>
            <p:sp>
              <p:nvSpPr>
                <p:cNvPr id="232606" name="Oval 158"/>
                <p:cNvSpPr>
                  <a:spLocks noChangeArrowheads="1"/>
                </p:cNvSpPr>
                <p:nvPr/>
              </p:nvSpPr>
              <p:spPr bwMode="gray">
                <a:xfrm>
                  <a:off x="1994" y="1058"/>
                  <a:ext cx="1905" cy="906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/>
                    </a:gs>
                    <a:gs pos="100000">
                      <a:schemeClr val="hlink">
                        <a:gamma/>
                        <a:shade val="48627"/>
                        <a:invGamma/>
                      </a:schemeClr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232607" name="Oval 159"/>
                <p:cNvSpPr>
                  <a:spLocks noChangeArrowheads="1"/>
                </p:cNvSpPr>
                <p:nvPr/>
              </p:nvSpPr>
              <p:spPr bwMode="gray">
                <a:xfrm>
                  <a:off x="1973" y="1034"/>
                  <a:ext cx="1905" cy="900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>
                        <a:gamma/>
                        <a:tint val="44314"/>
                        <a:invGamma/>
                      </a:schemeClr>
                    </a:gs>
                    <a:gs pos="100000">
                      <a:schemeClr val="hlink"/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  <p:sp>
            <p:nvSpPr>
              <p:cNvPr id="232608" name="Oval 160"/>
              <p:cNvSpPr>
                <a:spLocks noChangeArrowheads="1"/>
              </p:cNvSpPr>
              <p:nvPr/>
            </p:nvSpPr>
            <p:spPr bwMode="gray">
              <a:xfrm>
                <a:off x="2086" y="1314"/>
                <a:ext cx="1690" cy="846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32609" name="Oval 161"/>
              <p:cNvSpPr>
                <a:spLocks noChangeArrowheads="1"/>
              </p:cNvSpPr>
              <p:nvPr/>
            </p:nvSpPr>
            <p:spPr bwMode="gray">
              <a:xfrm>
                <a:off x="2108" y="1320"/>
                <a:ext cx="1650" cy="824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gamma/>
                      <a:tint val="34902"/>
                      <a:invGamma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32610" name="Oval 162"/>
              <p:cNvSpPr>
                <a:spLocks noChangeArrowheads="1"/>
              </p:cNvSpPr>
              <p:nvPr/>
            </p:nvSpPr>
            <p:spPr bwMode="gray">
              <a:xfrm>
                <a:off x="2126" y="1327"/>
                <a:ext cx="1570" cy="770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79216"/>
                      <a:invGamma/>
                    </a:schemeClr>
                  </a:gs>
                  <a:gs pos="100000">
                    <a:schemeClr val="accent1">
                      <a:alpha val="48000"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32611" name="Oval 163"/>
              <p:cNvSpPr>
                <a:spLocks noChangeArrowheads="1"/>
              </p:cNvSpPr>
              <p:nvPr/>
            </p:nvSpPr>
            <p:spPr bwMode="gray">
              <a:xfrm>
                <a:off x="2208" y="1344"/>
                <a:ext cx="1382" cy="625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tint val="0"/>
                      <a:invGamma/>
                    </a:schemeClr>
                  </a:gs>
                  <a:gs pos="100000">
                    <a:schemeClr val="accent1">
                      <a:alpha val="38000"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</p:grpSp>
        <p:sp>
          <p:nvSpPr>
            <p:cNvPr id="196681" name="WordArt 164"/>
            <p:cNvSpPr>
              <a:spLocks noChangeArrowheads="1" noChangeShapeType="1" noTextEdit="1"/>
            </p:cNvSpPr>
            <p:nvPr/>
          </p:nvSpPr>
          <p:spPr bwMode="auto">
            <a:xfrm>
              <a:off x="884" y="618"/>
              <a:ext cx="906" cy="49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b="1" i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effectLst>
                    <a:outerShdw dist="35921" dir="2700000" algn="ctr" rotWithShape="0">
                      <a:srgbClr val="808080">
                        <a:alpha val="79999"/>
                      </a:srgbClr>
                    </a:outerShdw>
                  </a:effectLst>
                  <a:latin typeface="Georgia"/>
                </a:rPr>
                <a:t>10</a:t>
              </a:r>
            </a:p>
            <a:p>
              <a:pPr algn="ctr"/>
              <a:r>
                <a:rPr lang="ru-RU" sz="3600" b="1" i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effectLst>
                    <a:outerShdw dist="35921" dir="2700000" algn="ctr" rotWithShape="0">
                      <a:srgbClr val="808080">
                        <a:alpha val="79999"/>
                      </a:srgbClr>
                    </a:outerShdw>
                  </a:effectLst>
                  <a:latin typeface="Georgia"/>
                </a:rPr>
                <a:t>эюя</a:t>
              </a:r>
            </a:p>
          </p:txBody>
        </p:sp>
      </p:grpSp>
      <p:sp>
        <p:nvSpPr>
          <p:cNvPr id="124" name="Управляющая кнопка: далее 123">
            <a:hlinkClick r:id="rId3" action="ppaction://hlinksldjump" highlightClick="1"/>
          </p:cNvPr>
          <p:cNvSpPr/>
          <p:nvPr/>
        </p:nvSpPr>
        <p:spPr>
          <a:xfrm>
            <a:off x="8143900" y="6000744"/>
            <a:ext cx="1000100" cy="85725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3" name="A5  3rd Correct Codebreak Bed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2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" fill="hold"/>
                                        <p:tgtEl>
                                          <p:spTgt spid="1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324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324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3248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32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324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324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3248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32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324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324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3248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32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324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324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32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324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324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3248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32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31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45"/>
                                    </p:cond>
                                  </p:end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324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324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3248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32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7" presetClass="exit" presetSubtype="1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54" dur="500"/>
                                        <p:tgtEl>
                                          <p:spTgt spid="2324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/>
                                        <p:tgtEl>
                                          <p:spTgt spid="2324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2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324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324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32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500"/>
                            </p:stCondLst>
                            <p:childTnLst>
                              <p:par>
                                <p:cTn id="64" presetID="17" presetClass="exit" presetSubtype="1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65" dur="500"/>
                                        <p:tgtEl>
                                          <p:spTgt spid="2324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/>
                                        <p:tgtEl>
                                          <p:spTgt spid="2324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2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000"/>
                            </p:stCondLst>
                            <p:childTnLst>
                              <p:par>
                                <p:cTn id="6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324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324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232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3000"/>
                            </p:stCondLst>
                            <p:childTnLst>
                              <p:par>
                                <p:cTn id="75" presetID="17" presetClass="exit" presetSubtype="1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76" dur="500"/>
                                        <p:tgtEl>
                                          <p:spTgt spid="2324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/>
                                        <p:tgtEl>
                                          <p:spTgt spid="2324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2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3500"/>
                            </p:stCondLst>
                            <p:childTnLst>
                              <p:par>
                                <p:cTn id="8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324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324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2324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4500"/>
                            </p:stCondLst>
                            <p:childTnLst>
                              <p:par>
                                <p:cTn id="86" presetID="17" presetClass="exit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7" dur="500"/>
                                        <p:tgtEl>
                                          <p:spTgt spid="2324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/>
                                        <p:tgtEl>
                                          <p:spTgt spid="2324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2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5000"/>
                            </p:stCondLst>
                            <p:childTnLst>
                              <p:par>
                                <p:cTn id="9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324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324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2324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6000"/>
                            </p:stCondLst>
                            <p:childTnLst>
                              <p:par>
                                <p:cTn id="97" presetID="17" presetClass="exit" presetSubtype="1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98" dur="500"/>
                                        <p:tgtEl>
                                          <p:spTgt spid="2324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/>
                                        <p:tgtEl>
                                          <p:spTgt spid="2324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2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6500"/>
                            </p:stCondLst>
                            <p:childTnLst>
                              <p:par>
                                <p:cTn id="102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324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2324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2324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7500"/>
                            </p:stCondLst>
                            <p:childTnLst>
                              <p:par>
                                <p:cTn id="108" presetID="55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2324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2324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2324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8500"/>
                            </p:stCondLst>
                            <p:childTnLst>
                              <p:par>
                                <p:cTn id="114" presetID="17" presetClass="exit" presetSubtype="10" fill="hold" grpId="1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4"/>
                                    </p:cond>
                                  </p:end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115" dur="500"/>
                                        <p:tgtEl>
                                          <p:spTgt spid="2324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/>
                                        <p:tgtEl>
                                          <p:spTgt spid="2324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2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18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3"/>
                </p:tgtEl>
              </p:cMediaNode>
            </p:audio>
          </p:childTnLst>
        </p:cTn>
      </p:par>
    </p:tnLst>
    <p:bldLst>
      <p:bldP spid="232450" grpId="0"/>
      <p:bldP spid="232477" grpId="0" animBg="1"/>
      <p:bldP spid="232478" grpId="0" animBg="1"/>
      <p:bldP spid="232479" grpId="0" animBg="1"/>
      <p:bldP spid="232480" grpId="0" animBg="1"/>
      <p:bldP spid="232481" grpId="0" animBg="1"/>
      <p:bldP spid="232482" grpId="0" animBg="1"/>
      <p:bldP spid="232483" grpId="0" animBg="1"/>
      <p:bldP spid="232483" grpId="1" animBg="1"/>
      <p:bldP spid="232484" grpId="0" animBg="1"/>
      <p:bldP spid="232484" grpId="1" animBg="1"/>
      <p:bldP spid="232485" grpId="0" animBg="1"/>
      <p:bldP spid="232485" grpId="1" animBg="1"/>
      <p:bldP spid="232486" grpId="0" animBg="1"/>
      <p:bldP spid="232486" grpId="1" animBg="1"/>
      <p:bldP spid="232487" grpId="0" animBg="1"/>
      <p:bldP spid="232487" grpId="1" animBg="1"/>
      <p:bldP spid="232489" grpId="0" animBg="1"/>
      <p:bldP spid="232489" grpId="1" animBg="1"/>
    </p:bldLst>
  </p:timing>
</p:sld>
</file>

<file path=ppt/slides/slide2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610" name="Нижний колонтитул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www.themegallery.com</a:t>
            </a:r>
          </a:p>
        </p:txBody>
      </p:sp>
      <p:sp>
        <p:nvSpPr>
          <p:cNvPr id="23245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928670"/>
          </a:xfrm>
        </p:spPr>
        <p:txBody>
          <a:bodyPr/>
          <a:lstStyle/>
          <a:p>
            <a:pPr algn="ctr" eaLnBrk="1" hangingPunct="1"/>
            <a:r>
              <a:rPr lang="ru-RU" dirty="0" smtClean="0"/>
              <a:t>Какой город защищали герои-панфиловцы? </a:t>
            </a:r>
            <a:endParaRPr lang="en-US" dirty="0" smtClean="0">
              <a:solidFill>
                <a:schemeClr val="accent1"/>
              </a:solidFill>
              <a:latin typeface="Georgia" pitchFamily="18" charset="0"/>
            </a:endParaRPr>
          </a:p>
        </p:txBody>
      </p:sp>
      <p:sp>
        <p:nvSpPr>
          <p:cNvPr id="196612" name="AutoShape 3"/>
          <p:cNvSpPr>
            <a:spLocks noChangeAspect="1" noChangeArrowheads="1" noTextEdit="1"/>
          </p:cNvSpPr>
          <p:nvPr/>
        </p:nvSpPr>
        <p:spPr bwMode="gray">
          <a:xfrm>
            <a:off x="3222625" y="2995613"/>
            <a:ext cx="909638" cy="124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96613" name="AutoShape 4"/>
          <p:cNvSpPr>
            <a:spLocks noChangeAspect="1" noChangeArrowheads="1" noTextEdit="1"/>
          </p:cNvSpPr>
          <p:nvPr/>
        </p:nvSpPr>
        <p:spPr bwMode="gray">
          <a:xfrm flipH="1">
            <a:off x="4868863" y="2995613"/>
            <a:ext cx="909637" cy="124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96614" name="Text Box 5"/>
          <p:cNvSpPr txBox="1">
            <a:spLocks noChangeArrowheads="1"/>
          </p:cNvSpPr>
          <p:nvPr/>
        </p:nvSpPr>
        <p:spPr bwMode="auto">
          <a:xfrm>
            <a:off x="3886200" y="1571625"/>
            <a:ext cx="1228725" cy="6699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sz="2400" b="1">
                <a:solidFill>
                  <a:srgbClr val="000000"/>
                </a:solidFill>
              </a:rPr>
              <a:t>Title</a:t>
            </a:r>
          </a:p>
          <a:p>
            <a:pPr algn="ctr" eaLnBrk="0" hangingPunct="0"/>
            <a:r>
              <a:rPr lang="en-US" sz="1400">
                <a:solidFill>
                  <a:srgbClr val="000000"/>
                </a:solidFill>
              </a:rPr>
              <a:t>Add your text</a:t>
            </a:r>
          </a:p>
        </p:txBody>
      </p:sp>
      <p:sp>
        <p:nvSpPr>
          <p:cNvPr id="196615" name="Rectangle 6"/>
          <p:cNvSpPr>
            <a:spLocks noChangeArrowheads="1"/>
          </p:cNvSpPr>
          <p:nvPr/>
        </p:nvSpPr>
        <p:spPr bwMode="auto">
          <a:xfrm>
            <a:off x="5795963" y="6165850"/>
            <a:ext cx="3348037" cy="692150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aphicFrame>
        <p:nvGraphicFramePr>
          <p:cNvPr id="232613" name="Group 165"/>
          <p:cNvGraphicFramePr>
            <a:graphicFrameLocks noGrp="1"/>
          </p:cNvGraphicFramePr>
          <p:nvPr>
            <p:ph idx="1"/>
          </p:nvPr>
        </p:nvGraphicFramePr>
        <p:xfrm>
          <a:off x="928662" y="5143512"/>
          <a:ext cx="6357984" cy="1171575"/>
        </p:xfrm>
        <a:graphic>
          <a:graphicData uri="http://schemas.openxmlformats.org/drawingml/2006/table">
            <a:tbl>
              <a:tblPr/>
              <a:tblGrid>
                <a:gridCol w="1059664"/>
                <a:gridCol w="1059664"/>
                <a:gridCol w="1059664"/>
                <a:gridCol w="1059664"/>
                <a:gridCol w="1059664"/>
                <a:gridCol w="1059664"/>
              </a:tblGrid>
              <a:tr h="11715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32477" name="WordArt 29"/>
          <p:cNvSpPr>
            <a:spLocks noChangeArrowheads="1" noChangeShapeType="1" noTextEdit="1"/>
          </p:cNvSpPr>
          <p:nvPr/>
        </p:nvSpPr>
        <p:spPr bwMode="auto">
          <a:xfrm>
            <a:off x="6357950" y="5286388"/>
            <a:ext cx="647700" cy="7905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9525">
                  <a:solidFill>
                    <a:srgbClr val="FF66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Georgia"/>
              </a:rPr>
              <a:t>А</a:t>
            </a:r>
            <a:endParaRPr lang="ru-RU" sz="3600" b="1" kern="10" dirty="0">
              <a:ln w="9525">
                <a:solidFill>
                  <a:srgbClr val="FF6600"/>
                </a:solidFill>
                <a:round/>
                <a:headEnd/>
                <a:tailEnd/>
              </a:ln>
              <a:solidFill>
                <a:srgbClr val="FF0000"/>
              </a:solidFill>
              <a:latin typeface="Georgia"/>
            </a:endParaRPr>
          </a:p>
        </p:txBody>
      </p:sp>
      <p:sp>
        <p:nvSpPr>
          <p:cNvPr id="232478" name="WordArt 30"/>
          <p:cNvSpPr>
            <a:spLocks noChangeArrowheads="1" noChangeShapeType="1" noTextEdit="1"/>
          </p:cNvSpPr>
          <p:nvPr/>
        </p:nvSpPr>
        <p:spPr bwMode="auto">
          <a:xfrm>
            <a:off x="5357818" y="5286388"/>
            <a:ext cx="647700" cy="7905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9525">
                  <a:solidFill>
                    <a:srgbClr val="FF66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Georgia"/>
              </a:rPr>
              <a:t>В</a:t>
            </a:r>
            <a:endParaRPr lang="ru-RU" sz="3600" b="1" kern="10" dirty="0">
              <a:ln w="9525">
                <a:solidFill>
                  <a:srgbClr val="FF6600"/>
                </a:solidFill>
                <a:round/>
                <a:headEnd/>
                <a:tailEnd/>
              </a:ln>
              <a:solidFill>
                <a:srgbClr val="FF0000"/>
              </a:solidFill>
              <a:latin typeface="Georgia"/>
            </a:endParaRPr>
          </a:p>
        </p:txBody>
      </p:sp>
      <p:sp>
        <p:nvSpPr>
          <p:cNvPr id="232479" name="WordArt 31"/>
          <p:cNvSpPr>
            <a:spLocks noChangeArrowheads="1" noChangeShapeType="1" noTextEdit="1"/>
          </p:cNvSpPr>
          <p:nvPr/>
        </p:nvSpPr>
        <p:spPr bwMode="auto">
          <a:xfrm>
            <a:off x="4286248" y="5286388"/>
            <a:ext cx="647700" cy="7905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9525">
                  <a:solidFill>
                    <a:srgbClr val="FF66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Georgia"/>
              </a:rPr>
              <a:t>К</a:t>
            </a:r>
            <a:endParaRPr lang="ru-RU" sz="3600" b="1" kern="10" dirty="0">
              <a:ln w="9525">
                <a:solidFill>
                  <a:srgbClr val="FF6600"/>
                </a:solidFill>
                <a:round/>
                <a:headEnd/>
                <a:tailEnd/>
              </a:ln>
              <a:solidFill>
                <a:srgbClr val="FF0000"/>
              </a:solidFill>
              <a:latin typeface="Georgia"/>
            </a:endParaRPr>
          </a:p>
        </p:txBody>
      </p:sp>
      <p:sp>
        <p:nvSpPr>
          <p:cNvPr id="232480" name="WordArt 32"/>
          <p:cNvSpPr>
            <a:spLocks noChangeArrowheads="1" noChangeShapeType="1" noTextEdit="1"/>
          </p:cNvSpPr>
          <p:nvPr/>
        </p:nvSpPr>
        <p:spPr bwMode="auto">
          <a:xfrm>
            <a:off x="3214678" y="5286388"/>
            <a:ext cx="785818" cy="85725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9525">
                  <a:solidFill>
                    <a:srgbClr val="FF66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Georgia"/>
              </a:rPr>
              <a:t>С</a:t>
            </a:r>
            <a:endParaRPr lang="ru-RU" sz="3600" b="1" kern="10" dirty="0">
              <a:ln w="9525">
                <a:solidFill>
                  <a:srgbClr val="FF6600"/>
                </a:solidFill>
                <a:round/>
                <a:headEnd/>
                <a:tailEnd/>
              </a:ln>
              <a:solidFill>
                <a:srgbClr val="FF0000"/>
              </a:solidFill>
              <a:latin typeface="Georgia"/>
            </a:endParaRPr>
          </a:p>
        </p:txBody>
      </p:sp>
      <p:sp>
        <p:nvSpPr>
          <p:cNvPr id="232481" name="WordArt 33"/>
          <p:cNvSpPr>
            <a:spLocks noChangeArrowheads="1" noChangeShapeType="1" noTextEdit="1"/>
          </p:cNvSpPr>
          <p:nvPr/>
        </p:nvSpPr>
        <p:spPr bwMode="auto">
          <a:xfrm>
            <a:off x="2143108" y="5286388"/>
            <a:ext cx="714380" cy="7889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9525">
                  <a:solidFill>
                    <a:srgbClr val="FF66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Georgia"/>
              </a:rPr>
              <a:t>О</a:t>
            </a:r>
            <a:endParaRPr lang="ru-RU" sz="3600" b="1" kern="10" dirty="0">
              <a:ln w="9525">
                <a:solidFill>
                  <a:srgbClr val="FF6600"/>
                </a:solidFill>
                <a:round/>
                <a:headEnd/>
                <a:tailEnd/>
              </a:ln>
              <a:solidFill>
                <a:srgbClr val="FF0000"/>
              </a:solidFill>
              <a:latin typeface="Georgia"/>
            </a:endParaRPr>
          </a:p>
        </p:txBody>
      </p:sp>
      <p:sp>
        <p:nvSpPr>
          <p:cNvPr id="232482" name="WordArt 34"/>
          <p:cNvSpPr>
            <a:spLocks noChangeArrowheads="1" noChangeShapeType="1" noTextEdit="1"/>
          </p:cNvSpPr>
          <p:nvPr/>
        </p:nvSpPr>
        <p:spPr bwMode="auto">
          <a:xfrm>
            <a:off x="1071538" y="5286388"/>
            <a:ext cx="647700" cy="7905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9525">
                  <a:solidFill>
                    <a:srgbClr val="FF66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Georgia"/>
              </a:rPr>
              <a:t>М</a:t>
            </a:r>
            <a:endParaRPr lang="ru-RU" sz="3600" b="1" kern="10" dirty="0">
              <a:ln w="9525">
                <a:solidFill>
                  <a:srgbClr val="FF6600"/>
                </a:solidFill>
                <a:round/>
                <a:headEnd/>
                <a:tailEnd/>
              </a:ln>
              <a:solidFill>
                <a:srgbClr val="FF0000"/>
              </a:solidFill>
              <a:latin typeface="Georgia"/>
            </a:endParaRPr>
          </a:p>
        </p:txBody>
      </p:sp>
      <p:sp>
        <p:nvSpPr>
          <p:cNvPr id="232483" name="WordArt 35"/>
          <p:cNvSpPr>
            <a:spLocks noChangeArrowheads="1" noChangeShapeType="1" noTextEdit="1"/>
          </p:cNvSpPr>
          <p:nvPr/>
        </p:nvSpPr>
        <p:spPr bwMode="auto">
          <a:xfrm>
            <a:off x="2143108" y="5286388"/>
            <a:ext cx="647700" cy="7905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9525">
                  <a:solidFill>
                    <a:srgbClr val="FF66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Georgia"/>
              </a:rPr>
              <a:t>5</a:t>
            </a:r>
            <a:endParaRPr lang="ru-RU" sz="3600" b="1" kern="10" dirty="0">
              <a:ln w="9525">
                <a:solidFill>
                  <a:srgbClr val="FF6600"/>
                </a:solidFill>
                <a:round/>
                <a:headEnd/>
                <a:tailEnd/>
              </a:ln>
              <a:solidFill>
                <a:srgbClr val="FFFF00"/>
              </a:solidFill>
              <a:latin typeface="Georgia"/>
            </a:endParaRPr>
          </a:p>
        </p:txBody>
      </p:sp>
      <p:sp>
        <p:nvSpPr>
          <p:cNvPr id="232484" name="WordArt 36"/>
          <p:cNvSpPr>
            <a:spLocks noChangeArrowheads="1" noChangeShapeType="1" noTextEdit="1"/>
          </p:cNvSpPr>
          <p:nvPr/>
        </p:nvSpPr>
        <p:spPr bwMode="auto">
          <a:xfrm>
            <a:off x="1071538" y="5286388"/>
            <a:ext cx="647700" cy="7905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9525">
                  <a:solidFill>
                    <a:srgbClr val="FF66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Georgia"/>
              </a:rPr>
              <a:t>4</a:t>
            </a:r>
            <a:endParaRPr lang="ru-RU" sz="3600" b="1" kern="10" dirty="0">
              <a:ln w="9525">
                <a:solidFill>
                  <a:srgbClr val="FF6600"/>
                </a:solidFill>
                <a:round/>
                <a:headEnd/>
                <a:tailEnd/>
              </a:ln>
              <a:solidFill>
                <a:srgbClr val="FFFF00"/>
              </a:solidFill>
              <a:latin typeface="Georgia"/>
            </a:endParaRPr>
          </a:p>
        </p:txBody>
      </p:sp>
      <p:sp>
        <p:nvSpPr>
          <p:cNvPr id="232485" name="WordArt 37"/>
          <p:cNvSpPr>
            <a:spLocks noChangeArrowheads="1" noChangeShapeType="1" noTextEdit="1"/>
          </p:cNvSpPr>
          <p:nvPr/>
        </p:nvSpPr>
        <p:spPr bwMode="auto">
          <a:xfrm>
            <a:off x="3214678" y="5286388"/>
            <a:ext cx="719138" cy="85725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9525">
                  <a:solidFill>
                    <a:srgbClr val="FF66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Georgia"/>
              </a:rPr>
              <a:t>6</a:t>
            </a:r>
            <a:endParaRPr lang="ru-RU" sz="3600" b="1" kern="10" dirty="0">
              <a:ln w="9525">
                <a:solidFill>
                  <a:srgbClr val="FF6600"/>
                </a:solidFill>
                <a:round/>
                <a:headEnd/>
                <a:tailEnd/>
              </a:ln>
              <a:solidFill>
                <a:srgbClr val="FFFF00"/>
              </a:solidFill>
              <a:latin typeface="Georgia"/>
            </a:endParaRPr>
          </a:p>
        </p:txBody>
      </p:sp>
      <p:sp>
        <p:nvSpPr>
          <p:cNvPr id="232486" name="WordArt 38"/>
          <p:cNvSpPr>
            <a:spLocks noChangeArrowheads="1" noChangeShapeType="1" noTextEdit="1"/>
          </p:cNvSpPr>
          <p:nvPr/>
        </p:nvSpPr>
        <p:spPr bwMode="auto">
          <a:xfrm>
            <a:off x="4286248" y="5286388"/>
            <a:ext cx="647700" cy="7905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9525">
                  <a:solidFill>
                    <a:srgbClr val="FF66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Georgia"/>
              </a:rPr>
              <a:t>4</a:t>
            </a:r>
            <a:endParaRPr lang="ru-RU" sz="3600" b="1" kern="10" dirty="0">
              <a:ln w="9525">
                <a:solidFill>
                  <a:srgbClr val="FF6600"/>
                </a:solidFill>
                <a:round/>
                <a:headEnd/>
                <a:tailEnd/>
              </a:ln>
              <a:solidFill>
                <a:srgbClr val="FFFF00"/>
              </a:solidFill>
              <a:latin typeface="Georgia"/>
            </a:endParaRPr>
          </a:p>
        </p:txBody>
      </p:sp>
      <p:sp>
        <p:nvSpPr>
          <p:cNvPr id="232487" name="WordArt 39"/>
          <p:cNvSpPr>
            <a:spLocks noChangeArrowheads="1" noChangeShapeType="1" noTextEdit="1"/>
          </p:cNvSpPr>
          <p:nvPr/>
        </p:nvSpPr>
        <p:spPr bwMode="auto">
          <a:xfrm>
            <a:off x="5357818" y="5286388"/>
            <a:ext cx="647700" cy="7905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9525">
                  <a:solidFill>
                    <a:srgbClr val="FF66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Georgia"/>
              </a:rPr>
              <a:t>1</a:t>
            </a:r>
            <a:endParaRPr lang="ru-RU" sz="3600" b="1" kern="10" dirty="0">
              <a:ln w="9525">
                <a:solidFill>
                  <a:srgbClr val="FF6600"/>
                </a:solidFill>
                <a:round/>
                <a:headEnd/>
                <a:tailEnd/>
              </a:ln>
              <a:solidFill>
                <a:srgbClr val="FFFF00"/>
              </a:solidFill>
              <a:latin typeface="Georgia"/>
            </a:endParaRPr>
          </a:p>
        </p:txBody>
      </p:sp>
      <p:sp>
        <p:nvSpPr>
          <p:cNvPr id="232488" name="WordArt 40"/>
          <p:cNvSpPr>
            <a:spLocks noChangeArrowheads="1" noChangeShapeType="1" noTextEdit="1"/>
          </p:cNvSpPr>
          <p:nvPr/>
        </p:nvSpPr>
        <p:spPr bwMode="auto">
          <a:xfrm>
            <a:off x="6357950" y="5286388"/>
            <a:ext cx="647700" cy="7905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9525">
                  <a:solidFill>
                    <a:srgbClr val="FF66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Georgia"/>
              </a:rPr>
              <a:t>1</a:t>
            </a:r>
            <a:endParaRPr lang="ru-RU" sz="3600" b="1" kern="10" dirty="0">
              <a:ln w="9525">
                <a:solidFill>
                  <a:srgbClr val="FF6600"/>
                </a:solidFill>
                <a:round/>
                <a:headEnd/>
                <a:tailEnd/>
              </a:ln>
              <a:solidFill>
                <a:srgbClr val="FFFF00"/>
              </a:solidFill>
              <a:latin typeface="Georgia"/>
            </a:endParaRPr>
          </a:p>
        </p:txBody>
      </p:sp>
      <p:graphicFrame>
        <p:nvGraphicFramePr>
          <p:cNvPr id="232491" name="Group 43"/>
          <p:cNvGraphicFramePr>
            <a:graphicFrameLocks noGrp="1"/>
          </p:cNvGraphicFramePr>
          <p:nvPr/>
        </p:nvGraphicFramePr>
        <p:xfrm>
          <a:off x="900113" y="908050"/>
          <a:ext cx="7559675" cy="3816352"/>
        </p:xfrm>
        <a:graphic>
          <a:graphicData uri="http://schemas.openxmlformats.org/drawingml/2006/table">
            <a:tbl>
              <a:tblPr/>
              <a:tblGrid>
                <a:gridCol w="2519362"/>
                <a:gridCol w="2520950"/>
                <a:gridCol w="2519363"/>
              </a:tblGrid>
              <a:tr h="9540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540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540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540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2" name="Group 65"/>
          <p:cNvGrpSpPr>
            <a:grpSpLocks/>
          </p:cNvGrpSpPr>
          <p:nvPr/>
        </p:nvGrpSpPr>
        <p:grpSpPr bwMode="auto">
          <a:xfrm>
            <a:off x="900113" y="981075"/>
            <a:ext cx="2519362" cy="863600"/>
            <a:chOff x="567" y="618"/>
            <a:chExt cx="1587" cy="544"/>
          </a:xfrm>
        </p:grpSpPr>
        <p:grpSp>
          <p:nvGrpSpPr>
            <p:cNvPr id="3" name="Group 66"/>
            <p:cNvGrpSpPr>
              <a:grpSpLocks/>
            </p:cNvGrpSpPr>
            <p:nvPr/>
          </p:nvGrpSpPr>
          <p:grpSpPr bwMode="auto">
            <a:xfrm>
              <a:off x="567" y="618"/>
              <a:ext cx="1587" cy="544"/>
              <a:chOff x="1997" y="1314"/>
              <a:chExt cx="1889" cy="1009"/>
            </a:xfrm>
          </p:grpSpPr>
          <p:grpSp>
            <p:nvGrpSpPr>
              <p:cNvPr id="4" name="Group 67"/>
              <p:cNvGrpSpPr>
                <a:grpSpLocks/>
              </p:cNvGrpSpPr>
              <p:nvPr/>
            </p:nvGrpSpPr>
            <p:grpSpPr bwMode="auto">
              <a:xfrm>
                <a:off x="1997" y="1404"/>
                <a:ext cx="1889" cy="919"/>
                <a:chOff x="1973" y="1027"/>
                <a:chExt cx="1926" cy="937"/>
              </a:xfrm>
            </p:grpSpPr>
            <p:sp>
              <p:nvSpPr>
                <p:cNvPr id="232516" name="Oval 68"/>
                <p:cNvSpPr>
                  <a:spLocks noChangeArrowheads="1"/>
                </p:cNvSpPr>
                <p:nvPr/>
              </p:nvSpPr>
              <p:spPr bwMode="gray">
                <a:xfrm>
                  <a:off x="1994" y="1058"/>
                  <a:ext cx="1905" cy="906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/>
                    </a:gs>
                    <a:gs pos="100000">
                      <a:schemeClr val="hlink">
                        <a:gamma/>
                        <a:shade val="48627"/>
                        <a:invGamma/>
                      </a:schemeClr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232517" name="Oval 69"/>
                <p:cNvSpPr>
                  <a:spLocks noChangeArrowheads="1"/>
                </p:cNvSpPr>
                <p:nvPr/>
              </p:nvSpPr>
              <p:spPr bwMode="gray">
                <a:xfrm>
                  <a:off x="1973" y="1034"/>
                  <a:ext cx="1905" cy="900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>
                        <a:gamma/>
                        <a:tint val="44314"/>
                        <a:invGamma/>
                      </a:schemeClr>
                    </a:gs>
                    <a:gs pos="100000">
                      <a:schemeClr val="hlink"/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  <p:sp>
            <p:nvSpPr>
              <p:cNvPr id="232518" name="Oval 70"/>
              <p:cNvSpPr>
                <a:spLocks noChangeArrowheads="1"/>
              </p:cNvSpPr>
              <p:nvPr/>
            </p:nvSpPr>
            <p:spPr bwMode="gray">
              <a:xfrm>
                <a:off x="2086" y="1314"/>
                <a:ext cx="1690" cy="846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32519" name="Oval 71"/>
              <p:cNvSpPr>
                <a:spLocks noChangeArrowheads="1"/>
              </p:cNvSpPr>
              <p:nvPr/>
            </p:nvSpPr>
            <p:spPr bwMode="gray">
              <a:xfrm>
                <a:off x="2108" y="1320"/>
                <a:ext cx="1650" cy="824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gamma/>
                      <a:tint val="34902"/>
                      <a:invGamma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32520" name="Oval 72"/>
              <p:cNvSpPr>
                <a:spLocks noChangeArrowheads="1"/>
              </p:cNvSpPr>
              <p:nvPr/>
            </p:nvSpPr>
            <p:spPr bwMode="gray">
              <a:xfrm>
                <a:off x="2126" y="1327"/>
                <a:ext cx="1570" cy="770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79216"/>
                      <a:invGamma/>
                    </a:schemeClr>
                  </a:gs>
                  <a:gs pos="100000">
                    <a:schemeClr val="accent1">
                      <a:alpha val="48000"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32521" name="Oval 73"/>
              <p:cNvSpPr>
                <a:spLocks noChangeArrowheads="1"/>
              </p:cNvSpPr>
              <p:nvPr/>
            </p:nvSpPr>
            <p:spPr bwMode="gray">
              <a:xfrm>
                <a:off x="2208" y="1344"/>
                <a:ext cx="1382" cy="625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tint val="0"/>
                      <a:invGamma/>
                    </a:schemeClr>
                  </a:gs>
                  <a:gs pos="100000">
                    <a:schemeClr val="accent1">
                      <a:alpha val="38000"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</p:grpSp>
        <p:sp>
          <p:nvSpPr>
            <p:cNvPr id="196762" name="WordArt 74"/>
            <p:cNvSpPr>
              <a:spLocks noChangeArrowheads="1" noChangeShapeType="1" noTextEdit="1"/>
            </p:cNvSpPr>
            <p:nvPr/>
          </p:nvSpPr>
          <p:spPr bwMode="auto">
            <a:xfrm>
              <a:off x="884" y="618"/>
              <a:ext cx="906" cy="49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b="1" i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effectLst>
                    <a:outerShdw dist="35921" dir="2700000" algn="ctr" rotWithShape="0">
                      <a:srgbClr val="808080">
                        <a:alpha val="79999"/>
                      </a:srgbClr>
                    </a:outerShdw>
                  </a:effectLst>
                  <a:latin typeface="Georgia"/>
                </a:rPr>
                <a:t>1</a:t>
              </a:r>
            </a:p>
            <a:p>
              <a:pPr algn="ctr"/>
              <a:r>
                <a:rPr lang="ru-RU" sz="3600" b="1" i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effectLst>
                    <a:outerShdw dist="35921" dir="2700000" algn="ctr" rotWithShape="0">
                      <a:srgbClr val="808080">
                        <a:alpha val="79999"/>
                      </a:srgbClr>
                    </a:outerShdw>
                  </a:effectLst>
                  <a:latin typeface="Georgia"/>
                </a:rPr>
                <a:t>абв</a:t>
              </a:r>
            </a:p>
          </p:txBody>
        </p:sp>
      </p:grpSp>
      <p:grpSp>
        <p:nvGrpSpPr>
          <p:cNvPr id="5" name="Group 75"/>
          <p:cNvGrpSpPr>
            <a:grpSpLocks/>
          </p:cNvGrpSpPr>
          <p:nvPr/>
        </p:nvGrpSpPr>
        <p:grpSpPr bwMode="auto">
          <a:xfrm>
            <a:off x="3419475" y="981075"/>
            <a:ext cx="2519363" cy="863600"/>
            <a:chOff x="567" y="618"/>
            <a:chExt cx="1587" cy="544"/>
          </a:xfrm>
        </p:grpSpPr>
        <p:grpSp>
          <p:nvGrpSpPr>
            <p:cNvPr id="6" name="Group 76"/>
            <p:cNvGrpSpPr>
              <a:grpSpLocks/>
            </p:cNvGrpSpPr>
            <p:nvPr/>
          </p:nvGrpSpPr>
          <p:grpSpPr bwMode="auto">
            <a:xfrm>
              <a:off x="567" y="618"/>
              <a:ext cx="1587" cy="544"/>
              <a:chOff x="1997" y="1314"/>
              <a:chExt cx="1889" cy="1009"/>
            </a:xfrm>
          </p:grpSpPr>
          <p:grpSp>
            <p:nvGrpSpPr>
              <p:cNvPr id="7" name="Group 77"/>
              <p:cNvGrpSpPr>
                <a:grpSpLocks/>
              </p:cNvGrpSpPr>
              <p:nvPr/>
            </p:nvGrpSpPr>
            <p:grpSpPr bwMode="auto">
              <a:xfrm>
                <a:off x="1997" y="1404"/>
                <a:ext cx="1889" cy="919"/>
                <a:chOff x="1973" y="1027"/>
                <a:chExt cx="1926" cy="937"/>
              </a:xfrm>
            </p:grpSpPr>
            <p:sp>
              <p:nvSpPr>
                <p:cNvPr id="232526" name="Oval 78"/>
                <p:cNvSpPr>
                  <a:spLocks noChangeArrowheads="1"/>
                </p:cNvSpPr>
                <p:nvPr/>
              </p:nvSpPr>
              <p:spPr bwMode="gray">
                <a:xfrm>
                  <a:off x="1994" y="1058"/>
                  <a:ext cx="1905" cy="906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/>
                    </a:gs>
                    <a:gs pos="100000">
                      <a:schemeClr val="hlink">
                        <a:gamma/>
                        <a:shade val="48627"/>
                        <a:invGamma/>
                      </a:schemeClr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232527" name="Oval 79"/>
                <p:cNvSpPr>
                  <a:spLocks noChangeArrowheads="1"/>
                </p:cNvSpPr>
                <p:nvPr/>
              </p:nvSpPr>
              <p:spPr bwMode="gray">
                <a:xfrm>
                  <a:off x="1973" y="1034"/>
                  <a:ext cx="1905" cy="900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>
                        <a:gamma/>
                        <a:tint val="44314"/>
                        <a:invGamma/>
                      </a:schemeClr>
                    </a:gs>
                    <a:gs pos="100000">
                      <a:schemeClr val="hlink"/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  <p:sp>
            <p:nvSpPr>
              <p:cNvPr id="232528" name="Oval 80"/>
              <p:cNvSpPr>
                <a:spLocks noChangeArrowheads="1"/>
              </p:cNvSpPr>
              <p:nvPr/>
            </p:nvSpPr>
            <p:spPr bwMode="gray">
              <a:xfrm>
                <a:off x="2086" y="1314"/>
                <a:ext cx="1690" cy="846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32529" name="Oval 81"/>
              <p:cNvSpPr>
                <a:spLocks noChangeArrowheads="1"/>
              </p:cNvSpPr>
              <p:nvPr/>
            </p:nvSpPr>
            <p:spPr bwMode="gray">
              <a:xfrm>
                <a:off x="2108" y="1320"/>
                <a:ext cx="1650" cy="824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gamma/>
                      <a:tint val="34902"/>
                      <a:invGamma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32530" name="Oval 82"/>
              <p:cNvSpPr>
                <a:spLocks noChangeArrowheads="1"/>
              </p:cNvSpPr>
              <p:nvPr/>
            </p:nvSpPr>
            <p:spPr bwMode="gray">
              <a:xfrm>
                <a:off x="2126" y="1327"/>
                <a:ext cx="1570" cy="770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79216"/>
                      <a:invGamma/>
                    </a:schemeClr>
                  </a:gs>
                  <a:gs pos="100000">
                    <a:schemeClr val="accent1">
                      <a:alpha val="48000"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32531" name="Oval 83"/>
              <p:cNvSpPr>
                <a:spLocks noChangeArrowheads="1"/>
              </p:cNvSpPr>
              <p:nvPr/>
            </p:nvSpPr>
            <p:spPr bwMode="gray">
              <a:xfrm>
                <a:off x="2208" y="1344"/>
                <a:ext cx="1382" cy="625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tint val="0"/>
                      <a:invGamma/>
                    </a:schemeClr>
                  </a:gs>
                  <a:gs pos="100000">
                    <a:schemeClr val="accent1">
                      <a:alpha val="38000"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</p:grpSp>
        <p:sp>
          <p:nvSpPr>
            <p:cNvPr id="196753" name="WordArt 84"/>
            <p:cNvSpPr>
              <a:spLocks noChangeArrowheads="1" noChangeShapeType="1" noTextEdit="1"/>
            </p:cNvSpPr>
            <p:nvPr/>
          </p:nvSpPr>
          <p:spPr bwMode="auto">
            <a:xfrm>
              <a:off x="884" y="618"/>
              <a:ext cx="906" cy="49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b="1" i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effectLst>
                    <a:outerShdw dist="35921" dir="2700000" algn="ctr" rotWithShape="0">
                      <a:srgbClr val="808080">
                        <a:alpha val="79999"/>
                      </a:srgbClr>
                    </a:outerShdw>
                  </a:effectLst>
                  <a:latin typeface="Georgia"/>
                </a:rPr>
                <a:t>2</a:t>
              </a:r>
            </a:p>
            <a:p>
              <a:pPr algn="ctr"/>
              <a:r>
                <a:rPr lang="ru-RU" sz="3600" b="1" i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effectLst>
                    <a:outerShdw dist="35921" dir="2700000" algn="ctr" rotWithShape="0">
                      <a:srgbClr val="808080">
                        <a:alpha val="79999"/>
                      </a:srgbClr>
                    </a:outerShdw>
                  </a:effectLst>
                  <a:latin typeface="Georgia"/>
                </a:rPr>
                <a:t>где</a:t>
              </a:r>
            </a:p>
          </p:txBody>
        </p:sp>
      </p:grpSp>
      <p:grpSp>
        <p:nvGrpSpPr>
          <p:cNvPr id="8" name="Group 85"/>
          <p:cNvGrpSpPr>
            <a:grpSpLocks/>
          </p:cNvGrpSpPr>
          <p:nvPr/>
        </p:nvGrpSpPr>
        <p:grpSpPr bwMode="auto">
          <a:xfrm>
            <a:off x="5867400" y="981075"/>
            <a:ext cx="2519363" cy="863600"/>
            <a:chOff x="567" y="618"/>
            <a:chExt cx="1587" cy="544"/>
          </a:xfrm>
        </p:grpSpPr>
        <p:grpSp>
          <p:nvGrpSpPr>
            <p:cNvPr id="9" name="Group 86"/>
            <p:cNvGrpSpPr>
              <a:grpSpLocks/>
            </p:cNvGrpSpPr>
            <p:nvPr/>
          </p:nvGrpSpPr>
          <p:grpSpPr bwMode="auto">
            <a:xfrm>
              <a:off x="567" y="618"/>
              <a:ext cx="1587" cy="544"/>
              <a:chOff x="1997" y="1314"/>
              <a:chExt cx="1889" cy="1009"/>
            </a:xfrm>
          </p:grpSpPr>
          <p:grpSp>
            <p:nvGrpSpPr>
              <p:cNvPr id="10" name="Group 87"/>
              <p:cNvGrpSpPr>
                <a:grpSpLocks/>
              </p:cNvGrpSpPr>
              <p:nvPr/>
            </p:nvGrpSpPr>
            <p:grpSpPr bwMode="auto">
              <a:xfrm>
                <a:off x="1997" y="1404"/>
                <a:ext cx="1889" cy="919"/>
                <a:chOff x="1973" y="1027"/>
                <a:chExt cx="1926" cy="937"/>
              </a:xfrm>
            </p:grpSpPr>
            <p:sp>
              <p:nvSpPr>
                <p:cNvPr id="232536" name="Oval 88"/>
                <p:cNvSpPr>
                  <a:spLocks noChangeArrowheads="1"/>
                </p:cNvSpPr>
                <p:nvPr/>
              </p:nvSpPr>
              <p:spPr bwMode="gray">
                <a:xfrm>
                  <a:off x="1994" y="1058"/>
                  <a:ext cx="1905" cy="906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/>
                    </a:gs>
                    <a:gs pos="100000">
                      <a:schemeClr val="hlink">
                        <a:gamma/>
                        <a:shade val="48627"/>
                        <a:invGamma/>
                      </a:schemeClr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232537" name="Oval 89"/>
                <p:cNvSpPr>
                  <a:spLocks noChangeArrowheads="1"/>
                </p:cNvSpPr>
                <p:nvPr/>
              </p:nvSpPr>
              <p:spPr bwMode="gray">
                <a:xfrm>
                  <a:off x="1973" y="1034"/>
                  <a:ext cx="1905" cy="900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>
                        <a:gamma/>
                        <a:tint val="44314"/>
                        <a:invGamma/>
                      </a:schemeClr>
                    </a:gs>
                    <a:gs pos="100000">
                      <a:schemeClr val="hlink"/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  <p:sp>
            <p:nvSpPr>
              <p:cNvPr id="232538" name="Oval 90"/>
              <p:cNvSpPr>
                <a:spLocks noChangeArrowheads="1"/>
              </p:cNvSpPr>
              <p:nvPr/>
            </p:nvSpPr>
            <p:spPr bwMode="gray">
              <a:xfrm>
                <a:off x="2086" y="1314"/>
                <a:ext cx="1690" cy="846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32539" name="Oval 91"/>
              <p:cNvSpPr>
                <a:spLocks noChangeArrowheads="1"/>
              </p:cNvSpPr>
              <p:nvPr/>
            </p:nvSpPr>
            <p:spPr bwMode="gray">
              <a:xfrm>
                <a:off x="2108" y="1320"/>
                <a:ext cx="1650" cy="824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gamma/>
                      <a:tint val="34902"/>
                      <a:invGamma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32540" name="Oval 92"/>
              <p:cNvSpPr>
                <a:spLocks noChangeArrowheads="1"/>
              </p:cNvSpPr>
              <p:nvPr/>
            </p:nvSpPr>
            <p:spPr bwMode="gray">
              <a:xfrm>
                <a:off x="2126" y="1327"/>
                <a:ext cx="1570" cy="770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79216"/>
                      <a:invGamma/>
                    </a:schemeClr>
                  </a:gs>
                  <a:gs pos="100000">
                    <a:schemeClr val="accent1">
                      <a:alpha val="48000"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32541" name="Oval 93"/>
              <p:cNvSpPr>
                <a:spLocks noChangeArrowheads="1"/>
              </p:cNvSpPr>
              <p:nvPr/>
            </p:nvSpPr>
            <p:spPr bwMode="gray">
              <a:xfrm>
                <a:off x="2208" y="1344"/>
                <a:ext cx="1382" cy="625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tint val="0"/>
                      <a:invGamma/>
                    </a:schemeClr>
                  </a:gs>
                  <a:gs pos="100000">
                    <a:schemeClr val="accent1">
                      <a:alpha val="38000"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</p:grpSp>
        <p:sp>
          <p:nvSpPr>
            <p:cNvPr id="196744" name="WordArt 94"/>
            <p:cNvSpPr>
              <a:spLocks noChangeArrowheads="1" noChangeShapeType="1" noTextEdit="1"/>
            </p:cNvSpPr>
            <p:nvPr/>
          </p:nvSpPr>
          <p:spPr bwMode="auto">
            <a:xfrm>
              <a:off x="884" y="618"/>
              <a:ext cx="906" cy="49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b="1" i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effectLst>
                    <a:outerShdw dist="35921" dir="2700000" algn="ctr" rotWithShape="0">
                      <a:srgbClr val="808080">
                        <a:alpha val="79999"/>
                      </a:srgbClr>
                    </a:outerShdw>
                  </a:effectLst>
                  <a:latin typeface="Georgia"/>
                </a:rPr>
                <a:t>3</a:t>
              </a:r>
            </a:p>
            <a:p>
              <a:pPr algn="ctr"/>
              <a:r>
                <a:rPr lang="ru-RU" sz="3600" b="1" i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effectLst>
                    <a:outerShdw dist="35921" dir="2700000" algn="ctr" rotWithShape="0">
                      <a:srgbClr val="808080">
                        <a:alpha val="79999"/>
                      </a:srgbClr>
                    </a:outerShdw>
                  </a:effectLst>
                  <a:latin typeface="Georgia"/>
                </a:rPr>
                <a:t>жзи</a:t>
              </a:r>
            </a:p>
          </p:txBody>
        </p:sp>
      </p:grpSp>
      <p:grpSp>
        <p:nvGrpSpPr>
          <p:cNvPr id="11" name="Group 95"/>
          <p:cNvGrpSpPr>
            <a:grpSpLocks/>
          </p:cNvGrpSpPr>
          <p:nvPr/>
        </p:nvGrpSpPr>
        <p:grpSpPr bwMode="auto">
          <a:xfrm>
            <a:off x="971550" y="1916113"/>
            <a:ext cx="2519363" cy="863600"/>
            <a:chOff x="567" y="618"/>
            <a:chExt cx="1587" cy="544"/>
          </a:xfrm>
        </p:grpSpPr>
        <p:grpSp>
          <p:nvGrpSpPr>
            <p:cNvPr id="12" name="Group 96"/>
            <p:cNvGrpSpPr>
              <a:grpSpLocks/>
            </p:cNvGrpSpPr>
            <p:nvPr/>
          </p:nvGrpSpPr>
          <p:grpSpPr bwMode="auto">
            <a:xfrm>
              <a:off x="567" y="618"/>
              <a:ext cx="1587" cy="544"/>
              <a:chOff x="1997" y="1314"/>
              <a:chExt cx="1889" cy="1009"/>
            </a:xfrm>
          </p:grpSpPr>
          <p:grpSp>
            <p:nvGrpSpPr>
              <p:cNvPr id="13" name="Group 97"/>
              <p:cNvGrpSpPr>
                <a:grpSpLocks/>
              </p:cNvGrpSpPr>
              <p:nvPr/>
            </p:nvGrpSpPr>
            <p:grpSpPr bwMode="auto">
              <a:xfrm>
                <a:off x="1997" y="1404"/>
                <a:ext cx="1889" cy="919"/>
                <a:chOff x="1973" y="1027"/>
                <a:chExt cx="1926" cy="937"/>
              </a:xfrm>
            </p:grpSpPr>
            <p:sp>
              <p:nvSpPr>
                <p:cNvPr id="232546" name="Oval 98"/>
                <p:cNvSpPr>
                  <a:spLocks noChangeArrowheads="1"/>
                </p:cNvSpPr>
                <p:nvPr/>
              </p:nvSpPr>
              <p:spPr bwMode="gray">
                <a:xfrm>
                  <a:off x="1994" y="1058"/>
                  <a:ext cx="1905" cy="906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/>
                    </a:gs>
                    <a:gs pos="100000">
                      <a:schemeClr val="hlink">
                        <a:gamma/>
                        <a:shade val="48627"/>
                        <a:invGamma/>
                      </a:schemeClr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232547" name="Oval 99"/>
                <p:cNvSpPr>
                  <a:spLocks noChangeArrowheads="1"/>
                </p:cNvSpPr>
                <p:nvPr/>
              </p:nvSpPr>
              <p:spPr bwMode="gray">
                <a:xfrm>
                  <a:off x="1973" y="1034"/>
                  <a:ext cx="1905" cy="900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>
                        <a:gamma/>
                        <a:tint val="44314"/>
                        <a:invGamma/>
                      </a:schemeClr>
                    </a:gs>
                    <a:gs pos="100000">
                      <a:schemeClr val="hlink"/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  <p:sp>
            <p:nvSpPr>
              <p:cNvPr id="232548" name="Oval 100"/>
              <p:cNvSpPr>
                <a:spLocks noChangeArrowheads="1"/>
              </p:cNvSpPr>
              <p:nvPr/>
            </p:nvSpPr>
            <p:spPr bwMode="gray">
              <a:xfrm>
                <a:off x="2086" y="1314"/>
                <a:ext cx="1690" cy="846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32549" name="Oval 101"/>
              <p:cNvSpPr>
                <a:spLocks noChangeArrowheads="1"/>
              </p:cNvSpPr>
              <p:nvPr/>
            </p:nvSpPr>
            <p:spPr bwMode="gray">
              <a:xfrm>
                <a:off x="2108" y="1320"/>
                <a:ext cx="1650" cy="824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gamma/>
                      <a:tint val="34902"/>
                      <a:invGamma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32550" name="Oval 102"/>
              <p:cNvSpPr>
                <a:spLocks noChangeArrowheads="1"/>
              </p:cNvSpPr>
              <p:nvPr/>
            </p:nvSpPr>
            <p:spPr bwMode="gray">
              <a:xfrm>
                <a:off x="2126" y="1327"/>
                <a:ext cx="1570" cy="770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79216"/>
                      <a:invGamma/>
                    </a:schemeClr>
                  </a:gs>
                  <a:gs pos="100000">
                    <a:schemeClr val="accent1">
                      <a:alpha val="48000"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32551" name="Oval 103"/>
              <p:cNvSpPr>
                <a:spLocks noChangeArrowheads="1"/>
              </p:cNvSpPr>
              <p:nvPr/>
            </p:nvSpPr>
            <p:spPr bwMode="gray">
              <a:xfrm>
                <a:off x="2208" y="1344"/>
                <a:ext cx="1382" cy="625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tint val="0"/>
                      <a:invGamma/>
                    </a:schemeClr>
                  </a:gs>
                  <a:gs pos="100000">
                    <a:schemeClr val="accent1">
                      <a:alpha val="38000"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</p:grpSp>
        <p:sp>
          <p:nvSpPr>
            <p:cNvPr id="196735" name="WordArt 104"/>
            <p:cNvSpPr>
              <a:spLocks noChangeArrowheads="1" noChangeShapeType="1" noTextEdit="1"/>
            </p:cNvSpPr>
            <p:nvPr/>
          </p:nvSpPr>
          <p:spPr bwMode="auto">
            <a:xfrm>
              <a:off x="884" y="618"/>
              <a:ext cx="906" cy="49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b="1" i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effectLst>
                    <a:outerShdw dist="35921" dir="2700000" algn="ctr" rotWithShape="0">
                      <a:srgbClr val="808080">
                        <a:alpha val="79999"/>
                      </a:srgbClr>
                    </a:outerShdw>
                  </a:effectLst>
                  <a:latin typeface="Georgia"/>
                </a:rPr>
                <a:t>4</a:t>
              </a:r>
            </a:p>
            <a:p>
              <a:pPr algn="ctr"/>
              <a:r>
                <a:rPr lang="ru-RU" sz="3600" b="1" i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effectLst>
                    <a:outerShdw dist="35921" dir="2700000" algn="ctr" rotWithShape="0">
                      <a:srgbClr val="808080">
                        <a:alpha val="79999"/>
                      </a:srgbClr>
                    </a:outerShdw>
                  </a:effectLst>
                  <a:latin typeface="Georgia"/>
                </a:rPr>
                <a:t>клм</a:t>
              </a:r>
            </a:p>
          </p:txBody>
        </p:sp>
      </p:grpSp>
      <p:grpSp>
        <p:nvGrpSpPr>
          <p:cNvPr id="14" name="Group 105"/>
          <p:cNvGrpSpPr>
            <a:grpSpLocks/>
          </p:cNvGrpSpPr>
          <p:nvPr/>
        </p:nvGrpSpPr>
        <p:grpSpPr bwMode="auto">
          <a:xfrm>
            <a:off x="3348038" y="1844675"/>
            <a:ext cx="2519362" cy="863600"/>
            <a:chOff x="567" y="618"/>
            <a:chExt cx="1587" cy="544"/>
          </a:xfrm>
        </p:grpSpPr>
        <p:grpSp>
          <p:nvGrpSpPr>
            <p:cNvPr id="15" name="Group 106"/>
            <p:cNvGrpSpPr>
              <a:grpSpLocks/>
            </p:cNvGrpSpPr>
            <p:nvPr/>
          </p:nvGrpSpPr>
          <p:grpSpPr bwMode="auto">
            <a:xfrm>
              <a:off x="567" y="618"/>
              <a:ext cx="1587" cy="544"/>
              <a:chOff x="1997" y="1314"/>
              <a:chExt cx="1889" cy="1009"/>
            </a:xfrm>
          </p:grpSpPr>
          <p:grpSp>
            <p:nvGrpSpPr>
              <p:cNvPr id="16" name="Group 107"/>
              <p:cNvGrpSpPr>
                <a:grpSpLocks/>
              </p:cNvGrpSpPr>
              <p:nvPr/>
            </p:nvGrpSpPr>
            <p:grpSpPr bwMode="auto">
              <a:xfrm>
                <a:off x="1997" y="1404"/>
                <a:ext cx="1889" cy="919"/>
                <a:chOff x="1973" y="1027"/>
                <a:chExt cx="1926" cy="937"/>
              </a:xfrm>
            </p:grpSpPr>
            <p:sp>
              <p:nvSpPr>
                <p:cNvPr id="232556" name="Oval 108"/>
                <p:cNvSpPr>
                  <a:spLocks noChangeArrowheads="1"/>
                </p:cNvSpPr>
                <p:nvPr/>
              </p:nvSpPr>
              <p:spPr bwMode="gray">
                <a:xfrm>
                  <a:off x="1994" y="1058"/>
                  <a:ext cx="1905" cy="906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/>
                    </a:gs>
                    <a:gs pos="100000">
                      <a:schemeClr val="hlink">
                        <a:gamma/>
                        <a:shade val="48627"/>
                        <a:invGamma/>
                      </a:schemeClr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232557" name="Oval 109"/>
                <p:cNvSpPr>
                  <a:spLocks noChangeArrowheads="1"/>
                </p:cNvSpPr>
                <p:nvPr/>
              </p:nvSpPr>
              <p:spPr bwMode="gray">
                <a:xfrm>
                  <a:off x="1973" y="1034"/>
                  <a:ext cx="1905" cy="900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>
                        <a:gamma/>
                        <a:tint val="44314"/>
                        <a:invGamma/>
                      </a:schemeClr>
                    </a:gs>
                    <a:gs pos="100000">
                      <a:schemeClr val="hlink"/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  <p:sp>
            <p:nvSpPr>
              <p:cNvPr id="232558" name="Oval 110"/>
              <p:cNvSpPr>
                <a:spLocks noChangeArrowheads="1"/>
              </p:cNvSpPr>
              <p:nvPr/>
            </p:nvSpPr>
            <p:spPr bwMode="gray">
              <a:xfrm>
                <a:off x="2086" y="1314"/>
                <a:ext cx="1690" cy="846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32559" name="Oval 111"/>
              <p:cNvSpPr>
                <a:spLocks noChangeArrowheads="1"/>
              </p:cNvSpPr>
              <p:nvPr/>
            </p:nvSpPr>
            <p:spPr bwMode="gray">
              <a:xfrm>
                <a:off x="2108" y="1320"/>
                <a:ext cx="1650" cy="824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gamma/>
                      <a:tint val="34902"/>
                      <a:invGamma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32560" name="Oval 112"/>
              <p:cNvSpPr>
                <a:spLocks noChangeArrowheads="1"/>
              </p:cNvSpPr>
              <p:nvPr/>
            </p:nvSpPr>
            <p:spPr bwMode="gray">
              <a:xfrm>
                <a:off x="2126" y="1327"/>
                <a:ext cx="1570" cy="770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79216"/>
                      <a:invGamma/>
                    </a:schemeClr>
                  </a:gs>
                  <a:gs pos="100000">
                    <a:schemeClr val="accent1">
                      <a:alpha val="48000"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32561" name="Oval 113"/>
              <p:cNvSpPr>
                <a:spLocks noChangeArrowheads="1"/>
              </p:cNvSpPr>
              <p:nvPr/>
            </p:nvSpPr>
            <p:spPr bwMode="gray">
              <a:xfrm>
                <a:off x="2208" y="1344"/>
                <a:ext cx="1382" cy="625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tint val="0"/>
                      <a:invGamma/>
                    </a:schemeClr>
                  </a:gs>
                  <a:gs pos="100000">
                    <a:schemeClr val="accent1">
                      <a:alpha val="38000"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</p:grpSp>
        <p:sp>
          <p:nvSpPr>
            <p:cNvPr id="196726" name="WordArt 114"/>
            <p:cNvSpPr>
              <a:spLocks noChangeArrowheads="1" noChangeShapeType="1" noTextEdit="1"/>
            </p:cNvSpPr>
            <p:nvPr/>
          </p:nvSpPr>
          <p:spPr bwMode="auto">
            <a:xfrm>
              <a:off x="884" y="618"/>
              <a:ext cx="906" cy="49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b="1" i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effectLst>
                    <a:outerShdw dist="35921" dir="2700000" algn="ctr" rotWithShape="0">
                      <a:srgbClr val="808080">
                        <a:alpha val="79999"/>
                      </a:srgbClr>
                    </a:outerShdw>
                  </a:effectLst>
                  <a:latin typeface="Georgia"/>
                </a:rPr>
                <a:t>5</a:t>
              </a:r>
            </a:p>
            <a:p>
              <a:pPr algn="ctr"/>
              <a:r>
                <a:rPr lang="ru-RU" sz="3600" b="1" i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effectLst>
                    <a:outerShdw dist="35921" dir="2700000" algn="ctr" rotWithShape="0">
                      <a:srgbClr val="808080">
                        <a:alpha val="79999"/>
                      </a:srgbClr>
                    </a:outerShdw>
                  </a:effectLst>
                  <a:latin typeface="Georgia"/>
                </a:rPr>
                <a:t>ноп</a:t>
              </a:r>
            </a:p>
          </p:txBody>
        </p:sp>
      </p:grpSp>
      <p:grpSp>
        <p:nvGrpSpPr>
          <p:cNvPr id="17" name="Group 115"/>
          <p:cNvGrpSpPr>
            <a:grpSpLocks/>
          </p:cNvGrpSpPr>
          <p:nvPr/>
        </p:nvGrpSpPr>
        <p:grpSpPr bwMode="auto">
          <a:xfrm>
            <a:off x="5940425" y="1916113"/>
            <a:ext cx="2519363" cy="863600"/>
            <a:chOff x="567" y="618"/>
            <a:chExt cx="1587" cy="544"/>
          </a:xfrm>
        </p:grpSpPr>
        <p:grpSp>
          <p:nvGrpSpPr>
            <p:cNvPr id="18" name="Group 116"/>
            <p:cNvGrpSpPr>
              <a:grpSpLocks/>
            </p:cNvGrpSpPr>
            <p:nvPr/>
          </p:nvGrpSpPr>
          <p:grpSpPr bwMode="auto">
            <a:xfrm>
              <a:off x="567" y="618"/>
              <a:ext cx="1587" cy="544"/>
              <a:chOff x="1997" y="1314"/>
              <a:chExt cx="1889" cy="1009"/>
            </a:xfrm>
          </p:grpSpPr>
          <p:grpSp>
            <p:nvGrpSpPr>
              <p:cNvPr id="19" name="Group 117"/>
              <p:cNvGrpSpPr>
                <a:grpSpLocks/>
              </p:cNvGrpSpPr>
              <p:nvPr/>
            </p:nvGrpSpPr>
            <p:grpSpPr bwMode="auto">
              <a:xfrm>
                <a:off x="1997" y="1404"/>
                <a:ext cx="1889" cy="919"/>
                <a:chOff x="1973" y="1027"/>
                <a:chExt cx="1926" cy="937"/>
              </a:xfrm>
            </p:grpSpPr>
            <p:sp>
              <p:nvSpPr>
                <p:cNvPr id="232566" name="Oval 118"/>
                <p:cNvSpPr>
                  <a:spLocks noChangeArrowheads="1"/>
                </p:cNvSpPr>
                <p:nvPr/>
              </p:nvSpPr>
              <p:spPr bwMode="gray">
                <a:xfrm>
                  <a:off x="1994" y="1058"/>
                  <a:ext cx="1905" cy="906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/>
                    </a:gs>
                    <a:gs pos="100000">
                      <a:schemeClr val="hlink">
                        <a:gamma/>
                        <a:shade val="48627"/>
                        <a:invGamma/>
                      </a:schemeClr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232567" name="Oval 119"/>
                <p:cNvSpPr>
                  <a:spLocks noChangeArrowheads="1"/>
                </p:cNvSpPr>
                <p:nvPr/>
              </p:nvSpPr>
              <p:spPr bwMode="gray">
                <a:xfrm>
                  <a:off x="1973" y="1034"/>
                  <a:ext cx="1905" cy="900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>
                        <a:gamma/>
                        <a:tint val="44314"/>
                        <a:invGamma/>
                      </a:schemeClr>
                    </a:gs>
                    <a:gs pos="100000">
                      <a:schemeClr val="hlink"/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  <p:sp>
            <p:nvSpPr>
              <p:cNvPr id="232568" name="Oval 120"/>
              <p:cNvSpPr>
                <a:spLocks noChangeArrowheads="1"/>
              </p:cNvSpPr>
              <p:nvPr/>
            </p:nvSpPr>
            <p:spPr bwMode="gray">
              <a:xfrm>
                <a:off x="2086" y="1314"/>
                <a:ext cx="1690" cy="846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32569" name="Oval 121"/>
              <p:cNvSpPr>
                <a:spLocks noChangeArrowheads="1"/>
              </p:cNvSpPr>
              <p:nvPr/>
            </p:nvSpPr>
            <p:spPr bwMode="gray">
              <a:xfrm>
                <a:off x="2108" y="1320"/>
                <a:ext cx="1650" cy="824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gamma/>
                      <a:tint val="34902"/>
                      <a:invGamma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32570" name="Oval 122"/>
              <p:cNvSpPr>
                <a:spLocks noChangeArrowheads="1"/>
              </p:cNvSpPr>
              <p:nvPr/>
            </p:nvSpPr>
            <p:spPr bwMode="gray">
              <a:xfrm>
                <a:off x="2126" y="1327"/>
                <a:ext cx="1570" cy="770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79216"/>
                      <a:invGamma/>
                    </a:schemeClr>
                  </a:gs>
                  <a:gs pos="100000">
                    <a:schemeClr val="accent1">
                      <a:alpha val="48000"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32571" name="Oval 123"/>
              <p:cNvSpPr>
                <a:spLocks noChangeArrowheads="1"/>
              </p:cNvSpPr>
              <p:nvPr/>
            </p:nvSpPr>
            <p:spPr bwMode="gray">
              <a:xfrm>
                <a:off x="2208" y="1344"/>
                <a:ext cx="1382" cy="625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tint val="0"/>
                      <a:invGamma/>
                    </a:schemeClr>
                  </a:gs>
                  <a:gs pos="100000">
                    <a:schemeClr val="accent1">
                      <a:alpha val="38000"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</p:grpSp>
        <p:sp>
          <p:nvSpPr>
            <p:cNvPr id="196717" name="WordArt 124"/>
            <p:cNvSpPr>
              <a:spLocks noChangeArrowheads="1" noChangeShapeType="1" noTextEdit="1"/>
            </p:cNvSpPr>
            <p:nvPr/>
          </p:nvSpPr>
          <p:spPr bwMode="auto">
            <a:xfrm>
              <a:off x="884" y="618"/>
              <a:ext cx="906" cy="49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b="1" i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effectLst>
                    <a:outerShdw dist="35921" dir="2700000" algn="ctr" rotWithShape="0">
                      <a:srgbClr val="808080">
                        <a:alpha val="79999"/>
                      </a:srgbClr>
                    </a:outerShdw>
                  </a:effectLst>
                  <a:latin typeface="Georgia"/>
                </a:rPr>
                <a:t>6</a:t>
              </a:r>
            </a:p>
            <a:p>
              <a:pPr algn="ctr"/>
              <a:r>
                <a:rPr lang="ru-RU" sz="3600" b="1" i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effectLst>
                    <a:outerShdw dist="35921" dir="2700000" algn="ctr" rotWithShape="0">
                      <a:srgbClr val="808080">
                        <a:alpha val="79999"/>
                      </a:srgbClr>
                    </a:outerShdw>
                  </a:effectLst>
                  <a:latin typeface="Georgia"/>
                </a:rPr>
                <a:t>рст</a:t>
              </a:r>
            </a:p>
          </p:txBody>
        </p:sp>
      </p:grpSp>
      <p:grpSp>
        <p:nvGrpSpPr>
          <p:cNvPr id="20" name="Group 125"/>
          <p:cNvGrpSpPr>
            <a:grpSpLocks/>
          </p:cNvGrpSpPr>
          <p:nvPr/>
        </p:nvGrpSpPr>
        <p:grpSpPr bwMode="auto">
          <a:xfrm>
            <a:off x="5867400" y="2852738"/>
            <a:ext cx="2519363" cy="863600"/>
            <a:chOff x="567" y="618"/>
            <a:chExt cx="1587" cy="544"/>
          </a:xfrm>
        </p:grpSpPr>
        <p:grpSp>
          <p:nvGrpSpPr>
            <p:cNvPr id="21" name="Group 126"/>
            <p:cNvGrpSpPr>
              <a:grpSpLocks/>
            </p:cNvGrpSpPr>
            <p:nvPr/>
          </p:nvGrpSpPr>
          <p:grpSpPr bwMode="auto">
            <a:xfrm>
              <a:off x="567" y="618"/>
              <a:ext cx="1587" cy="544"/>
              <a:chOff x="1997" y="1314"/>
              <a:chExt cx="1889" cy="1009"/>
            </a:xfrm>
          </p:grpSpPr>
          <p:grpSp>
            <p:nvGrpSpPr>
              <p:cNvPr id="22" name="Group 127"/>
              <p:cNvGrpSpPr>
                <a:grpSpLocks/>
              </p:cNvGrpSpPr>
              <p:nvPr/>
            </p:nvGrpSpPr>
            <p:grpSpPr bwMode="auto">
              <a:xfrm>
                <a:off x="1997" y="1404"/>
                <a:ext cx="1889" cy="919"/>
                <a:chOff x="1973" y="1027"/>
                <a:chExt cx="1926" cy="937"/>
              </a:xfrm>
            </p:grpSpPr>
            <p:sp>
              <p:nvSpPr>
                <p:cNvPr id="232576" name="Oval 128"/>
                <p:cNvSpPr>
                  <a:spLocks noChangeArrowheads="1"/>
                </p:cNvSpPr>
                <p:nvPr/>
              </p:nvSpPr>
              <p:spPr bwMode="gray">
                <a:xfrm>
                  <a:off x="1994" y="1058"/>
                  <a:ext cx="1905" cy="906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/>
                    </a:gs>
                    <a:gs pos="100000">
                      <a:schemeClr val="hlink">
                        <a:gamma/>
                        <a:shade val="48627"/>
                        <a:invGamma/>
                      </a:schemeClr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232577" name="Oval 129"/>
                <p:cNvSpPr>
                  <a:spLocks noChangeArrowheads="1"/>
                </p:cNvSpPr>
                <p:nvPr/>
              </p:nvSpPr>
              <p:spPr bwMode="gray">
                <a:xfrm>
                  <a:off x="1973" y="1034"/>
                  <a:ext cx="1905" cy="900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>
                        <a:gamma/>
                        <a:tint val="44314"/>
                        <a:invGamma/>
                      </a:schemeClr>
                    </a:gs>
                    <a:gs pos="100000">
                      <a:schemeClr val="hlink"/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  <p:sp>
            <p:nvSpPr>
              <p:cNvPr id="232578" name="Oval 130"/>
              <p:cNvSpPr>
                <a:spLocks noChangeArrowheads="1"/>
              </p:cNvSpPr>
              <p:nvPr/>
            </p:nvSpPr>
            <p:spPr bwMode="gray">
              <a:xfrm>
                <a:off x="2086" y="1314"/>
                <a:ext cx="1690" cy="846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32579" name="Oval 131"/>
              <p:cNvSpPr>
                <a:spLocks noChangeArrowheads="1"/>
              </p:cNvSpPr>
              <p:nvPr/>
            </p:nvSpPr>
            <p:spPr bwMode="gray">
              <a:xfrm>
                <a:off x="2108" y="1320"/>
                <a:ext cx="1650" cy="824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gamma/>
                      <a:tint val="34902"/>
                      <a:invGamma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32580" name="Oval 132"/>
              <p:cNvSpPr>
                <a:spLocks noChangeArrowheads="1"/>
              </p:cNvSpPr>
              <p:nvPr/>
            </p:nvSpPr>
            <p:spPr bwMode="gray">
              <a:xfrm>
                <a:off x="2126" y="1327"/>
                <a:ext cx="1570" cy="770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79216"/>
                      <a:invGamma/>
                    </a:schemeClr>
                  </a:gs>
                  <a:gs pos="100000">
                    <a:schemeClr val="accent1">
                      <a:alpha val="48000"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32581" name="Oval 133"/>
              <p:cNvSpPr>
                <a:spLocks noChangeArrowheads="1"/>
              </p:cNvSpPr>
              <p:nvPr/>
            </p:nvSpPr>
            <p:spPr bwMode="gray">
              <a:xfrm>
                <a:off x="2208" y="1344"/>
                <a:ext cx="1382" cy="625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tint val="0"/>
                      <a:invGamma/>
                    </a:schemeClr>
                  </a:gs>
                  <a:gs pos="100000">
                    <a:schemeClr val="accent1">
                      <a:alpha val="38000"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</p:grpSp>
        <p:sp>
          <p:nvSpPr>
            <p:cNvPr id="196708" name="WordArt 134"/>
            <p:cNvSpPr>
              <a:spLocks noChangeArrowheads="1" noChangeShapeType="1" noTextEdit="1"/>
            </p:cNvSpPr>
            <p:nvPr/>
          </p:nvSpPr>
          <p:spPr bwMode="auto">
            <a:xfrm>
              <a:off x="884" y="618"/>
              <a:ext cx="906" cy="49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b="1" i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effectLst>
                    <a:outerShdw dist="35921" dir="2700000" algn="ctr" rotWithShape="0">
                      <a:srgbClr val="808080">
                        <a:alpha val="79999"/>
                      </a:srgbClr>
                    </a:outerShdw>
                  </a:effectLst>
                  <a:latin typeface="Georgia"/>
                </a:rPr>
                <a:t>9</a:t>
              </a:r>
            </a:p>
            <a:p>
              <a:pPr algn="ctr"/>
              <a:r>
                <a:rPr lang="ru-RU" sz="3600" b="1" i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effectLst>
                    <a:outerShdw dist="35921" dir="2700000" algn="ctr" rotWithShape="0">
                      <a:srgbClr val="808080">
                        <a:alpha val="79999"/>
                      </a:srgbClr>
                    </a:outerShdw>
                  </a:effectLst>
                  <a:latin typeface="Georgia"/>
                </a:rPr>
                <a:t>щыь</a:t>
              </a:r>
            </a:p>
          </p:txBody>
        </p:sp>
      </p:grpSp>
      <p:grpSp>
        <p:nvGrpSpPr>
          <p:cNvPr id="23" name="Group 135"/>
          <p:cNvGrpSpPr>
            <a:grpSpLocks/>
          </p:cNvGrpSpPr>
          <p:nvPr/>
        </p:nvGrpSpPr>
        <p:grpSpPr bwMode="auto">
          <a:xfrm>
            <a:off x="3348038" y="2852738"/>
            <a:ext cx="2519362" cy="863600"/>
            <a:chOff x="567" y="618"/>
            <a:chExt cx="1587" cy="544"/>
          </a:xfrm>
        </p:grpSpPr>
        <p:grpSp>
          <p:nvGrpSpPr>
            <p:cNvPr id="24" name="Group 136"/>
            <p:cNvGrpSpPr>
              <a:grpSpLocks/>
            </p:cNvGrpSpPr>
            <p:nvPr/>
          </p:nvGrpSpPr>
          <p:grpSpPr bwMode="auto">
            <a:xfrm>
              <a:off x="567" y="618"/>
              <a:ext cx="1587" cy="544"/>
              <a:chOff x="1997" y="1314"/>
              <a:chExt cx="1889" cy="1009"/>
            </a:xfrm>
          </p:grpSpPr>
          <p:grpSp>
            <p:nvGrpSpPr>
              <p:cNvPr id="25" name="Group 137"/>
              <p:cNvGrpSpPr>
                <a:grpSpLocks/>
              </p:cNvGrpSpPr>
              <p:nvPr/>
            </p:nvGrpSpPr>
            <p:grpSpPr bwMode="auto">
              <a:xfrm>
                <a:off x="1997" y="1404"/>
                <a:ext cx="1889" cy="919"/>
                <a:chOff x="1973" y="1027"/>
                <a:chExt cx="1926" cy="937"/>
              </a:xfrm>
            </p:grpSpPr>
            <p:sp>
              <p:nvSpPr>
                <p:cNvPr id="232586" name="Oval 138"/>
                <p:cNvSpPr>
                  <a:spLocks noChangeArrowheads="1"/>
                </p:cNvSpPr>
                <p:nvPr/>
              </p:nvSpPr>
              <p:spPr bwMode="gray">
                <a:xfrm>
                  <a:off x="1994" y="1058"/>
                  <a:ext cx="1905" cy="906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/>
                    </a:gs>
                    <a:gs pos="100000">
                      <a:schemeClr val="hlink">
                        <a:gamma/>
                        <a:shade val="48627"/>
                        <a:invGamma/>
                      </a:schemeClr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232587" name="Oval 139"/>
                <p:cNvSpPr>
                  <a:spLocks noChangeArrowheads="1"/>
                </p:cNvSpPr>
                <p:nvPr/>
              </p:nvSpPr>
              <p:spPr bwMode="gray">
                <a:xfrm>
                  <a:off x="1973" y="1034"/>
                  <a:ext cx="1905" cy="900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>
                        <a:gamma/>
                        <a:tint val="44314"/>
                        <a:invGamma/>
                      </a:schemeClr>
                    </a:gs>
                    <a:gs pos="100000">
                      <a:schemeClr val="hlink"/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  <p:sp>
            <p:nvSpPr>
              <p:cNvPr id="232588" name="Oval 140"/>
              <p:cNvSpPr>
                <a:spLocks noChangeArrowheads="1"/>
              </p:cNvSpPr>
              <p:nvPr/>
            </p:nvSpPr>
            <p:spPr bwMode="gray">
              <a:xfrm>
                <a:off x="2086" y="1314"/>
                <a:ext cx="1690" cy="846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32589" name="Oval 141"/>
              <p:cNvSpPr>
                <a:spLocks noChangeArrowheads="1"/>
              </p:cNvSpPr>
              <p:nvPr/>
            </p:nvSpPr>
            <p:spPr bwMode="gray">
              <a:xfrm>
                <a:off x="2108" y="1320"/>
                <a:ext cx="1650" cy="824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gamma/>
                      <a:tint val="34902"/>
                      <a:invGamma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32590" name="Oval 142"/>
              <p:cNvSpPr>
                <a:spLocks noChangeArrowheads="1"/>
              </p:cNvSpPr>
              <p:nvPr/>
            </p:nvSpPr>
            <p:spPr bwMode="gray">
              <a:xfrm>
                <a:off x="2126" y="1327"/>
                <a:ext cx="1570" cy="770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79216"/>
                      <a:invGamma/>
                    </a:schemeClr>
                  </a:gs>
                  <a:gs pos="100000">
                    <a:schemeClr val="accent1">
                      <a:alpha val="48000"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32591" name="Oval 143"/>
              <p:cNvSpPr>
                <a:spLocks noChangeArrowheads="1"/>
              </p:cNvSpPr>
              <p:nvPr/>
            </p:nvSpPr>
            <p:spPr bwMode="gray">
              <a:xfrm>
                <a:off x="2208" y="1344"/>
                <a:ext cx="1382" cy="625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tint val="0"/>
                      <a:invGamma/>
                    </a:schemeClr>
                  </a:gs>
                  <a:gs pos="100000">
                    <a:schemeClr val="accent1">
                      <a:alpha val="38000"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</p:grpSp>
        <p:sp>
          <p:nvSpPr>
            <p:cNvPr id="196699" name="WordArt 144"/>
            <p:cNvSpPr>
              <a:spLocks noChangeArrowheads="1" noChangeShapeType="1" noTextEdit="1"/>
            </p:cNvSpPr>
            <p:nvPr/>
          </p:nvSpPr>
          <p:spPr bwMode="auto">
            <a:xfrm>
              <a:off x="884" y="618"/>
              <a:ext cx="906" cy="49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b="1" i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effectLst>
                    <a:outerShdw dist="35921" dir="2700000" algn="ctr" rotWithShape="0">
                      <a:srgbClr val="808080">
                        <a:alpha val="79999"/>
                      </a:srgbClr>
                    </a:outerShdw>
                  </a:effectLst>
                  <a:latin typeface="Georgia"/>
                </a:rPr>
                <a:t>8</a:t>
              </a:r>
            </a:p>
            <a:p>
              <a:pPr algn="ctr"/>
              <a:r>
                <a:rPr lang="ru-RU" sz="3600" b="1" i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effectLst>
                    <a:outerShdw dist="35921" dir="2700000" algn="ctr" rotWithShape="0">
                      <a:srgbClr val="808080">
                        <a:alpha val="79999"/>
                      </a:srgbClr>
                    </a:outerShdw>
                  </a:effectLst>
                  <a:latin typeface="Georgia"/>
                </a:rPr>
                <a:t>цчш</a:t>
              </a:r>
            </a:p>
          </p:txBody>
        </p:sp>
      </p:grpSp>
      <p:grpSp>
        <p:nvGrpSpPr>
          <p:cNvPr id="26" name="Group 145"/>
          <p:cNvGrpSpPr>
            <a:grpSpLocks/>
          </p:cNvGrpSpPr>
          <p:nvPr/>
        </p:nvGrpSpPr>
        <p:grpSpPr bwMode="auto">
          <a:xfrm>
            <a:off x="900113" y="2852738"/>
            <a:ext cx="2519362" cy="863600"/>
            <a:chOff x="567" y="618"/>
            <a:chExt cx="1587" cy="544"/>
          </a:xfrm>
        </p:grpSpPr>
        <p:grpSp>
          <p:nvGrpSpPr>
            <p:cNvPr id="27" name="Group 146"/>
            <p:cNvGrpSpPr>
              <a:grpSpLocks/>
            </p:cNvGrpSpPr>
            <p:nvPr/>
          </p:nvGrpSpPr>
          <p:grpSpPr bwMode="auto">
            <a:xfrm>
              <a:off x="567" y="618"/>
              <a:ext cx="1587" cy="544"/>
              <a:chOff x="1997" y="1314"/>
              <a:chExt cx="1889" cy="1009"/>
            </a:xfrm>
          </p:grpSpPr>
          <p:grpSp>
            <p:nvGrpSpPr>
              <p:cNvPr id="28" name="Group 147"/>
              <p:cNvGrpSpPr>
                <a:grpSpLocks/>
              </p:cNvGrpSpPr>
              <p:nvPr/>
            </p:nvGrpSpPr>
            <p:grpSpPr bwMode="auto">
              <a:xfrm>
                <a:off x="1997" y="1404"/>
                <a:ext cx="1889" cy="919"/>
                <a:chOff x="1973" y="1027"/>
                <a:chExt cx="1926" cy="937"/>
              </a:xfrm>
            </p:grpSpPr>
            <p:sp>
              <p:nvSpPr>
                <p:cNvPr id="232596" name="Oval 148"/>
                <p:cNvSpPr>
                  <a:spLocks noChangeArrowheads="1"/>
                </p:cNvSpPr>
                <p:nvPr/>
              </p:nvSpPr>
              <p:spPr bwMode="gray">
                <a:xfrm>
                  <a:off x="1994" y="1058"/>
                  <a:ext cx="1905" cy="906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/>
                    </a:gs>
                    <a:gs pos="100000">
                      <a:schemeClr val="hlink">
                        <a:gamma/>
                        <a:shade val="48627"/>
                        <a:invGamma/>
                      </a:schemeClr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232597" name="Oval 149"/>
                <p:cNvSpPr>
                  <a:spLocks noChangeArrowheads="1"/>
                </p:cNvSpPr>
                <p:nvPr/>
              </p:nvSpPr>
              <p:spPr bwMode="gray">
                <a:xfrm>
                  <a:off x="1973" y="1034"/>
                  <a:ext cx="1905" cy="900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>
                        <a:gamma/>
                        <a:tint val="44314"/>
                        <a:invGamma/>
                      </a:schemeClr>
                    </a:gs>
                    <a:gs pos="100000">
                      <a:schemeClr val="hlink"/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  <p:sp>
            <p:nvSpPr>
              <p:cNvPr id="232598" name="Oval 150"/>
              <p:cNvSpPr>
                <a:spLocks noChangeArrowheads="1"/>
              </p:cNvSpPr>
              <p:nvPr/>
            </p:nvSpPr>
            <p:spPr bwMode="gray">
              <a:xfrm>
                <a:off x="2086" y="1314"/>
                <a:ext cx="1690" cy="846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32599" name="Oval 151"/>
              <p:cNvSpPr>
                <a:spLocks noChangeArrowheads="1"/>
              </p:cNvSpPr>
              <p:nvPr/>
            </p:nvSpPr>
            <p:spPr bwMode="gray">
              <a:xfrm>
                <a:off x="2108" y="1320"/>
                <a:ext cx="1650" cy="824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gamma/>
                      <a:tint val="34902"/>
                      <a:invGamma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32600" name="Oval 152"/>
              <p:cNvSpPr>
                <a:spLocks noChangeArrowheads="1"/>
              </p:cNvSpPr>
              <p:nvPr/>
            </p:nvSpPr>
            <p:spPr bwMode="gray">
              <a:xfrm>
                <a:off x="2126" y="1327"/>
                <a:ext cx="1570" cy="770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79216"/>
                      <a:invGamma/>
                    </a:schemeClr>
                  </a:gs>
                  <a:gs pos="100000">
                    <a:schemeClr val="accent1">
                      <a:alpha val="48000"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32601" name="Oval 153"/>
              <p:cNvSpPr>
                <a:spLocks noChangeArrowheads="1"/>
              </p:cNvSpPr>
              <p:nvPr/>
            </p:nvSpPr>
            <p:spPr bwMode="gray">
              <a:xfrm>
                <a:off x="2208" y="1344"/>
                <a:ext cx="1382" cy="625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tint val="0"/>
                      <a:invGamma/>
                    </a:schemeClr>
                  </a:gs>
                  <a:gs pos="100000">
                    <a:schemeClr val="accent1">
                      <a:alpha val="38000"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</p:grpSp>
        <p:sp>
          <p:nvSpPr>
            <p:cNvPr id="196690" name="WordArt 154"/>
            <p:cNvSpPr>
              <a:spLocks noChangeArrowheads="1" noChangeShapeType="1" noTextEdit="1"/>
            </p:cNvSpPr>
            <p:nvPr/>
          </p:nvSpPr>
          <p:spPr bwMode="auto">
            <a:xfrm>
              <a:off x="884" y="618"/>
              <a:ext cx="906" cy="49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b="1" i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effectLst>
                    <a:outerShdw dist="35921" dir="2700000" algn="ctr" rotWithShape="0">
                      <a:srgbClr val="808080">
                        <a:alpha val="79999"/>
                      </a:srgbClr>
                    </a:outerShdw>
                  </a:effectLst>
                  <a:latin typeface="Georgia"/>
                </a:rPr>
                <a:t>7</a:t>
              </a:r>
            </a:p>
            <a:p>
              <a:pPr algn="ctr"/>
              <a:r>
                <a:rPr lang="ru-RU" sz="3600" b="1" i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effectLst>
                    <a:outerShdw dist="35921" dir="2700000" algn="ctr" rotWithShape="0">
                      <a:srgbClr val="808080">
                        <a:alpha val="79999"/>
                      </a:srgbClr>
                    </a:outerShdw>
                  </a:effectLst>
                  <a:latin typeface="Georgia"/>
                </a:rPr>
                <a:t>уфх</a:t>
              </a:r>
            </a:p>
          </p:txBody>
        </p:sp>
      </p:grpSp>
      <p:grpSp>
        <p:nvGrpSpPr>
          <p:cNvPr id="29" name="Group 155"/>
          <p:cNvGrpSpPr>
            <a:grpSpLocks/>
          </p:cNvGrpSpPr>
          <p:nvPr/>
        </p:nvGrpSpPr>
        <p:grpSpPr bwMode="auto">
          <a:xfrm>
            <a:off x="3419475" y="3789363"/>
            <a:ext cx="2519363" cy="863600"/>
            <a:chOff x="567" y="618"/>
            <a:chExt cx="1587" cy="544"/>
          </a:xfrm>
        </p:grpSpPr>
        <p:grpSp>
          <p:nvGrpSpPr>
            <p:cNvPr id="30" name="Group 156"/>
            <p:cNvGrpSpPr>
              <a:grpSpLocks/>
            </p:cNvGrpSpPr>
            <p:nvPr/>
          </p:nvGrpSpPr>
          <p:grpSpPr bwMode="auto">
            <a:xfrm>
              <a:off x="567" y="618"/>
              <a:ext cx="1587" cy="544"/>
              <a:chOff x="1997" y="1314"/>
              <a:chExt cx="1889" cy="1009"/>
            </a:xfrm>
          </p:grpSpPr>
          <p:grpSp>
            <p:nvGrpSpPr>
              <p:cNvPr id="31" name="Group 157"/>
              <p:cNvGrpSpPr>
                <a:grpSpLocks/>
              </p:cNvGrpSpPr>
              <p:nvPr/>
            </p:nvGrpSpPr>
            <p:grpSpPr bwMode="auto">
              <a:xfrm>
                <a:off x="1997" y="1404"/>
                <a:ext cx="1889" cy="919"/>
                <a:chOff x="1973" y="1027"/>
                <a:chExt cx="1926" cy="937"/>
              </a:xfrm>
            </p:grpSpPr>
            <p:sp>
              <p:nvSpPr>
                <p:cNvPr id="232606" name="Oval 158"/>
                <p:cNvSpPr>
                  <a:spLocks noChangeArrowheads="1"/>
                </p:cNvSpPr>
                <p:nvPr/>
              </p:nvSpPr>
              <p:spPr bwMode="gray">
                <a:xfrm>
                  <a:off x="1994" y="1058"/>
                  <a:ext cx="1905" cy="906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/>
                    </a:gs>
                    <a:gs pos="100000">
                      <a:schemeClr val="hlink">
                        <a:gamma/>
                        <a:shade val="48627"/>
                        <a:invGamma/>
                      </a:schemeClr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232607" name="Oval 159"/>
                <p:cNvSpPr>
                  <a:spLocks noChangeArrowheads="1"/>
                </p:cNvSpPr>
                <p:nvPr/>
              </p:nvSpPr>
              <p:spPr bwMode="gray">
                <a:xfrm>
                  <a:off x="1973" y="1034"/>
                  <a:ext cx="1905" cy="900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>
                        <a:gamma/>
                        <a:tint val="44314"/>
                        <a:invGamma/>
                      </a:schemeClr>
                    </a:gs>
                    <a:gs pos="100000">
                      <a:schemeClr val="hlink"/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  <p:sp>
            <p:nvSpPr>
              <p:cNvPr id="232608" name="Oval 160"/>
              <p:cNvSpPr>
                <a:spLocks noChangeArrowheads="1"/>
              </p:cNvSpPr>
              <p:nvPr/>
            </p:nvSpPr>
            <p:spPr bwMode="gray">
              <a:xfrm>
                <a:off x="2086" y="1314"/>
                <a:ext cx="1690" cy="846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32609" name="Oval 161"/>
              <p:cNvSpPr>
                <a:spLocks noChangeArrowheads="1"/>
              </p:cNvSpPr>
              <p:nvPr/>
            </p:nvSpPr>
            <p:spPr bwMode="gray">
              <a:xfrm>
                <a:off x="2108" y="1320"/>
                <a:ext cx="1650" cy="824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gamma/>
                      <a:tint val="34902"/>
                      <a:invGamma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32610" name="Oval 162"/>
              <p:cNvSpPr>
                <a:spLocks noChangeArrowheads="1"/>
              </p:cNvSpPr>
              <p:nvPr/>
            </p:nvSpPr>
            <p:spPr bwMode="gray">
              <a:xfrm>
                <a:off x="2126" y="1327"/>
                <a:ext cx="1570" cy="770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79216"/>
                      <a:invGamma/>
                    </a:schemeClr>
                  </a:gs>
                  <a:gs pos="100000">
                    <a:schemeClr val="accent1">
                      <a:alpha val="48000"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32611" name="Oval 163"/>
              <p:cNvSpPr>
                <a:spLocks noChangeArrowheads="1"/>
              </p:cNvSpPr>
              <p:nvPr/>
            </p:nvSpPr>
            <p:spPr bwMode="gray">
              <a:xfrm>
                <a:off x="2208" y="1344"/>
                <a:ext cx="1382" cy="625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tint val="0"/>
                      <a:invGamma/>
                    </a:schemeClr>
                  </a:gs>
                  <a:gs pos="100000">
                    <a:schemeClr val="accent1">
                      <a:alpha val="38000"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</p:grpSp>
        <p:sp>
          <p:nvSpPr>
            <p:cNvPr id="196681" name="WordArt 164"/>
            <p:cNvSpPr>
              <a:spLocks noChangeArrowheads="1" noChangeShapeType="1" noTextEdit="1"/>
            </p:cNvSpPr>
            <p:nvPr/>
          </p:nvSpPr>
          <p:spPr bwMode="auto">
            <a:xfrm>
              <a:off x="884" y="618"/>
              <a:ext cx="906" cy="49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b="1" i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effectLst>
                    <a:outerShdw dist="35921" dir="2700000" algn="ctr" rotWithShape="0">
                      <a:srgbClr val="808080">
                        <a:alpha val="79999"/>
                      </a:srgbClr>
                    </a:outerShdw>
                  </a:effectLst>
                  <a:latin typeface="Georgia"/>
                </a:rPr>
                <a:t>10</a:t>
              </a:r>
            </a:p>
            <a:p>
              <a:pPr algn="ctr"/>
              <a:r>
                <a:rPr lang="ru-RU" sz="3600" b="1" i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effectLst>
                    <a:outerShdw dist="35921" dir="2700000" algn="ctr" rotWithShape="0">
                      <a:srgbClr val="808080">
                        <a:alpha val="79999"/>
                      </a:srgbClr>
                    </a:outerShdw>
                  </a:effectLst>
                  <a:latin typeface="Georgia"/>
                </a:rPr>
                <a:t>эюя</a:t>
              </a:r>
            </a:p>
          </p:txBody>
        </p:sp>
      </p:grpSp>
      <p:sp>
        <p:nvSpPr>
          <p:cNvPr id="124" name="Управляющая кнопка: далее 123">
            <a:hlinkClick r:id="rId3" action="ppaction://hlinksldjump" highlightClick="1"/>
          </p:cNvPr>
          <p:cNvSpPr/>
          <p:nvPr/>
        </p:nvSpPr>
        <p:spPr>
          <a:xfrm>
            <a:off x="8143900" y="6000744"/>
            <a:ext cx="1000100" cy="85725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0" name="WordArt 41"/>
          <p:cNvSpPr>
            <a:spLocks noChangeArrowheads="1" noChangeShapeType="1" noTextEdit="1"/>
          </p:cNvSpPr>
          <p:nvPr/>
        </p:nvSpPr>
        <p:spPr bwMode="auto">
          <a:xfrm>
            <a:off x="2143108" y="5286388"/>
            <a:ext cx="647700" cy="7905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3600" b="1" kern="10" dirty="0">
              <a:ln w="9525">
                <a:solidFill>
                  <a:srgbClr val="FF6600"/>
                </a:solidFill>
                <a:round/>
                <a:headEnd/>
                <a:tailEnd/>
              </a:ln>
              <a:solidFill>
                <a:srgbClr val="FFFF00"/>
              </a:solidFill>
              <a:latin typeface="Georgia"/>
            </a:endParaRPr>
          </a:p>
        </p:txBody>
      </p:sp>
      <p:pic>
        <p:nvPicPr>
          <p:cNvPr id="131" name="A5  3rd Correct Codebreak Bed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2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" fill="hold"/>
                                        <p:tgtEl>
                                          <p:spTgt spid="13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324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324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3248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32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324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324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3248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32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324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324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3248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32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324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324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32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324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324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3248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32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324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324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3248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32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6000"/>
                            </p:stCondLst>
                            <p:childTnLst>
                              <p:par>
                                <p:cTn id="52" presetID="31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2"/>
                                    </p:cond>
                                  </p:end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7" presetClass="exit" presetSubtype="1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61" dur="500"/>
                                        <p:tgtEl>
                                          <p:spTgt spid="2324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/>
                                        <p:tgtEl>
                                          <p:spTgt spid="2324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2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324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324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232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500"/>
                            </p:stCondLst>
                            <p:childTnLst>
                              <p:par>
                                <p:cTn id="71" presetID="17" presetClass="exit" presetSubtype="1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72" dur="500"/>
                                        <p:tgtEl>
                                          <p:spTgt spid="2324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/>
                                        <p:tgtEl>
                                          <p:spTgt spid="2324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2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2000"/>
                            </p:stCondLst>
                            <p:childTnLst>
                              <p:par>
                                <p:cTn id="76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324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324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232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3000"/>
                            </p:stCondLst>
                            <p:childTnLst>
                              <p:par>
                                <p:cTn id="82" presetID="17" presetClass="exit" presetSubtype="1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83" dur="500"/>
                                        <p:tgtEl>
                                          <p:spTgt spid="2324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/>
                                        <p:tgtEl>
                                          <p:spTgt spid="2324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2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3500"/>
                            </p:stCondLst>
                            <p:childTnLst>
                              <p:par>
                                <p:cTn id="8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324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324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2324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4500"/>
                            </p:stCondLst>
                            <p:childTnLst>
                              <p:par>
                                <p:cTn id="93" presetID="17" presetClass="exit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4" dur="500"/>
                                        <p:tgtEl>
                                          <p:spTgt spid="2324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/>
                                        <p:tgtEl>
                                          <p:spTgt spid="2324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2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5000"/>
                            </p:stCondLst>
                            <p:childTnLst>
                              <p:par>
                                <p:cTn id="98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324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2324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2324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6000"/>
                            </p:stCondLst>
                            <p:childTnLst>
                              <p:par>
                                <p:cTn id="104" presetID="17" presetClass="exit" presetSubtype="1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105" dur="500"/>
                                        <p:tgtEl>
                                          <p:spTgt spid="2324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/>
                                        <p:tgtEl>
                                          <p:spTgt spid="2324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2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6500"/>
                            </p:stCondLst>
                            <p:childTnLst>
                              <p:par>
                                <p:cTn id="10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2324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2324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2324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7500"/>
                            </p:stCondLst>
                            <p:childTnLst>
                              <p:par>
                                <p:cTn id="115" presetID="17" presetClass="exit" presetSubtype="1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116" dur="500"/>
                                        <p:tgtEl>
                                          <p:spTgt spid="2324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/>
                                        <p:tgtEl>
                                          <p:spTgt spid="2324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2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8000"/>
                            </p:stCondLst>
                            <p:childTnLst>
                              <p:par>
                                <p:cTn id="12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2324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2324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1000"/>
                                        <p:tgtEl>
                                          <p:spTgt spid="2324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9000"/>
                            </p:stCondLst>
                            <p:childTnLst>
                              <p:par>
                                <p:cTn id="126" presetID="17" presetClass="exit" presetSubtype="10" fill="hold" grpId="1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6"/>
                                    </p:cond>
                                  </p:end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127" dur="500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30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1"/>
                </p:tgtEl>
              </p:cMediaNode>
            </p:audio>
          </p:childTnLst>
        </p:cTn>
      </p:par>
    </p:tnLst>
    <p:bldLst>
      <p:bldP spid="232450" grpId="0"/>
      <p:bldP spid="232477" grpId="0" animBg="1"/>
      <p:bldP spid="232478" grpId="0" animBg="1"/>
      <p:bldP spid="232479" grpId="0" animBg="1"/>
      <p:bldP spid="232480" grpId="0" animBg="1"/>
      <p:bldP spid="232481" grpId="0" animBg="1"/>
      <p:bldP spid="232482" grpId="0" animBg="1"/>
      <p:bldP spid="232483" grpId="0" animBg="1"/>
      <p:bldP spid="232483" grpId="1" animBg="1"/>
      <p:bldP spid="232484" grpId="0" animBg="1"/>
      <p:bldP spid="232484" grpId="1" animBg="1"/>
      <p:bldP spid="232485" grpId="0" animBg="1"/>
      <p:bldP spid="232485" grpId="1" animBg="1"/>
      <p:bldP spid="232486" grpId="0" animBg="1"/>
      <p:bldP spid="232486" grpId="1" animBg="1"/>
      <p:bldP spid="232487" grpId="0" animBg="1"/>
      <p:bldP spid="232487" grpId="1" animBg="1"/>
      <p:bldP spid="232488" grpId="0" animBg="1"/>
      <p:bldP spid="232488" grpId="1" animBg="1"/>
      <p:bldP spid="130" grpId="0" animBg="1"/>
      <p:bldP spid="130" grpId="1" animBg="1"/>
    </p:bldLst>
  </p:timing>
</p:sld>
</file>

<file path=ppt/slides/slide2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610" name="Нижний колонтитул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www.themegallery.com</a:t>
            </a:r>
          </a:p>
        </p:txBody>
      </p:sp>
      <p:sp>
        <p:nvSpPr>
          <p:cNvPr id="23245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8316913" cy="723900"/>
          </a:xfrm>
        </p:spPr>
        <p:txBody>
          <a:bodyPr/>
          <a:lstStyle/>
          <a:p>
            <a:pPr algn="ctr" eaLnBrk="1" hangingPunct="1"/>
            <a:r>
              <a:rPr lang="ru-RU" sz="3200" dirty="0" smtClean="0"/>
              <a:t>Чей голос звучал по всесоюзному радио, оповещая о начале ВОВ? </a:t>
            </a:r>
            <a:endParaRPr lang="en-US" sz="3200" dirty="0" smtClean="0">
              <a:solidFill>
                <a:schemeClr val="accent1"/>
              </a:solidFill>
              <a:latin typeface="Georgia" pitchFamily="18" charset="0"/>
            </a:endParaRPr>
          </a:p>
        </p:txBody>
      </p:sp>
      <p:sp>
        <p:nvSpPr>
          <p:cNvPr id="196612" name="AutoShape 3"/>
          <p:cNvSpPr>
            <a:spLocks noChangeAspect="1" noChangeArrowheads="1" noTextEdit="1"/>
          </p:cNvSpPr>
          <p:nvPr/>
        </p:nvSpPr>
        <p:spPr bwMode="gray">
          <a:xfrm>
            <a:off x="3222625" y="2995613"/>
            <a:ext cx="909638" cy="124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96613" name="AutoShape 4"/>
          <p:cNvSpPr>
            <a:spLocks noChangeAspect="1" noChangeArrowheads="1" noTextEdit="1"/>
          </p:cNvSpPr>
          <p:nvPr/>
        </p:nvSpPr>
        <p:spPr bwMode="gray">
          <a:xfrm flipH="1">
            <a:off x="4868863" y="2995613"/>
            <a:ext cx="909637" cy="124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96614" name="Text Box 5"/>
          <p:cNvSpPr txBox="1">
            <a:spLocks noChangeArrowheads="1"/>
          </p:cNvSpPr>
          <p:nvPr/>
        </p:nvSpPr>
        <p:spPr bwMode="auto">
          <a:xfrm>
            <a:off x="3886200" y="1571625"/>
            <a:ext cx="1228725" cy="6699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sz="2400" b="1">
                <a:solidFill>
                  <a:srgbClr val="000000"/>
                </a:solidFill>
              </a:rPr>
              <a:t>Title</a:t>
            </a:r>
          </a:p>
          <a:p>
            <a:pPr algn="ctr" eaLnBrk="0" hangingPunct="0"/>
            <a:r>
              <a:rPr lang="en-US" sz="1400">
                <a:solidFill>
                  <a:srgbClr val="000000"/>
                </a:solidFill>
              </a:rPr>
              <a:t>Add your text</a:t>
            </a:r>
          </a:p>
        </p:txBody>
      </p:sp>
      <p:sp>
        <p:nvSpPr>
          <p:cNvPr id="196615" name="Rectangle 6"/>
          <p:cNvSpPr>
            <a:spLocks noChangeArrowheads="1"/>
          </p:cNvSpPr>
          <p:nvPr/>
        </p:nvSpPr>
        <p:spPr bwMode="auto">
          <a:xfrm>
            <a:off x="5795963" y="6165850"/>
            <a:ext cx="3348037" cy="692150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aphicFrame>
        <p:nvGraphicFramePr>
          <p:cNvPr id="232613" name="Group 165"/>
          <p:cNvGraphicFramePr>
            <a:graphicFrameLocks noGrp="1"/>
          </p:cNvGraphicFramePr>
          <p:nvPr>
            <p:ph idx="1"/>
          </p:nvPr>
        </p:nvGraphicFramePr>
        <p:xfrm>
          <a:off x="1116013" y="4868863"/>
          <a:ext cx="7134225" cy="1171575"/>
        </p:xfrm>
        <a:graphic>
          <a:graphicData uri="http://schemas.openxmlformats.org/drawingml/2006/table">
            <a:tbl>
              <a:tblPr/>
              <a:tblGrid>
                <a:gridCol w="1019175"/>
                <a:gridCol w="1019175"/>
                <a:gridCol w="1019175"/>
                <a:gridCol w="1019175"/>
                <a:gridCol w="1019175"/>
                <a:gridCol w="1019175"/>
                <a:gridCol w="1019175"/>
              </a:tblGrid>
              <a:tr h="11715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32476" name="WordArt 28"/>
          <p:cNvSpPr>
            <a:spLocks noChangeArrowheads="1" noChangeShapeType="1" noTextEdit="1"/>
          </p:cNvSpPr>
          <p:nvPr/>
        </p:nvSpPr>
        <p:spPr bwMode="auto">
          <a:xfrm>
            <a:off x="7358082" y="5000636"/>
            <a:ext cx="647700" cy="7905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9525">
                  <a:solidFill>
                    <a:srgbClr val="FF66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Georgia"/>
              </a:rPr>
              <a:t>Н</a:t>
            </a:r>
            <a:endParaRPr lang="ru-RU" sz="3600" b="1" kern="10" dirty="0">
              <a:ln w="9525">
                <a:solidFill>
                  <a:srgbClr val="FF6600"/>
                </a:solidFill>
                <a:round/>
                <a:headEnd/>
                <a:tailEnd/>
              </a:ln>
              <a:solidFill>
                <a:srgbClr val="FF0000"/>
              </a:solidFill>
              <a:latin typeface="Georgia"/>
            </a:endParaRPr>
          </a:p>
        </p:txBody>
      </p:sp>
      <p:sp>
        <p:nvSpPr>
          <p:cNvPr id="232477" name="WordArt 29"/>
          <p:cNvSpPr>
            <a:spLocks noChangeArrowheads="1" noChangeShapeType="1" noTextEdit="1"/>
          </p:cNvSpPr>
          <p:nvPr/>
        </p:nvSpPr>
        <p:spPr bwMode="auto">
          <a:xfrm>
            <a:off x="6357950" y="5000636"/>
            <a:ext cx="647700" cy="7905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9525">
                  <a:solidFill>
                    <a:srgbClr val="FF66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Georgia"/>
              </a:rPr>
              <a:t>А</a:t>
            </a:r>
            <a:endParaRPr lang="ru-RU" sz="3600" b="1" kern="10" dirty="0">
              <a:ln w="9525">
                <a:solidFill>
                  <a:srgbClr val="FF6600"/>
                </a:solidFill>
                <a:round/>
                <a:headEnd/>
                <a:tailEnd/>
              </a:ln>
              <a:solidFill>
                <a:srgbClr val="FF0000"/>
              </a:solidFill>
              <a:latin typeface="Georgia"/>
            </a:endParaRPr>
          </a:p>
        </p:txBody>
      </p:sp>
      <p:sp>
        <p:nvSpPr>
          <p:cNvPr id="232478" name="WordArt 30"/>
          <p:cNvSpPr>
            <a:spLocks noChangeArrowheads="1" noChangeShapeType="1" noTextEdit="1"/>
          </p:cNvSpPr>
          <p:nvPr/>
        </p:nvSpPr>
        <p:spPr bwMode="auto">
          <a:xfrm>
            <a:off x="5364163" y="5013325"/>
            <a:ext cx="647700" cy="7905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9525">
                  <a:solidFill>
                    <a:srgbClr val="FF66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Georgia"/>
              </a:rPr>
              <a:t>Т</a:t>
            </a:r>
            <a:endParaRPr lang="ru-RU" sz="3600" b="1" kern="10" dirty="0">
              <a:ln w="9525">
                <a:solidFill>
                  <a:srgbClr val="FF6600"/>
                </a:solidFill>
                <a:round/>
                <a:headEnd/>
                <a:tailEnd/>
              </a:ln>
              <a:solidFill>
                <a:srgbClr val="FF0000"/>
              </a:solidFill>
              <a:latin typeface="Georgia"/>
            </a:endParaRPr>
          </a:p>
        </p:txBody>
      </p:sp>
      <p:sp>
        <p:nvSpPr>
          <p:cNvPr id="232479" name="WordArt 31"/>
          <p:cNvSpPr>
            <a:spLocks noChangeArrowheads="1" noChangeShapeType="1" noTextEdit="1"/>
          </p:cNvSpPr>
          <p:nvPr/>
        </p:nvSpPr>
        <p:spPr bwMode="auto">
          <a:xfrm>
            <a:off x="4284663" y="5013325"/>
            <a:ext cx="647700" cy="7905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9525">
                  <a:solidFill>
                    <a:srgbClr val="FF66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Georgia"/>
              </a:rPr>
              <a:t>И</a:t>
            </a:r>
            <a:endParaRPr lang="ru-RU" sz="3600" b="1" kern="10" dirty="0">
              <a:ln w="9525">
                <a:solidFill>
                  <a:srgbClr val="FF6600"/>
                </a:solidFill>
                <a:round/>
                <a:headEnd/>
                <a:tailEnd/>
              </a:ln>
              <a:solidFill>
                <a:srgbClr val="FF0000"/>
              </a:solidFill>
              <a:latin typeface="Georgia"/>
            </a:endParaRPr>
          </a:p>
        </p:txBody>
      </p:sp>
      <p:sp>
        <p:nvSpPr>
          <p:cNvPr id="232480" name="WordArt 32"/>
          <p:cNvSpPr>
            <a:spLocks noChangeArrowheads="1" noChangeShapeType="1" noTextEdit="1"/>
          </p:cNvSpPr>
          <p:nvPr/>
        </p:nvSpPr>
        <p:spPr bwMode="auto">
          <a:xfrm>
            <a:off x="3276600" y="5013325"/>
            <a:ext cx="647700" cy="7905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9525">
                  <a:solidFill>
                    <a:srgbClr val="FF66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Georgia"/>
              </a:rPr>
              <a:t>В</a:t>
            </a:r>
            <a:endParaRPr lang="ru-RU" sz="3600" b="1" kern="10" dirty="0">
              <a:ln w="9525">
                <a:solidFill>
                  <a:srgbClr val="FF6600"/>
                </a:solidFill>
                <a:round/>
                <a:headEnd/>
                <a:tailEnd/>
              </a:ln>
              <a:solidFill>
                <a:srgbClr val="FF0000"/>
              </a:solidFill>
              <a:latin typeface="Georgia"/>
            </a:endParaRPr>
          </a:p>
        </p:txBody>
      </p:sp>
      <p:sp>
        <p:nvSpPr>
          <p:cNvPr id="232481" name="WordArt 33"/>
          <p:cNvSpPr>
            <a:spLocks noChangeArrowheads="1" noChangeShapeType="1" noTextEdit="1"/>
          </p:cNvSpPr>
          <p:nvPr/>
        </p:nvSpPr>
        <p:spPr bwMode="auto">
          <a:xfrm>
            <a:off x="2339975" y="5084763"/>
            <a:ext cx="574675" cy="7175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9525">
                  <a:solidFill>
                    <a:srgbClr val="FF66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Georgia"/>
              </a:rPr>
              <a:t>Е</a:t>
            </a:r>
            <a:endParaRPr lang="ru-RU" sz="3600" b="1" kern="10" dirty="0">
              <a:ln w="9525">
                <a:solidFill>
                  <a:srgbClr val="FF6600"/>
                </a:solidFill>
                <a:round/>
                <a:headEnd/>
                <a:tailEnd/>
              </a:ln>
              <a:solidFill>
                <a:srgbClr val="FF0000"/>
              </a:solidFill>
              <a:latin typeface="Georgia"/>
            </a:endParaRPr>
          </a:p>
        </p:txBody>
      </p:sp>
      <p:sp>
        <p:nvSpPr>
          <p:cNvPr id="232482" name="WordArt 34"/>
          <p:cNvSpPr>
            <a:spLocks noChangeArrowheads="1" noChangeShapeType="1" noTextEdit="1"/>
          </p:cNvSpPr>
          <p:nvPr/>
        </p:nvSpPr>
        <p:spPr bwMode="auto">
          <a:xfrm>
            <a:off x="1258888" y="5013325"/>
            <a:ext cx="647700" cy="7905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9525">
                  <a:solidFill>
                    <a:srgbClr val="FF66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Georgia"/>
              </a:rPr>
              <a:t>Л</a:t>
            </a:r>
            <a:endParaRPr lang="ru-RU" sz="3600" b="1" kern="10" dirty="0">
              <a:ln w="9525">
                <a:solidFill>
                  <a:srgbClr val="FF6600"/>
                </a:solidFill>
                <a:round/>
                <a:headEnd/>
                <a:tailEnd/>
              </a:ln>
              <a:solidFill>
                <a:srgbClr val="FF0000"/>
              </a:solidFill>
              <a:latin typeface="Georgia"/>
            </a:endParaRPr>
          </a:p>
        </p:txBody>
      </p:sp>
      <p:sp>
        <p:nvSpPr>
          <p:cNvPr id="232483" name="WordArt 35"/>
          <p:cNvSpPr>
            <a:spLocks noChangeArrowheads="1" noChangeShapeType="1" noTextEdit="1"/>
          </p:cNvSpPr>
          <p:nvPr/>
        </p:nvSpPr>
        <p:spPr bwMode="auto">
          <a:xfrm>
            <a:off x="1285852" y="5000636"/>
            <a:ext cx="647700" cy="7905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9525">
                  <a:solidFill>
                    <a:srgbClr val="FF66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Georgia"/>
              </a:rPr>
              <a:t>4</a:t>
            </a:r>
            <a:endParaRPr lang="ru-RU" sz="3600" b="1" kern="10" dirty="0">
              <a:ln w="9525">
                <a:solidFill>
                  <a:srgbClr val="FF6600"/>
                </a:solidFill>
                <a:round/>
                <a:headEnd/>
                <a:tailEnd/>
              </a:ln>
              <a:solidFill>
                <a:srgbClr val="FFFF00"/>
              </a:solidFill>
              <a:latin typeface="Georgia"/>
            </a:endParaRPr>
          </a:p>
        </p:txBody>
      </p:sp>
      <p:sp>
        <p:nvSpPr>
          <p:cNvPr id="232484" name="WordArt 36"/>
          <p:cNvSpPr>
            <a:spLocks noChangeArrowheads="1" noChangeShapeType="1" noTextEdit="1"/>
          </p:cNvSpPr>
          <p:nvPr/>
        </p:nvSpPr>
        <p:spPr bwMode="auto">
          <a:xfrm>
            <a:off x="2285984" y="5000636"/>
            <a:ext cx="647700" cy="7905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9525">
                  <a:solidFill>
                    <a:srgbClr val="FF66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Georgia"/>
              </a:rPr>
              <a:t>2</a:t>
            </a:r>
            <a:endParaRPr lang="ru-RU" sz="3600" b="1" kern="10" dirty="0">
              <a:ln w="9525">
                <a:solidFill>
                  <a:srgbClr val="FF6600"/>
                </a:solidFill>
                <a:round/>
                <a:headEnd/>
                <a:tailEnd/>
              </a:ln>
              <a:solidFill>
                <a:srgbClr val="FFFF00"/>
              </a:solidFill>
              <a:latin typeface="Georgia"/>
            </a:endParaRPr>
          </a:p>
        </p:txBody>
      </p:sp>
      <p:sp>
        <p:nvSpPr>
          <p:cNvPr id="232485" name="WordArt 37"/>
          <p:cNvSpPr>
            <a:spLocks noChangeArrowheads="1" noChangeShapeType="1" noTextEdit="1"/>
          </p:cNvSpPr>
          <p:nvPr/>
        </p:nvSpPr>
        <p:spPr bwMode="auto">
          <a:xfrm>
            <a:off x="3286116" y="5000636"/>
            <a:ext cx="647700" cy="7905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9525">
                  <a:solidFill>
                    <a:srgbClr val="FF66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Georgia"/>
              </a:rPr>
              <a:t>1</a:t>
            </a:r>
            <a:endParaRPr lang="ru-RU" sz="3600" b="1" kern="10" dirty="0">
              <a:ln w="9525">
                <a:solidFill>
                  <a:srgbClr val="FF6600"/>
                </a:solidFill>
                <a:round/>
                <a:headEnd/>
                <a:tailEnd/>
              </a:ln>
              <a:solidFill>
                <a:srgbClr val="FFFF00"/>
              </a:solidFill>
              <a:latin typeface="Georgia"/>
            </a:endParaRPr>
          </a:p>
        </p:txBody>
      </p:sp>
      <p:sp>
        <p:nvSpPr>
          <p:cNvPr id="232486" name="WordArt 38"/>
          <p:cNvSpPr>
            <a:spLocks noChangeArrowheads="1" noChangeShapeType="1" noTextEdit="1"/>
          </p:cNvSpPr>
          <p:nvPr/>
        </p:nvSpPr>
        <p:spPr bwMode="auto">
          <a:xfrm>
            <a:off x="4357686" y="5000636"/>
            <a:ext cx="647700" cy="7905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9525">
                  <a:solidFill>
                    <a:srgbClr val="FF66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Georgia"/>
              </a:rPr>
              <a:t>3</a:t>
            </a:r>
            <a:endParaRPr lang="ru-RU" sz="3600" b="1" kern="10" dirty="0">
              <a:ln w="9525">
                <a:solidFill>
                  <a:srgbClr val="FF6600"/>
                </a:solidFill>
                <a:round/>
                <a:headEnd/>
                <a:tailEnd/>
              </a:ln>
              <a:solidFill>
                <a:srgbClr val="FFFF00"/>
              </a:solidFill>
              <a:latin typeface="Georgia"/>
            </a:endParaRPr>
          </a:p>
        </p:txBody>
      </p:sp>
      <p:sp>
        <p:nvSpPr>
          <p:cNvPr id="232487" name="WordArt 39"/>
          <p:cNvSpPr>
            <a:spLocks noChangeArrowheads="1" noChangeShapeType="1" noTextEdit="1"/>
          </p:cNvSpPr>
          <p:nvPr/>
        </p:nvSpPr>
        <p:spPr bwMode="auto">
          <a:xfrm>
            <a:off x="5357818" y="5000636"/>
            <a:ext cx="647700" cy="7905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9525">
                  <a:solidFill>
                    <a:srgbClr val="FF66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Georgia"/>
              </a:rPr>
              <a:t>6</a:t>
            </a:r>
            <a:endParaRPr lang="ru-RU" sz="3600" b="1" kern="10" dirty="0">
              <a:ln w="9525">
                <a:solidFill>
                  <a:srgbClr val="FF6600"/>
                </a:solidFill>
                <a:round/>
                <a:headEnd/>
                <a:tailEnd/>
              </a:ln>
              <a:solidFill>
                <a:srgbClr val="FFFF00"/>
              </a:solidFill>
              <a:latin typeface="Georgia"/>
            </a:endParaRPr>
          </a:p>
        </p:txBody>
      </p:sp>
      <p:sp>
        <p:nvSpPr>
          <p:cNvPr id="232488" name="WordArt 40"/>
          <p:cNvSpPr>
            <a:spLocks noChangeArrowheads="1" noChangeShapeType="1" noTextEdit="1"/>
          </p:cNvSpPr>
          <p:nvPr/>
        </p:nvSpPr>
        <p:spPr bwMode="auto">
          <a:xfrm>
            <a:off x="6357950" y="5000636"/>
            <a:ext cx="647700" cy="7905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9525">
                  <a:solidFill>
                    <a:srgbClr val="FF66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Georgia"/>
              </a:rPr>
              <a:t>1</a:t>
            </a:r>
            <a:endParaRPr lang="ru-RU" sz="3600" b="1" kern="10" dirty="0">
              <a:ln w="9525">
                <a:solidFill>
                  <a:srgbClr val="FF6600"/>
                </a:solidFill>
                <a:round/>
                <a:headEnd/>
                <a:tailEnd/>
              </a:ln>
              <a:solidFill>
                <a:srgbClr val="FFFF00"/>
              </a:solidFill>
              <a:latin typeface="Georgia"/>
            </a:endParaRPr>
          </a:p>
        </p:txBody>
      </p:sp>
      <p:sp>
        <p:nvSpPr>
          <p:cNvPr id="232489" name="WordArt 41"/>
          <p:cNvSpPr>
            <a:spLocks noChangeArrowheads="1" noChangeShapeType="1" noTextEdit="1"/>
          </p:cNvSpPr>
          <p:nvPr/>
        </p:nvSpPr>
        <p:spPr bwMode="auto">
          <a:xfrm>
            <a:off x="7358082" y="5000636"/>
            <a:ext cx="647700" cy="7905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9525">
                  <a:solidFill>
                    <a:srgbClr val="FF66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Georgia"/>
              </a:rPr>
              <a:t>5</a:t>
            </a:r>
            <a:endParaRPr lang="ru-RU" sz="3600" b="1" kern="10" dirty="0">
              <a:ln w="9525">
                <a:solidFill>
                  <a:srgbClr val="FF6600"/>
                </a:solidFill>
                <a:round/>
                <a:headEnd/>
                <a:tailEnd/>
              </a:ln>
              <a:solidFill>
                <a:srgbClr val="FFFF00"/>
              </a:solidFill>
              <a:latin typeface="Georgia"/>
            </a:endParaRPr>
          </a:p>
        </p:txBody>
      </p:sp>
      <p:graphicFrame>
        <p:nvGraphicFramePr>
          <p:cNvPr id="232491" name="Group 43"/>
          <p:cNvGraphicFramePr>
            <a:graphicFrameLocks noGrp="1"/>
          </p:cNvGraphicFramePr>
          <p:nvPr/>
        </p:nvGraphicFramePr>
        <p:xfrm>
          <a:off x="900113" y="908050"/>
          <a:ext cx="7559675" cy="3816352"/>
        </p:xfrm>
        <a:graphic>
          <a:graphicData uri="http://schemas.openxmlformats.org/drawingml/2006/table">
            <a:tbl>
              <a:tblPr/>
              <a:tblGrid>
                <a:gridCol w="2519362"/>
                <a:gridCol w="2520950"/>
                <a:gridCol w="2519363"/>
              </a:tblGrid>
              <a:tr h="9540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540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540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540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2" name="Group 65"/>
          <p:cNvGrpSpPr>
            <a:grpSpLocks/>
          </p:cNvGrpSpPr>
          <p:nvPr/>
        </p:nvGrpSpPr>
        <p:grpSpPr bwMode="auto">
          <a:xfrm>
            <a:off x="900113" y="981075"/>
            <a:ext cx="2519362" cy="863600"/>
            <a:chOff x="567" y="618"/>
            <a:chExt cx="1587" cy="544"/>
          </a:xfrm>
        </p:grpSpPr>
        <p:grpSp>
          <p:nvGrpSpPr>
            <p:cNvPr id="3" name="Group 66"/>
            <p:cNvGrpSpPr>
              <a:grpSpLocks/>
            </p:cNvGrpSpPr>
            <p:nvPr/>
          </p:nvGrpSpPr>
          <p:grpSpPr bwMode="auto">
            <a:xfrm>
              <a:off x="567" y="618"/>
              <a:ext cx="1587" cy="544"/>
              <a:chOff x="1997" y="1314"/>
              <a:chExt cx="1889" cy="1009"/>
            </a:xfrm>
          </p:grpSpPr>
          <p:grpSp>
            <p:nvGrpSpPr>
              <p:cNvPr id="4" name="Group 67"/>
              <p:cNvGrpSpPr>
                <a:grpSpLocks/>
              </p:cNvGrpSpPr>
              <p:nvPr/>
            </p:nvGrpSpPr>
            <p:grpSpPr bwMode="auto">
              <a:xfrm>
                <a:off x="1997" y="1404"/>
                <a:ext cx="1889" cy="919"/>
                <a:chOff x="1973" y="1027"/>
                <a:chExt cx="1926" cy="937"/>
              </a:xfrm>
            </p:grpSpPr>
            <p:sp>
              <p:nvSpPr>
                <p:cNvPr id="232516" name="Oval 68"/>
                <p:cNvSpPr>
                  <a:spLocks noChangeArrowheads="1"/>
                </p:cNvSpPr>
                <p:nvPr/>
              </p:nvSpPr>
              <p:spPr bwMode="gray">
                <a:xfrm>
                  <a:off x="1994" y="1058"/>
                  <a:ext cx="1905" cy="906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/>
                    </a:gs>
                    <a:gs pos="100000">
                      <a:schemeClr val="hlink">
                        <a:gamma/>
                        <a:shade val="48627"/>
                        <a:invGamma/>
                      </a:schemeClr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232517" name="Oval 69"/>
                <p:cNvSpPr>
                  <a:spLocks noChangeArrowheads="1"/>
                </p:cNvSpPr>
                <p:nvPr/>
              </p:nvSpPr>
              <p:spPr bwMode="gray">
                <a:xfrm>
                  <a:off x="1973" y="1034"/>
                  <a:ext cx="1905" cy="900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>
                        <a:gamma/>
                        <a:tint val="44314"/>
                        <a:invGamma/>
                      </a:schemeClr>
                    </a:gs>
                    <a:gs pos="100000">
                      <a:schemeClr val="hlink"/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  <p:sp>
            <p:nvSpPr>
              <p:cNvPr id="232518" name="Oval 70"/>
              <p:cNvSpPr>
                <a:spLocks noChangeArrowheads="1"/>
              </p:cNvSpPr>
              <p:nvPr/>
            </p:nvSpPr>
            <p:spPr bwMode="gray">
              <a:xfrm>
                <a:off x="2086" y="1314"/>
                <a:ext cx="1690" cy="846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32519" name="Oval 71"/>
              <p:cNvSpPr>
                <a:spLocks noChangeArrowheads="1"/>
              </p:cNvSpPr>
              <p:nvPr/>
            </p:nvSpPr>
            <p:spPr bwMode="gray">
              <a:xfrm>
                <a:off x="2108" y="1320"/>
                <a:ext cx="1650" cy="824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gamma/>
                      <a:tint val="34902"/>
                      <a:invGamma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32520" name="Oval 72"/>
              <p:cNvSpPr>
                <a:spLocks noChangeArrowheads="1"/>
              </p:cNvSpPr>
              <p:nvPr/>
            </p:nvSpPr>
            <p:spPr bwMode="gray">
              <a:xfrm>
                <a:off x="2126" y="1327"/>
                <a:ext cx="1570" cy="770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79216"/>
                      <a:invGamma/>
                    </a:schemeClr>
                  </a:gs>
                  <a:gs pos="100000">
                    <a:schemeClr val="accent1">
                      <a:alpha val="48000"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32521" name="Oval 73"/>
              <p:cNvSpPr>
                <a:spLocks noChangeArrowheads="1"/>
              </p:cNvSpPr>
              <p:nvPr/>
            </p:nvSpPr>
            <p:spPr bwMode="gray">
              <a:xfrm>
                <a:off x="2208" y="1344"/>
                <a:ext cx="1382" cy="625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tint val="0"/>
                      <a:invGamma/>
                    </a:schemeClr>
                  </a:gs>
                  <a:gs pos="100000">
                    <a:schemeClr val="accent1">
                      <a:alpha val="38000"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</p:grpSp>
        <p:sp>
          <p:nvSpPr>
            <p:cNvPr id="196762" name="WordArt 74"/>
            <p:cNvSpPr>
              <a:spLocks noChangeArrowheads="1" noChangeShapeType="1" noTextEdit="1"/>
            </p:cNvSpPr>
            <p:nvPr/>
          </p:nvSpPr>
          <p:spPr bwMode="auto">
            <a:xfrm>
              <a:off x="884" y="618"/>
              <a:ext cx="906" cy="49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b="1" i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effectLst>
                    <a:outerShdw dist="35921" dir="2700000" algn="ctr" rotWithShape="0">
                      <a:srgbClr val="808080">
                        <a:alpha val="79999"/>
                      </a:srgbClr>
                    </a:outerShdw>
                  </a:effectLst>
                  <a:latin typeface="Georgia"/>
                </a:rPr>
                <a:t>1</a:t>
              </a:r>
            </a:p>
            <a:p>
              <a:pPr algn="ctr"/>
              <a:r>
                <a:rPr lang="ru-RU" sz="3600" b="1" i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effectLst>
                    <a:outerShdw dist="35921" dir="2700000" algn="ctr" rotWithShape="0">
                      <a:srgbClr val="808080">
                        <a:alpha val="79999"/>
                      </a:srgbClr>
                    </a:outerShdw>
                  </a:effectLst>
                  <a:latin typeface="Georgia"/>
                </a:rPr>
                <a:t>абв</a:t>
              </a:r>
            </a:p>
          </p:txBody>
        </p:sp>
      </p:grpSp>
      <p:grpSp>
        <p:nvGrpSpPr>
          <p:cNvPr id="5" name="Group 75"/>
          <p:cNvGrpSpPr>
            <a:grpSpLocks/>
          </p:cNvGrpSpPr>
          <p:nvPr/>
        </p:nvGrpSpPr>
        <p:grpSpPr bwMode="auto">
          <a:xfrm>
            <a:off x="3419475" y="981075"/>
            <a:ext cx="2519363" cy="863600"/>
            <a:chOff x="567" y="618"/>
            <a:chExt cx="1587" cy="544"/>
          </a:xfrm>
        </p:grpSpPr>
        <p:grpSp>
          <p:nvGrpSpPr>
            <p:cNvPr id="6" name="Group 76"/>
            <p:cNvGrpSpPr>
              <a:grpSpLocks/>
            </p:cNvGrpSpPr>
            <p:nvPr/>
          </p:nvGrpSpPr>
          <p:grpSpPr bwMode="auto">
            <a:xfrm>
              <a:off x="567" y="618"/>
              <a:ext cx="1587" cy="544"/>
              <a:chOff x="1997" y="1314"/>
              <a:chExt cx="1889" cy="1009"/>
            </a:xfrm>
          </p:grpSpPr>
          <p:grpSp>
            <p:nvGrpSpPr>
              <p:cNvPr id="7" name="Group 77"/>
              <p:cNvGrpSpPr>
                <a:grpSpLocks/>
              </p:cNvGrpSpPr>
              <p:nvPr/>
            </p:nvGrpSpPr>
            <p:grpSpPr bwMode="auto">
              <a:xfrm>
                <a:off x="1997" y="1404"/>
                <a:ext cx="1889" cy="919"/>
                <a:chOff x="1973" y="1027"/>
                <a:chExt cx="1926" cy="937"/>
              </a:xfrm>
            </p:grpSpPr>
            <p:sp>
              <p:nvSpPr>
                <p:cNvPr id="232526" name="Oval 78"/>
                <p:cNvSpPr>
                  <a:spLocks noChangeArrowheads="1"/>
                </p:cNvSpPr>
                <p:nvPr/>
              </p:nvSpPr>
              <p:spPr bwMode="gray">
                <a:xfrm>
                  <a:off x="1994" y="1058"/>
                  <a:ext cx="1905" cy="906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/>
                    </a:gs>
                    <a:gs pos="100000">
                      <a:schemeClr val="hlink">
                        <a:gamma/>
                        <a:shade val="48627"/>
                        <a:invGamma/>
                      </a:schemeClr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232527" name="Oval 79"/>
                <p:cNvSpPr>
                  <a:spLocks noChangeArrowheads="1"/>
                </p:cNvSpPr>
                <p:nvPr/>
              </p:nvSpPr>
              <p:spPr bwMode="gray">
                <a:xfrm>
                  <a:off x="1973" y="1034"/>
                  <a:ext cx="1905" cy="900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>
                        <a:gamma/>
                        <a:tint val="44314"/>
                        <a:invGamma/>
                      </a:schemeClr>
                    </a:gs>
                    <a:gs pos="100000">
                      <a:schemeClr val="hlink"/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  <p:sp>
            <p:nvSpPr>
              <p:cNvPr id="232528" name="Oval 80"/>
              <p:cNvSpPr>
                <a:spLocks noChangeArrowheads="1"/>
              </p:cNvSpPr>
              <p:nvPr/>
            </p:nvSpPr>
            <p:spPr bwMode="gray">
              <a:xfrm>
                <a:off x="2086" y="1314"/>
                <a:ext cx="1690" cy="846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32529" name="Oval 81"/>
              <p:cNvSpPr>
                <a:spLocks noChangeArrowheads="1"/>
              </p:cNvSpPr>
              <p:nvPr/>
            </p:nvSpPr>
            <p:spPr bwMode="gray">
              <a:xfrm>
                <a:off x="2108" y="1320"/>
                <a:ext cx="1650" cy="824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gamma/>
                      <a:tint val="34902"/>
                      <a:invGamma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32530" name="Oval 82"/>
              <p:cNvSpPr>
                <a:spLocks noChangeArrowheads="1"/>
              </p:cNvSpPr>
              <p:nvPr/>
            </p:nvSpPr>
            <p:spPr bwMode="gray">
              <a:xfrm>
                <a:off x="2126" y="1327"/>
                <a:ext cx="1570" cy="770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79216"/>
                      <a:invGamma/>
                    </a:schemeClr>
                  </a:gs>
                  <a:gs pos="100000">
                    <a:schemeClr val="accent1">
                      <a:alpha val="48000"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32531" name="Oval 83"/>
              <p:cNvSpPr>
                <a:spLocks noChangeArrowheads="1"/>
              </p:cNvSpPr>
              <p:nvPr/>
            </p:nvSpPr>
            <p:spPr bwMode="gray">
              <a:xfrm>
                <a:off x="2208" y="1344"/>
                <a:ext cx="1382" cy="625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tint val="0"/>
                      <a:invGamma/>
                    </a:schemeClr>
                  </a:gs>
                  <a:gs pos="100000">
                    <a:schemeClr val="accent1">
                      <a:alpha val="38000"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</p:grpSp>
        <p:sp>
          <p:nvSpPr>
            <p:cNvPr id="196753" name="WordArt 84"/>
            <p:cNvSpPr>
              <a:spLocks noChangeArrowheads="1" noChangeShapeType="1" noTextEdit="1"/>
            </p:cNvSpPr>
            <p:nvPr/>
          </p:nvSpPr>
          <p:spPr bwMode="auto">
            <a:xfrm>
              <a:off x="884" y="618"/>
              <a:ext cx="906" cy="49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b="1" i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effectLst>
                    <a:outerShdw dist="35921" dir="2700000" algn="ctr" rotWithShape="0">
                      <a:srgbClr val="808080">
                        <a:alpha val="79999"/>
                      </a:srgbClr>
                    </a:outerShdw>
                  </a:effectLst>
                  <a:latin typeface="Georgia"/>
                </a:rPr>
                <a:t>2</a:t>
              </a:r>
            </a:p>
            <a:p>
              <a:pPr algn="ctr"/>
              <a:r>
                <a:rPr lang="ru-RU" sz="3600" b="1" i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effectLst>
                    <a:outerShdw dist="35921" dir="2700000" algn="ctr" rotWithShape="0">
                      <a:srgbClr val="808080">
                        <a:alpha val="79999"/>
                      </a:srgbClr>
                    </a:outerShdw>
                  </a:effectLst>
                  <a:latin typeface="Georgia"/>
                </a:rPr>
                <a:t>где</a:t>
              </a:r>
            </a:p>
          </p:txBody>
        </p:sp>
      </p:grpSp>
      <p:grpSp>
        <p:nvGrpSpPr>
          <p:cNvPr id="8" name="Group 85"/>
          <p:cNvGrpSpPr>
            <a:grpSpLocks/>
          </p:cNvGrpSpPr>
          <p:nvPr/>
        </p:nvGrpSpPr>
        <p:grpSpPr bwMode="auto">
          <a:xfrm>
            <a:off x="5867400" y="981075"/>
            <a:ext cx="2519363" cy="863600"/>
            <a:chOff x="567" y="618"/>
            <a:chExt cx="1587" cy="544"/>
          </a:xfrm>
        </p:grpSpPr>
        <p:grpSp>
          <p:nvGrpSpPr>
            <p:cNvPr id="9" name="Group 86"/>
            <p:cNvGrpSpPr>
              <a:grpSpLocks/>
            </p:cNvGrpSpPr>
            <p:nvPr/>
          </p:nvGrpSpPr>
          <p:grpSpPr bwMode="auto">
            <a:xfrm>
              <a:off x="567" y="618"/>
              <a:ext cx="1587" cy="544"/>
              <a:chOff x="1997" y="1314"/>
              <a:chExt cx="1889" cy="1009"/>
            </a:xfrm>
          </p:grpSpPr>
          <p:grpSp>
            <p:nvGrpSpPr>
              <p:cNvPr id="10" name="Group 87"/>
              <p:cNvGrpSpPr>
                <a:grpSpLocks/>
              </p:cNvGrpSpPr>
              <p:nvPr/>
            </p:nvGrpSpPr>
            <p:grpSpPr bwMode="auto">
              <a:xfrm>
                <a:off x="1997" y="1404"/>
                <a:ext cx="1889" cy="919"/>
                <a:chOff x="1973" y="1027"/>
                <a:chExt cx="1926" cy="937"/>
              </a:xfrm>
            </p:grpSpPr>
            <p:sp>
              <p:nvSpPr>
                <p:cNvPr id="232536" name="Oval 88"/>
                <p:cNvSpPr>
                  <a:spLocks noChangeArrowheads="1"/>
                </p:cNvSpPr>
                <p:nvPr/>
              </p:nvSpPr>
              <p:spPr bwMode="gray">
                <a:xfrm>
                  <a:off x="1994" y="1058"/>
                  <a:ext cx="1905" cy="906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/>
                    </a:gs>
                    <a:gs pos="100000">
                      <a:schemeClr val="hlink">
                        <a:gamma/>
                        <a:shade val="48627"/>
                        <a:invGamma/>
                      </a:schemeClr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232537" name="Oval 89"/>
                <p:cNvSpPr>
                  <a:spLocks noChangeArrowheads="1"/>
                </p:cNvSpPr>
                <p:nvPr/>
              </p:nvSpPr>
              <p:spPr bwMode="gray">
                <a:xfrm>
                  <a:off x="1973" y="1034"/>
                  <a:ext cx="1905" cy="900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>
                        <a:gamma/>
                        <a:tint val="44314"/>
                        <a:invGamma/>
                      </a:schemeClr>
                    </a:gs>
                    <a:gs pos="100000">
                      <a:schemeClr val="hlink"/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  <p:sp>
            <p:nvSpPr>
              <p:cNvPr id="232538" name="Oval 90"/>
              <p:cNvSpPr>
                <a:spLocks noChangeArrowheads="1"/>
              </p:cNvSpPr>
              <p:nvPr/>
            </p:nvSpPr>
            <p:spPr bwMode="gray">
              <a:xfrm>
                <a:off x="2086" y="1314"/>
                <a:ext cx="1690" cy="846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32539" name="Oval 91"/>
              <p:cNvSpPr>
                <a:spLocks noChangeArrowheads="1"/>
              </p:cNvSpPr>
              <p:nvPr/>
            </p:nvSpPr>
            <p:spPr bwMode="gray">
              <a:xfrm>
                <a:off x="2108" y="1320"/>
                <a:ext cx="1650" cy="824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gamma/>
                      <a:tint val="34902"/>
                      <a:invGamma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32540" name="Oval 92"/>
              <p:cNvSpPr>
                <a:spLocks noChangeArrowheads="1"/>
              </p:cNvSpPr>
              <p:nvPr/>
            </p:nvSpPr>
            <p:spPr bwMode="gray">
              <a:xfrm>
                <a:off x="2126" y="1327"/>
                <a:ext cx="1570" cy="770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79216"/>
                      <a:invGamma/>
                    </a:schemeClr>
                  </a:gs>
                  <a:gs pos="100000">
                    <a:schemeClr val="accent1">
                      <a:alpha val="48000"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32541" name="Oval 93"/>
              <p:cNvSpPr>
                <a:spLocks noChangeArrowheads="1"/>
              </p:cNvSpPr>
              <p:nvPr/>
            </p:nvSpPr>
            <p:spPr bwMode="gray">
              <a:xfrm>
                <a:off x="2208" y="1344"/>
                <a:ext cx="1382" cy="625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tint val="0"/>
                      <a:invGamma/>
                    </a:schemeClr>
                  </a:gs>
                  <a:gs pos="100000">
                    <a:schemeClr val="accent1">
                      <a:alpha val="38000"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</p:grpSp>
        <p:sp>
          <p:nvSpPr>
            <p:cNvPr id="196744" name="WordArt 94"/>
            <p:cNvSpPr>
              <a:spLocks noChangeArrowheads="1" noChangeShapeType="1" noTextEdit="1"/>
            </p:cNvSpPr>
            <p:nvPr/>
          </p:nvSpPr>
          <p:spPr bwMode="auto">
            <a:xfrm>
              <a:off x="884" y="618"/>
              <a:ext cx="906" cy="49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b="1" i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effectLst>
                    <a:outerShdw dist="35921" dir="2700000" algn="ctr" rotWithShape="0">
                      <a:srgbClr val="808080">
                        <a:alpha val="79999"/>
                      </a:srgbClr>
                    </a:outerShdw>
                  </a:effectLst>
                  <a:latin typeface="Georgia"/>
                </a:rPr>
                <a:t>3</a:t>
              </a:r>
            </a:p>
            <a:p>
              <a:pPr algn="ctr"/>
              <a:r>
                <a:rPr lang="ru-RU" sz="3600" b="1" i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effectLst>
                    <a:outerShdw dist="35921" dir="2700000" algn="ctr" rotWithShape="0">
                      <a:srgbClr val="808080">
                        <a:alpha val="79999"/>
                      </a:srgbClr>
                    </a:outerShdw>
                  </a:effectLst>
                  <a:latin typeface="Georgia"/>
                </a:rPr>
                <a:t>жзи</a:t>
              </a:r>
            </a:p>
          </p:txBody>
        </p:sp>
      </p:grpSp>
      <p:grpSp>
        <p:nvGrpSpPr>
          <p:cNvPr id="11" name="Group 95"/>
          <p:cNvGrpSpPr>
            <a:grpSpLocks/>
          </p:cNvGrpSpPr>
          <p:nvPr/>
        </p:nvGrpSpPr>
        <p:grpSpPr bwMode="auto">
          <a:xfrm>
            <a:off x="971550" y="1916113"/>
            <a:ext cx="2519363" cy="863600"/>
            <a:chOff x="567" y="618"/>
            <a:chExt cx="1587" cy="544"/>
          </a:xfrm>
        </p:grpSpPr>
        <p:grpSp>
          <p:nvGrpSpPr>
            <p:cNvPr id="12" name="Group 96"/>
            <p:cNvGrpSpPr>
              <a:grpSpLocks/>
            </p:cNvGrpSpPr>
            <p:nvPr/>
          </p:nvGrpSpPr>
          <p:grpSpPr bwMode="auto">
            <a:xfrm>
              <a:off x="567" y="618"/>
              <a:ext cx="1587" cy="544"/>
              <a:chOff x="1997" y="1314"/>
              <a:chExt cx="1889" cy="1009"/>
            </a:xfrm>
          </p:grpSpPr>
          <p:grpSp>
            <p:nvGrpSpPr>
              <p:cNvPr id="13" name="Group 97"/>
              <p:cNvGrpSpPr>
                <a:grpSpLocks/>
              </p:cNvGrpSpPr>
              <p:nvPr/>
            </p:nvGrpSpPr>
            <p:grpSpPr bwMode="auto">
              <a:xfrm>
                <a:off x="1997" y="1404"/>
                <a:ext cx="1889" cy="919"/>
                <a:chOff x="1973" y="1027"/>
                <a:chExt cx="1926" cy="937"/>
              </a:xfrm>
            </p:grpSpPr>
            <p:sp>
              <p:nvSpPr>
                <p:cNvPr id="232546" name="Oval 98"/>
                <p:cNvSpPr>
                  <a:spLocks noChangeArrowheads="1"/>
                </p:cNvSpPr>
                <p:nvPr/>
              </p:nvSpPr>
              <p:spPr bwMode="gray">
                <a:xfrm>
                  <a:off x="1994" y="1058"/>
                  <a:ext cx="1905" cy="906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/>
                    </a:gs>
                    <a:gs pos="100000">
                      <a:schemeClr val="hlink">
                        <a:gamma/>
                        <a:shade val="48627"/>
                        <a:invGamma/>
                      </a:schemeClr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232547" name="Oval 99"/>
                <p:cNvSpPr>
                  <a:spLocks noChangeArrowheads="1"/>
                </p:cNvSpPr>
                <p:nvPr/>
              </p:nvSpPr>
              <p:spPr bwMode="gray">
                <a:xfrm>
                  <a:off x="1973" y="1034"/>
                  <a:ext cx="1905" cy="900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>
                        <a:gamma/>
                        <a:tint val="44314"/>
                        <a:invGamma/>
                      </a:schemeClr>
                    </a:gs>
                    <a:gs pos="100000">
                      <a:schemeClr val="hlink"/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  <p:sp>
            <p:nvSpPr>
              <p:cNvPr id="232548" name="Oval 100"/>
              <p:cNvSpPr>
                <a:spLocks noChangeArrowheads="1"/>
              </p:cNvSpPr>
              <p:nvPr/>
            </p:nvSpPr>
            <p:spPr bwMode="gray">
              <a:xfrm>
                <a:off x="2086" y="1314"/>
                <a:ext cx="1690" cy="846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32549" name="Oval 101"/>
              <p:cNvSpPr>
                <a:spLocks noChangeArrowheads="1"/>
              </p:cNvSpPr>
              <p:nvPr/>
            </p:nvSpPr>
            <p:spPr bwMode="gray">
              <a:xfrm>
                <a:off x="2108" y="1320"/>
                <a:ext cx="1650" cy="824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gamma/>
                      <a:tint val="34902"/>
                      <a:invGamma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32550" name="Oval 102"/>
              <p:cNvSpPr>
                <a:spLocks noChangeArrowheads="1"/>
              </p:cNvSpPr>
              <p:nvPr/>
            </p:nvSpPr>
            <p:spPr bwMode="gray">
              <a:xfrm>
                <a:off x="2126" y="1327"/>
                <a:ext cx="1570" cy="770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79216"/>
                      <a:invGamma/>
                    </a:schemeClr>
                  </a:gs>
                  <a:gs pos="100000">
                    <a:schemeClr val="accent1">
                      <a:alpha val="48000"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32551" name="Oval 103"/>
              <p:cNvSpPr>
                <a:spLocks noChangeArrowheads="1"/>
              </p:cNvSpPr>
              <p:nvPr/>
            </p:nvSpPr>
            <p:spPr bwMode="gray">
              <a:xfrm>
                <a:off x="2208" y="1344"/>
                <a:ext cx="1382" cy="625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tint val="0"/>
                      <a:invGamma/>
                    </a:schemeClr>
                  </a:gs>
                  <a:gs pos="100000">
                    <a:schemeClr val="accent1">
                      <a:alpha val="38000"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</p:grpSp>
        <p:sp>
          <p:nvSpPr>
            <p:cNvPr id="196735" name="WordArt 104"/>
            <p:cNvSpPr>
              <a:spLocks noChangeArrowheads="1" noChangeShapeType="1" noTextEdit="1"/>
            </p:cNvSpPr>
            <p:nvPr/>
          </p:nvSpPr>
          <p:spPr bwMode="auto">
            <a:xfrm>
              <a:off x="884" y="618"/>
              <a:ext cx="906" cy="49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b="1" i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effectLst>
                    <a:outerShdw dist="35921" dir="2700000" algn="ctr" rotWithShape="0">
                      <a:srgbClr val="808080">
                        <a:alpha val="79999"/>
                      </a:srgbClr>
                    </a:outerShdw>
                  </a:effectLst>
                  <a:latin typeface="Georgia"/>
                </a:rPr>
                <a:t>4</a:t>
              </a:r>
            </a:p>
            <a:p>
              <a:pPr algn="ctr"/>
              <a:r>
                <a:rPr lang="ru-RU" sz="3600" b="1" i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effectLst>
                    <a:outerShdw dist="35921" dir="2700000" algn="ctr" rotWithShape="0">
                      <a:srgbClr val="808080">
                        <a:alpha val="79999"/>
                      </a:srgbClr>
                    </a:outerShdw>
                  </a:effectLst>
                  <a:latin typeface="Georgia"/>
                </a:rPr>
                <a:t>клм</a:t>
              </a:r>
            </a:p>
          </p:txBody>
        </p:sp>
      </p:grpSp>
      <p:grpSp>
        <p:nvGrpSpPr>
          <p:cNvPr id="14" name="Group 105"/>
          <p:cNvGrpSpPr>
            <a:grpSpLocks/>
          </p:cNvGrpSpPr>
          <p:nvPr/>
        </p:nvGrpSpPr>
        <p:grpSpPr bwMode="auto">
          <a:xfrm>
            <a:off x="3348038" y="1844675"/>
            <a:ext cx="2519362" cy="863600"/>
            <a:chOff x="567" y="618"/>
            <a:chExt cx="1587" cy="544"/>
          </a:xfrm>
        </p:grpSpPr>
        <p:grpSp>
          <p:nvGrpSpPr>
            <p:cNvPr id="15" name="Group 106"/>
            <p:cNvGrpSpPr>
              <a:grpSpLocks/>
            </p:cNvGrpSpPr>
            <p:nvPr/>
          </p:nvGrpSpPr>
          <p:grpSpPr bwMode="auto">
            <a:xfrm>
              <a:off x="567" y="618"/>
              <a:ext cx="1587" cy="544"/>
              <a:chOff x="1997" y="1314"/>
              <a:chExt cx="1889" cy="1009"/>
            </a:xfrm>
          </p:grpSpPr>
          <p:grpSp>
            <p:nvGrpSpPr>
              <p:cNvPr id="16" name="Group 107"/>
              <p:cNvGrpSpPr>
                <a:grpSpLocks/>
              </p:cNvGrpSpPr>
              <p:nvPr/>
            </p:nvGrpSpPr>
            <p:grpSpPr bwMode="auto">
              <a:xfrm>
                <a:off x="1997" y="1404"/>
                <a:ext cx="1889" cy="919"/>
                <a:chOff x="1973" y="1027"/>
                <a:chExt cx="1926" cy="937"/>
              </a:xfrm>
            </p:grpSpPr>
            <p:sp>
              <p:nvSpPr>
                <p:cNvPr id="232556" name="Oval 108"/>
                <p:cNvSpPr>
                  <a:spLocks noChangeArrowheads="1"/>
                </p:cNvSpPr>
                <p:nvPr/>
              </p:nvSpPr>
              <p:spPr bwMode="gray">
                <a:xfrm>
                  <a:off x="1994" y="1058"/>
                  <a:ext cx="1905" cy="906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/>
                    </a:gs>
                    <a:gs pos="100000">
                      <a:schemeClr val="hlink">
                        <a:gamma/>
                        <a:shade val="48627"/>
                        <a:invGamma/>
                      </a:schemeClr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232557" name="Oval 109"/>
                <p:cNvSpPr>
                  <a:spLocks noChangeArrowheads="1"/>
                </p:cNvSpPr>
                <p:nvPr/>
              </p:nvSpPr>
              <p:spPr bwMode="gray">
                <a:xfrm>
                  <a:off x="1973" y="1034"/>
                  <a:ext cx="1905" cy="900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>
                        <a:gamma/>
                        <a:tint val="44314"/>
                        <a:invGamma/>
                      </a:schemeClr>
                    </a:gs>
                    <a:gs pos="100000">
                      <a:schemeClr val="hlink"/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  <p:sp>
            <p:nvSpPr>
              <p:cNvPr id="232558" name="Oval 110"/>
              <p:cNvSpPr>
                <a:spLocks noChangeArrowheads="1"/>
              </p:cNvSpPr>
              <p:nvPr/>
            </p:nvSpPr>
            <p:spPr bwMode="gray">
              <a:xfrm>
                <a:off x="2086" y="1314"/>
                <a:ext cx="1690" cy="846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32559" name="Oval 111"/>
              <p:cNvSpPr>
                <a:spLocks noChangeArrowheads="1"/>
              </p:cNvSpPr>
              <p:nvPr/>
            </p:nvSpPr>
            <p:spPr bwMode="gray">
              <a:xfrm>
                <a:off x="2108" y="1320"/>
                <a:ext cx="1650" cy="824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gamma/>
                      <a:tint val="34902"/>
                      <a:invGamma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32560" name="Oval 112"/>
              <p:cNvSpPr>
                <a:spLocks noChangeArrowheads="1"/>
              </p:cNvSpPr>
              <p:nvPr/>
            </p:nvSpPr>
            <p:spPr bwMode="gray">
              <a:xfrm>
                <a:off x="2126" y="1327"/>
                <a:ext cx="1570" cy="770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79216"/>
                      <a:invGamma/>
                    </a:schemeClr>
                  </a:gs>
                  <a:gs pos="100000">
                    <a:schemeClr val="accent1">
                      <a:alpha val="48000"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32561" name="Oval 113"/>
              <p:cNvSpPr>
                <a:spLocks noChangeArrowheads="1"/>
              </p:cNvSpPr>
              <p:nvPr/>
            </p:nvSpPr>
            <p:spPr bwMode="gray">
              <a:xfrm>
                <a:off x="2208" y="1344"/>
                <a:ext cx="1382" cy="625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tint val="0"/>
                      <a:invGamma/>
                    </a:schemeClr>
                  </a:gs>
                  <a:gs pos="100000">
                    <a:schemeClr val="accent1">
                      <a:alpha val="38000"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</p:grpSp>
        <p:sp>
          <p:nvSpPr>
            <p:cNvPr id="196726" name="WordArt 114"/>
            <p:cNvSpPr>
              <a:spLocks noChangeArrowheads="1" noChangeShapeType="1" noTextEdit="1"/>
            </p:cNvSpPr>
            <p:nvPr/>
          </p:nvSpPr>
          <p:spPr bwMode="auto">
            <a:xfrm>
              <a:off x="884" y="618"/>
              <a:ext cx="906" cy="49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b="1" i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effectLst>
                    <a:outerShdw dist="35921" dir="2700000" algn="ctr" rotWithShape="0">
                      <a:srgbClr val="808080">
                        <a:alpha val="79999"/>
                      </a:srgbClr>
                    </a:outerShdw>
                  </a:effectLst>
                  <a:latin typeface="Georgia"/>
                </a:rPr>
                <a:t>5</a:t>
              </a:r>
            </a:p>
            <a:p>
              <a:pPr algn="ctr"/>
              <a:r>
                <a:rPr lang="ru-RU" sz="3600" b="1" i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effectLst>
                    <a:outerShdw dist="35921" dir="2700000" algn="ctr" rotWithShape="0">
                      <a:srgbClr val="808080">
                        <a:alpha val="79999"/>
                      </a:srgbClr>
                    </a:outerShdw>
                  </a:effectLst>
                  <a:latin typeface="Georgia"/>
                </a:rPr>
                <a:t>ноп</a:t>
              </a:r>
            </a:p>
          </p:txBody>
        </p:sp>
      </p:grpSp>
      <p:grpSp>
        <p:nvGrpSpPr>
          <p:cNvPr id="17" name="Group 115"/>
          <p:cNvGrpSpPr>
            <a:grpSpLocks/>
          </p:cNvGrpSpPr>
          <p:nvPr/>
        </p:nvGrpSpPr>
        <p:grpSpPr bwMode="auto">
          <a:xfrm>
            <a:off x="5940425" y="1916113"/>
            <a:ext cx="2519363" cy="863600"/>
            <a:chOff x="567" y="618"/>
            <a:chExt cx="1587" cy="544"/>
          </a:xfrm>
        </p:grpSpPr>
        <p:grpSp>
          <p:nvGrpSpPr>
            <p:cNvPr id="18" name="Group 116"/>
            <p:cNvGrpSpPr>
              <a:grpSpLocks/>
            </p:cNvGrpSpPr>
            <p:nvPr/>
          </p:nvGrpSpPr>
          <p:grpSpPr bwMode="auto">
            <a:xfrm>
              <a:off x="567" y="618"/>
              <a:ext cx="1587" cy="544"/>
              <a:chOff x="1997" y="1314"/>
              <a:chExt cx="1889" cy="1009"/>
            </a:xfrm>
          </p:grpSpPr>
          <p:grpSp>
            <p:nvGrpSpPr>
              <p:cNvPr id="19" name="Group 117"/>
              <p:cNvGrpSpPr>
                <a:grpSpLocks/>
              </p:cNvGrpSpPr>
              <p:nvPr/>
            </p:nvGrpSpPr>
            <p:grpSpPr bwMode="auto">
              <a:xfrm>
                <a:off x="1997" y="1404"/>
                <a:ext cx="1889" cy="919"/>
                <a:chOff x="1973" y="1027"/>
                <a:chExt cx="1926" cy="937"/>
              </a:xfrm>
            </p:grpSpPr>
            <p:sp>
              <p:nvSpPr>
                <p:cNvPr id="232566" name="Oval 118"/>
                <p:cNvSpPr>
                  <a:spLocks noChangeArrowheads="1"/>
                </p:cNvSpPr>
                <p:nvPr/>
              </p:nvSpPr>
              <p:spPr bwMode="gray">
                <a:xfrm>
                  <a:off x="1994" y="1058"/>
                  <a:ext cx="1905" cy="906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/>
                    </a:gs>
                    <a:gs pos="100000">
                      <a:schemeClr val="hlink">
                        <a:gamma/>
                        <a:shade val="48627"/>
                        <a:invGamma/>
                      </a:schemeClr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232567" name="Oval 119"/>
                <p:cNvSpPr>
                  <a:spLocks noChangeArrowheads="1"/>
                </p:cNvSpPr>
                <p:nvPr/>
              </p:nvSpPr>
              <p:spPr bwMode="gray">
                <a:xfrm>
                  <a:off x="1973" y="1034"/>
                  <a:ext cx="1905" cy="900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>
                        <a:gamma/>
                        <a:tint val="44314"/>
                        <a:invGamma/>
                      </a:schemeClr>
                    </a:gs>
                    <a:gs pos="100000">
                      <a:schemeClr val="hlink"/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  <p:sp>
            <p:nvSpPr>
              <p:cNvPr id="232568" name="Oval 120"/>
              <p:cNvSpPr>
                <a:spLocks noChangeArrowheads="1"/>
              </p:cNvSpPr>
              <p:nvPr/>
            </p:nvSpPr>
            <p:spPr bwMode="gray">
              <a:xfrm>
                <a:off x="2086" y="1314"/>
                <a:ext cx="1690" cy="846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32569" name="Oval 121"/>
              <p:cNvSpPr>
                <a:spLocks noChangeArrowheads="1"/>
              </p:cNvSpPr>
              <p:nvPr/>
            </p:nvSpPr>
            <p:spPr bwMode="gray">
              <a:xfrm>
                <a:off x="2108" y="1320"/>
                <a:ext cx="1650" cy="824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gamma/>
                      <a:tint val="34902"/>
                      <a:invGamma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32570" name="Oval 122"/>
              <p:cNvSpPr>
                <a:spLocks noChangeArrowheads="1"/>
              </p:cNvSpPr>
              <p:nvPr/>
            </p:nvSpPr>
            <p:spPr bwMode="gray">
              <a:xfrm>
                <a:off x="2126" y="1327"/>
                <a:ext cx="1570" cy="770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79216"/>
                      <a:invGamma/>
                    </a:schemeClr>
                  </a:gs>
                  <a:gs pos="100000">
                    <a:schemeClr val="accent1">
                      <a:alpha val="48000"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32571" name="Oval 123"/>
              <p:cNvSpPr>
                <a:spLocks noChangeArrowheads="1"/>
              </p:cNvSpPr>
              <p:nvPr/>
            </p:nvSpPr>
            <p:spPr bwMode="gray">
              <a:xfrm>
                <a:off x="2208" y="1344"/>
                <a:ext cx="1382" cy="625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tint val="0"/>
                      <a:invGamma/>
                    </a:schemeClr>
                  </a:gs>
                  <a:gs pos="100000">
                    <a:schemeClr val="accent1">
                      <a:alpha val="38000"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</p:grpSp>
        <p:sp>
          <p:nvSpPr>
            <p:cNvPr id="196717" name="WordArt 124"/>
            <p:cNvSpPr>
              <a:spLocks noChangeArrowheads="1" noChangeShapeType="1" noTextEdit="1"/>
            </p:cNvSpPr>
            <p:nvPr/>
          </p:nvSpPr>
          <p:spPr bwMode="auto">
            <a:xfrm>
              <a:off x="884" y="618"/>
              <a:ext cx="906" cy="49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b="1" i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effectLst>
                    <a:outerShdw dist="35921" dir="2700000" algn="ctr" rotWithShape="0">
                      <a:srgbClr val="808080">
                        <a:alpha val="79999"/>
                      </a:srgbClr>
                    </a:outerShdw>
                  </a:effectLst>
                  <a:latin typeface="Georgia"/>
                </a:rPr>
                <a:t>6</a:t>
              </a:r>
            </a:p>
            <a:p>
              <a:pPr algn="ctr"/>
              <a:r>
                <a:rPr lang="ru-RU" sz="3600" b="1" i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effectLst>
                    <a:outerShdw dist="35921" dir="2700000" algn="ctr" rotWithShape="0">
                      <a:srgbClr val="808080">
                        <a:alpha val="79999"/>
                      </a:srgbClr>
                    </a:outerShdw>
                  </a:effectLst>
                  <a:latin typeface="Georgia"/>
                </a:rPr>
                <a:t>рст</a:t>
              </a:r>
            </a:p>
          </p:txBody>
        </p:sp>
      </p:grpSp>
      <p:grpSp>
        <p:nvGrpSpPr>
          <p:cNvPr id="20" name="Group 125"/>
          <p:cNvGrpSpPr>
            <a:grpSpLocks/>
          </p:cNvGrpSpPr>
          <p:nvPr/>
        </p:nvGrpSpPr>
        <p:grpSpPr bwMode="auto">
          <a:xfrm>
            <a:off x="5867400" y="2852738"/>
            <a:ext cx="2519363" cy="863600"/>
            <a:chOff x="567" y="618"/>
            <a:chExt cx="1587" cy="544"/>
          </a:xfrm>
        </p:grpSpPr>
        <p:grpSp>
          <p:nvGrpSpPr>
            <p:cNvPr id="21" name="Group 126"/>
            <p:cNvGrpSpPr>
              <a:grpSpLocks/>
            </p:cNvGrpSpPr>
            <p:nvPr/>
          </p:nvGrpSpPr>
          <p:grpSpPr bwMode="auto">
            <a:xfrm>
              <a:off x="567" y="618"/>
              <a:ext cx="1587" cy="544"/>
              <a:chOff x="1997" y="1314"/>
              <a:chExt cx="1889" cy="1009"/>
            </a:xfrm>
          </p:grpSpPr>
          <p:grpSp>
            <p:nvGrpSpPr>
              <p:cNvPr id="22" name="Group 127"/>
              <p:cNvGrpSpPr>
                <a:grpSpLocks/>
              </p:cNvGrpSpPr>
              <p:nvPr/>
            </p:nvGrpSpPr>
            <p:grpSpPr bwMode="auto">
              <a:xfrm>
                <a:off x="1997" y="1404"/>
                <a:ext cx="1889" cy="919"/>
                <a:chOff x="1973" y="1027"/>
                <a:chExt cx="1926" cy="937"/>
              </a:xfrm>
            </p:grpSpPr>
            <p:sp>
              <p:nvSpPr>
                <p:cNvPr id="232576" name="Oval 128"/>
                <p:cNvSpPr>
                  <a:spLocks noChangeArrowheads="1"/>
                </p:cNvSpPr>
                <p:nvPr/>
              </p:nvSpPr>
              <p:spPr bwMode="gray">
                <a:xfrm>
                  <a:off x="1994" y="1058"/>
                  <a:ext cx="1905" cy="906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/>
                    </a:gs>
                    <a:gs pos="100000">
                      <a:schemeClr val="hlink">
                        <a:gamma/>
                        <a:shade val="48627"/>
                        <a:invGamma/>
                      </a:schemeClr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232577" name="Oval 129"/>
                <p:cNvSpPr>
                  <a:spLocks noChangeArrowheads="1"/>
                </p:cNvSpPr>
                <p:nvPr/>
              </p:nvSpPr>
              <p:spPr bwMode="gray">
                <a:xfrm>
                  <a:off x="1973" y="1034"/>
                  <a:ext cx="1905" cy="900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>
                        <a:gamma/>
                        <a:tint val="44314"/>
                        <a:invGamma/>
                      </a:schemeClr>
                    </a:gs>
                    <a:gs pos="100000">
                      <a:schemeClr val="hlink"/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  <p:sp>
            <p:nvSpPr>
              <p:cNvPr id="232578" name="Oval 130"/>
              <p:cNvSpPr>
                <a:spLocks noChangeArrowheads="1"/>
              </p:cNvSpPr>
              <p:nvPr/>
            </p:nvSpPr>
            <p:spPr bwMode="gray">
              <a:xfrm>
                <a:off x="2086" y="1314"/>
                <a:ext cx="1690" cy="846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32579" name="Oval 131"/>
              <p:cNvSpPr>
                <a:spLocks noChangeArrowheads="1"/>
              </p:cNvSpPr>
              <p:nvPr/>
            </p:nvSpPr>
            <p:spPr bwMode="gray">
              <a:xfrm>
                <a:off x="2108" y="1320"/>
                <a:ext cx="1650" cy="824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gamma/>
                      <a:tint val="34902"/>
                      <a:invGamma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32580" name="Oval 132"/>
              <p:cNvSpPr>
                <a:spLocks noChangeArrowheads="1"/>
              </p:cNvSpPr>
              <p:nvPr/>
            </p:nvSpPr>
            <p:spPr bwMode="gray">
              <a:xfrm>
                <a:off x="2126" y="1327"/>
                <a:ext cx="1570" cy="770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79216"/>
                      <a:invGamma/>
                    </a:schemeClr>
                  </a:gs>
                  <a:gs pos="100000">
                    <a:schemeClr val="accent1">
                      <a:alpha val="48000"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32581" name="Oval 133"/>
              <p:cNvSpPr>
                <a:spLocks noChangeArrowheads="1"/>
              </p:cNvSpPr>
              <p:nvPr/>
            </p:nvSpPr>
            <p:spPr bwMode="gray">
              <a:xfrm>
                <a:off x="2208" y="1344"/>
                <a:ext cx="1382" cy="625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tint val="0"/>
                      <a:invGamma/>
                    </a:schemeClr>
                  </a:gs>
                  <a:gs pos="100000">
                    <a:schemeClr val="accent1">
                      <a:alpha val="38000"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</p:grpSp>
        <p:sp>
          <p:nvSpPr>
            <p:cNvPr id="196708" name="WordArt 134"/>
            <p:cNvSpPr>
              <a:spLocks noChangeArrowheads="1" noChangeShapeType="1" noTextEdit="1"/>
            </p:cNvSpPr>
            <p:nvPr/>
          </p:nvSpPr>
          <p:spPr bwMode="auto">
            <a:xfrm>
              <a:off x="884" y="618"/>
              <a:ext cx="906" cy="49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b="1" i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effectLst>
                    <a:outerShdw dist="35921" dir="2700000" algn="ctr" rotWithShape="0">
                      <a:srgbClr val="808080">
                        <a:alpha val="79999"/>
                      </a:srgbClr>
                    </a:outerShdw>
                  </a:effectLst>
                  <a:latin typeface="Georgia"/>
                </a:rPr>
                <a:t>9</a:t>
              </a:r>
            </a:p>
            <a:p>
              <a:pPr algn="ctr"/>
              <a:r>
                <a:rPr lang="ru-RU" sz="3600" b="1" i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effectLst>
                    <a:outerShdw dist="35921" dir="2700000" algn="ctr" rotWithShape="0">
                      <a:srgbClr val="808080">
                        <a:alpha val="79999"/>
                      </a:srgbClr>
                    </a:outerShdw>
                  </a:effectLst>
                  <a:latin typeface="Georgia"/>
                </a:rPr>
                <a:t>щыь</a:t>
              </a:r>
            </a:p>
          </p:txBody>
        </p:sp>
      </p:grpSp>
      <p:grpSp>
        <p:nvGrpSpPr>
          <p:cNvPr id="23" name="Group 135"/>
          <p:cNvGrpSpPr>
            <a:grpSpLocks/>
          </p:cNvGrpSpPr>
          <p:nvPr/>
        </p:nvGrpSpPr>
        <p:grpSpPr bwMode="auto">
          <a:xfrm>
            <a:off x="3348038" y="2852738"/>
            <a:ext cx="2519362" cy="863600"/>
            <a:chOff x="567" y="618"/>
            <a:chExt cx="1587" cy="544"/>
          </a:xfrm>
        </p:grpSpPr>
        <p:grpSp>
          <p:nvGrpSpPr>
            <p:cNvPr id="24" name="Group 136"/>
            <p:cNvGrpSpPr>
              <a:grpSpLocks/>
            </p:cNvGrpSpPr>
            <p:nvPr/>
          </p:nvGrpSpPr>
          <p:grpSpPr bwMode="auto">
            <a:xfrm>
              <a:off x="567" y="618"/>
              <a:ext cx="1587" cy="544"/>
              <a:chOff x="1997" y="1314"/>
              <a:chExt cx="1889" cy="1009"/>
            </a:xfrm>
          </p:grpSpPr>
          <p:grpSp>
            <p:nvGrpSpPr>
              <p:cNvPr id="25" name="Group 137"/>
              <p:cNvGrpSpPr>
                <a:grpSpLocks/>
              </p:cNvGrpSpPr>
              <p:nvPr/>
            </p:nvGrpSpPr>
            <p:grpSpPr bwMode="auto">
              <a:xfrm>
                <a:off x="1997" y="1404"/>
                <a:ext cx="1889" cy="919"/>
                <a:chOff x="1973" y="1027"/>
                <a:chExt cx="1926" cy="937"/>
              </a:xfrm>
            </p:grpSpPr>
            <p:sp>
              <p:nvSpPr>
                <p:cNvPr id="232586" name="Oval 138"/>
                <p:cNvSpPr>
                  <a:spLocks noChangeArrowheads="1"/>
                </p:cNvSpPr>
                <p:nvPr/>
              </p:nvSpPr>
              <p:spPr bwMode="gray">
                <a:xfrm>
                  <a:off x="1994" y="1058"/>
                  <a:ext cx="1905" cy="906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/>
                    </a:gs>
                    <a:gs pos="100000">
                      <a:schemeClr val="hlink">
                        <a:gamma/>
                        <a:shade val="48627"/>
                        <a:invGamma/>
                      </a:schemeClr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232587" name="Oval 139"/>
                <p:cNvSpPr>
                  <a:spLocks noChangeArrowheads="1"/>
                </p:cNvSpPr>
                <p:nvPr/>
              </p:nvSpPr>
              <p:spPr bwMode="gray">
                <a:xfrm>
                  <a:off x="1973" y="1034"/>
                  <a:ext cx="1905" cy="900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>
                        <a:gamma/>
                        <a:tint val="44314"/>
                        <a:invGamma/>
                      </a:schemeClr>
                    </a:gs>
                    <a:gs pos="100000">
                      <a:schemeClr val="hlink"/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  <p:sp>
            <p:nvSpPr>
              <p:cNvPr id="232588" name="Oval 140"/>
              <p:cNvSpPr>
                <a:spLocks noChangeArrowheads="1"/>
              </p:cNvSpPr>
              <p:nvPr/>
            </p:nvSpPr>
            <p:spPr bwMode="gray">
              <a:xfrm>
                <a:off x="2086" y="1314"/>
                <a:ext cx="1690" cy="846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32589" name="Oval 141"/>
              <p:cNvSpPr>
                <a:spLocks noChangeArrowheads="1"/>
              </p:cNvSpPr>
              <p:nvPr/>
            </p:nvSpPr>
            <p:spPr bwMode="gray">
              <a:xfrm>
                <a:off x="2108" y="1320"/>
                <a:ext cx="1650" cy="824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gamma/>
                      <a:tint val="34902"/>
                      <a:invGamma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32590" name="Oval 142"/>
              <p:cNvSpPr>
                <a:spLocks noChangeArrowheads="1"/>
              </p:cNvSpPr>
              <p:nvPr/>
            </p:nvSpPr>
            <p:spPr bwMode="gray">
              <a:xfrm>
                <a:off x="2126" y="1327"/>
                <a:ext cx="1570" cy="770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79216"/>
                      <a:invGamma/>
                    </a:schemeClr>
                  </a:gs>
                  <a:gs pos="100000">
                    <a:schemeClr val="accent1">
                      <a:alpha val="48000"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32591" name="Oval 143"/>
              <p:cNvSpPr>
                <a:spLocks noChangeArrowheads="1"/>
              </p:cNvSpPr>
              <p:nvPr/>
            </p:nvSpPr>
            <p:spPr bwMode="gray">
              <a:xfrm>
                <a:off x="2208" y="1344"/>
                <a:ext cx="1382" cy="625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tint val="0"/>
                      <a:invGamma/>
                    </a:schemeClr>
                  </a:gs>
                  <a:gs pos="100000">
                    <a:schemeClr val="accent1">
                      <a:alpha val="38000"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</p:grpSp>
        <p:sp>
          <p:nvSpPr>
            <p:cNvPr id="196699" name="WordArt 144"/>
            <p:cNvSpPr>
              <a:spLocks noChangeArrowheads="1" noChangeShapeType="1" noTextEdit="1"/>
            </p:cNvSpPr>
            <p:nvPr/>
          </p:nvSpPr>
          <p:spPr bwMode="auto">
            <a:xfrm>
              <a:off x="884" y="618"/>
              <a:ext cx="906" cy="49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b="1" i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effectLst>
                    <a:outerShdw dist="35921" dir="2700000" algn="ctr" rotWithShape="0">
                      <a:srgbClr val="808080">
                        <a:alpha val="79999"/>
                      </a:srgbClr>
                    </a:outerShdw>
                  </a:effectLst>
                  <a:latin typeface="Georgia"/>
                </a:rPr>
                <a:t>8</a:t>
              </a:r>
            </a:p>
            <a:p>
              <a:pPr algn="ctr"/>
              <a:r>
                <a:rPr lang="ru-RU" sz="3600" b="1" i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effectLst>
                    <a:outerShdw dist="35921" dir="2700000" algn="ctr" rotWithShape="0">
                      <a:srgbClr val="808080">
                        <a:alpha val="79999"/>
                      </a:srgbClr>
                    </a:outerShdw>
                  </a:effectLst>
                  <a:latin typeface="Georgia"/>
                </a:rPr>
                <a:t>цчш</a:t>
              </a:r>
            </a:p>
          </p:txBody>
        </p:sp>
      </p:grpSp>
      <p:grpSp>
        <p:nvGrpSpPr>
          <p:cNvPr id="26" name="Group 145"/>
          <p:cNvGrpSpPr>
            <a:grpSpLocks/>
          </p:cNvGrpSpPr>
          <p:nvPr/>
        </p:nvGrpSpPr>
        <p:grpSpPr bwMode="auto">
          <a:xfrm>
            <a:off x="900113" y="2852738"/>
            <a:ext cx="2519362" cy="863600"/>
            <a:chOff x="567" y="618"/>
            <a:chExt cx="1587" cy="544"/>
          </a:xfrm>
        </p:grpSpPr>
        <p:grpSp>
          <p:nvGrpSpPr>
            <p:cNvPr id="27" name="Group 146"/>
            <p:cNvGrpSpPr>
              <a:grpSpLocks/>
            </p:cNvGrpSpPr>
            <p:nvPr/>
          </p:nvGrpSpPr>
          <p:grpSpPr bwMode="auto">
            <a:xfrm>
              <a:off x="567" y="618"/>
              <a:ext cx="1587" cy="544"/>
              <a:chOff x="1997" y="1314"/>
              <a:chExt cx="1889" cy="1009"/>
            </a:xfrm>
          </p:grpSpPr>
          <p:grpSp>
            <p:nvGrpSpPr>
              <p:cNvPr id="28" name="Group 147"/>
              <p:cNvGrpSpPr>
                <a:grpSpLocks/>
              </p:cNvGrpSpPr>
              <p:nvPr/>
            </p:nvGrpSpPr>
            <p:grpSpPr bwMode="auto">
              <a:xfrm>
                <a:off x="1997" y="1404"/>
                <a:ext cx="1889" cy="919"/>
                <a:chOff x="1973" y="1027"/>
                <a:chExt cx="1926" cy="937"/>
              </a:xfrm>
            </p:grpSpPr>
            <p:sp>
              <p:nvSpPr>
                <p:cNvPr id="232596" name="Oval 148"/>
                <p:cNvSpPr>
                  <a:spLocks noChangeArrowheads="1"/>
                </p:cNvSpPr>
                <p:nvPr/>
              </p:nvSpPr>
              <p:spPr bwMode="gray">
                <a:xfrm>
                  <a:off x="1994" y="1058"/>
                  <a:ext cx="1905" cy="906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/>
                    </a:gs>
                    <a:gs pos="100000">
                      <a:schemeClr val="hlink">
                        <a:gamma/>
                        <a:shade val="48627"/>
                        <a:invGamma/>
                      </a:schemeClr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232597" name="Oval 149"/>
                <p:cNvSpPr>
                  <a:spLocks noChangeArrowheads="1"/>
                </p:cNvSpPr>
                <p:nvPr/>
              </p:nvSpPr>
              <p:spPr bwMode="gray">
                <a:xfrm>
                  <a:off x="1973" y="1034"/>
                  <a:ext cx="1905" cy="900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>
                        <a:gamma/>
                        <a:tint val="44314"/>
                        <a:invGamma/>
                      </a:schemeClr>
                    </a:gs>
                    <a:gs pos="100000">
                      <a:schemeClr val="hlink"/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  <p:sp>
            <p:nvSpPr>
              <p:cNvPr id="232598" name="Oval 150"/>
              <p:cNvSpPr>
                <a:spLocks noChangeArrowheads="1"/>
              </p:cNvSpPr>
              <p:nvPr/>
            </p:nvSpPr>
            <p:spPr bwMode="gray">
              <a:xfrm>
                <a:off x="2086" y="1314"/>
                <a:ext cx="1690" cy="846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32599" name="Oval 151"/>
              <p:cNvSpPr>
                <a:spLocks noChangeArrowheads="1"/>
              </p:cNvSpPr>
              <p:nvPr/>
            </p:nvSpPr>
            <p:spPr bwMode="gray">
              <a:xfrm>
                <a:off x="2108" y="1320"/>
                <a:ext cx="1650" cy="824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gamma/>
                      <a:tint val="34902"/>
                      <a:invGamma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32600" name="Oval 152"/>
              <p:cNvSpPr>
                <a:spLocks noChangeArrowheads="1"/>
              </p:cNvSpPr>
              <p:nvPr/>
            </p:nvSpPr>
            <p:spPr bwMode="gray">
              <a:xfrm>
                <a:off x="2126" y="1327"/>
                <a:ext cx="1570" cy="770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79216"/>
                      <a:invGamma/>
                    </a:schemeClr>
                  </a:gs>
                  <a:gs pos="100000">
                    <a:schemeClr val="accent1">
                      <a:alpha val="48000"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32601" name="Oval 153"/>
              <p:cNvSpPr>
                <a:spLocks noChangeArrowheads="1"/>
              </p:cNvSpPr>
              <p:nvPr/>
            </p:nvSpPr>
            <p:spPr bwMode="gray">
              <a:xfrm>
                <a:off x="2208" y="1344"/>
                <a:ext cx="1382" cy="625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tint val="0"/>
                      <a:invGamma/>
                    </a:schemeClr>
                  </a:gs>
                  <a:gs pos="100000">
                    <a:schemeClr val="accent1">
                      <a:alpha val="38000"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</p:grpSp>
        <p:sp>
          <p:nvSpPr>
            <p:cNvPr id="196690" name="WordArt 154"/>
            <p:cNvSpPr>
              <a:spLocks noChangeArrowheads="1" noChangeShapeType="1" noTextEdit="1"/>
            </p:cNvSpPr>
            <p:nvPr/>
          </p:nvSpPr>
          <p:spPr bwMode="auto">
            <a:xfrm>
              <a:off x="884" y="618"/>
              <a:ext cx="906" cy="49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b="1" i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effectLst>
                    <a:outerShdw dist="35921" dir="2700000" algn="ctr" rotWithShape="0">
                      <a:srgbClr val="808080">
                        <a:alpha val="79999"/>
                      </a:srgbClr>
                    </a:outerShdw>
                  </a:effectLst>
                  <a:latin typeface="Georgia"/>
                </a:rPr>
                <a:t>7</a:t>
              </a:r>
            </a:p>
            <a:p>
              <a:pPr algn="ctr"/>
              <a:r>
                <a:rPr lang="ru-RU" sz="3600" b="1" i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effectLst>
                    <a:outerShdw dist="35921" dir="2700000" algn="ctr" rotWithShape="0">
                      <a:srgbClr val="808080">
                        <a:alpha val="79999"/>
                      </a:srgbClr>
                    </a:outerShdw>
                  </a:effectLst>
                  <a:latin typeface="Georgia"/>
                </a:rPr>
                <a:t>уфх</a:t>
              </a:r>
            </a:p>
          </p:txBody>
        </p:sp>
      </p:grpSp>
      <p:grpSp>
        <p:nvGrpSpPr>
          <p:cNvPr id="29" name="Group 155"/>
          <p:cNvGrpSpPr>
            <a:grpSpLocks/>
          </p:cNvGrpSpPr>
          <p:nvPr/>
        </p:nvGrpSpPr>
        <p:grpSpPr bwMode="auto">
          <a:xfrm>
            <a:off x="3419475" y="3789363"/>
            <a:ext cx="2519363" cy="863600"/>
            <a:chOff x="567" y="618"/>
            <a:chExt cx="1587" cy="544"/>
          </a:xfrm>
        </p:grpSpPr>
        <p:grpSp>
          <p:nvGrpSpPr>
            <p:cNvPr id="30" name="Group 156"/>
            <p:cNvGrpSpPr>
              <a:grpSpLocks/>
            </p:cNvGrpSpPr>
            <p:nvPr/>
          </p:nvGrpSpPr>
          <p:grpSpPr bwMode="auto">
            <a:xfrm>
              <a:off x="567" y="618"/>
              <a:ext cx="1587" cy="544"/>
              <a:chOff x="1997" y="1314"/>
              <a:chExt cx="1889" cy="1009"/>
            </a:xfrm>
          </p:grpSpPr>
          <p:grpSp>
            <p:nvGrpSpPr>
              <p:cNvPr id="31" name="Group 157"/>
              <p:cNvGrpSpPr>
                <a:grpSpLocks/>
              </p:cNvGrpSpPr>
              <p:nvPr/>
            </p:nvGrpSpPr>
            <p:grpSpPr bwMode="auto">
              <a:xfrm>
                <a:off x="1997" y="1404"/>
                <a:ext cx="1889" cy="919"/>
                <a:chOff x="1973" y="1027"/>
                <a:chExt cx="1926" cy="937"/>
              </a:xfrm>
            </p:grpSpPr>
            <p:sp>
              <p:nvSpPr>
                <p:cNvPr id="232606" name="Oval 158"/>
                <p:cNvSpPr>
                  <a:spLocks noChangeArrowheads="1"/>
                </p:cNvSpPr>
                <p:nvPr/>
              </p:nvSpPr>
              <p:spPr bwMode="gray">
                <a:xfrm>
                  <a:off x="1994" y="1058"/>
                  <a:ext cx="1905" cy="906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/>
                    </a:gs>
                    <a:gs pos="100000">
                      <a:schemeClr val="hlink">
                        <a:gamma/>
                        <a:shade val="48627"/>
                        <a:invGamma/>
                      </a:schemeClr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232607" name="Oval 159"/>
                <p:cNvSpPr>
                  <a:spLocks noChangeArrowheads="1"/>
                </p:cNvSpPr>
                <p:nvPr/>
              </p:nvSpPr>
              <p:spPr bwMode="gray">
                <a:xfrm>
                  <a:off x="1973" y="1034"/>
                  <a:ext cx="1905" cy="900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>
                        <a:gamma/>
                        <a:tint val="44314"/>
                        <a:invGamma/>
                      </a:schemeClr>
                    </a:gs>
                    <a:gs pos="100000">
                      <a:schemeClr val="hlink"/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  <p:sp>
            <p:nvSpPr>
              <p:cNvPr id="232608" name="Oval 160"/>
              <p:cNvSpPr>
                <a:spLocks noChangeArrowheads="1"/>
              </p:cNvSpPr>
              <p:nvPr/>
            </p:nvSpPr>
            <p:spPr bwMode="gray">
              <a:xfrm>
                <a:off x="2086" y="1314"/>
                <a:ext cx="1690" cy="846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32609" name="Oval 161"/>
              <p:cNvSpPr>
                <a:spLocks noChangeArrowheads="1"/>
              </p:cNvSpPr>
              <p:nvPr/>
            </p:nvSpPr>
            <p:spPr bwMode="gray">
              <a:xfrm>
                <a:off x="2108" y="1320"/>
                <a:ext cx="1650" cy="824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gamma/>
                      <a:tint val="34902"/>
                      <a:invGamma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32610" name="Oval 162"/>
              <p:cNvSpPr>
                <a:spLocks noChangeArrowheads="1"/>
              </p:cNvSpPr>
              <p:nvPr/>
            </p:nvSpPr>
            <p:spPr bwMode="gray">
              <a:xfrm>
                <a:off x="2126" y="1327"/>
                <a:ext cx="1570" cy="770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79216"/>
                      <a:invGamma/>
                    </a:schemeClr>
                  </a:gs>
                  <a:gs pos="100000">
                    <a:schemeClr val="accent1">
                      <a:alpha val="48000"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32611" name="Oval 163"/>
              <p:cNvSpPr>
                <a:spLocks noChangeArrowheads="1"/>
              </p:cNvSpPr>
              <p:nvPr/>
            </p:nvSpPr>
            <p:spPr bwMode="gray">
              <a:xfrm>
                <a:off x="2208" y="1344"/>
                <a:ext cx="1382" cy="625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tint val="0"/>
                      <a:invGamma/>
                    </a:schemeClr>
                  </a:gs>
                  <a:gs pos="100000">
                    <a:schemeClr val="accent1">
                      <a:alpha val="38000"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</p:grpSp>
        <p:sp>
          <p:nvSpPr>
            <p:cNvPr id="196681" name="WordArt 164"/>
            <p:cNvSpPr>
              <a:spLocks noChangeArrowheads="1" noChangeShapeType="1" noTextEdit="1"/>
            </p:cNvSpPr>
            <p:nvPr/>
          </p:nvSpPr>
          <p:spPr bwMode="auto">
            <a:xfrm>
              <a:off x="884" y="618"/>
              <a:ext cx="906" cy="49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b="1" i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effectLst>
                    <a:outerShdw dist="35921" dir="2700000" algn="ctr" rotWithShape="0">
                      <a:srgbClr val="808080">
                        <a:alpha val="79999"/>
                      </a:srgbClr>
                    </a:outerShdw>
                  </a:effectLst>
                  <a:latin typeface="Georgia"/>
                </a:rPr>
                <a:t>10</a:t>
              </a:r>
            </a:p>
            <a:p>
              <a:pPr algn="ctr"/>
              <a:r>
                <a:rPr lang="ru-RU" sz="3600" b="1" i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effectLst>
                    <a:outerShdw dist="35921" dir="2700000" algn="ctr" rotWithShape="0">
                      <a:srgbClr val="808080">
                        <a:alpha val="79999"/>
                      </a:srgbClr>
                    </a:outerShdw>
                  </a:effectLst>
                  <a:latin typeface="Georgia"/>
                </a:rPr>
                <a:t>эюя</a:t>
              </a:r>
            </a:p>
          </p:txBody>
        </p:sp>
      </p:grpSp>
      <p:sp>
        <p:nvSpPr>
          <p:cNvPr id="124" name="Управляющая кнопка: далее 123">
            <a:hlinkClick r:id="rId3" action="ppaction://hlinksldjump" highlightClick="1"/>
          </p:cNvPr>
          <p:cNvSpPr/>
          <p:nvPr/>
        </p:nvSpPr>
        <p:spPr>
          <a:xfrm>
            <a:off x="8143900" y="6000744"/>
            <a:ext cx="1000100" cy="85725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5" name="A5  3rd Correct Codebreak Bed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2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" fill="hold"/>
                                        <p:tgtEl>
                                          <p:spTgt spid="1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324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324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3248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32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324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324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3248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32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324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324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3248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32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324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324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32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324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324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3248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32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324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324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3248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32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6000"/>
                            </p:stCondLst>
                            <p:childTnLst>
                              <p:par>
                                <p:cTn id="5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324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324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3248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32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7" presetClass="exit" presetSubtype="1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61" dur="500"/>
                                        <p:tgtEl>
                                          <p:spTgt spid="2324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/>
                                        <p:tgtEl>
                                          <p:spTgt spid="2324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2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324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324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232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500"/>
                            </p:stCondLst>
                            <p:childTnLst>
                              <p:par>
                                <p:cTn id="71" presetID="17" presetClass="exit" presetSubtype="1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72" dur="500"/>
                                        <p:tgtEl>
                                          <p:spTgt spid="2324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/>
                                        <p:tgtEl>
                                          <p:spTgt spid="2324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2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2000"/>
                            </p:stCondLst>
                            <p:childTnLst>
                              <p:par>
                                <p:cTn id="76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324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324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232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3000"/>
                            </p:stCondLst>
                            <p:childTnLst>
                              <p:par>
                                <p:cTn id="82" presetID="17" presetClass="exit" presetSubtype="1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83" dur="500"/>
                                        <p:tgtEl>
                                          <p:spTgt spid="2324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/>
                                        <p:tgtEl>
                                          <p:spTgt spid="2324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2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3500"/>
                            </p:stCondLst>
                            <p:childTnLst>
                              <p:par>
                                <p:cTn id="8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324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324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2324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4500"/>
                            </p:stCondLst>
                            <p:childTnLst>
                              <p:par>
                                <p:cTn id="93" presetID="17" presetClass="exit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4" dur="500"/>
                                        <p:tgtEl>
                                          <p:spTgt spid="2324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/>
                                        <p:tgtEl>
                                          <p:spTgt spid="2324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2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5000"/>
                            </p:stCondLst>
                            <p:childTnLst>
                              <p:par>
                                <p:cTn id="98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324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2324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2324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6000"/>
                            </p:stCondLst>
                            <p:childTnLst>
                              <p:par>
                                <p:cTn id="104" presetID="17" presetClass="exit" presetSubtype="1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105" dur="500"/>
                                        <p:tgtEl>
                                          <p:spTgt spid="2324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/>
                                        <p:tgtEl>
                                          <p:spTgt spid="2324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2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6500"/>
                            </p:stCondLst>
                            <p:childTnLst>
                              <p:par>
                                <p:cTn id="10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2324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2324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2324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7500"/>
                            </p:stCondLst>
                            <p:childTnLst>
                              <p:par>
                                <p:cTn id="115" presetID="17" presetClass="exit" presetSubtype="1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116" dur="500"/>
                                        <p:tgtEl>
                                          <p:spTgt spid="2324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/>
                                        <p:tgtEl>
                                          <p:spTgt spid="2324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2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8000"/>
                            </p:stCondLst>
                            <p:childTnLst>
                              <p:par>
                                <p:cTn id="12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2324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2324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1000"/>
                                        <p:tgtEl>
                                          <p:spTgt spid="2324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9000"/>
                            </p:stCondLst>
                            <p:childTnLst>
                              <p:par>
                                <p:cTn id="126" presetID="17" presetClass="exit" presetSubtype="1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127" dur="500"/>
                                        <p:tgtEl>
                                          <p:spTgt spid="2324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/>
                                        <p:tgtEl>
                                          <p:spTgt spid="2324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2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9500"/>
                            </p:stCondLst>
                            <p:childTnLst>
                              <p:par>
                                <p:cTn id="13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2324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2324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1000"/>
                                        <p:tgtEl>
                                          <p:spTgt spid="2324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36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5"/>
                </p:tgtEl>
              </p:cMediaNode>
            </p:audio>
          </p:childTnLst>
        </p:cTn>
      </p:par>
    </p:tnLst>
    <p:bldLst>
      <p:bldP spid="232450" grpId="0"/>
      <p:bldP spid="232476" grpId="0" animBg="1"/>
      <p:bldP spid="232477" grpId="0" animBg="1"/>
      <p:bldP spid="232478" grpId="0" animBg="1"/>
      <p:bldP spid="232479" grpId="0" animBg="1"/>
      <p:bldP spid="232480" grpId="0" animBg="1"/>
      <p:bldP spid="232481" grpId="0" animBg="1"/>
      <p:bldP spid="232482" grpId="0" animBg="1"/>
      <p:bldP spid="232483" grpId="0" animBg="1"/>
      <p:bldP spid="232483" grpId="1" animBg="1"/>
      <p:bldP spid="232484" grpId="0" animBg="1"/>
      <p:bldP spid="232484" grpId="1" animBg="1"/>
      <p:bldP spid="232485" grpId="0" animBg="1"/>
      <p:bldP spid="232485" grpId="1" animBg="1"/>
      <p:bldP spid="232486" grpId="0" animBg="1"/>
      <p:bldP spid="232486" grpId="1" animBg="1"/>
      <p:bldP spid="232487" grpId="0" animBg="1"/>
      <p:bldP spid="232487" grpId="1" animBg="1"/>
      <p:bldP spid="232488" grpId="0" animBg="1"/>
      <p:bldP spid="232488" grpId="1" animBg="1"/>
      <p:bldP spid="232489" grpId="0" animBg="1"/>
      <p:bldP spid="232489" grpId="1" animBg="1"/>
    </p:bldLst>
  </p:timing>
</p:sld>
</file>

<file path=ppt/slides/slide2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610" name="Нижний колонтитул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www.themegallery.com</a:t>
            </a:r>
          </a:p>
        </p:txBody>
      </p:sp>
      <p:sp>
        <p:nvSpPr>
          <p:cNvPr id="23245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723900"/>
          </a:xfrm>
        </p:spPr>
        <p:txBody>
          <a:bodyPr/>
          <a:lstStyle/>
          <a:p>
            <a:pPr algn="ctr" eaLnBrk="1" hangingPunct="1"/>
            <a:r>
              <a:rPr lang="ru-RU" dirty="0" smtClean="0"/>
              <a:t>Что означает слово «Турбо»? (физика)</a:t>
            </a:r>
            <a:endParaRPr lang="en-US" dirty="0" smtClean="0">
              <a:solidFill>
                <a:schemeClr val="accent1"/>
              </a:solidFill>
              <a:latin typeface="Georgia" pitchFamily="18" charset="0"/>
            </a:endParaRPr>
          </a:p>
        </p:txBody>
      </p:sp>
      <p:sp>
        <p:nvSpPr>
          <p:cNvPr id="196612" name="AutoShape 3"/>
          <p:cNvSpPr>
            <a:spLocks noChangeAspect="1" noChangeArrowheads="1" noTextEdit="1"/>
          </p:cNvSpPr>
          <p:nvPr/>
        </p:nvSpPr>
        <p:spPr bwMode="gray">
          <a:xfrm>
            <a:off x="3222625" y="2995613"/>
            <a:ext cx="909638" cy="124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96613" name="AutoShape 4"/>
          <p:cNvSpPr>
            <a:spLocks noChangeAspect="1" noChangeArrowheads="1" noTextEdit="1"/>
          </p:cNvSpPr>
          <p:nvPr/>
        </p:nvSpPr>
        <p:spPr bwMode="gray">
          <a:xfrm flipH="1">
            <a:off x="4868863" y="2995613"/>
            <a:ext cx="909637" cy="124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96614" name="Text Box 5"/>
          <p:cNvSpPr txBox="1">
            <a:spLocks noChangeArrowheads="1"/>
          </p:cNvSpPr>
          <p:nvPr/>
        </p:nvSpPr>
        <p:spPr bwMode="auto">
          <a:xfrm>
            <a:off x="3886200" y="1571625"/>
            <a:ext cx="1228725" cy="6699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sz="2400" b="1">
                <a:solidFill>
                  <a:srgbClr val="000000"/>
                </a:solidFill>
              </a:rPr>
              <a:t>Title</a:t>
            </a:r>
          </a:p>
          <a:p>
            <a:pPr algn="ctr" eaLnBrk="0" hangingPunct="0"/>
            <a:r>
              <a:rPr lang="en-US" sz="1400">
                <a:solidFill>
                  <a:srgbClr val="000000"/>
                </a:solidFill>
              </a:rPr>
              <a:t>Add your text</a:t>
            </a:r>
          </a:p>
        </p:txBody>
      </p:sp>
      <p:sp>
        <p:nvSpPr>
          <p:cNvPr id="196615" name="Rectangle 6"/>
          <p:cNvSpPr>
            <a:spLocks noChangeArrowheads="1"/>
          </p:cNvSpPr>
          <p:nvPr/>
        </p:nvSpPr>
        <p:spPr bwMode="auto">
          <a:xfrm>
            <a:off x="5795963" y="6165850"/>
            <a:ext cx="3348037" cy="692150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aphicFrame>
        <p:nvGraphicFramePr>
          <p:cNvPr id="232613" name="Group 165"/>
          <p:cNvGraphicFramePr>
            <a:graphicFrameLocks noGrp="1"/>
          </p:cNvGraphicFramePr>
          <p:nvPr>
            <p:ph idx="1"/>
          </p:nvPr>
        </p:nvGraphicFramePr>
        <p:xfrm>
          <a:off x="928662" y="5143512"/>
          <a:ext cx="6357984" cy="1171575"/>
        </p:xfrm>
        <a:graphic>
          <a:graphicData uri="http://schemas.openxmlformats.org/drawingml/2006/table">
            <a:tbl>
              <a:tblPr/>
              <a:tblGrid>
                <a:gridCol w="1059664"/>
                <a:gridCol w="1059664"/>
                <a:gridCol w="1059664"/>
                <a:gridCol w="1059664"/>
                <a:gridCol w="1059664"/>
                <a:gridCol w="1059664"/>
              </a:tblGrid>
              <a:tr h="11715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32477" name="WordArt 29"/>
          <p:cNvSpPr>
            <a:spLocks noChangeArrowheads="1" noChangeShapeType="1" noTextEdit="1"/>
          </p:cNvSpPr>
          <p:nvPr/>
        </p:nvSpPr>
        <p:spPr bwMode="auto">
          <a:xfrm>
            <a:off x="6357950" y="5286388"/>
            <a:ext cx="647700" cy="7905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9525">
                  <a:solidFill>
                    <a:srgbClr val="FF66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Georgia"/>
              </a:rPr>
              <a:t>К</a:t>
            </a:r>
            <a:endParaRPr lang="ru-RU" sz="3600" b="1" kern="10" dirty="0">
              <a:ln w="9525">
                <a:solidFill>
                  <a:srgbClr val="FF6600"/>
                </a:solidFill>
                <a:round/>
                <a:headEnd/>
                <a:tailEnd/>
              </a:ln>
              <a:solidFill>
                <a:srgbClr val="FF0000"/>
              </a:solidFill>
              <a:latin typeface="Georgia"/>
            </a:endParaRPr>
          </a:p>
        </p:txBody>
      </p:sp>
      <p:sp>
        <p:nvSpPr>
          <p:cNvPr id="232478" name="WordArt 30"/>
          <p:cNvSpPr>
            <a:spLocks noChangeArrowheads="1" noChangeShapeType="1" noTextEdit="1"/>
          </p:cNvSpPr>
          <p:nvPr/>
        </p:nvSpPr>
        <p:spPr bwMode="auto">
          <a:xfrm>
            <a:off x="5357818" y="5286388"/>
            <a:ext cx="647700" cy="7905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9525">
                  <a:solidFill>
                    <a:srgbClr val="FF66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Georgia"/>
              </a:rPr>
              <a:t>О</a:t>
            </a:r>
            <a:endParaRPr lang="ru-RU" sz="3600" b="1" kern="10" dirty="0">
              <a:ln w="9525">
                <a:solidFill>
                  <a:srgbClr val="FF6600"/>
                </a:solidFill>
                <a:round/>
                <a:headEnd/>
                <a:tailEnd/>
              </a:ln>
              <a:solidFill>
                <a:srgbClr val="FF0000"/>
              </a:solidFill>
              <a:latin typeface="Georgia"/>
            </a:endParaRPr>
          </a:p>
        </p:txBody>
      </p:sp>
      <p:sp>
        <p:nvSpPr>
          <p:cNvPr id="232479" name="WordArt 31"/>
          <p:cNvSpPr>
            <a:spLocks noChangeArrowheads="1" noChangeShapeType="1" noTextEdit="1"/>
          </p:cNvSpPr>
          <p:nvPr/>
        </p:nvSpPr>
        <p:spPr bwMode="auto">
          <a:xfrm>
            <a:off x="4286248" y="5286388"/>
            <a:ext cx="647700" cy="7905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9525">
                  <a:solidFill>
                    <a:srgbClr val="FF66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Georgia"/>
              </a:rPr>
              <a:t>ч</a:t>
            </a:r>
            <a:endParaRPr lang="ru-RU" sz="3600" b="1" kern="10" dirty="0">
              <a:ln w="9525">
                <a:solidFill>
                  <a:srgbClr val="FF6600"/>
                </a:solidFill>
                <a:round/>
                <a:headEnd/>
                <a:tailEnd/>
              </a:ln>
              <a:solidFill>
                <a:srgbClr val="FF0000"/>
              </a:solidFill>
              <a:latin typeface="Georgia"/>
            </a:endParaRPr>
          </a:p>
        </p:txBody>
      </p:sp>
      <p:sp>
        <p:nvSpPr>
          <p:cNvPr id="232480" name="WordArt 32"/>
          <p:cNvSpPr>
            <a:spLocks noChangeArrowheads="1" noChangeShapeType="1" noTextEdit="1"/>
          </p:cNvSpPr>
          <p:nvPr/>
        </p:nvSpPr>
        <p:spPr bwMode="auto">
          <a:xfrm>
            <a:off x="3214678" y="5286388"/>
            <a:ext cx="785818" cy="85725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9525">
                  <a:solidFill>
                    <a:srgbClr val="FF66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Georgia"/>
              </a:rPr>
              <a:t>Л</a:t>
            </a:r>
            <a:endParaRPr lang="ru-RU" sz="3600" b="1" kern="10" dirty="0">
              <a:ln w="9525">
                <a:solidFill>
                  <a:srgbClr val="FF6600"/>
                </a:solidFill>
                <a:round/>
                <a:headEnd/>
                <a:tailEnd/>
              </a:ln>
              <a:solidFill>
                <a:srgbClr val="FF0000"/>
              </a:solidFill>
              <a:latin typeface="Georgia"/>
            </a:endParaRPr>
          </a:p>
        </p:txBody>
      </p:sp>
      <p:sp>
        <p:nvSpPr>
          <p:cNvPr id="232481" name="WordArt 33"/>
          <p:cNvSpPr>
            <a:spLocks noChangeArrowheads="1" noChangeShapeType="1" noTextEdit="1"/>
          </p:cNvSpPr>
          <p:nvPr/>
        </p:nvSpPr>
        <p:spPr bwMode="auto">
          <a:xfrm>
            <a:off x="2143108" y="5286388"/>
            <a:ext cx="714380" cy="7889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9525">
                  <a:solidFill>
                    <a:srgbClr val="FF66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Georgia"/>
              </a:rPr>
              <a:t>О</a:t>
            </a:r>
            <a:endParaRPr lang="ru-RU" sz="3600" b="1" kern="10" dirty="0">
              <a:ln w="9525">
                <a:solidFill>
                  <a:srgbClr val="FF6600"/>
                </a:solidFill>
                <a:round/>
                <a:headEnd/>
                <a:tailEnd/>
              </a:ln>
              <a:solidFill>
                <a:srgbClr val="FF0000"/>
              </a:solidFill>
              <a:latin typeface="Georgia"/>
            </a:endParaRPr>
          </a:p>
        </p:txBody>
      </p:sp>
      <p:sp>
        <p:nvSpPr>
          <p:cNvPr id="232482" name="WordArt 34"/>
          <p:cNvSpPr>
            <a:spLocks noChangeArrowheads="1" noChangeShapeType="1" noTextEdit="1"/>
          </p:cNvSpPr>
          <p:nvPr/>
        </p:nvSpPr>
        <p:spPr bwMode="auto">
          <a:xfrm>
            <a:off x="1071538" y="5286388"/>
            <a:ext cx="647700" cy="7905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9525">
                  <a:solidFill>
                    <a:srgbClr val="FF66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Georgia"/>
              </a:rPr>
              <a:t>В</a:t>
            </a:r>
            <a:endParaRPr lang="ru-RU" sz="3600" b="1" kern="10" dirty="0">
              <a:ln w="9525">
                <a:solidFill>
                  <a:srgbClr val="FF6600"/>
                </a:solidFill>
                <a:round/>
                <a:headEnd/>
                <a:tailEnd/>
              </a:ln>
              <a:solidFill>
                <a:srgbClr val="FF0000"/>
              </a:solidFill>
              <a:latin typeface="Georgia"/>
            </a:endParaRPr>
          </a:p>
        </p:txBody>
      </p:sp>
      <p:sp>
        <p:nvSpPr>
          <p:cNvPr id="232483" name="WordArt 35"/>
          <p:cNvSpPr>
            <a:spLocks noChangeArrowheads="1" noChangeShapeType="1" noTextEdit="1"/>
          </p:cNvSpPr>
          <p:nvPr/>
        </p:nvSpPr>
        <p:spPr bwMode="auto">
          <a:xfrm>
            <a:off x="2143108" y="5286388"/>
            <a:ext cx="647700" cy="7905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9525">
                  <a:solidFill>
                    <a:srgbClr val="FF66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Georgia"/>
              </a:rPr>
              <a:t>5</a:t>
            </a:r>
            <a:endParaRPr lang="ru-RU" sz="3600" b="1" kern="10" dirty="0">
              <a:ln w="9525">
                <a:solidFill>
                  <a:srgbClr val="FF6600"/>
                </a:solidFill>
                <a:round/>
                <a:headEnd/>
                <a:tailEnd/>
              </a:ln>
              <a:solidFill>
                <a:srgbClr val="FFFF00"/>
              </a:solidFill>
              <a:latin typeface="Georgia"/>
            </a:endParaRPr>
          </a:p>
        </p:txBody>
      </p:sp>
      <p:sp>
        <p:nvSpPr>
          <p:cNvPr id="232484" name="WordArt 36"/>
          <p:cNvSpPr>
            <a:spLocks noChangeArrowheads="1" noChangeShapeType="1" noTextEdit="1"/>
          </p:cNvSpPr>
          <p:nvPr/>
        </p:nvSpPr>
        <p:spPr bwMode="auto">
          <a:xfrm>
            <a:off x="1071538" y="5286388"/>
            <a:ext cx="647700" cy="7905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>
                <a:ln w="9525">
                  <a:solidFill>
                    <a:srgbClr val="FF66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Georgia"/>
              </a:rPr>
              <a:t>1</a:t>
            </a:r>
          </a:p>
        </p:txBody>
      </p:sp>
      <p:sp>
        <p:nvSpPr>
          <p:cNvPr id="232485" name="WordArt 37"/>
          <p:cNvSpPr>
            <a:spLocks noChangeArrowheads="1" noChangeShapeType="1" noTextEdit="1"/>
          </p:cNvSpPr>
          <p:nvPr/>
        </p:nvSpPr>
        <p:spPr bwMode="auto">
          <a:xfrm>
            <a:off x="3286116" y="5286388"/>
            <a:ext cx="719138" cy="85725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9525">
                  <a:solidFill>
                    <a:srgbClr val="FF66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Georgia"/>
              </a:rPr>
              <a:t>4</a:t>
            </a:r>
            <a:endParaRPr lang="ru-RU" sz="3600" b="1" kern="10" dirty="0">
              <a:ln w="9525">
                <a:solidFill>
                  <a:srgbClr val="FF6600"/>
                </a:solidFill>
                <a:round/>
                <a:headEnd/>
                <a:tailEnd/>
              </a:ln>
              <a:solidFill>
                <a:srgbClr val="FFFF00"/>
              </a:solidFill>
              <a:latin typeface="Georgia"/>
            </a:endParaRPr>
          </a:p>
        </p:txBody>
      </p:sp>
      <p:sp>
        <p:nvSpPr>
          <p:cNvPr id="232486" name="WordArt 38"/>
          <p:cNvSpPr>
            <a:spLocks noChangeArrowheads="1" noChangeShapeType="1" noTextEdit="1"/>
          </p:cNvSpPr>
          <p:nvPr/>
        </p:nvSpPr>
        <p:spPr bwMode="auto">
          <a:xfrm>
            <a:off x="4286248" y="5286388"/>
            <a:ext cx="647700" cy="7905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9525">
                  <a:solidFill>
                    <a:srgbClr val="FF66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Georgia"/>
              </a:rPr>
              <a:t>8</a:t>
            </a:r>
            <a:endParaRPr lang="ru-RU" sz="3600" b="1" kern="10" dirty="0">
              <a:ln w="9525">
                <a:solidFill>
                  <a:srgbClr val="FF6600"/>
                </a:solidFill>
                <a:round/>
                <a:headEnd/>
                <a:tailEnd/>
              </a:ln>
              <a:solidFill>
                <a:srgbClr val="FFFF00"/>
              </a:solidFill>
              <a:latin typeface="Georgia"/>
            </a:endParaRPr>
          </a:p>
        </p:txBody>
      </p:sp>
      <p:sp>
        <p:nvSpPr>
          <p:cNvPr id="232487" name="WordArt 39"/>
          <p:cNvSpPr>
            <a:spLocks noChangeArrowheads="1" noChangeShapeType="1" noTextEdit="1"/>
          </p:cNvSpPr>
          <p:nvPr/>
        </p:nvSpPr>
        <p:spPr bwMode="auto">
          <a:xfrm>
            <a:off x="5357818" y="5286388"/>
            <a:ext cx="647700" cy="7905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9525">
                  <a:solidFill>
                    <a:srgbClr val="FF66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Georgia"/>
              </a:rPr>
              <a:t>5</a:t>
            </a:r>
            <a:endParaRPr lang="ru-RU" sz="3600" b="1" kern="10" dirty="0">
              <a:ln w="9525">
                <a:solidFill>
                  <a:srgbClr val="FF6600"/>
                </a:solidFill>
                <a:round/>
                <a:headEnd/>
                <a:tailEnd/>
              </a:ln>
              <a:solidFill>
                <a:srgbClr val="FFFF00"/>
              </a:solidFill>
              <a:latin typeface="Georgia"/>
            </a:endParaRPr>
          </a:p>
        </p:txBody>
      </p:sp>
      <p:sp>
        <p:nvSpPr>
          <p:cNvPr id="232488" name="WordArt 40"/>
          <p:cNvSpPr>
            <a:spLocks noChangeArrowheads="1" noChangeShapeType="1" noTextEdit="1"/>
          </p:cNvSpPr>
          <p:nvPr/>
        </p:nvSpPr>
        <p:spPr bwMode="auto">
          <a:xfrm>
            <a:off x="6357950" y="5286388"/>
            <a:ext cx="647700" cy="7905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9525">
                  <a:solidFill>
                    <a:srgbClr val="FF66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Georgia"/>
              </a:rPr>
              <a:t>4</a:t>
            </a:r>
            <a:endParaRPr lang="ru-RU" sz="3600" b="1" kern="10" dirty="0">
              <a:ln w="9525">
                <a:solidFill>
                  <a:srgbClr val="FF6600"/>
                </a:solidFill>
                <a:round/>
                <a:headEnd/>
                <a:tailEnd/>
              </a:ln>
              <a:solidFill>
                <a:srgbClr val="FFFF00"/>
              </a:solidFill>
              <a:latin typeface="Georgia"/>
            </a:endParaRPr>
          </a:p>
        </p:txBody>
      </p:sp>
      <p:graphicFrame>
        <p:nvGraphicFramePr>
          <p:cNvPr id="232491" name="Group 43"/>
          <p:cNvGraphicFramePr>
            <a:graphicFrameLocks noGrp="1"/>
          </p:cNvGraphicFramePr>
          <p:nvPr/>
        </p:nvGraphicFramePr>
        <p:xfrm>
          <a:off x="900113" y="908050"/>
          <a:ext cx="7559675" cy="3816352"/>
        </p:xfrm>
        <a:graphic>
          <a:graphicData uri="http://schemas.openxmlformats.org/drawingml/2006/table">
            <a:tbl>
              <a:tblPr/>
              <a:tblGrid>
                <a:gridCol w="2519362"/>
                <a:gridCol w="2520950"/>
                <a:gridCol w="2519363"/>
              </a:tblGrid>
              <a:tr h="9540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540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540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540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2" name="Group 65"/>
          <p:cNvGrpSpPr>
            <a:grpSpLocks/>
          </p:cNvGrpSpPr>
          <p:nvPr/>
        </p:nvGrpSpPr>
        <p:grpSpPr bwMode="auto">
          <a:xfrm>
            <a:off x="900113" y="981075"/>
            <a:ext cx="2519362" cy="863600"/>
            <a:chOff x="567" y="618"/>
            <a:chExt cx="1587" cy="544"/>
          </a:xfrm>
        </p:grpSpPr>
        <p:grpSp>
          <p:nvGrpSpPr>
            <p:cNvPr id="3" name="Group 66"/>
            <p:cNvGrpSpPr>
              <a:grpSpLocks/>
            </p:cNvGrpSpPr>
            <p:nvPr/>
          </p:nvGrpSpPr>
          <p:grpSpPr bwMode="auto">
            <a:xfrm>
              <a:off x="567" y="618"/>
              <a:ext cx="1587" cy="544"/>
              <a:chOff x="1997" y="1314"/>
              <a:chExt cx="1889" cy="1009"/>
            </a:xfrm>
          </p:grpSpPr>
          <p:grpSp>
            <p:nvGrpSpPr>
              <p:cNvPr id="4" name="Group 67"/>
              <p:cNvGrpSpPr>
                <a:grpSpLocks/>
              </p:cNvGrpSpPr>
              <p:nvPr/>
            </p:nvGrpSpPr>
            <p:grpSpPr bwMode="auto">
              <a:xfrm>
                <a:off x="1997" y="1404"/>
                <a:ext cx="1889" cy="919"/>
                <a:chOff x="1973" y="1027"/>
                <a:chExt cx="1926" cy="937"/>
              </a:xfrm>
            </p:grpSpPr>
            <p:sp>
              <p:nvSpPr>
                <p:cNvPr id="232516" name="Oval 68"/>
                <p:cNvSpPr>
                  <a:spLocks noChangeArrowheads="1"/>
                </p:cNvSpPr>
                <p:nvPr/>
              </p:nvSpPr>
              <p:spPr bwMode="gray">
                <a:xfrm>
                  <a:off x="1994" y="1058"/>
                  <a:ext cx="1905" cy="906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/>
                    </a:gs>
                    <a:gs pos="100000">
                      <a:schemeClr val="hlink">
                        <a:gamma/>
                        <a:shade val="48627"/>
                        <a:invGamma/>
                      </a:schemeClr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232517" name="Oval 69"/>
                <p:cNvSpPr>
                  <a:spLocks noChangeArrowheads="1"/>
                </p:cNvSpPr>
                <p:nvPr/>
              </p:nvSpPr>
              <p:spPr bwMode="gray">
                <a:xfrm>
                  <a:off x="1973" y="1034"/>
                  <a:ext cx="1905" cy="900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>
                        <a:gamma/>
                        <a:tint val="44314"/>
                        <a:invGamma/>
                      </a:schemeClr>
                    </a:gs>
                    <a:gs pos="100000">
                      <a:schemeClr val="hlink"/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  <p:sp>
            <p:nvSpPr>
              <p:cNvPr id="232518" name="Oval 70"/>
              <p:cNvSpPr>
                <a:spLocks noChangeArrowheads="1"/>
              </p:cNvSpPr>
              <p:nvPr/>
            </p:nvSpPr>
            <p:spPr bwMode="gray">
              <a:xfrm>
                <a:off x="2086" y="1314"/>
                <a:ext cx="1690" cy="846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32519" name="Oval 71"/>
              <p:cNvSpPr>
                <a:spLocks noChangeArrowheads="1"/>
              </p:cNvSpPr>
              <p:nvPr/>
            </p:nvSpPr>
            <p:spPr bwMode="gray">
              <a:xfrm>
                <a:off x="2108" y="1320"/>
                <a:ext cx="1650" cy="824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gamma/>
                      <a:tint val="34902"/>
                      <a:invGamma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32520" name="Oval 72"/>
              <p:cNvSpPr>
                <a:spLocks noChangeArrowheads="1"/>
              </p:cNvSpPr>
              <p:nvPr/>
            </p:nvSpPr>
            <p:spPr bwMode="gray">
              <a:xfrm>
                <a:off x="2126" y="1327"/>
                <a:ext cx="1570" cy="770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79216"/>
                      <a:invGamma/>
                    </a:schemeClr>
                  </a:gs>
                  <a:gs pos="100000">
                    <a:schemeClr val="accent1">
                      <a:alpha val="48000"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32521" name="Oval 73"/>
              <p:cNvSpPr>
                <a:spLocks noChangeArrowheads="1"/>
              </p:cNvSpPr>
              <p:nvPr/>
            </p:nvSpPr>
            <p:spPr bwMode="gray">
              <a:xfrm>
                <a:off x="2208" y="1344"/>
                <a:ext cx="1382" cy="625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tint val="0"/>
                      <a:invGamma/>
                    </a:schemeClr>
                  </a:gs>
                  <a:gs pos="100000">
                    <a:schemeClr val="accent1">
                      <a:alpha val="38000"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</p:grpSp>
        <p:sp>
          <p:nvSpPr>
            <p:cNvPr id="196762" name="WordArt 74"/>
            <p:cNvSpPr>
              <a:spLocks noChangeArrowheads="1" noChangeShapeType="1" noTextEdit="1"/>
            </p:cNvSpPr>
            <p:nvPr/>
          </p:nvSpPr>
          <p:spPr bwMode="auto">
            <a:xfrm>
              <a:off x="884" y="618"/>
              <a:ext cx="906" cy="49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b="1" i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effectLst>
                    <a:outerShdw dist="35921" dir="2700000" algn="ctr" rotWithShape="0">
                      <a:srgbClr val="808080">
                        <a:alpha val="79999"/>
                      </a:srgbClr>
                    </a:outerShdw>
                  </a:effectLst>
                  <a:latin typeface="Georgia"/>
                </a:rPr>
                <a:t>1</a:t>
              </a:r>
            </a:p>
            <a:p>
              <a:pPr algn="ctr"/>
              <a:r>
                <a:rPr lang="ru-RU" sz="3600" b="1" i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effectLst>
                    <a:outerShdw dist="35921" dir="2700000" algn="ctr" rotWithShape="0">
                      <a:srgbClr val="808080">
                        <a:alpha val="79999"/>
                      </a:srgbClr>
                    </a:outerShdw>
                  </a:effectLst>
                  <a:latin typeface="Georgia"/>
                </a:rPr>
                <a:t>абв</a:t>
              </a:r>
            </a:p>
          </p:txBody>
        </p:sp>
      </p:grpSp>
      <p:grpSp>
        <p:nvGrpSpPr>
          <p:cNvPr id="5" name="Group 75"/>
          <p:cNvGrpSpPr>
            <a:grpSpLocks/>
          </p:cNvGrpSpPr>
          <p:nvPr/>
        </p:nvGrpSpPr>
        <p:grpSpPr bwMode="auto">
          <a:xfrm>
            <a:off x="3419475" y="981075"/>
            <a:ext cx="2519363" cy="863600"/>
            <a:chOff x="567" y="618"/>
            <a:chExt cx="1587" cy="544"/>
          </a:xfrm>
        </p:grpSpPr>
        <p:grpSp>
          <p:nvGrpSpPr>
            <p:cNvPr id="6" name="Group 76"/>
            <p:cNvGrpSpPr>
              <a:grpSpLocks/>
            </p:cNvGrpSpPr>
            <p:nvPr/>
          </p:nvGrpSpPr>
          <p:grpSpPr bwMode="auto">
            <a:xfrm>
              <a:off x="567" y="618"/>
              <a:ext cx="1587" cy="544"/>
              <a:chOff x="1997" y="1314"/>
              <a:chExt cx="1889" cy="1009"/>
            </a:xfrm>
          </p:grpSpPr>
          <p:grpSp>
            <p:nvGrpSpPr>
              <p:cNvPr id="7" name="Group 77"/>
              <p:cNvGrpSpPr>
                <a:grpSpLocks/>
              </p:cNvGrpSpPr>
              <p:nvPr/>
            </p:nvGrpSpPr>
            <p:grpSpPr bwMode="auto">
              <a:xfrm>
                <a:off x="1997" y="1404"/>
                <a:ext cx="1889" cy="919"/>
                <a:chOff x="1973" y="1027"/>
                <a:chExt cx="1926" cy="937"/>
              </a:xfrm>
            </p:grpSpPr>
            <p:sp>
              <p:nvSpPr>
                <p:cNvPr id="232526" name="Oval 78"/>
                <p:cNvSpPr>
                  <a:spLocks noChangeArrowheads="1"/>
                </p:cNvSpPr>
                <p:nvPr/>
              </p:nvSpPr>
              <p:spPr bwMode="gray">
                <a:xfrm>
                  <a:off x="1994" y="1058"/>
                  <a:ext cx="1905" cy="906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/>
                    </a:gs>
                    <a:gs pos="100000">
                      <a:schemeClr val="hlink">
                        <a:gamma/>
                        <a:shade val="48627"/>
                        <a:invGamma/>
                      </a:schemeClr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232527" name="Oval 79"/>
                <p:cNvSpPr>
                  <a:spLocks noChangeArrowheads="1"/>
                </p:cNvSpPr>
                <p:nvPr/>
              </p:nvSpPr>
              <p:spPr bwMode="gray">
                <a:xfrm>
                  <a:off x="1973" y="1034"/>
                  <a:ext cx="1905" cy="900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>
                        <a:gamma/>
                        <a:tint val="44314"/>
                        <a:invGamma/>
                      </a:schemeClr>
                    </a:gs>
                    <a:gs pos="100000">
                      <a:schemeClr val="hlink"/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  <p:sp>
            <p:nvSpPr>
              <p:cNvPr id="232528" name="Oval 80"/>
              <p:cNvSpPr>
                <a:spLocks noChangeArrowheads="1"/>
              </p:cNvSpPr>
              <p:nvPr/>
            </p:nvSpPr>
            <p:spPr bwMode="gray">
              <a:xfrm>
                <a:off x="2086" y="1314"/>
                <a:ext cx="1690" cy="846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32529" name="Oval 81"/>
              <p:cNvSpPr>
                <a:spLocks noChangeArrowheads="1"/>
              </p:cNvSpPr>
              <p:nvPr/>
            </p:nvSpPr>
            <p:spPr bwMode="gray">
              <a:xfrm>
                <a:off x="2108" y="1320"/>
                <a:ext cx="1650" cy="824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gamma/>
                      <a:tint val="34902"/>
                      <a:invGamma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32530" name="Oval 82"/>
              <p:cNvSpPr>
                <a:spLocks noChangeArrowheads="1"/>
              </p:cNvSpPr>
              <p:nvPr/>
            </p:nvSpPr>
            <p:spPr bwMode="gray">
              <a:xfrm>
                <a:off x="2126" y="1327"/>
                <a:ext cx="1570" cy="770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79216"/>
                      <a:invGamma/>
                    </a:schemeClr>
                  </a:gs>
                  <a:gs pos="100000">
                    <a:schemeClr val="accent1">
                      <a:alpha val="48000"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32531" name="Oval 83"/>
              <p:cNvSpPr>
                <a:spLocks noChangeArrowheads="1"/>
              </p:cNvSpPr>
              <p:nvPr/>
            </p:nvSpPr>
            <p:spPr bwMode="gray">
              <a:xfrm>
                <a:off x="2208" y="1344"/>
                <a:ext cx="1382" cy="625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tint val="0"/>
                      <a:invGamma/>
                    </a:schemeClr>
                  </a:gs>
                  <a:gs pos="100000">
                    <a:schemeClr val="accent1">
                      <a:alpha val="38000"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</p:grpSp>
        <p:sp>
          <p:nvSpPr>
            <p:cNvPr id="196753" name="WordArt 84"/>
            <p:cNvSpPr>
              <a:spLocks noChangeArrowheads="1" noChangeShapeType="1" noTextEdit="1"/>
            </p:cNvSpPr>
            <p:nvPr/>
          </p:nvSpPr>
          <p:spPr bwMode="auto">
            <a:xfrm>
              <a:off x="884" y="618"/>
              <a:ext cx="906" cy="49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b="1" i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effectLst>
                    <a:outerShdw dist="35921" dir="2700000" algn="ctr" rotWithShape="0">
                      <a:srgbClr val="808080">
                        <a:alpha val="79999"/>
                      </a:srgbClr>
                    </a:outerShdw>
                  </a:effectLst>
                  <a:latin typeface="Georgia"/>
                </a:rPr>
                <a:t>2</a:t>
              </a:r>
            </a:p>
            <a:p>
              <a:pPr algn="ctr"/>
              <a:r>
                <a:rPr lang="ru-RU" sz="3600" b="1" i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effectLst>
                    <a:outerShdw dist="35921" dir="2700000" algn="ctr" rotWithShape="0">
                      <a:srgbClr val="808080">
                        <a:alpha val="79999"/>
                      </a:srgbClr>
                    </a:outerShdw>
                  </a:effectLst>
                  <a:latin typeface="Georgia"/>
                </a:rPr>
                <a:t>где</a:t>
              </a:r>
            </a:p>
          </p:txBody>
        </p:sp>
      </p:grpSp>
      <p:grpSp>
        <p:nvGrpSpPr>
          <p:cNvPr id="8" name="Group 85"/>
          <p:cNvGrpSpPr>
            <a:grpSpLocks/>
          </p:cNvGrpSpPr>
          <p:nvPr/>
        </p:nvGrpSpPr>
        <p:grpSpPr bwMode="auto">
          <a:xfrm>
            <a:off x="5867400" y="981075"/>
            <a:ext cx="2519363" cy="863600"/>
            <a:chOff x="567" y="618"/>
            <a:chExt cx="1587" cy="544"/>
          </a:xfrm>
        </p:grpSpPr>
        <p:grpSp>
          <p:nvGrpSpPr>
            <p:cNvPr id="9" name="Group 86"/>
            <p:cNvGrpSpPr>
              <a:grpSpLocks/>
            </p:cNvGrpSpPr>
            <p:nvPr/>
          </p:nvGrpSpPr>
          <p:grpSpPr bwMode="auto">
            <a:xfrm>
              <a:off x="567" y="618"/>
              <a:ext cx="1587" cy="544"/>
              <a:chOff x="1997" y="1314"/>
              <a:chExt cx="1889" cy="1009"/>
            </a:xfrm>
          </p:grpSpPr>
          <p:grpSp>
            <p:nvGrpSpPr>
              <p:cNvPr id="10" name="Group 87"/>
              <p:cNvGrpSpPr>
                <a:grpSpLocks/>
              </p:cNvGrpSpPr>
              <p:nvPr/>
            </p:nvGrpSpPr>
            <p:grpSpPr bwMode="auto">
              <a:xfrm>
                <a:off x="1997" y="1404"/>
                <a:ext cx="1889" cy="919"/>
                <a:chOff x="1973" y="1027"/>
                <a:chExt cx="1926" cy="937"/>
              </a:xfrm>
            </p:grpSpPr>
            <p:sp>
              <p:nvSpPr>
                <p:cNvPr id="232536" name="Oval 88"/>
                <p:cNvSpPr>
                  <a:spLocks noChangeArrowheads="1"/>
                </p:cNvSpPr>
                <p:nvPr/>
              </p:nvSpPr>
              <p:spPr bwMode="gray">
                <a:xfrm>
                  <a:off x="1994" y="1058"/>
                  <a:ext cx="1905" cy="906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/>
                    </a:gs>
                    <a:gs pos="100000">
                      <a:schemeClr val="hlink">
                        <a:gamma/>
                        <a:shade val="48627"/>
                        <a:invGamma/>
                      </a:schemeClr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232537" name="Oval 89"/>
                <p:cNvSpPr>
                  <a:spLocks noChangeArrowheads="1"/>
                </p:cNvSpPr>
                <p:nvPr/>
              </p:nvSpPr>
              <p:spPr bwMode="gray">
                <a:xfrm>
                  <a:off x="1973" y="1034"/>
                  <a:ext cx="1905" cy="900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>
                        <a:gamma/>
                        <a:tint val="44314"/>
                        <a:invGamma/>
                      </a:schemeClr>
                    </a:gs>
                    <a:gs pos="100000">
                      <a:schemeClr val="hlink"/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  <p:sp>
            <p:nvSpPr>
              <p:cNvPr id="232538" name="Oval 90"/>
              <p:cNvSpPr>
                <a:spLocks noChangeArrowheads="1"/>
              </p:cNvSpPr>
              <p:nvPr/>
            </p:nvSpPr>
            <p:spPr bwMode="gray">
              <a:xfrm>
                <a:off x="2086" y="1314"/>
                <a:ext cx="1690" cy="846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32539" name="Oval 91"/>
              <p:cNvSpPr>
                <a:spLocks noChangeArrowheads="1"/>
              </p:cNvSpPr>
              <p:nvPr/>
            </p:nvSpPr>
            <p:spPr bwMode="gray">
              <a:xfrm>
                <a:off x="2108" y="1320"/>
                <a:ext cx="1650" cy="824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gamma/>
                      <a:tint val="34902"/>
                      <a:invGamma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32540" name="Oval 92"/>
              <p:cNvSpPr>
                <a:spLocks noChangeArrowheads="1"/>
              </p:cNvSpPr>
              <p:nvPr/>
            </p:nvSpPr>
            <p:spPr bwMode="gray">
              <a:xfrm>
                <a:off x="2126" y="1327"/>
                <a:ext cx="1570" cy="770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79216"/>
                      <a:invGamma/>
                    </a:schemeClr>
                  </a:gs>
                  <a:gs pos="100000">
                    <a:schemeClr val="accent1">
                      <a:alpha val="48000"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32541" name="Oval 93"/>
              <p:cNvSpPr>
                <a:spLocks noChangeArrowheads="1"/>
              </p:cNvSpPr>
              <p:nvPr/>
            </p:nvSpPr>
            <p:spPr bwMode="gray">
              <a:xfrm>
                <a:off x="2208" y="1344"/>
                <a:ext cx="1382" cy="625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tint val="0"/>
                      <a:invGamma/>
                    </a:schemeClr>
                  </a:gs>
                  <a:gs pos="100000">
                    <a:schemeClr val="accent1">
                      <a:alpha val="38000"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</p:grpSp>
        <p:sp>
          <p:nvSpPr>
            <p:cNvPr id="196744" name="WordArt 94"/>
            <p:cNvSpPr>
              <a:spLocks noChangeArrowheads="1" noChangeShapeType="1" noTextEdit="1"/>
            </p:cNvSpPr>
            <p:nvPr/>
          </p:nvSpPr>
          <p:spPr bwMode="auto">
            <a:xfrm>
              <a:off x="884" y="618"/>
              <a:ext cx="906" cy="49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b="1" i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effectLst>
                    <a:outerShdw dist="35921" dir="2700000" algn="ctr" rotWithShape="0">
                      <a:srgbClr val="808080">
                        <a:alpha val="79999"/>
                      </a:srgbClr>
                    </a:outerShdw>
                  </a:effectLst>
                  <a:latin typeface="Georgia"/>
                </a:rPr>
                <a:t>3</a:t>
              </a:r>
            </a:p>
            <a:p>
              <a:pPr algn="ctr"/>
              <a:r>
                <a:rPr lang="ru-RU" sz="3600" b="1" i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effectLst>
                    <a:outerShdw dist="35921" dir="2700000" algn="ctr" rotWithShape="0">
                      <a:srgbClr val="808080">
                        <a:alpha val="79999"/>
                      </a:srgbClr>
                    </a:outerShdw>
                  </a:effectLst>
                  <a:latin typeface="Georgia"/>
                </a:rPr>
                <a:t>жзи</a:t>
              </a:r>
            </a:p>
          </p:txBody>
        </p:sp>
      </p:grpSp>
      <p:grpSp>
        <p:nvGrpSpPr>
          <p:cNvPr id="11" name="Group 95"/>
          <p:cNvGrpSpPr>
            <a:grpSpLocks/>
          </p:cNvGrpSpPr>
          <p:nvPr/>
        </p:nvGrpSpPr>
        <p:grpSpPr bwMode="auto">
          <a:xfrm>
            <a:off x="971550" y="1916113"/>
            <a:ext cx="2519363" cy="863600"/>
            <a:chOff x="567" y="618"/>
            <a:chExt cx="1587" cy="544"/>
          </a:xfrm>
        </p:grpSpPr>
        <p:grpSp>
          <p:nvGrpSpPr>
            <p:cNvPr id="12" name="Group 96"/>
            <p:cNvGrpSpPr>
              <a:grpSpLocks/>
            </p:cNvGrpSpPr>
            <p:nvPr/>
          </p:nvGrpSpPr>
          <p:grpSpPr bwMode="auto">
            <a:xfrm>
              <a:off x="567" y="618"/>
              <a:ext cx="1587" cy="544"/>
              <a:chOff x="1997" y="1314"/>
              <a:chExt cx="1889" cy="1009"/>
            </a:xfrm>
          </p:grpSpPr>
          <p:grpSp>
            <p:nvGrpSpPr>
              <p:cNvPr id="13" name="Group 97"/>
              <p:cNvGrpSpPr>
                <a:grpSpLocks/>
              </p:cNvGrpSpPr>
              <p:nvPr/>
            </p:nvGrpSpPr>
            <p:grpSpPr bwMode="auto">
              <a:xfrm>
                <a:off x="1997" y="1404"/>
                <a:ext cx="1889" cy="919"/>
                <a:chOff x="1973" y="1027"/>
                <a:chExt cx="1926" cy="937"/>
              </a:xfrm>
            </p:grpSpPr>
            <p:sp>
              <p:nvSpPr>
                <p:cNvPr id="232546" name="Oval 98"/>
                <p:cNvSpPr>
                  <a:spLocks noChangeArrowheads="1"/>
                </p:cNvSpPr>
                <p:nvPr/>
              </p:nvSpPr>
              <p:spPr bwMode="gray">
                <a:xfrm>
                  <a:off x="1994" y="1058"/>
                  <a:ext cx="1905" cy="906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/>
                    </a:gs>
                    <a:gs pos="100000">
                      <a:schemeClr val="hlink">
                        <a:gamma/>
                        <a:shade val="48627"/>
                        <a:invGamma/>
                      </a:schemeClr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232547" name="Oval 99"/>
                <p:cNvSpPr>
                  <a:spLocks noChangeArrowheads="1"/>
                </p:cNvSpPr>
                <p:nvPr/>
              </p:nvSpPr>
              <p:spPr bwMode="gray">
                <a:xfrm>
                  <a:off x="1973" y="1034"/>
                  <a:ext cx="1905" cy="900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>
                        <a:gamma/>
                        <a:tint val="44314"/>
                        <a:invGamma/>
                      </a:schemeClr>
                    </a:gs>
                    <a:gs pos="100000">
                      <a:schemeClr val="hlink"/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  <p:sp>
            <p:nvSpPr>
              <p:cNvPr id="232548" name="Oval 100"/>
              <p:cNvSpPr>
                <a:spLocks noChangeArrowheads="1"/>
              </p:cNvSpPr>
              <p:nvPr/>
            </p:nvSpPr>
            <p:spPr bwMode="gray">
              <a:xfrm>
                <a:off x="2086" y="1314"/>
                <a:ext cx="1690" cy="846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32549" name="Oval 101"/>
              <p:cNvSpPr>
                <a:spLocks noChangeArrowheads="1"/>
              </p:cNvSpPr>
              <p:nvPr/>
            </p:nvSpPr>
            <p:spPr bwMode="gray">
              <a:xfrm>
                <a:off x="2108" y="1320"/>
                <a:ext cx="1650" cy="824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gamma/>
                      <a:tint val="34902"/>
                      <a:invGamma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32550" name="Oval 102"/>
              <p:cNvSpPr>
                <a:spLocks noChangeArrowheads="1"/>
              </p:cNvSpPr>
              <p:nvPr/>
            </p:nvSpPr>
            <p:spPr bwMode="gray">
              <a:xfrm>
                <a:off x="2126" y="1327"/>
                <a:ext cx="1570" cy="770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79216"/>
                      <a:invGamma/>
                    </a:schemeClr>
                  </a:gs>
                  <a:gs pos="100000">
                    <a:schemeClr val="accent1">
                      <a:alpha val="48000"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32551" name="Oval 103"/>
              <p:cNvSpPr>
                <a:spLocks noChangeArrowheads="1"/>
              </p:cNvSpPr>
              <p:nvPr/>
            </p:nvSpPr>
            <p:spPr bwMode="gray">
              <a:xfrm>
                <a:off x="2208" y="1344"/>
                <a:ext cx="1382" cy="625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tint val="0"/>
                      <a:invGamma/>
                    </a:schemeClr>
                  </a:gs>
                  <a:gs pos="100000">
                    <a:schemeClr val="accent1">
                      <a:alpha val="38000"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</p:grpSp>
        <p:sp>
          <p:nvSpPr>
            <p:cNvPr id="196735" name="WordArt 104"/>
            <p:cNvSpPr>
              <a:spLocks noChangeArrowheads="1" noChangeShapeType="1" noTextEdit="1"/>
            </p:cNvSpPr>
            <p:nvPr/>
          </p:nvSpPr>
          <p:spPr bwMode="auto">
            <a:xfrm>
              <a:off x="884" y="618"/>
              <a:ext cx="906" cy="49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b="1" i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effectLst>
                    <a:outerShdw dist="35921" dir="2700000" algn="ctr" rotWithShape="0">
                      <a:srgbClr val="808080">
                        <a:alpha val="79999"/>
                      </a:srgbClr>
                    </a:outerShdw>
                  </a:effectLst>
                  <a:latin typeface="Georgia"/>
                </a:rPr>
                <a:t>4</a:t>
              </a:r>
            </a:p>
            <a:p>
              <a:pPr algn="ctr"/>
              <a:r>
                <a:rPr lang="ru-RU" sz="3600" b="1" i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effectLst>
                    <a:outerShdw dist="35921" dir="2700000" algn="ctr" rotWithShape="0">
                      <a:srgbClr val="808080">
                        <a:alpha val="79999"/>
                      </a:srgbClr>
                    </a:outerShdw>
                  </a:effectLst>
                  <a:latin typeface="Georgia"/>
                </a:rPr>
                <a:t>клм</a:t>
              </a:r>
            </a:p>
          </p:txBody>
        </p:sp>
      </p:grpSp>
      <p:grpSp>
        <p:nvGrpSpPr>
          <p:cNvPr id="14" name="Group 105"/>
          <p:cNvGrpSpPr>
            <a:grpSpLocks/>
          </p:cNvGrpSpPr>
          <p:nvPr/>
        </p:nvGrpSpPr>
        <p:grpSpPr bwMode="auto">
          <a:xfrm>
            <a:off x="3348038" y="1844675"/>
            <a:ext cx="2519362" cy="863600"/>
            <a:chOff x="567" y="618"/>
            <a:chExt cx="1587" cy="544"/>
          </a:xfrm>
        </p:grpSpPr>
        <p:grpSp>
          <p:nvGrpSpPr>
            <p:cNvPr id="15" name="Group 106"/>
            <p:cNvGrpSpPr>
              <a:grpSpLocks/>
            </p:cNvGrpSpPr>
            <p:nvPr/>
          </p:nvGrpSpPr>
          <p:grpSpPr bwMode="auto">
            <a:xfrm>
              <a:off x="567" y="618"/>
              <a:ext cx="1587" cy="544"/>
              <a:chOff x="1997" y="1314"/>
              <a:chExt cx="1889" cy="1009"/>
            </a:xfrm>
          </p:grpSpPr>
          <p:grpSp>
            <p:nvGrpSpPr>
              <p:cNvPr id="16" name="Group 107"/>
              <p:cNvGrpSpPr>
                <a:grpSpLocks/>
              </p:cNvGrpSpPr>
              <p:nvPr/>
            </p:nvGrpSpPr>
            <p:grpSpPr bwMode="auto">
              <a:xfrm>
                <a:off x="1997" y="1404"/>
                <a:ext cx="1889" cy="919"/>
                <a:chOff x="1973" y="1027"/>
                <a:chExt cx="1926" cy="937"/>
              </a:xfrm>
            </p:grpSpPr>
            <p:sp>
              <p:nvSpPr>
                <p:cNvPr id="232556" name="Oval 108"/>
                <p:cNvSpPr>
                  <a:spLocks noChangeArrowheads="1"/>
                </p:cNvSpPr>
                <p:nvPr/>
              </p:nvSpPr>
              <p:spPr bwMode="gray">
                <a:xfrm>
                  <a:off x="1994" y="1058"/>
                  <a:ext cx="1905" cy="906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/>
                    </a:gs>
                    <a:gs pos="100000">
                      <a:schemeClr val="hlink">
                        <a:gamma/>
                        <a:shade val="48627"/>
                        <a:invGamma/>
                      </a:schemeClr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232557" name="Oval 109"/>
                <p:cNvSpPr>
                  <a:spLocks noChangeArrowheads="1"/>
                </p:cNvSpPr>
                <p:nvPr/>
              </p:nvSpPr>
              <p:spPr bwMode="gray">
                <a:xfrm>
                  <a:off x="1973" y="1034"/>
                  <a:ext cx="1905" cy="900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>
                        <a:gamma/>
                        <a:tint val="44314"/>
                        <a:invGamma/>
                      </a:schemeClr>
                    </a:gs>
                    <a:gs pos="100000">
                      <a:schemeClr val="hlink"/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  <p:sp>
            <p:nvSpPr>
              <p:cNvPr id="232558" name="Oval 110"/>
              <p:cNvSpPr>
                <a:spLocks noChangeArrowheads="1"/>
              </p:cNvSpPr>
              <p:nvPr/>
            </p:nvSpPr>
            <p:spPr bwMode="gray">
              <a:xfrm>
                <a:off x="2086" y="1314"/>
                <a:ext cx="1690" cy="846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32559" name="Oval 111"/>
              <p:cNvSpPr>
                <a:spLocks noChangeArrowheads="1"/>
              </p:cNvSpPr>
              <p:nvPr/>
            </p:nvSpPr>
            <p:spPr bwMode="gray">
              <a:xfrm>
                <a:off x="2108" y="1320"/>
                <a:ext cx="1650" cy="824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gamma/>
                      <a:tint val="34902"/>
                      <a:invGamma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32560" name="Oval 112"/>
              <p:cNvSpPr>
                <a:spLocks noChangeArrowheads="1"/>
              </p:cNvSpPr>
              <p:nvPr/>
            </p:nvSpPr>
            <p:spPr bwMode="gray">
              <a:xfrm>
                <a:off x="2126" y="1327"/>
                <a:ext cx="1570" cy="770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79216"/>
                      <a:invGamma/>
                    </a:schemeClr>
                  </a:gs>
                  <a:gs pos="100000">
                    <a:schemeClr val="accent1">
                      <a:alpha val="48000"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32561" name="Oval 113"/>
              <p:cNvSpPr>
                <a:spLocks noChangeArrowheads="1"/>
              </p:cNvSpPr>
              <p:nvPr/>
            </p:nvSpPr>
            <p:spPr bwMode="gray">
              <a:xfrm>
                <a:off x="2208" y="1344"/>
                <a:ext cx="1382" cy="625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tint val="0"/>
                      <a:invGamma/>
                    </a:schemeClr>
                  </a:gs>
                  <a:gs pos="100000">
                    <a:schemeClr val="accent1">
                      <a:alpha val="38000"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</p:grpSp>
        <p:sp>
          <p:nvSpPr>
            <p:cNvPr id="196726" name="WordArt 114"/>
            <p:cNvSpPr>
              <a:spLocks noChangeArrowheads="1" noChangeShapeType="1" noTextEdit="1"/>
            </p:cNvSpPr>
            <p:nvPr/>
          </p:nvSpPr>
          <p:spPr bwMode="auto">
            <a:xfrm>
              <a:off x="884" y="618"/>
              <a:ext cx="906" cy="49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b="1" i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effectLst>
                    <a:outerShdw dist="35921" dir="2700000" algn="ctr" rotWithShape="0">
                      <a:srgbClr val="808080">
                        <a:alpha val="79999"/>
                      </a:srgbClr>
                    </a:outerShdw>
                  </a:effectLst>
                  <a:latin typeface="Georgia"/>
                </a:rPr>
                <a:t>5</a:t>
              </a:r>
            </a:p>
            <a:p>
              <a:pPr algn="ctr"/>
              <a:r>
                <a:rPr lang="ru-RU" sz="3600" b="1" i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effectLst>
                    <a:outerShdw dist="35921" dir="2700000" algn="ctr" rotWithShape="0">
                      <a:srgbClr val="808080">
                        <a:alpha val="79999"/>
                      </a:srgbClr>
                    </a:outerShdw>
                  </a:effectLst>
                  <a:latin typeface="Georgia"/>
                </a:rPr>
                <a:t>ноп</a:t>
              </a:r>
            </a:p>
          </p:txBody>
        </p:sp>
      </p:grpSp>
      <p:grpSp>
        <p:nvGrpSpPr>
          <p:cNvPr id="17" name="Group 115"/>
          <p:cNvGrpSpPr>
            <a:grpSpLocks/>
          </p:cNvGrpSpPr>
          <p:nvPr/>
        </p:nvGrpSpPr>
        <p:grpSpPr bwMode="auto">
          <a:xfrm>
            <a:off x="5940425" y="1916113"/>
            <a:ext cx="2519363" cy="863600"/>
            <a:chOff x="567" y="618"/>
            <a:chExt cx="1587" cy="544"/>
          </a:xfrm>
        </p:grpSpPr>
        <p:grpSp>
          <p:nvGrpSpPr>
            <p:cNvPr id="18" name="Group 116"/>
            <p:cNvGrpSpPr>
              <a:grpSpLocks/>
            </p:cNvGrpSpPr>
            <p:nvPr/>
          </p:nvGrpSpPr>
          <p:grpSpPr bwMode="auto">
            <a:xfrm>
              <a:off x="567" y="618"/>
              <a:ext cx="1587" cy="544"/>
              <a:chOff x="1997" y="1314"/>
              <a:chExt cx="1889" cy="1009"/>
            </a:xfrm>
          </p:grpSpPr>
          <p:grpSp>
            <p:nvGrpSpPr>
              <p:cNvPr id="19" name="Group 117"/>
              <p:cNvGrpSpPr>
                <a:grpSpLocks/>
              </p:cNvGrpSpPr>
              <p:nvPr/>
            </p:nvGrpSpPr>
            <p:grpSpPr bwMode="auto">
              <a:xfrm>
                <a:off x="1997" y="1404"/>
                <a:ext cx="1889" cy="919"/>
                <a:chOff x="1973" y="1027"/>
                <a:chExt cx="1926" cy="937"/>
              </a:xfrm>
            </p:grpSpPr>
            <p:sp>
              <p:nvSpPr>
                <p:cNvPr id="232566" name="Oval 118"/>
                <p:cNvSpPr>
                  <a:spLocks noChangeArrowheads="1"/>
                </p:cNvSpPr>
                <p:nvPr/>
              </p:nvSpPr>
              <p:spPr bwMode="gray">
                <a:xfrm>
                  <a:off x="1994" y="1058"/>
                  <a:ext cx="1905" cy="906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/>
                    </a:gs>
                    <a:gs pos="100000">
                      <a:schemeClr val="hlink">
                        <a:gamma/>
                        <a:shade val="48627"/>
                        <a:invGamma/>
                      </a:schemeClr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232567" name="Oval 119"/>
                <p:cNvSpPr>
                  <a:spLocks noChangeArrowheads="1"/>
                </p:cNvSpPr>
                <p:nvPr/>
              </p:nvSpPr>
              <p:spPr bwMode="gray">
                <a:xfrm>
                  <a:off x="1973" y="1034"/>
                  <a:ext cx="1905" cy="900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>
                        <a:gamma/>
                        <a:tint val="44314"/>
                        <a:invGamma/>
                      </a:schemeClr>
                    </a:gs>
                    <a:gs pos="100000">
                      <a:schemeClr val="hlink"/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  <p:sp>
            <p:nvSpPr>
              <p:cNvPr id="232568" name="Oval 120"/>
              <p:cNvSpPr>
                <a:spLocks noChangeArrowheads="1"/>
              </p:cNvSpPr>
              <p:nvPr/>
            </p:nvSpPr>
            <p:spPr bwMode="gray">
              <a:xfrm>
                <a:off x="2086" y="1314"/>
                <a:ext cx="1690" cy="846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32569" name="Oval 121"/>
              <p:cNvSpPr>
                <a:spLocks noChangeArrowheads="1"/>
              </p:cNvSpPr>
              <p:nvPr/>
            </p:nvSpPr>
            <p:spPr bwMode="gray">
              <a:xfrm>
                <a:off x="2108" y="1320"/>
                <a:ext cx="1650" cy="824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gamma/>
                      <a:tint val="34902"/>
                      <a:invGamma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32570" name="Oval 122"/>
              <p:cNvSpPr>
                <a:spLocks noChangeArrowheads="1"/>
              </p:cNvSpPr>
              <p:nvPr/>
            </p:nvSpPr>
            <p:spPr bwMode="gray">
              <a:xfrm>
                <a:off x="2126" y="1327"/>
                <a:ext cx="1570" cy="770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79216"/>
                      <a:invGamma/>
                    </a:schemeClr>
                  </a:gs>
                  <a:gs pos="100000">
                    <a:schemeClr val="accent1">
                      <a:alpha val="48000"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32571" name="Oval 123"/>
              <p:cNvSpPr>
                <a:spLocks noChangeArrowheads="1"/>
              </p:cNvSpPr>
              <p:nvPr/>
            </p:nvSpPr>
            <p:spPr bwMode="gray">
              <a:xfrm>
                <a:off x="2208" y="1344"/>
                <a:ext cx="1382" cy="625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tint val="0"/>
                      <a:invGamma/>
                    </a:schemeClr>
                  </a:gs>
                  <a:gs pos="100000">
                    <a:schemeClr val="accent1">
                      <a:alpha val="38000"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</p:grpSp>
        <p:sp>
          <p:nvSpPr>
            <p:cNvPr id="196717" name="WordArt 124"/>
            <p:cNvSpPr>
              <a:spLocks noChangeArrowheads="1" noChangeShapeType="1" noTextEdit="1"/>
            </p:cNvSpPr>
            <p:nvPr/>
          </p:nvSpPr>
          <p:spPr bwMode="auto">
            <a:xfrm>
              <a:off x="884" y="618"/>
              <a:ext cx="906" cy="49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b="1" i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effectLst>
                    <a:outerShdw dist="35921" dir="2700000" algn="ctr" rotWithShape="0">
                      <a:srgbClr val="808080">
                        <a:alpha val="79999"/>
                      </a:srgbClr>
                    </a:outerShdw>
                  </a:effectLst>
                  <a:latin typeface="Georgia"/>
                </a:rPr>
                <a:t>6</a:t>
              </a:r>
            </a:p>
            <a:p>
              <a:pPr algn="ctr"/>
              <a:r>
                <a:rPr lang="ru-RU" sz="3600" b="1" i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effectLst>
                    <a:outerShdw dist="35921" dir="2700000" algn="ctr" rotWithShape="0">
                      <a:srgbClr val="808080">
                        <a:alpha val="79999"/>
                      </a:srgbClr>
                    </a:outerShdw>
                  </a:effectLst>
                  <a:latin typeface="Georgia"/>
                </a:rPr>
                <a:t>рст</a:t>
              </a:r>
            </a:p>
          </p:txBody>
        </p:sp>
      </p:grpSp>
      <p:grpSp>
        <p:nvGrpSpPr>
          <p:cNvPr id="20" name="Group 125"/>
          <p:cNvGrpSpPr>
            <a:grpSpLocks/>
          </p:cNvGrpSpPr>
          <p:nvPr/>
        </p:nvGrpSpPr>
        <p:grpSpPr bwMode="auto">
          <a:xfrm>
            <a:off x="5867400" y="2852738"/>
            <a:ext cx="2519363" cy="863600"/>
            <a:chOff x="567" y="618"/>
            <a:chExt cx="1587" cy="544"/>
          </a:xfrm>
        </p:grpSpPr>
        <p:grpSp>
          <p:nvGrpSpPr>
            <p:cNvPr id="21" name="Group 126"/>
            <p:cNvGrpSpPr>
              <a:grpSpLocks/>
            </p:cNvGrpSpPr>
            <p:nvPr/>
          </p:nvGrpSpPr>
          <p:grpSpPr bwMode="auto">
            <a:xfrm>
              <a:off x="567" y="618"/>
              <a:ext cx="1587" cy="544"/>
              <a:chOff x="1997" y="1314"/>
              <a:chExt cx="1889" cy="1009"/>
            </a:xfrm>
          </p:grpSpPr>
          <p:grpSp>
            <p:nvGrpSpPr>
              <p:cNvPr id="22" name="Group 127"/>
              <p:cNvGrpSpPr>
                <a:grpSpLocks/>
              </p:cNvGrpSpPr>
              <p:nvPr/>
            </p:nvGrpSpPr>
            <p:grpSpPr bwMode="auto">
              <a:xfrm>
                <a:off x="1997" y="1404"/>
                <a:ext cx="1889" cy="919"/>
                <a:chOff x="1973" y="1027"/>
                <a:chExt cx="1926" cy="937"/>
              </a:xfrm>
            </p:grpSpPr>
            <p:sp>
              <p:nvSpPr>
                <p:cNvPr id="232576" name="Oval 128"/>
                <p:cNvSpPr>
                  <a:spLocks noChangeArrowheads="1"/>
                </p:cNvSpPr>
                <p:nvPr/>
              </p:nvSpPr>
              <p:spPr bwMode="gray">
                <a:xfrm>
                  <a:off x="1994" y="1058"/>
                  <a:ext cx="1905" cy="906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/>
                    </a:gs>
                    <a:gs pos="100000">
                      <a:schemeClr val="hlink">
                        <a:gamma/>
                        <a:shade val="48627"/>
                        <a:invGamma/>
                      </a:schemeClr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232577" name="Oval 129"/>
                <p:cNvSpPr>
                  <a:spLocks noChangeArrowheads="1"/>
                </p:cNvSpPr>
                <p:nvPr/>
              </p:nvSpPr>
              <p:spPr bwMode="gray">
                <a:xfrm>
                  <a:off x="1973" y="1034"/>
                  <a:ext cx="1905" cy="900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>
                        <a:gamma/>
                        <a:tint val="44314"/>
                        <a:invGamma/>
                      </a:schemeClr>
                    </a:gs>
                    <a:gs pos="100000">
                      <a:schemeClr val="hlink"/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  <p:sp>
            <p:nvSpPr>
              <p:cNvPr id="232578" name="Oval 130"/>
              <p:cNvSpPr>
                <a:spLocks noChangeArrowheads="1"/>
              </p:cNvSpPr>
              <p:nvPr/>
            </p:nvSpPr>
            <p:spPr bwMode="gray">
              <a:xfrm>
                <a:off x="2086" y="1314"/>
                <a:ext cx="1690" cy="846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32579" name="Oval 131"/>
              <p:cNvSpPr>
                <a:spLocks noChangeArrowheads="1"/>
              </p:cNvSpPr>
              <p:nvPr/>
            </p:nvSpPr>
            <p:spPr bwMode="gray">
              <a:xfrm>
                <a:off x="2108" y="1320"/>
                <a:ext cx="1650" cy="824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gamma/>
                      <a:tint val="34902"/>
                      <a:invGamma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32580" name="Oval 132"/>
              <p:cNvSpPr>
                <a:spLocks noChangeArrowheads="1"/>
              </p:cNvSpPr>
              <p:nvPr/>
            </p:nvSpPr>
            <p:spPr bwMode="gray">
              <a:xfrm>
                <a:off x="2126" y="1327"/>
                <a:ext cx="1570" cy="770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79216"/>
                      <a:invGamma/>
                    </a:schemeClr>
                  </a:gs>
                  <a:gs pos="100000">
                    <a:schemeClr val="accent1">
                      <a:alpha val="48000"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32581" name="Oval 133"/>
              <p:cNvSpPr>
                <a:spLocks noChangeArrowheads="1"/>
              </p:cNvSpPr>
              <p:nvPr/>
            </p:nvSpPr>
            <p:spPr bwMode="gray">
              <a:xfrm>
                <a:off x="2208" y="1344"/>
                <a:ext cx="1382" cy="625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tint val="0"/>
                      <a:invGamma/>
                    </a:schemeClr>
                  </a:gs>
                  <a:gs pos="100000">
                    <a:schemeClr val="accent1">
                      <a:alpha val="38000"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</p:grpSp>
        <p:sp>
          <p:nvSpPr>
            <p:cNvPr id="196708" name="WordArt 134"/>
            <p:cNvSpPr>
              <a:spLocks noChangeArrowheads="1" noChangeShapeType="1" noTextEdit="1"/>
            </p:cNvSpPr>
            <p:nvPr/>
          </p:nvSpPr>
          <p:spPr bwMode="auto">
            <a:xfrm>
              <a:off x="884" y="618"/>
              <a:ext cx="906" cy="49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b="1" i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effectLst>
                    <a:outerShdw dist="35921" dir="2700000" algn="ctr" rotWithShape="0">
                      <a:srgbClr val="808080">
                        <a:alpha val="79999"/>
                      </a:srgbClr>
                    </a:outerShdw>
                  </a:effectLst>
                  <a:latin typeface="Georgia"/>
                </a:rPr>
                <a:t>9</a:t>
              </a:r>
            </a:p>
            <a:p>
              <a:pPr algn="ctr"/>
              <a:r>
                <a:rPr lang="ru-RU" sz="3600" b="1" i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effectLst>
                    <a:outerShdw dist="35921" dir="2700000" algn="ctr" rotWithShape="0">
                      <a:srgbClr val="808080">
                        <a:alpha val="79999"/>
                      </a:srgbClr>
                    </a:outerShdw>
                  </a:effectLst>
                  <a:latin typeface="Georgia"/>
                </a:rPr>
                <a:t>щыь</a:t>
              </a:r>
            </a:p>
          </p:txBody>
        </p:sp>
      </p:grpSp>
      <p:grpSp>
        <p:nvGrpSpPr>
          <p:cNvPr id="23" name="Group 135"/>
          <p:cNvGrpSpPr>
            <a:grpSpLocks/>
          </p:cNvGrpSpPr>
          <p:nvPr/>
        </p:nvGrpSpPr>
        <p:grpSpPr bwMode="auto">
          <a:xfrm>
            <a:off x="3348038" y="2852738"/>
            <a:ext cx="2519362" cy="863600"/>
            <a:chOff x="567" y="618"/>
            <a:chExt cx="1587" cy="544"/>
          </a:xfrm>
        </p:grpSpPr>
        <p:grpSp>
          <p:nvGrpSpPr>
            <p:cNvPr id="24" name="Group 136"/>
            <p:cNvGrpSpPr>
              <a:grpSpLocks/>
            </p:cNvGrpSpPr>
            <p:nvPr/>
          </p:nvGrpSpPr>
          <p:grpSpPr bwMode="auto">
            <a:xfrm>
              <a:off x="567" y="618"/>
              <a:ext cx="1587" cy="544"/>
              <a:chOff x="1997" y="1314"/>
              <a:chExt cx="1889" cy="1009"/>
            </a:xfrm>
          </p:grpSpPr>
          <p:grpSp>
            <p:nvGrpSpPr>
              <p:cNvPr id="25" name="Group 137"/>
              <p:cNvGrpSpPr>
                <a:grpSpLocks/>
              </p:cNvGrpSpPr>
              <p:nvPr/>
            </p:nvGrpSpPr>
            <p:grpSpPr bwMode="auto">
              <a:xfrm>
                <a:off x="1997" y="1404"/>
                <a:ext cx="1889" cy="919"/>
                <a:chOff x="1973" y="1027"/>
                <a:chExt cx="1926" cy="937"/>
              </a:xfrm>
            </p:grpSpPr>
            <p:sp>
              <p:nvSpPr>
                <p:cNvPr id="232586" name="Oval 138"/>
                <p:cNvSpPr>
                  <a:spLocks noChangeArrowheads="1"/>
                </p:cNvSpPr>
                <p:nvPr/>
              </p:nvSpPr>
              <p:spPr bwMode="gray">
                <a:xfrm>
                  <a:off x="1994" y="1058"/>
                  <a:ext cx="1905" cy="906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/>
                    </a:gs>
                    <a:gs pos="100000">
                      <a:schemeClr val="hlink">
                        <a:gamma/>
                        <a:shade val="48627"/>
                        <a:invGamma/>
                      </a:schemeClr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232587" name="Oval 139"/>
                <p:cNvSpPr>
                  <a:spLocks noChangeArrowheads="1"/>
                </p:cNvSpPr>
                <p:nvPr/>
              </p:nvSpPr>
              <p:spPr bwMode="gray">
                <a:xfrm>
                  <a:off x="1973" y="1034"/>
                  <a:ext cx="1905" cy="900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>
                        <a:gamma/>
                        <a:tint val="44314"/>
                        <a:invGamma/>
                      </a:schemeClr>
                    </a:gs>
                    <a:gs pos="100000">
                      <a:schemeClr val="hlink"/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  <p:sp>
            <p:nvSpPr>
              <p:cNvPr id="232588" name="Oval 140"/>
              <p:cNvSpPr>
                <a:spLocks noChangeArrowheads="1"/>
              </p:cNvSpPr>
              <p:nvPr/>
            </p:nvSpPr>
            <p:spPr bwMode="gray">
              <a:xfrm>
                <a:off x="2086" y="1314"/>
                <a:ext cx="1690" cy="846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32589" name="Oval 141"/>
              <p:cNvSpPr>
                <a:spLocks noChangeArrowheads="1"/>
              </p:cNvSpPr>
              <p:nvPr/>
            </p:nvSpPr>
            <p:spPr bwMode="gray">
              <a:xfrm>
                <a:off x="2108" y="1320"/>
                <a:ext cx="1650" cy="824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gamma/>
                      <a:tint val="34902"/>
                      <a:invGamma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32590" name="Oval 142"/>
              <p:cNvSpPr>
                <a:spLocks noChangeArrowheads="1"/>
              </p:cNvSpPr>
              <p:nvPr/>
            </p:nvSpPr>
            <p:spPr bwMode="gray">
              <a:xfrm>
                <a:off x="2126" y="1327"/>
                <a:ext cx="1570" cy="770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79216"/>
                      <a:invGamma/>
                    </a:schemeClr>
                  </a:gs>
                  <a:gs pos="100000">
                    <a:schemeClr val="accent1">
                      <a:alpha val="48000"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32591" name="Oval 143"/>
              <p:cNvSpPr>
                <a:spLocks noChangeArrowheads="1"/>
              </p:cNvSpPr>
              <p:nvPr/>
            </p:nvSpPr>
            <p:spPr bwMode="gray">
              <a:xfrm>
                <a:off x="2208" y="1344"/>
                <a:ext cx="1382" cy="625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tint val="0"/>
                      <a:invGamma/>
                    </a:schemeClr>
                  </a:gs>
                  <a:gs pos="100000">
                    <a:schemeClr val="accent1">
                      <a:alpha val="38000"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</p:grpSp>
        <p:sp>
          <p:nvSpPr>
            <p:cNvPr id="196699" name="WordArt 144"/>
            <p:cNvSpPr>
              <a:spLocks noChangeArrowheads="1" noChangeShapeType="1" noTextEdit="1"/>
            </p:cNvSpPr>
            <p:nvPr/>
          </p:nvSpPr>
          <p:spPr bwMode="auto">
            <a:xfrm>
              <a:off x="884" y="618"/>
              <a:ext cx="906" cy="49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b="1" i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effectLst>
                    <a:outerShdw dist="35921" dir="2700000" algn="ctr" rotWithShape="0">
                      <a:srgbClr val="808080">
                        <a:alpha val="79999"/>
                      </a:srgbClr>
                    </a:outerShdw>
                  </a:effectLst>
                  <a:latin typeface="Georgia"/>
                </a:rPr>
                <a:t>8</a:t>
              </a:r>
            </a:p>
            <a:p>
              <a:pPr algn="ctr"/>
              <a:r>
                <a:rPr lang="ru-RU" sz="3600" b="1" i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effectLst>
                    <a:outerShdw dist="35921" dir="2700000" algn="ctr" rotWithShape="0">
                      <a:srgbClr val="808080">
                        <a:alpha val="79999"/>
                      </a:srgbClr>
                    </a:outerShdw>
                  </a:effectLst>
                  <a:latin typeface="Georgia"/>
                </a:rPr>
                <a:t>цчш</a:t>
              </a:r>
            </a:p>
          </p:txBody>
        </p:sp>
      </p:grpSp>
      <p:grpSp>
        <p:nvGrpSpPr>
          <p:cNvPr id="26" name="Group 145"/>
          <p:cNvGrpSpPr>
            <a:grpSpLocks/>
          </p:cNvGrpSpPr>
          <p:nvPr/>
        </p:nvGrpSpPr>
        <p:grpSpPr bwMode="auto">
          <a:xfrm>
            <a:off x="900113" y="2852738"/>
            <a:ext cx="2519362" cy="863600"/>
            <a:chOff x="567" y="618"/>
            <a:chExt cx="1587" cy="544"/>
          </a:xfrm>
        </p:grpSpPr>
        <p:grpSp>
          <p:nvGrpSpPr>
            <p:cNvPr id="27" name="Group 146"/>
            <p:cNvGrpSpPr>
              <a:grpSpLocks/>
            </p:cNvGrpSpPr>
            <p:nvPr/>
          </p:nvGrpSpPr>
          <p:grpSpPr bwMode="auto">
            <a:xfrm>
              <a:off x="567" y="618"/>
              <a:ext cx="1587" cy="544"/>
              <a:chOff x="1997" y="1314"/>
              <a:chExt cx="1889" cy="1009"/>
            </a:xfrm>
          </p:grpSpPr>
          <p:grpSp>
            <p:nvGrpSpPr>
              <p:cNvPr id="28" name="Group 147"/>
              <p:cNvGrpSpPr>
                <a:grpSpLocks/>
              </p:cNvGrpSpPr>
              <p:nvPr/>
            </p:nvGrpSpPr>
            <p:grpSpPr bwMode="auto">
              <a:xfrm>
                <a:off x="1997" y="1404"/>
                <a:ext cx="1889" cy="919"/>
                <a:chOff x="1973" y="1027"/>
                <a:chExt cx="1926" cy="937"/>
              </a:xfrm>
            </p:grpSpPr>
            <p:sp>
              <p:nvSpPr>
                <p:cNvPr id="232596" name="Oval 148"/>
                <p:cNvSpPr>
                  <a:spLocks noChangeArrowheads="1"/>
                </p:cNvSpPr>
                <p:nvPr/>
              </p:nvSpPr>
              <p:spPr bwMode="gray">
                <a:xfrm>
                  <a:off x="1994" y="1058"/>
                  <a:ext cx="1905" cy="906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/>
                    </a:gs>
                    <a:gs pos="100000">
                      <a:schemeClr val="hlink">
                        <a:gamma/>
                        <a:shade val="48627"/>
                        <a:invGamma/>
                      </a:schemeClr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232597" name="Oval 149"/>
                <p:cNvSpPr>
                  <a:spLocks noChangeArrowheads="1"/>
                </p:cNvSpPr>
                <p:nvPr/>
              </p:nvSpPr>
              <p:spPr bwMode="gray">
                <a:xfrm>
                  <a:off x="1973" y="1034"/>
                  <a:ext cx="1905" cy="900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>
                        <a:gamma/>
                        <a:tint val="44314"/>
                        <a:invGamma/>
                      </a:schemeClr>
                    </a:gs>
                    <a:gs pos="100000">
                      <a:schemeClr val="hlink"/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  <p:sp>
            <p:nvSpPr>
              <p:cNvPr id="232598" name="Oval 150"/>
              <p:cNvSpPr>
                <a:spLocks noChangeArrowheads="1"/>
              </p:cNvSpPr>
              <p:nvPr/>
            </p:nvSpPr>
            <p:spPr bwMode="gray">
              <a:xfrm>
                <a:off x="2086" y="1314"/>
                <a:ext cx="1690" cy="846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32599" name="Oval 151"/>
              <p:cNvSpPr>
                <a:spLocks noChangeArrowheads="1"/>
              </p:cNvSpPr>
              <p:nvPr/>
            </p:nvSpPr>
            <p:spPr bwMode="gray">
              <a:xfrm>
                <a:off x="2108" y="1320"/>
                <a:ext cx="1650" cy="824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gamma/>
                      <a:tint val="34902"/>
                      <a:invGamma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32600" name="Oval 152"/>
              <p:cNvSpPr>
                <a:spLocks noChangeArrowheads="1"/>
              </p:cNvSpPr>
              <p:nvPr/>
            </p:nvSpPr>
            <p:spPr bwMode="gray">
              <a:xfrm>
                <a:off x="2126" y="1327"/>
                <a:ext cx="1570" cy="770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79216"/>
                      <a:invGamma/>
                    </a:schemeClr>
                  </a:gs>
                  <a:gs pos="100000">
                    <a:schemeClr val="accent1">
                      <a:alpha val="48000"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32601" name="Oval 153"/>
              <p:cNvSpPr>
                <a:spLocks noChangeArrowheads="1"/>
              </p:cNvSpPr>
              <p:nvPr/>
            </p:nvSpPr>
            <p:spPr bwMode="gray">
              <a:xfrm>
                <a:off x="2208" y="1344"/>
                <a:ext cx="1382" cy="625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tint val="0"/>
                      <a:invGamma/>
                    </a:schemeClr>
                  </a:gs>
                  <a:gs pos="100000">
                    <a:schemeClr val="accent1">
                      <a:alpha val="38000"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</p:grpSp>
        <p:sp>
          <p:nvSpPr>
            <p:cNvPr id="196690" name="WordArt 154"/>
            <p:cNvSpPr>
              <a:spLocks noChangeArrowheads="1" noChangeShapeType="1" noTextEdit="1"/>
            </p:cNvSpPr>
            <p:nvPr/>
          </p:nvSpPr>
          <p:spPr bwMode="auto">
            <a:xfrm>
              <a:off x="884" y="618"/>
              <a:ext cx="906" cy="49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b="1" i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effectLst>
                    <a:outerShdw dist="35921" dir="2700000" algn="ctr" rotWithShape="0">
                      <a:srgbClr val="808080">
                        <a:alpha val="79999"/>
                      </a:srgbClr>
                    </a:outerShdw>
                  </a:effectLst>
                  <a:latin typeface="Georgia"/>
                </a:rPr>
                <a:t>7</a:t>
              </a:r>
            </a:p>
            <a:p>
              <a:pPr algn="ctr"/>
              <a:r>
                <a:rPr lang="ru-RU" sz="3600" b="1" i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effectLst>
                    <a:outerShdw dist="35921" dir="2700000" algn="ctr" rotWithShape="0">
                      <a:srgbClr val="808080">
                        <a:alpha val="79999"/>
                      </a:srgbClr>
                    </a:outerShdw>
                  </a:effectLst>
                  <a:latin typeface="Georgia"/>
                </a:rPr>
                <a:t>уфх</a:t>
              </a:r>
            </a:p>
          </p:txBody>
        </p:sp>
      </p:grpSp>
      <p:grpSp>
        <p:nvGrpSpPr>
          <p:cNvPr id="29" name="Group 155"/>
          <p:cNvGrpSpPr>
            <a:grpSpLocks/>
          </p:cNvGrpSpPr>
          <p:nvPr/>
        </p:nvGrpSpPr>
        <p:grpSpPr bwMode="auto">
          <a:xfrm>
            <a:off x="3419475" y="3789363"/>
            <a:ext cx="2519363" cy="863600"/>
            <a:chOff x="567" y="618"/>
            <a:chExt cx="1587" cy="544"/>
          </a:xfrm>
        </p:grpSpPr>
        <p:grpSp>
          <p:nvGrpSpPr>
            <p:cNvPr id="30" name="Group 156"/>
            <p:cNvGrpSpPr>
              <a:grpSpLocks/>
            </p:cNvGrpSpPr>
            <p:nvPr/>
          </p:nvGrpSpPr>
          <p:grpSpPr bwMode="auto">
            <a:xfrm>
              <a:off x="567" y="618"/>
              <a:ext cx="1587" cy="544"/>
              <a:chOff x="1997" y="1314"/>
              <a:chExt cx="1889" cy="1009"/>
            </a:xfrm>
          </p:grpSpPr>
          <p:grpSp>
            <p:nvGrpSpPr>
              <p:cNvPr id="31" name="Group 157"/>
              <p:cNvGrpSpPr>
                <a:grpSpLocks/>
              </p:cNvGrpSpPr>
              <p:nvPr/>
            </p:nvGrpSpPr>
            <p:grpSpPr bwMode="auto">
              <a:xfrm>
                <a:off x="1997" y="1404"/>
                <a:ext cx="1889" cy="919"/>
                <a:chOff x="1973" y="1027"/>
                <a:chExt cx="1926" cy="937"/>
              </a:xfrm>
            </p:grpSpPr>
            <p:sp>
              <p:nvSpPr>
                <p:cNvPr id="232606" name="Oval 158"/>
                <p:cNvSpPr>
                  <a:spLocks noChangeArrowheads="1"/>
                </p:cNvSpPr>
                <p:nvPr/>
              </p:nvSpPr>
              <p:spPr bwMode="gray">
                <a:xfrm>
                  <a:off x="1994" y="1058"/>
                  <a:ext cx="1905" cy="906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/>
                    </a:gs>
                    <a:gs pos="100000">
                      <a:schemeClr val="hlink">
                        <a:gamma/>
                        <a:shade val="48627"/>
                        <a:invGamma/>
                      </a:schemeClr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232607" name="Oval 159"/>
                <p:cNvSpPr>
                  <a:spLocks noChangeArrowheads="1"/>
                </p:cNvSpPr>
                <p:nvPr/>
              </p:nvSpPr>
              <p:spPr bwMode="gray">
                <a:xfrm>
                  <a:off x="1973" y="1034"/>
                  <a:ext cx="1905" cy="900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>
                        <a:gamma/>
                        <a:tint val="44314"/>
                        <a:invGamma/>
                      </a:schemeClr>
                    </a:gs>
                    <a:gs pos="100000">
                      <a:schemeClr val="hlink"/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  <p:sp>
            <p:nvSpPr>
              <p:cNvPr id="232608" name="Oval 160"/>
              <p:cNvSpPr>
                <a:spLocks noChangeArrowheads="1"/>
              </p:cNvSpPr>
              <p:nvPr/>
            </p:nvSpPr>
            <p:spPr bwMode="gray">
              <a:xfrm>
                <a:off x="2086" y="1314"/>
                <a:ext cx="1690" cy="846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32609" name="Oval 161"/>
              <p:cNvSpPr>
                <a:spLocks noChangeArrowheads="1"/>
              </p:cNvSpPr>
              <p:nvPr/>
            </p:nvSpPr>
            <p:spPr bwMode="gray">
              <a:xfrm>
                <a:off x="2108" y="1320"/>
                <a:ext cx="1650" cy="824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gamma/>
                      <a:tint val="34902"/>
                      <a:invGamma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32610" name="Oval 162"/>
              <p:cNvSpPr>
                <a:spLocks noChangeArrowheads="1"/>
              </p:cNvSpPr>
              <p:nvPr/>
            </p:nvSpPr>
            <p:spPr bwMode="gray">
              <a:xfrm>
                <a:off x="2126" y="1327"/>
                <a:ext cx="1570" cy="770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79216"/>
                      <a:invGamma/>
                    </a:schemeClr>
                  </a:gs>
                  <a:gs pos="100000">
                    <a:schemeClr val="accent1">
                      <a:alpha val="48000"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32611" name="Oval 163"/>
              <p:cNvSpPr>
                <a:spLocks noChangeArrowheads="1"/>
              </p:cNvSpPr>
              <p:nvPr/>
            </p:nvSpPr>
            <p:spPr bwMode="gray">
              <a:xfrm>
                <a:off x="2208" y="1344"/>
                <a:ext cx="1382" cy="625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tint val="0"/>
                      <a:invGamma/>
                    </a:schemeClr>
                  </a:gs>
                  <a:gs pos="100000">
                    <a:schemeClr val="accent1">
                      <a:alpha val="38000"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</p:grpSp>
        <p:sp>
          <p:nvSpPr>
            <p:cNvPr id="196681" name="WordArt 164"/>
            <p:cNvSpPr>
              <a:spLocks noChangeArrowheads="1" noChangeShapeType="1" noTextEdit="1"/>
            </p:cNvSpPr>
            <p:nvPr/>
          </p:nvSpPr>
          <p:spPr bwMode="auto">
            <a:xfrm>
              <a:off x="884" y="618"/>
              <a:ext cx="906" cy="49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b="1" i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effectLst>
                    <a:outerShdw dist="35921" dir="2700000" algn="ctr" rotWithShape="0">
                      <a:srgbClr val="808080">
                        <a:alpha val="79999"/>
                      </a:srgbClr>
                    </a:outerShdw>
                  </a:effectLst>
                  <a:latin typeface="Georgia"/>
                </a:rPr>
                <a:t>10</a:t>
              </a:r>
            </a:p>
            <a:p>
              <a:pPr algn="ctr"/>
              <a:r>
                <a:rPr lang="ru-RU" sz="3600" b="1" i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effectLst>
                    <a:outerShdw dist="35921" dir="2700000" algn="ctr" rotWithShape="0">
                      <a:srgbClr val="808080">
                        <a:alpha val="79999"/>
                      </a:srgbClr>
                    </a:outerShdw>
                  </a:effectLst>
                  <a:latin typeface="Georgia"/>
                </a:rPr>
                <a:t>эюя</a:t>
              </a:r>
            </a:p>
          </p:txBody>
        </p:sp>
      </p:grpSp>
      <p:sp>
        <p:nvSpPr>
          <p:cNvPr id="124" name="Управляющая кнопка: далее 123">
            <a:hlinkClick r:id="rId3" action="ppaction://hlinksldjump" highlightClick="1"/>
          </p:cNvPr>
          <p:cNvSpPr/>
          <p:nvPr/>
        </p:nvSpPr>
        <p:spPr>
          <a:xfrm>
            <a:off x="8143900" y="6000744"/>
            <a:ext cx="1000100" cy="85725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0" name="WordArt 41"/>
          <p:cNvSpPr>
            <a:spLocks noChangeArrowheads="1" noChangeShapeType="1" noTextEdit="1"/>
          </p:cNvSpPr>
          <p:nvPr/>
        </p:nvSpPr>
        <p:spPr bwMode="auto">
          <a:xfrm>
            <a:off x="2143108" y="5286388"/>
            <a:ext cx="647700" cy="7905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3600" b="1" kern="10" dirty="0">
              <a:ln w="9525">
                <a:solidFill>
                  <a:srgbClr val="FF6600"/>
                </a:solidFill>
                <a:round/>
                <a:headEnd/>
                <a:tailEnd/>
              </a:ln>
              <a:solidFill>
                <a:srgbClr val="FFFF00"/>
              </a:solidFill>
              <a:latin typeface="Georgia"/>
            </a:endParaRPr>
          </a:p>
        </p:txBody>
      </p:sp>
      <p:pic>
        <p:nvPicPr>
          <p:cNvPr id="131" name="A5  3rd Correct Codebreak Bed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2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" fill="hold"/>
                                        <p:tgtEl>
                                          <p:spTgt spid="13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324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324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3248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32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324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324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3248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32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324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324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3248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32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324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324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32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324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324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3248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32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324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324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3248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32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6000"/>
                            </p:stCondLst>
                            <p:childTnLst>
                              <p:par>
                                <p:cTn id="52" presetID="31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2"/>
                                    </p:cond>
                                  </p:end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7" presetClass="exit" presetSubtype="1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61" dur="500"/>
                                        <p:tgtEl>
                                          <p:spTgt spid="2324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/>
                                        <p:tgtEl>
                                          <p:spTgt spid="2324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2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324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324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232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500"/>
                            </p:stCondLst>
                            <p:childTnLst>
                              <p:par>
                                <p:cTn id="71" presetID="17" presetClass="exit" presetSubtype="1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72" dur="500"/>
                                        <p:tgtEl>
                                          <p:spTgt spid="2324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/>
                                        <p:tgtEl>
                                          <p:spTgt spid="2324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2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2000"/>
                            </p:stCondLst>
                            <p:childTnLst>
                              <p:par>
                                <p:cTn id="76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324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324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232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3000"/>
                            </p:stCondLst>
                            <p:childTnLst>
                              <p:par>
                                <p:cTn id="82" presetID="17" presetClass="exit" presetSubtype="1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83" dur="500"/>
                                        <p:tgtEl>
                                          <p:spTgt spid="2324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/>
                                        <p:tgtEl>
                                          <p:spTgt spid="2324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2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3500"/>
                            </p:stCondLst>
                            <p:childTnLst>
                              <p:par>
                                <p:cTn id="8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324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324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2324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4500"/>
                            </p:stCondLst>
                            <p:childTnLst>
                              <p:par>
                                <p:cTn id="93" presetID="17" presetClass="exit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4" dur="500"/>
                                        <p:tgtEl>
                                          <p:spTgt spid="2324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/>
                                        <p:tgtEl>
                                          <p:spTgt spid="2324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2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5000"/>
                            </p:stCondLst>
                            <p:childTnLst>
                              <p:par>
                                <p:cTn id="98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324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2324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2324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6000"/>
                            </p:stCondLst>
                            <p:childTnLst>
                              <p:par>
                                <p:cTn id="104" presetID="17" presetClass="exit" presetSubtype="1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105" dur="500"/>
                                        <p:tgtEl>
                                          <p:spTgt spid="2324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/>
                                        <p:tgtEl>
                                          <p:spTgt spid="2324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2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6500"/>
                            </p:stCondLst>
                            <p:childTnLst>
                              <p:par>
                                <p:cTn id="10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2324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2324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2324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7500"/>
                            </p:stCondLst>
                            <p:childTnLst>
                              <p:par>
                                <p:cTn id="115" presetID="17" presetClass="exit" presetSubtype="1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116" dur="500"/>
                                        <p:tgtEl>
                                          <p:spTgt spid="2324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/>
                                        <p:tgtEl>
                                          <p:spTgt spid="2324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2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8000"/>
                            </p:stCondLst>
                            <p:childTnLst>
                              <p:par>
                                <p:cTn id="12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2324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2324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1000"/>
                                        <p:tgtEl>
                                          <p:spTgt spid="2324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9000"/>
                            </p:stCondLst>
                            <p:childTnLst>
                              <p:par>
                                <p:cTn id="126" presetID="17" presetClass="exit" presetSubtype="10" fill="hold" grpId="1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6"/>
                                    </p:cond>
                                  </p:end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127" dur="500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30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1"/>
                </p:tgtEl>
              </p:cMediaNode>
            </p:audio>
          </p:childTnLst>
        </p:cTn>
      </p:par>
    </p:tnLst>
    <p:bldLst>
      <p:bldP spid="232450" grpId="0"/>
      <p:bldP spid="232477" grpId="0" animBg="1"/>
      <p:bldP spid="232478" grpId="0" animBg="1"/>
      <p:bldP spid="232479" grpId="0" animBg="1"/>
      <p:bldP spid="232480" grpId="0" animBg="1"/>
      <p:bldP spid="232481" grpId="0" animBg="1"/>
      <p:bldP spid="232482" grpId="0" animBg="1"/>
      <p:bldP spid="232483" grpId="0" animBg="1"/>
      <p:bldP spid="232483" grpId="1" animBg="1"/>
      <p:bldP spid="232484" grpId="0" animBg="1"/>
      <p:bldP spid="232484" grpId="1" animBg="1"/>
      <p:bldP spid="232485" grpId="0" animBg="1"/>
      <p:bldP spid="232485" grpId="1" animBg="1"/>
      <p:bldP spid="232486" grpId="0" animBg="1"/>
      <p:bldP spid="232486" grpId="1" animBg="1"/>
      <p:bldP spid="232487" grpId="0" animBg="1"/>
      <p:bldP spid="232487" grpId="1" animBg="1"/>
      <p:bldP spid="232488" grpId="0" animBg="1"/>
      <p:bldP spid="232488" grpId="1" animBg="1"/>
      <p:bldP spid="130" grpId="0" animBg="1"/>
      <p:bldP spid="130" grpId="1" animBg="1"/>
    </p:bldLst>
  </p:timing>
</p:sld>
</file>

<file path=ppt/slides/slide2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Нижний колонтитул 3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www.themegallery.com</a:t>
            </a:r>
          </a:p>
        </p:txBody>
      </p:sp>
      <p:sp>
        <p:nvSpPr>
          <p:cNvPr id="2560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 </a:t>
            </a:r>
          </a:p>
        </p:txBody>
      </p:sp>
      <p:sp>
        <p:nvSpPr>
          <p:cNvPr id="25607" name="Rectangle 23"/>
          <p:cNvSpPr>
            <a:spLocks noChangeArrowheads="1"/>
          </p:cNvSpPr>
          <p:nvPr/>
        </p:nvSpPr>
        <p:spPr bwMode="auto">
          <a:xfrm>
            <a:off x="5795963" y="6165850"/>
            <a:ext cx="3348037" cy="692150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Группа 39"/>
          <p:cNvGrpSpPr/>
          <p:nvPr/>
        </p:nvGrpSpPr>
        <p:grpSpPr>
          <a:xfrm>
            <a:off x="2179293" y="55136"/>
            <a:ext cx="3857653" cy="3718368"/>
            <a:chOff x="1759936" y="55136"/>
            <a:chExt cx="3933064" cy="3718368"/>
          </a:xfrm>
        </p:grpSpPr>
        <p:sp>
          <p:nvSpPr>
            <p:cNvPr id="62470" name="Oval 6"/>
            <p:cNvSpPr>
              <a:spLocks noChangeArrowheads="1"/>
            </p:cNvSpPr>
            <p:nvPr/>
          </p:nvSpPr>
          <p:spPr bwMode="gray">
            <a:xfrm rot="20757704">
              <a:off x="1759936" y="55136"/>
              <a:ext cx="3933064" cy="3718368"/>
            </a:xfrm>
            <a:prstGeom prst="ellipse">
              <a:avLst/>
            </a:prstGeom>
            <a:gradFill rotWithShape="1">
              <a:gsLst>
                <a:gs pos="0">
                  <a:srgbClr val="FFFF00"/>
                </a:gs>
                <a:gs pos="100000">
                  <a:srgbClr val="2F3D48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>
              <a:outerShdw sy="50000" kx="-2453608" algn="br" rotWithShape="0">
                <a:srgbClr val="001D3A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ru-RU" dirty="0"/>
            </a:p>
          </p:txBody>
        </p:sp>
        <p:sp>
          <p:nvSpPr>
            <p:cNvPr id="39" name="Прямоугольник 38"/>
            <p:cNvSpPr/>
            <p:nvPr/>
          </p:nvSpPr>
          <p:spPr>
            <a:xfrm rot="20794242">
              <a:off x="2429270" y="628950"/>
              <a:ext cx="2696572" cy="2585323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5400" b="1" kern="10" cap="none" spc="0" dirty="0" smtClean="0">
                  <a:ln w="17780" cmpd="sng">
                    <a:solidFill>
                      <a:srgbClr val="FFFFFF"/>
                    </a:solidFill>
                    <a:prstDash val="solid"/>
                    <a:miter lim="800000"/>
                  </a:ln>
                  <a:gradFill rotWithShape="1">
                    <a:gsLst>
                      <a:gs pos="0">
                        <a:srgbClr val="000000">
                          <a:tint val="92000"/>
                          <a:shade val="100000"/>
                          <a:satMod val="150000"/>
                        </a:srgbClr>
                      </a:gs>
                      <a:gs pos="49000">
                        <a:srgbClr val="000000">
                          <a:tint val="89000"/>
                          <a:shade val="90000"/>
                          <a:satMod val="150000"/>
                        </a:srgbClr>
                      </a:gs>
                      <a:gs pos="50000">
                        <a:srgbClr val="000000">
                          <a:tint val="100000"/>
                          <a:shade val="75000"/>
                          <a:satMod val="150000"/>
                        </a:srgbClr>
                      </a:gs>
                      <a:gs pos="95000">
                        <a:srgbClr val="000000">
                          <a:shade val="47000"/>
                          <a:satMod val="150000"/>
                        </a:srgbClr>
                      </a:gs>
                      <a:gs pos="100000">
                        <a:srgbClr val="000000">
                          <a:shade val="39000"/>
                          <a:satMod val="150000"/>
                        </a:srgbClr>
                      </a:gs>
                    </a:gsLst>
                    <a:lin ang="5400000"/>
                  </a:gradFill>
                  <a:effectLst>
                    <a:outerShdw blurRad="50800" algn="tl" rotWithShape="0">
                      <a:srgbClr val="000000"/>
                    </a:outerShdw>
                  </a:effectLst>
                  <a:latin typeface="Impact"/>
                </a:rPr>
                <a:t>Выбери </a:t>
              </a:r>
            </a:p>
            <a:p>
              <a:pPr algn="ctr"/>
              <a:r>
                <a:rPr lang="ru-RU" sz="5400" b="1" kern="10" dirty="0" smtClean="0">
                  <a:ln w="17780" cmpd="sng">
                    <a:solidFill>
                      <a:srgbClr val="FFFFFF"/>
                    </a:solidFill>
                    <a:prstDash val="solid"/>
                    <a:miter lim="800000"/>
                  </a:ln>
                  <a:gradFill rotWithShape="1">
                    <a:gsLst>
                      <a:gs pos="0">
                        <a:srgbClr val="000000">
                          <a:tint val="92000"/>
                          <a:shade val="100000"/>
                          <a:satMod val="150000"/>
                        </a:srgbClr>
                      </a:gs>
                      <a:gs pos="49000">
                        <a:srgbClr val="000000">
                          <a:tint val="89000"/>
                          <a:shade val="90000"/>
                          <a:satMod val="150000"/>
                        </a:srgbClr>
                      </a:gs>
                      <a:gs pos="50000">
                        <a:srgbClr val="000000">
                          <a:tint val="100000"/>
                          <a:shade val="75000"/>
                          <a:satMod val="150000"/>
                        </a:srgbClr>
                      </a:gs>
                      <a:gs pos="95000">
                        <a:srgbClr val="000000">
                          <a:shade val="47000"/>
                          <a:satMod val="150000"/>
                        </a:srgbClr>
                      </a:gs>
                      <a:gs pos="100000">
                        <a:srgbClr val="000000">
                          <a:shade val="39000"/>
                          <a:satMod val="150000"/>
                        </a:srgbClr>
                      </a:gs>
                    </a:gsLst>
                    <a:lin ang="5400000"/>
                  </a:gradFill>
                  <a:effectLst>
                    <a:outerShdw blurRad="50800" algn="tl" rotWithShape="0">
                      <a:srgbClr val="000000"/>
                    </a:outerShdw>
                  </a:effectLst>
                  <a:latin typeface="Impact"/>
                </a:rPr>
                <a:t>Другой</a:t>
              </a:r>
            </a:p>
            <a:p>
              <a:pPr algn="ctr"/>
              <a:r>
                <a:rPr lang="ru-RU" sz="5400" b="1" kern="10" cap="none" spc="0" dirty="0" smtClean="0">
                  <a:ln w="17780" cmpd="sng">
                    <a:solidFill>
                      <a:srgbClr val="FFFFFF"/>
                    </a:solidFill>
                    <a:prstDash val="solid"/>
                    <a:miter lim="800000"/>
                  </a:ln>
                  <a:gradFill rotWithShape="1">
                    <a:gsLst>
                      <a:gs pos="0">
                        <a:srgbClr val="000000">
                          <a:tint val="92000"/>
                          <a:shade val="100000"/>
                          <a:satMod val="150000"/>
                        </a:srgbClr>
                      </a:gs>
                      <a:gs pos="49000">
                        <a:srgbClr val="000000">
                          <a:tint val="89000"/>
                          <a:shade val="90000"/>
                          <a:satMod val="150000"/>
                        </a:srgbClr>
                      </a:gs>
                      <a:gs pos="50000">
                        <a:srgbClr val="000000">
                          <a:tint val="100000"/>
                          <a:shade val="75000"/>
                          <a:satMod val="150000"/>
                        </a:srgbClr>
                      </a:gs>
                      <a:gs pos="95000">
                        <a:srgbClr val="000000">
                          <a:shade val="47000"/>
                          <a:satMod val="150000"/>
                        </a:srgbClr>
                      </a:gs>
                      <a:gs pos="100000">
                        <a:srgbClr val="000000">
                          <a:shade val="39000"/>
                          <a:satMod val="150000"/>
                        </a:srgbClr>
                      </a:gs>
                    </a:gsLst>
                    <a:lin ang="5400000"/>
                  </a:gradFill>
                  <a:effectLst>
                    <a:outerShdw blurRad="50800" algn="tl" rotWithShape="0">
                      <a:srgbClr val="000000"/>
                    </a:outerShdw>
                  </a:effectLst>
                  <a:latin typeface="Impact"/>
                </a:rPr>
                <a:t>вопрос</a:t>
              </a:r>
              <a:endParaRPr lang="ru-RU" sz="5400" b="1" cap="none" spc="0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</p:grpSp>
      <p:grpSp>
        <p:nvGrpSpPr>
          <p:cNvPr id="3" name="Группа 41"/>
          <p:cNvGrpSpPr/>
          <p:nvPr/>
        </p:nvGrpSpPr>
        <p:grpSpPr>
          <a:xfrm>
            <a:off x="5072066" y="2357430"/>
            <a:ext cx="3783042" cy="3571876"/>
            <a:chOff x="4786314" y="1785926"/>
            <a:chExt cx="3783042" cy="3571876"/>
          </a:xfrm>
        </p:grpSpPr>
        <p:sp>
          <p:nvSpPr>
            <p:cNvPr id="62489" name="Oval 25"/>
            <p:cNvSpPr>
              <a:spLocks noChangeArrowheads="1"/>
            </p:cNvSpPr>
            <p:nvPr/>
          </p:nvSpPr>
          <p:spPr bwMode="gray">
            <a:xfrm>
              <a:off x="4786314" y="1785926"/>
              <a:ext cx="3783042" cy="3571876"/>
            </a:xfrm>
            <a:prstGeom prst="ellipse">
              <a:avLst/>
            </a:prstGeom>
            <a:gradFill rotWithShape="1">
              <a:gsLst>
                <a:gs pos="0">
                  <a:srgbClr val="0000FF"/>
                </a:gs>
                <a:gs pos="100000">
                  <a:srgbClr val="2F3D48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>
              <a:outerShdw sy="50000" kx="-2453608" algn="br" rotWithShape="0">
                <a:srgbClr val="001D3A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41" name="Прямоугольник 40"/>
            <p:cNvSpPr/>
            <p:nvPr/>
          </p:nvSpPr>
          <p:spPr>
            <a:xfrm>
              <a:off x="5429256" y="2285992"/>
              <a:ext cx="2509021" cy="2585323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5400" b="1" kern="10" cap="none" spc="0" dirty="0" smtClean="0">
                  <a:ln w="17780" cmpd="sng">
                    <a:solidFill>
                      <a:srgbClr val="FFFFFF"/>
                    </a:solidFill>
                    <a:prstDash val="solid"/>
                    <a:miter lim="800000"/>
                  </a:ln>
                  <a:gradFill rotWithShape="1">
                    <a:gsLst>
                      <a:gs pos="0">
                        <a:srgbClr val="000000">
                          <a:tint val="92000"/>
                          <a:shade val="100000"/>
                          <a:satMod val="150000"/>
                        </a:srgbClr>
                      </a:gs>
                      <a:gs pos="49000">
                        <a:srgbClr val="000000">
                          <a:tint val="89000"/>
                          <a:shade val="90000"/>
                          <a:satMod val="150000"/>
                        </a:srgbClr>
                      </a:gs>
                      <a:gs pos="50000">
                        <a:srgbClr val="000000">
                          <a:tint val="100000"/>
                          <a:shade val="75000"/>
                          <a:satMod val="150000"/>
                        </a:srgbClr>
                      </a:gs>
                      <a:gs pos="95000">
                        <a:srgbClr val="000000">
                          <a:shade val="47000"/>
                          <a:satMod val="150000"/>
                        </a:srgbClr>
                      </a:gs>
                      <a:gs pos="100000">
                        <a:srgbClr val="000000">
                          <a:shade val="39000"/>
                          <a:satMod val="150000"/>
                        </a:srgbClr>
                      </a:gs>
                    </a:gsLst>
                    <a:lin ang="5400000"/>
                  </a:gradFill>
                  <a:effectLst>
                    <a:outerShdw blurRad="50800" algn="tl" rotWithShape="0">
                      <a:srgbClr val="000000"/>
                    </a:outerShdw>
                  </a:effectLst>
                  <a:latin typeface="Impact"/>
                </a:rPr>
                <a:t>Право</a:t>
              </a:r>
            </a:p>
            <a:p>
              <a:pPr algn="ctr"/>
              <a:r>
                <a:rPr lang="ru-RU" sz="5400" b="1" kern="10" dirty="0" smtClean="0">
                  <a:ln w="17780" cmpd="sng">
                    <a:solidFill>
                      <a:srgbClr val="FFFFFF"/>
                    </a:solidFill>
                    <a:prstDash val="solid"/>
                    <a:miter lim="800000"/>
                  </a:ln>
                  <a:gradFill rotWithShape="1">
                    <a:gsLst>
                      <a:gs pos="0">
                        <a:srgbClr val="000000">
                          <a:tint val="92000"/>
                          <a:shade val="100000"/>
                          <a:satMod val="150000"/>
                        </a:srgbClr>
                      </a:gs>
                      <a:gs pos="49000">
                        <a:srgbClr val="000000">
                          <a:tint val="89000"/>
                          <a:shade val="90000"/>
                          <a:satMod val="150000"/>
                        </a:srgbClr>
                      </a:gs>
                      <a:gs pos="50000">
                        <a:srgbClr val="000000">
                          <a:tint val="100000"/>
                          <a:shade val="75000"/>
                          <a:satMod val="150000"/>
                        </a:srgbClr>
                      </a:gs>
                      <a:gs pos="95000">
                        <a:srgbClr val="000000">
                          <a:shade val="47000"/>
                          <a:satMod val="150000"/>
                        </a:srgbClr>
                      </a:gs>
                      <a:gs pos="100000">
                        <a:srgbClr val="000000">
                          <a:shade val="39000"/>
                          <a:satMod val="150000"/>
                        </a:srgbClr>
                      </a:gs>
                    </a:gsLst>
                    <a:lin ang="5400000"/>
                  </a:gradFill>
                  <a:effectLst>
                    <a:outerShdw blurRad="50800" algn="tl" rotWithShape="0">
                      <a:srgbClr val="000000"/>
                    </a:outerShdw>
                  </a:effectLst>
                  <a:latin typeface="Impact"/>
                </a:rPr>
                <a:t>На</a:t>
              </a:r>
            </a:p>
            <a:p>
              <a:pPr algn="ctr"/>
              <a:r>
                <a:rPr lang="ru-RU" sz="5400" b="1" kern="10" cap="none" spc="0" dirty="0" smtClean="0">
                  <a:ln w="17780" cmpd="sng">
                    <a:solidFill>
                      <a:srgbClr val="FFFFFF"/>
                    </a:solidFill>
                    <a:prstDash val="solid"/>
                    <a:miter lim="800000"/>
                  </a:ln>
                  <a:gradFill rotWithShape="1">
                    <a:gsLst>
                      <a:gs pos="0">
                        <a:srgbClr val="000000">
                          <a:tint val="92000"/>
                          <a:shade val="100000"/>
                          <a:satMod val="150000"/>
                        </a:srgbClr>
                      </a:gs>
                      <a:gs pos="49000">
                        <a:srgbClr val="000000">
                          <a:tint val="89000"/>
                          <a:shade val="90000"/>
                          <a:satMod val="150000"/>
                        </a:srgbClr>
                      </a:gs>
                      <a:gs pos="50000">
                        <a:srgbClr val="000000">
                          <a:tint val="100000"/>
                          <a:shade val="75000"/>
                          <a:satMod val="150000"/>
                        </a:srgbClr>
                      </a:gs>
                      <a:gs pos="95000">
                        <a:srgbClr val="000000">
                          <a:shade val="47000"/>
                          <a:satMod val="150000"/>
                        </a:srgbClr>
                      </a:gs>
                      <a:gs pos="100000">
                        <a:srgbClr val="000000">
                          <a:shade val="39000"/>
                          <a:satMod val="150000"/>
                        </a:srgbClr>
                      </a:gs>
                    </a:gsLst>
                    <a:lin ang="5400000"/>
                  </a:gradFill>
                  <a:effectLst>
                    <a:outerShdw blurRad="50800" algn="tl" rotWithShape="0">
                      <a:srgbClr val="000000"/>
                    </a:outerShdw>
                  </a:effectLst>
                  <a:latin typeface="Impact"/>
                </a:rPr>
                <a:t>ошибку</a:t>
              </a:r>
              <a:endParaRPr lang="ru-RU" sz="5400" b="1" cap="none" spc="0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</p:grpSp>
      <p:grpSp>
        <p:nvGrpSpPr>
          <p:cNvPr id="4" name="Группа 43"/>
          <p:cNvGrpSpPr/>
          <p:nvPr/>
        </p:nvGrpSpPr>
        <p:grpSpPr>
          <a:xfrm>
            <a:off x="285720" y="3143224"/>
            <a:ext cx="3857652" cy="3714776"/>
            <a:chOff x="1071538" y="3143224"/>
            <a:chExt cx="3857652" cy="3714776"/>
          </a:xfrm>
        </p:grpSpPr>
        <p:sp>
          <p:nvSpPr>
            <p:cNvPr id="62488" name="Oval 24"/>
            <p:cNvSpPr>
              <a:spLocks noChangeArrowheads="1"/>
            </p:cNvSpPr>
            <p:nvPr/>
          </p:nvSpPr>
          <p:spPr bwMode="gray">
            <a:xfrm>
              <a:off x="1071538" y="3143224"/>
              <a:ext cx="3857652" cy="3714776"/>
            </a:xfrm>
            <a:prstGeom prst="ellipse">
              <a:avLst/>
            </a:prstGeom>
            <a:gradFill rotWithShape="1">
              <a:gsLst>
                <a:gs pos="0">
                  <a:srgbClr val="FF3809"/>
                </a:gs>
                <a:gs pos="100000">
                  <a:srgbClr val="2F3D48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>
              <a:outerShdw sy="50000" kx="-2453608" algn="br" rotWithShape="0">
                <a:srgbClr val="001D3A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43" name="Прямоугольник 42"/>
            <p:cNvSpPr/>
            <p:nvPr/>
          </p:nvSpPr>
          <p:spPr>
            <a:xfrm>
              <a:off x="1428728" y="3643314"/>
              <a:ext cx="3000396" cy="2554545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sz="8000" b="1" kern="10" cap="none" spc="0" dirty="0" smtClean="0">
                  <a:ln w="17780" cmpd="sng">
                    <a:solidFill>
                      <a:srgbClr val="FFFFFF"/>
                    </a:solidFill>
                    <a:prstDash val="solid"/>
                    <a:miter lim="800000"/>
                  </a:ln>
                  <a:gradFill rotWithShape="1">
                    <a:gsLst>
                      <a:gs pos="0">
                        <a:srgbClr val="000000">
                          <a:tint val="92000"/>
                          <a:shade val="100000"/>
                          <a:satMod val="150000"/>
                        </a:srgbClr>
                      </a:gs>
                      <a:gs pos="49000">
                        <a:srgbClr val="000000">
                          <a:tint val="89000"/>
                          <a:shade val="90000"/>
                          <a:satMod val="150000"/>
                        </a:srgbClr>
                      </a:gs>
                      <a:gs pos="50000">
                        <a:srgbClr val="000000">
                          <a:tint val="100000"/>
                          <a:shade val="75000"/>
                          <a:satMod val="150000"/>
                        </a:srgbClr>
                      </a:gs>
                      <a:gs pos="95000">
                        <a:srgbClr val="000000">
                          <a:shade val="47000"/>
                          <a:satMod val="150000"/>
                        </a:srgbClr>
                      </a:gs>
                      <a:gs pos="100000">
                        <a:srgbClr val="000000">
                          <a:shade val="39000"/>
                          <a:satMod val="150000"/>
                        </a:srgbClr>
                      </a:gs>
                    </a:gsLst>
                    <a:lin ang="5400000"/>
                  </a:gradFill>
                  <a:effectLst>
                    <a:outerShdw blurRad="50800" algn="tl" rotWithShape="0">
                      <a:srgbClr val="000000"/>
                    </a:outerShdw>
                  </a:effectLst>
                  <a:latin typeface="Impact"/>
                </a:rPr>
                <a:t>+ 1</a:t>
              </a:r>
              <a:r>
                <a:rPr lang="ru-RU" sz="8000" b="1" kern="10" cap="none" spc="0" dirty="0" smtClean="0">
                  <a:ln w="17780" cmpd="sng">
                    <a:solidFill>
                      <a:srgbClr val="FFFFFF"/>
                    </a:solidFill>
                    <a:prstDash val="solid"/>
                    <a:miter lim="800000"/>
                  </a:ln>
                  <a:gradFill rotWithShape="1">
                    <a:gsLst>
                      <a:gs pos="0">
                        <a:srgbClr val="000000">
                          <a:tint val="92000"/>
                          <a:shade val="100000"/>
                          <a:satMod val="150000"/>
                        </a:srgbClr>
                      </a:gs>
                      <a:gs pos="49000">
                        <a:srgbClr val="000000">
                          <a:tint val="89000"/>
                          <a:shade val="90000"/>
                          <a:satMod val="150000"/>
                        </a:srgbClr>
                      </a:gs>
                      <a:gs pos="50000">
                        <a:srgbClr val="000000">
                          <a:tint val="100000"/>
                          <a:shade val="75000"/>
                          <a:satMod val="150000"/>
                        </a:srgbClr>
                      </a:gs>
                      <a:gs pos="95000">
                        <a:srgbClr val="000000">
                          <a:shade val="47000"/>
                          <a:satMod val="150000"/>
                        </a:srgbClr>
                      </a:gs>
                      <a:gs pos="100000">
                        <a:srgbClr val="000000">
                          <a:shade val="39000"/>
                          <a:satMod val="150000"/>
                        </a:srgbClr>
                      </a:gs>
                    </a:gsLst>
                    <a:lin ang="5400000"/>
                  </a:gradFill>
                  <a:effectLst>
                    <a:outerShdw blurRad="50800" algn="tl" rotWithShape="0">
                      <a:srgbClr val="000000"/>
                    </a:outerShdw>
                  </a:effectLst>
                  <a:latin typeface="Impact"/>
                </a:rPr>
                <a:t> БАЛЛ</a:t>
              </a:r>
              <a:endParaRPr lang="ru-RU" sz="8000" b="1" cap="none" spc="0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634" name="Нижний колонтитул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www.themegallery.com</a:t>
            </a:r>
          </a:p>
        </p:txBody>
      </p:sp>
      <p:sp>
        <p:nvSpPr>
          <p:cNvPr id="197635" name="Rectangle 11"/>
          <p:cNvSpPr>
            <a:spLocks noChangeArrowheads="1"/>
          </p:cNvSpPr>
          <p:nvPr/>
        </p:nvSpPr>
        <p:spPr bwMode="auto">
          <a:xfrm>
            <a:off x="5795963" y="6165850"/>
            <a:ext cx="3348037" cy="692150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aphicFrame>
        <p:nvGraphicFramePr>
          <p:cNvPr id="65599" name="Group 63"/>
          <p:cNvGraphicFramePr>
            <a:graphicFrameLocks noGrp="1"/>
          </p:cNvGraphicFramePr>
          <p:nvPr>
            <p:ph idx="1"/>
          </p:nvPr>
        </p:nvGraphicFramePr>
        <p:xfrm>
          <a:off x="533400" y="1219200"/>
          <a:ext cx="8153400" cy="5181600"/>
        </p:xfrm>
        <a:graphic>
          <a:graphicData uri="http://schemas.openxmlformats.org/drawingml/2006/table">
            <a:tbl>
              <a:tblPr/>
              <a:tblGrid>
                <a:gridCol w="1358900"/>
                <a:gridCol w="1358900"/>
                <a:gridCol w="1358900"/>
                <a:gridCol w="1358900"/>
                <a:gridCol w="1358900"/>
                <a:gridCol w="1358900"/>
              </a:tblGrid>
              <a:tr h="863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63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63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63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63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63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97687" name="AutoShape 65"/>
          <p:cNvSpPr>
            <a:spLocks noChangeArrowheads="1"/>
          </p:cNvSpPr>
          <p:nvPr/>
        </p:nvSpPr>
        <p:spPr bwMode="auto">
          <a:xfrm>
            <a:off x="539750" y="1268413"/>
            <a:ext cx="1295400" cy="79216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97688" name="WordArt 66"/>
          <p:cNvSpPr>
            <a:spLocks noChangeArrowheads="1" noChangeShapeType="1" noTextEdit="1"/>
          </p:cNvSpPr>
          <p:nvPr/>
        </p:nvSpPr>
        <p:spPr bwMode="auto">
          <a:xfrm>
            <a:off x="900113" y="1412875"/>
            <a:ext cx="576262" cy="4873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Monotype Corsiva"/>
              </a:rPr>
              <a:t>1</a:t>
            </a:r>
          </a:p>
        </p:txBody>
      </p:sp>
      <p:sp>
        <p:nvSpPr>
          <p:cNvPr id="65605" name="AutoShape 69"/>
          <p:cNvSpPr>
            <a:spLocks noChangeArrowheads="1"/>
          </p:cNvSpPr>
          <p:nvPr/>
        </p:nvSpPr>
        <p:spPr bwMode="auto">
          <a:xfrm>
            <a:off x="1908175" y="1268413"/>
            <a:ext cx="1295400" cy="79216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97690" name="WordArt 70"/>
          <p:cNvSpPr>
            <a:spLocks noChangeArrowheads="1" noChangeShapeType="1" noTextEdit="1"/>
          </p:cNvSpPr>
          <p:nvPr/>
        </p:nvSpPr>
        <p:spPr bwMode="auto">
          <a:xfrm>
            <a:off x="2268538" y="1412875"/>
            <a:ext cx="576262" cy="4873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Monotype Corsiva"/>
              </a:rPr>
              <a:t>2</a:t>
            </a:r>
          </a:p>
        </p:txBody>
      </p:sp>
      <p:sp>
        <p:nvSpPr>
          <p:cNvPr id="65611" name="AutoShape 75"/>
          <p:cNvSpPr>
            <a:spLocks noChangeArrowheads="1"/>
          </p:cNvSpPr>
          <p:nvPr/>
        </p:nvSpPr>
        <p:spPr bwMode="auto">
          <a:xfrm>
            <a:off x="3270250" y="2106613"/>
            <a:ext cx="1295400" cy="79216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97692" name="WordArt 76"/>
          <p:cNvSpPr>
            <a:spLocks noChangeArrowheads="1" noChangeShapeType="1" noTextEdit="1"/>
          </p:cNvSpPr>
          <p:nvPr/>
        </p:nvSpPr>
        <p:spPr bwMode="auto">
          <a:xfrm>
            <a:off x="3630613" y="2251075"/>
            <a:ext cx="576262" cy="4873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Monotype Corsiva"/>
              </a:rPr>
              <a:t>9</a:t>
            </a:r>
          </a:p>
        </p:txBody>
      </p:sp>
      <p:sp>
        <p:nvSpPr>
          <p:cNvPr id="65614" name="AutoShape 78"/>
          <p:cNvSpPr>
            <a:spLocks noChangeArrowheads="1"/>
          </p:cNvSpPr>
          <p:nvPr/>
        </p:nvSpPr>
        <p:spPr bwMode="auto">
          <a:xfrm>
            <a:off x="4629150" y="2119313"/>
            <a:ext cx="1295400" cy="79216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97694" name="WordArt 79"/>
          <p:cNvSpPr>
            <a:spLocks noChangeArrowheads="1" noChangeShapeType="1" noTextEdit="1"/>
          </p:cNvSpPr>
          <p:nvPr/>
        </p:nvSpPr>
        <p:spPr bwMode="auto">
          <a:xfrm>
            <a:off x="4989513" y="2263775"/>
            <a:ext cx="576262" cy="4873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Monotype Corsiva"/>
              </a:rPr>
              <a:t>10</a:t>
            </a:r>
          </a:p>
        </p:txBody>
      </p:sp>
      <p:sp>
        <p:nvSpPr>
          <p:cNvPr id="197695" name="AutoShape 81"/>
          <p:cNvSpPr>
            <a:spLocks noChangeArrowheads="1"/>
          </p:cNvSpPr>
          <p:nvPr/>
        </p:nvSpPr>
        <p:spPr bwMode="auto">
          <a:xfrm>
            <a:off x="6011863" y="2120900"/>
            <a:ext cx="1295400" cy="79216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97696" name="WordArt 82"/>
          <p:cNvSpPr>
            <a:spLocks noChangeArrowheads="1" noChangeShapeType="1" noTextEdit="1"/>
          </p:cNvSpPr>
          <p:nvPr/>
        </p:nvSpPr>
        <p:spPr bwMode="auto">
          <a:xfrm>
            <a:off x="6372225" y="2265363"/>
            <a:ext cx="576263" cy="4873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Monotype Corsiva"/>
              </a:rPr>
              <a:t>11</a:t>
            </a:r>
          </a:p>
        </p:txBody>
      </p:sp>
      <p:sp>
        <p:nvSpPr>
          <p:cNvPr id="197697" name="AutoShape 84"/>
          <p:cNvSpPr>
            <a:spLocks noChangeArrowheads="1"/>
          </p:cNvSpPr>
          <p:nvPr/>
        </p:nvSpPr>
        <p:spPr bwMode="auto">
          <a:xfrm>
            <a:off x="7346950" y="2108200"/>
            <a:ext cx="1295400" cy="79216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97698" name="WordArt 85"/>
          <p:cNvSpPr>
            <a:spLocks noChangeArrowheads="1" noChangeShapeType="1" noTextEdit="1"/>
          </p:cNvSpPr>
          <p:nvPr/>
        </p:nvSpPr>
        <p:spPr bwMode="auto">
          <a:xfrm>
            <a:off x="7707313" y="2252663"/>
            <a:ext cx="576262" cy="4873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Monotype Corsiva"/>
              </a:rPr>
              <a:t>12</a:t>
            </a:r>
          </a:p>
        </p:txBody>
      </p:sp>
      <p:sp>
        <p:nvSpPr>
          <p:cNvPr id="65623" name="AutoShape 87"/>
          <p:cNvSpPr>
            <a:spLocks noChangeArrowheads="1"/>
          </p:cNvSpPr>
          <p:nvPr/>
        </p:nvSpPr>
        <p:spPr bwMode="auto">
          <a:xfrm>
            <a:off x="3276600" y="1268413"/>
            <a:ext cx="1295400" cy="79216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97700" name="WordArt 88"/>
          <p:cNvSpPr>
            <a:spLocks noChangeArrowheads="1" noChangeShapeType="1" noTextEdit="1"/>
          </p:cNvSpPr>
          <p:nvPr/>
        </p:nvSpPr>
        <p:spPr bwMode="auto">
          <a:xfrm>
            <a:off x="3636963" y="1412875"/>
            <a:ext cx="576262" cy="4873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Monotype Corsiva"/>
              </a:rPr>
              <a:t>3</a:t>
            </a:r>
          </a:p>
        </p:txBody>
      </p:sp>
      <p:sp>
        <p:nvSpPr>
          <p:cNvPr id="65626" name="AutoShape 90"/>
          <p:cNvSpPr>
            <a:spLocks noChangeArrowheads="1"/>
          </p:cNvSpPr>
          <p:nvPr/>
        </p:nvSpPr>
        <p:spPr bwMode="auto">
          <a:xfrm>
            <a:off x="4643438" y="1268413"/>
            <a:ext cx="1295400" cy="79216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97702" name="WordArt 91"/>
          <p:cNvSpPr>
            <a:spLocks noChangeArrowheads="1" noChangeShapeType="1" noTextEdit="1"/>
          </p:cNvSpPr>
          <p:nvPr/>
        </p:nvSpPr>
        <p:spPr bwMode="auto">
          <a:xfrm>
            <a:off x="5003800" y="1412875"/>
            <a:ext cx="576263" cy="4873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Monotype Corsiva"/>
              </a:rPr>
              <a:t>4</a:t>
            </a:r>
          </a:p>
        </p:txBody>
      </p:sp>
      <p:sp>
        <p:nvSpPr>
          <p:cNvPr id="197703" name="AutoShape 93"/>
          <p:cNvSpPr>
            <a:spLocks noChangeArrowheads="1"/>
          </p:cNvSpPr>
          <p:nvPr/>
        </p:nvSpPr>
        <p:spPr bwMode="auto">
          <a:xfrm>
            <a:off x="6011863" y="1268413"/>
            <a:ext cx="1295400" cy="79216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97704" name="WordArt 94"/>
          <p:cNvSpPr>
            <a:spLocks noChangeArrowheads="1" noChangeShapeType="1" noTextEdit="1"/>
          </p:cNvSpPr>
          <p:nvPr/>
        </p:nvSpPr>
        <p:spPr bwMode="auto">
          <a:xfrm>
            <a:off x="6372225" y="1412875"/>
            <a:ext cx="576263" cy="4873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Monotype Corsiva"/>
              </a:rPr>
              <a:t>5</a:t>
            </a:r>
          </a:p>
        </p:txBody>
      </p:sp>
      <p:sp>
        <p:nvSpPr>
          <p:cNvPr id="197705" name="AutoShape 96"/>
          <p:cNvSpPr>
            <a:spLocks noChangeArrowheads="1"/>
          </p:cNvSpPr>
          <p:nvPr/>
        </p:nvSpPr>
        <p:spPr bwMode="auto">
          <a:xfrm>
            <a:off x="7380288" y="1268413"/>
            <a:ext cx="1295400" cy="79216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97706" name="WordArt 97"/>
          <p:cNvSpPr>
            <a:spLocks noChangeArrowheads="1" noChangeShapeType="1" noTextEdit="1"/>
          </p:cNvSpPr>
          <p:nvPr/>
        </p:nvSpPr>
        <p:spPr bwMode="auto">
          <a:xfrm>
            <a:off x="7740650" y="1412875"/>
            <a:ext cx="576263" cy="4873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Monotype Corsiva"/>
              </a:rPr>
              <a:t>6</a:t>
            </a:r>
          </a:p>
        </p:txBody>
      </p:sp>
      <p:sp>
        <p:nvSpPr>
          <p:cNvPr id="65635" name="AutoShape 99"/>
          <p:cNvSpPr>
            <a:spLocks noChangeArrowheads="1"/>
          </p:cNvSpPr>
          <p:nvPr/>
        </p:nvSpPr>
        <p:spPr bwMode="auto">
          <a:xfrm>
            <a:off x="5988050" y="5586413"/>
            <a:ext cx="1295400" cy="79216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97708" name="WordArt 100"/>
          <p:cNvSpPr>
            <a:spLocks noChangeArrowheads="1" noChangeShapeType="1" noTextEdit="1"/>
          </p:cNvSpPr>
          <p:nvPr/>
        </p:nvSpPr>
        <p:spPr bwMode="auto">
          <a:xfrm>
            <a:off x="6348413" y="5730875"/>
            <a:ext cx="576262" cy="4873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Monotype Corsiva"/>
              </a:rPr>
              <a:t>35</a:t>
            </a:r>
          </a:p>
        </p:txBody>
      </p:sp>
      <p:sp>
        <p:nvSpPr>
          <p:cNvPr id="197709" name="AutoShape 102"/>
          <p:cNvSpPr>
            <a:spLocks noChangeArrowheads="1"/>
          </p:cNvSpPr>
          <p:nvPr/>
        </p:nvSpPr>
        <p:spPr bwMode="auto">
          <a:xfrm>
            <a:off x="5962650" y="4748213"/>
            <a:ext cx="1295400" cy="79216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97710" name="WordArt 103"/>
          <p:cNvSpPr>
            <a:spLocks noChangeArrowheads="1" noChangeShapeType="1" noTextEdit="1"/>
          </p:cNvSpPr>
          <p:nvPr/>
        </p:nvSpPr>
        <p:spPr bwMode="auto">
          <a:xfrm>
            <a:off x="6323013" y="4892675"/>
            <a:ext cx="576262" cy="4873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Monotype Corsiva"/>
              </a:rPr>
              <a:t>29</a:t>
            </a:r>
          </a:p>
        </p:txBody>
      </p:sp>
      <p:sp>
        <p:nvSpPr>
          <p:cNvPr id="197711" name="AutoShape 105"/>
          <p:cNvSpPr>
            <a:spLocks noChangeArrowheads="1"/>
          </p:cNvSpPr>
          <p:nvPr/>
        </p:nvSpPr>
        <p:spPr bwMode="auto">
          <a:xfrm>
            <a:off x="5962650" y="3859213"/>
            <a:ext cx="1295400" cy="79216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97712" name="WordArt 106"/>
          <p:cNvSpPr>
            <a:spLocks noChangeArrowheads="1" noChangeShapeType="1" noTextEdit="1"/>
          </p:cNvSpPr>
          <p:nvPr/>
        </p:nvSpPr>
        <p:spPr bwMode="auto">
          <a:xfrm>
            <a:off x="6323013" y="4003675"/>
            <a:ext cx="576262" cy="4873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Monotype Corsiva"/>
              </a:rPr>
              <a:t>23</a:t>
            </a:r>
          </a:p>
        </p:txBody>
      </p:sp>
      <p:sp>
        <p:nvSpPr>
          <p:cNvPr id="65644" name="AutoShape 108"/>
          <p:cNvSpPr>
            <a:spLocks noChangeArrowheads="1"/>
          </p:cNvSpPr>
          <p:nvPr/>
        </p:nvSpPr>
        <p:spPr bwMode="auto">
          <a:xfrm>
            <a:off x="5962650" y="2995613"/>
            <a:ext cx="1295400" cy="79216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97714" name="WordArt 109"/>
          <p:cNvSpPr>
            <a:spLocks noChangeArrowheads="1" noChangeShapeType="1" noTextEdit="1"/>
          </p:cNvSpPr>
          <p:nvPr/>
        </p:nvSpPr>
        <p:spPr bwMode="auto">
          <a:xfrm>
            <a:off x="6323013" y="3140075"/>
            <a:ext cx="576262" cy="4873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Monotype Corsiva"/>
              </a:rPr>
              <a:t>17</a:t>
            </a:r>
          </a:p>
        </p:txBody>
      </p:sp>
      <p:sp>
        <p:nvSpPr>
          <p:cNvPr id="197715" name="AutoShape 111"/>
          <p:cNvSpPr>
            <a:spLocks noChangeArrowheads="1"/>
          </p:cNvSpPr>
          <p:nvPr/>
        </p:nvSpPr>
        <p:spPr bwMode="auto">
          <a:xfrm>
            <a:off x="7334250" y="5535613"/>
            <a:ext cx="1295400" cy="79216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97716" name="WordArt 112"/>
          <p:cNvSpPr>
            <a:spLocks noChangeArrowheads="1" noChangeShapeType="1" noTextEdit="1"/>
          </p:cNvSpPr>
          <p:nvPr/>
        </p:nvSpPr>
        <p:spPr bwMode="auto">
          <a:xfrm>
            <a:off x="7694613" y="5680075"/>
            <a:ext cx="576262" cy="4873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Monotype Corsiva"/>
              </a:rPr>
              <a:t>36</a:t>
            </a:r>
          </a:p>
        </p:txBody>
      </p:sp>
      <p:sp>
        <p:nvSpPr>
          <p:cNvPr id="65650" name="AutoShape 114"/>
          <p:cNvSpPr>
            <a:spLocks noChangeArrowheads="1"/>
          </p:cNvSpPr>
          <p:nvPr/>
        </p:nvSpPr>
        <p:spPr bwMode="auto">
          <a:xfrm>
            <a:off x="7359650" y="4697413"/>
            <a:ext cx="1295400" cy="79216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97718" name="WordArt 115"/>
          <p:cNvSpPr>
            <a:spLocks noChangeArrowheads="1" noChangeShapeType="1" noTextEdit="1"/>
          </p:cNvSpPr>
          <p:nvPr/>
        </p:nvSpPr>
        <p:spPr bwMode="auto">
          <a:xfrm>
            <a:off x="7720013" y="4841875"/>
            <a:ext cx="576262" cy="4873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Monotype Corsiva"/>
              </a:rPr>
              <a:t>30</a:t>
            </a:r>
          </a:p>
        </p:txBody>
      </p:sp>
      <p:sp>
        <p:nvSpPr>
          <p:cNvPr id="197719" name="AutoShape 117"/>
          <p:cNvSpPr>
            <a:spLocks noChangeArrowheads="1"/>
          </p:cNvSpPr>
          <p:nvPr/>
        </p:nvSpPr>
        <p:spPr bwMode="auto">
          <a:xfrm>
            <a:off x="7321550" y="3846513"/>
            <a:ext cx="1295400" cy="79216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97720" name="WordArt 118"/>
          <p:cNvSpPr>
            <a:spLocks noChangeArrowheads="1" noChangeShapeType="1" noTextEdit="1"/>
          </p:cNvSpPr>
          <p:nvPr/>
        </p:nvSpPr>
        <p:spPr bwMode="auto">
          <a:xfrm>
            <a:off x="7681913" y="3990975"/>
            <a:ext cx="576262" cy="4873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Monotype Corsiva"/>
              </a:rPr>
              <a:t>24</a:t>
            </a:r>
          </a:p>
        </p:txBody>
      </p:sp>
      <p:sp>
        <p:nvSpPr>
          <p:cNvPr id="65656" name="AutoShape 120"/>
          <p:cNvSpPr>
            <a:spLocks noChangeArrowheads="1"/>
          </p:cNvSpPr>
          <p:nvPr/>
        </p:nvSpPr>
        <p:spPr bwMode="auto">
          <a:xfrm>
            <a:off x="7334250" y="2957513"/>
            <a:ext cx="1295400" cy="79216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97722" name="WordArt 121"/>
          <p:cNvSpPr>
            <a:spLocks noChangeArrowheads="1" noChangeShapeType="1" noTextEdit="1"/>
          </p:cNvSpPr>
          <p:nvPr/>
        </p:nvSpPr>
        <p:spPr bwMode="auto">
          <a:xfrm>
            <a:off x="7694613" y="3101975"/>
            <a:ext cx="576262" cy="4873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Monotype Corsiva"/>
              </a:rPr>
              <a:t>18</a:t>
            </a:r>
          </a:p>
        </p:txBody>
      </p:sp>
      <p:sp>
        <p:nvSpPr>
          <p:cNvPr id="197723" name="AutoShape 123"/>
          <p:cNvSpPr>
            <a:spLocks noChangeArrowheads="1"/>
          </p:cNvSpPr>
          <p:nvPr/>
        </p:nvSpPr>
        <p:spPr bwMode="auto">
          <a:xfrm>
            <a:off x="3257550" y="3846513"/>
            <a:ext cx="1295400" cy="79216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97724" name="WordArt 124"/>
          <p:cNvSpPr>
            <a:spLocks noChangeArrowheads="1" noChangeShapeType="1" noTextEdit="1"/>
          </p:cNvSpPr>
          <p:nvPr/>
        </p:nvSpPr>
        <p:spPr bwMode="auto">
          <a:xfrm>
            <a:off x="3617913" y="3990975"/>
            <a:ext cx="576262" cy="4873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Monotype Corsiva"/>
              </a:rPr>
              <a:t>21</a:t>
            </a:r>
          </a:p>
        </p:txBody>
      </p:sp>
      <p:sp>
        <p:nvSpPr>
          <p:cNvPr id="65662" name="AutoShape 126"/>
          <p:cNvSpPr>
            <a:spLocks noChangeArrowheads="1"/>
          </p:cNvSpPr>
          <p:nvPr/>
        </p:nvSpPr>
        <p:spPr bwMode="auto">
          <a:xfrm>
            <a:off x="3282950" y="2995613"/>
            <a:ext cx="1295400" cy="79216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97726" name="WordArt 127"/>
          <p:cNvSpPr>
            <a:spLocks noChangeArrowheads="1" noChangeShapeType="1" noTextEdit="1"/>
          </p:cNvSpPr>
          <p:nvPr/>
        </p:nvSpPr>
        <p:spPr bwMode="auto">
          <a:xfrm>
            <a:off x="3643313" y="3140075"/>
            <a:ext cx="576262" cy="4873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Monotype Corsiva"/>
              </a:rPr>
              <a:t>15</a:t>
            </a:r>
          </a:p>
        </p:txBody>
      </p:sp>
      <p:sp>
        <p:nvSpPr>
          <p:cNvPr id="65665" name="AutoShape 129"/>
          <p:cNvSpPr>
            <a:spLocks noChangeArrowheads="1"/>
          </p:cNvSpPr>
          <p:nvPr/>
        </p:nvSpPr>
        <p:spPr bwMode="auto">
          <a:xfrm>
            <a:off x="4616450" y="5586413"/>
            <a:ext cx="1295400" cy="79216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97728" name="WordArt 130"/>
          <p:cNvSpPr>
            <a:spLocks noChangeArrowheads="1" noChangeShapeType="1" noTextEdit="1"/>
          </p:cNvSpPr>
          <p:nvPr/>
        </p:nvSpPr>
        <p:spPr bwMode="auto">
          <a:xfrm>
            <a:off x="4976813" y="5730875"/>
            <a:ext cx="576262" cy="4873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Monotype Corsiva"/>
              </a:rPr>
              <a:t>34</a:t>
            </a:r>
          </a:p>
        </p:txBody>
      </p:sp>
      <p:sp>
        <p:nvSpPr>
          <p:cNvPr id="65668" name="AutoShape 132"/>
          <p:cNvSpPr>
            <a:spLocks noChangeArrowheads="1"/>
          </p:cNvSpPr>
          <p:nvPr/>
        </p:nvSpPr>
        <p:spPr bwMode="auto">
          <a:xfrm>
            <a:off x="4591050" y="4760913"/>
            <a:ext cx="1295400" cy="79216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97730" name="WordArt 133"/>
          <p:cNvSpPr>
            <a:spLocks noChangeArrowheads="1" noChangeShapeType="1" noTextEdit="1"/>
          </p:cNvSpPr>
          <p:nvPr/>
        </p:nvSpPr>
        <p:spPr bwMode="auto">
          <a:xfrm>
            <a:off x="4951413" y="4905375"/>
            <a:ext cx="576262" cy="4873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Monotype Corsiva"/>
              </a:rPr>
              <a:t>28</a:t>
            </a:r>
          </a:p>
        </p:txBody>
      </p:sp>
      <p:sp>
        <p:nvSpPr>
          <p:cNvPr id="197731" name="AutoShape 135"/>
          <p:cNvSpPr>
            <a:spLocks noChangeArrowheads="1"/>
          </p:cNvSpPr>
          <p:nvPr/>
        </p:nvSpPr>
        <p:spPr bwMode="auto">
          <a:xfrm>
            <a:off x="4603750" y="3859213"/>
            <a:ext cx="1295400" cy="79216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97732" name="WordArt 136"/>
          <p:cNvSpPr>
            <a:spLocks noChangeArrowheads="1" noChangeShapeType="1" noTextEdit="1"/>
          </p:cNvSpPr>
          <p:nvPr/>
        </p:nvSpPr>
        <p:spPr bwMode="auto">
          <a:xfrm>
            <a:off x="4964113" y="4003675"/>
            <a:ext cx="576262" cy="4873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Monotype Corsiva"/>
              </a:rPr>
              <a:t>22</a:t>
            </a:r>
          </a:p>
        </p:txBody>
      </p:sp>
      <p:sp>
        <p:nvSpPr>
          <p:cNvPr id="197733" name="AutoShape 138"/>
          <p:cNvSpPr>
            <a:spLocks noChangeArrowheads="1"/>
          </p:cNvSpPr>
          <p:nvPr/>
        </p:nvSpPr>
        <p:spPr bwMode="auto">
          <a:xfrm>
            <a:off x="4629150" y="2995613"/>
            <a:ext cx="1295400" cy="79216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97734" name="WordArt 139"/>
          <p:cNvSpPr>
            <a:spLocks noChangeArrowheads="1" noChangeShapeType="1" noTextEdit="1"/>
          </p:cNvSpPr>
          <p:nvPr/>
        </p:nvSpPr>
        <p:spPr bwMode="auto">
          <a:xfrm>
            <a:off x="4989513" y="3140075"/>
            <a:ext cx="576262" cy="4873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Monotype Corsiva"/>
              </a:rPr>
              <a:t>16</a:t>
            </a:r>
          </a:p>
        </p:txBody>
      </p:sp>
      <p:sp>
        <p:nvSpPr>
          <p:cNvPr id="197735" name="AutoShape 141"/>
          <p:cNvSpPr>
            <a:spLocks noChangeArrowheads="1"/>
          </p:cNvSpPr>
          <p:nvPr/>
        </p:nvSpPr>
        <p:spPr bwMode="auto">
          <a:xfrm>
            <a:off x="565150" y="2119313"/>
            <a:ext cx="1295400" cy="79216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97736" name="WordArt 142"/>
          <p:cNvSpPr>
            <a:spLocks noChangeArrowheads="1" noChangeShapeType="1" noTextEdit="1"/>
          </p:cNvSpPr>
          <p:nvPr/>
        </p:nvSpPr>
        <p:spPr bwMode="auto">
          <a:xfrm>
            <a:off x="925513" y="2263775"/>
            <a:ext cx="576262" cy="4873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Monotype Corsiva"/>
              </a:rPr>
              <a:t>7</a:t>
            </a:r>
          </a:p>
        </p:txBody>
      </p:sp>
      <p:sp>
        <p:nvSpPr>
          <p:cNvPr id="197737" name="AutoShape 144"/>
          <p:cNvSpPr>
            <a:spLocks noChangeArrowheads="1"/>
          </p:cNvSpPr>
          <p:nvPr/>
        </p:nvSpPr>
        <p:spPr bwMode="auto">
          <a:xfrm>
            <a:off x="1924050" y="2132013"/>
            <a:ext cx="1295400" cy="79216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97738" name="WordArt 145"/>
          <p:cNvSpPr>
            <a:spLocks noChangeArrowheads="1" noChangeShapeType="1" noTextEdit="1"/>
          </p:cNvSpPr>
          <p:nvPr/>
        </p:nvSpPr>
        <p:spPr bwMode="auto">
          <a:xfrm>
            <a:off x="2284413" y="2276475"/>
            <a:ext cx="576262" cy="4873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Monotype Corsiva"/>
              </a:rPr>
              <a:t>8</a:t>
            </a:r>
          </a:p>
        </p:txBody>
      </p:sp>
      <p:sp>
        <p:nvSpPr>
          <p:cNvPr id="197739" name="AutoShape 147"/>
          <p:cNvSpPr>
            <a:spLocks noChangeArrowheads="1"/>
          </p:cNvSpPr>
          <p:nvPr/>
        </p:nvSpPr>
        <p:spPr bwMode="auto">
          <a:xfrm>
            <a:off x="552450" y="3008313"/>
            <a:ext cx="1295400" cy="79216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97740" name="WordArt 148"/>
          <p:cNvSpPr>
            <a:spLocks noChangeArrowheads="1" noChangeShapeType="1" noTextEdit="1"/>
          </p:cNvSpPr>
          <p:nvPr/>
        </p:nvSpPr>
        <p:spPr bwMode="auto">
          <a:xfrm>
            <a:off x="912813" y="3152775"/>
            <a:ext cx="576262" cy="4873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Monotype Corsiva"/>
              </a:rPr>
              <a:t>13</a:t>
            </a:r>
          </a:p>
        </p:txBody>
      </p:sp>
      <p:sp>
        <p:nvSpPr>
          <p:cNvPr id="65686" name="AutoShape 150"/>
          <p:cNvSpPr>
            <a:spLocks noChangeArrowheads="1"/>
          </p:cNvSpPr>
          <p:nvPr/>
        </p:nvSpPr>
        <p:spPr bwMode="auto">
          <a:xfrm>
            <a:off x="1911350" y="2957513"/>
            <a:ext cx="1295400" cy="79216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97742" name="WordArt 151"/>
          <p:cNvSpPr>
            <a:spLocks noChangeArrowheads="1" noChangeShapeType="1" noTextEdit="1"/>
          </p:cNvSpPr>
          <p:nvPr/>
        </p:nvSpPr>
        <p:spPr bwMode="auto">
          <a:xfrm>
            <a:off x="2271713" y="3101975"/>
            <a:ext cx="576262" cy="4873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Monotype Corsiva"/>
              </a:rPr>
              <a:t>14</a:t>
            </a:r>
          </a:p>
        </p:txBody>
      </p:sp>
      <p:sp>
        <p:nvSpPr>
          <p:cNvPr id="65689" name="AutoShape 153"/>
          <p:cNvSpPr>
            <a:spLocks noChangeArrowheads="1"/>
          </p:cNvSpPr>
          <p:nvPr/>
        </p:nvSpPr>
        <p:spPr bwMode="auto">
          <a:xfrm>
            <a:off x="552450" y="3833813"/>
            <a:ext cx="1295400" cy="79216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97744" name="WordArt 154"/>
          <p:cNvSpPr>
            <a:spLocks noChangeArrowheads="1" noChangeShapeType="1" noTextEdit="1"/>
          </p:cNvSpPr>
          <p:nvPr/>
        </p:nvSpPr>
        <p:spPr bwMode="auto">
          <a:xfrm>
            <a:off x="912813" y="3978275"/>
            <a:ext cx="576262" cy="4873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Monotype Corsiva"/>
              </a:rPr>
              <a:t>19</a:t>
            </a:r>
          </a:p>
        </p:txBody>
      </p:sp>
      <p:sp>
        <p:nvSpPr>
          <p:cNvPr id="65692" name="AutoShape 156"/>
          <p:cNvSpPr>
            <a:spLocks noChangeArrowheads="1"/>
          </p:cNvSpPr>
          <p:nvPr/>
        </p:nvSpPr>
        <p:spPr bwMode="auto">
          <a:xfrm>
            <a:off x="1936750" y="3821113"/>
            <a:ext cx="1295400" cy="79216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97746" name="WordArt 157"/>
          <p:cNvSpPr>
            <a:spLocks noChangeArrowheads="1" noChangeShapeType="1" noTextEdit="1"/>
          </p:cNvSpPr>
          <p:nvPr/>
        </p:nvSpPr>
        <p:spPr bwMode="auto">
          <a:xfrm>
            <a:off x="2297113" y="3965575"/>
            <a:ext cx="576262" cy="4873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Monotype Corsiva"/>
              </a:rPr>
              <a:t>20</a:t>
            </a:r>
          </a:p>
        </p:txBody>
      </p:sp>
      <p:sp>
        <p:nvSpPr>
          <p:cNvPr id="197747" name="AutoShape 159"/>
          <p:cNvSpPr>
            <a:spLocks noChangeArrowheads="1"/>
          </p:cNvSpPr>
          <p:nvPr/>
        </p:nvSpPr>
        <p:spPr bwMode="auto">
          <a:xfrm>
            <a:off x="527050" y="4672013"/>
            <a:ext cx="1295400" cy="79216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97748" name="WordArt 160"/>
          <p:cNvSpPr>
            <a:spLocks noChangeArrowheads="1" noChangeShapeType="1" noTextEdit="1"/>
          </p:cNvSpPr>
          <p:nvPr/>
        </p:nvSpPr>
        <p:spPr bwMode="auto">
          <a:xfrm>
            <a:off x="887413" y="4816475"/>
            <a:ext cx="576262" cy="4873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Monotype Corsiva"/>
              </a:rPr>
              <a:t>25</a:t>
            </a:r>
          </a:p>
        </p:txBody>
      </p:sp>
      <p:sp>
        <p:nvSpPr>
          <p:cNvPr id="65698" name="AutoShape 162"/>
          <p:cNvSpPr>
            <a:spLocks noChangeArrowheads="1"/>
          </p:cNvSpPr>
          <p:nvPr/>
        </p:nvSpPr>
        <p:spPr bwMode="auto">
          <a:xfrm>
            <a:off x="1911350" y="4710113"/>
            <a:ext cx="1295400" cy="79216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97750" name="WordArt 163"/>
          <p:cNvSpPr>
            <a:spLocks noChangeArrowheads="1" noChangeShapeType="1" noTextEdit="1"/>
          </p:cNvSpPr>
          <p:nvPr/>
        </p:nvSpPr>
        <p:spPr bwMode="auto">
          <a:xfrm>
            <a:off x="2271713" y="4854575"/>
            <a:ext cx="576262" cy="4873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Monotype Corsiva"/>
              </a:rPr>
              <a:t>26</a:t>
            </a:r>
          </a:p>
        </p:txBody>
      </p:sp>
      <p:sp>
        <p:nvSpPr>
          <p:cNvPr id="65701" name="AutoShape 165"/>
          <p:cNvSpPr>
            <a:spLocks noChangeArrowheads="1"/>
          </p:cNvSpPr>
          <p:nvPr/>
        </p:nvSpPr>
        <p:spPr bwMode="auto">
          <a:xfrm>
            <a:off x="527050" y="5561013"/>
            <a:ext cx="1295400" cy="79216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97752" name="WordArt 166"/>
          <p:cNvSpPr>
            <a:spLocks noChangeArrowheads="1" noChangeShapeType="1" noTextEdit="1"/>
          </p:cNvSpPr>
          <p:nvPr/>
        </p:nvSpPr>
        <p:spPr bwMode="auto">
          <a:xfrm>
            <a:off x="887413" y="5705475"/>
            <a:ext cx="576262" cy="4873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Monotype Corsiva"/>
              </a:rPr>
              <a:t>31</a:t>
            </a:r>
          </a:p>
        </p:txBody>
      </p:sp>
      <p:sp>
        <p:nvSpPr>
          <p:cNvPr id="197753" name="AutoShape 168"/>
          <p:cNvSpPr>
            <a:spLocks noChangeArrowheads="1"/>
          </p:cNvSpPr>
          <p:nvPr/>
        </p:nvSpPr>
        <p:spPr bwMode="auto">
          <a:xfrm>
            <a:off x="3244850" y="4748213"/>
            <a:ext cx="1295400" cy="79216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97754" name="WordArt 169"/>
          <p:cNvSpPr>
            <a:spLocks noChangeArrowheads="1" noChangeShapeType="1" noTextEdit="1"/>
          </p:cNvSpPr>
          <p:nvPr/>
        </p:nvSpPr>
        <p:spPr bwMode="auto">
          <a:xfrm>
            <a:off x="3605213" y="4892675"/>
            <a:ext cx="576262" cy="4873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Monotype Corsiva"/>
              </a:rPr>
              <a:t>27</a:t>
            </a:r>
          </a:p>
        </p:txBody>
      </p:sp>
      <p:sp>
        <p:nvSpPr>
          <p:cNvPr id="197755" name="AutoShape 171"/>
          <p:cNvSpPr>
            <a:spLocks noChangeArrowheads="1"/>
          </p:cNvSpPr>
          <p:nvPr/>
        </p:nvSpPr>
        <p:spPr bwMode="auto">
          <a:xfrm>
            <a:off x="1936750" y="5561013"/>
            <a:ext cx="1295400" cy="79216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97756" name="WordArt 172"/>
          <p:cNvSpPr>
            <a:spLocks noChangeArrowheads="1" noChangeShapeType="1" noTextEdit="1"/>
          </p:cNvSpPr>
          <p:nvPr/>
        </p:nvSpPr>
        <p:spPr bwMode="auto">
          <a:xfrm>
            <a:off x="2297113" y="5705475"/>
            <a:ext cx="576262" cy="4873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Monotype Corsiva"/>
              </a:rPr>
              <a:t>32</a:t>
            </a:r>
          </a:p>
        </p:txBody>
      </p:sp>
      <p:sp>
        <p:nvSpPr>
          <p:cNvPr id="65710" name="AutoShape 174"/>
          <p:cNvSpPr>
            <a:spLocks noChangeArrowheads="1"/>
          </p:cNvSpPr>
          <p:nvPr/>
        </p:nvSpPr>
        <p:spPr bwMode="auto">
          <a:xfrm>
            <a:off x="3270250" y="5573713"/>
            <a:ext cx="1295400" cy="79216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97758" name="WordArt 175"/>
          <p:cNvSpPr>
            <a:spLocks noChangeArrowheads="1" noChangeShapeType="1" noTextEdit="1"/>
          </p:cNvSpPr>
          <p:nvPr/>
        </p:nvSpPr>
        <p:spPr bwMode="auto">
          <a:xfrm>
            <a:off x="3630613" y="5718175"/>
            <a:ext cx="576262" cy="4873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Monotype Corsiva"/>
              </a:rPr>
              <a:t>33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634" name="Нижний колонтитул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www.themegallery.com</a:t>
            </a:r>
          </a:p>
        </p:txBody>
      </p:sp>
      <p:sp>
        <p:nvSpPr>
          <p:cNvPr id="197635" name="Rectangle 11"/>
          <p:cNvSpPr>
            <a:spLocks noChangeArrowheads="1"/>
          </p:cNvSpPr>
          <p:nvPr/>
        </p:nvSpPr>
        <p:spPr bwMode="auto">
          <a:xfrm>
            <a:off x="5795963" y="6165850"/>
            <a:ext cx="3348037" cy="692150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aphicFrame>
        <p:nvGraphicFramePr>
          <p:cNvPr id="65599" name="Group 63"/>
          <p:cNvGraphicFramePr>
            <a:graphicFrameLocks noGrp="1"/>
          </p:cNvGraphicFramePr>
          <p:nvPr>
            <p:ph idx="1"/>
          </p:nvPr>
        </p:nvGraphicFramePr>
        <p:xfrm>
          <a:off x="533400" y="1219200"/>
          <a:ext cx="8153400" cy="5181600"/>
        </p:xfrm>
        <a:graphic>
          <a:graphicData uri="http://schemas.openxmlformats.org/drawingml/2006/table">
            <a:tbl>
              <a:tblPr/>
              <a:tblGrid>
                <a:gridCol w="1358900"/>
                <a:gridCol w="1358900"/>
                <a:gridCol w="1358900"/>
                <a:gridCol w="1358900"/>
                <a:gridCol w="1358900"/>
                <a:gridCol w="1358900"/>
              </a:tblGrid>
              <a:tr h="863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63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63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63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63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63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97687" name="AutoShape 65"/>
          <p:cNvSpPr>
            <a:spLocks noChangeArrowheads="1"/>
          </p:cNvSpPr>
          <p:nvPr/>
        </p:nvSpPr>
        <p:spPr bwMode="auto">
          <a:xfrm>
            <a:off x="539750" y="1268413"/>
            <a:ext cx="1295400" cy="79216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97688" name="WordArt 66"/>
          <p:cNvSpPr>
            <a:spLocks noChangeArrowheads="1" noChangeShapeType="1" noTextEdit="1"/>
          </p:cNvSpPr>
          <p:nvPr/>
        </p:nvSpPr>
        <p:spPr bwMode="auto">
          <a:xfrm>
            <a:off x="900113" y="1412875"/>
            <a:ext cx="576262" cy="4873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Monotype Corsiva"/>
              </a:rPr>
              <a:t>1</a:t>
            </a:r>
          </a:p>
        </p:txBody>
      </p:sp>
      <p:sp>
        <p:nvSpPr>
          <p:cNvPr id="65605" name="AutoShape 69"/>
          <p:cNvSpPr>
            <a:spLocks noChangeArrowheads="1"/>
          </p:cNvSpPr>
          <p:nvPr/>
        </p:nvSpPr>
        <p:spPr bwMode="auto">
          <a:xfrm>
            <a:off x="1908175" y="1268413"/>
            <a:ext cx="1295400" cy="79216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97690" name="WordArt 70"/>
          <p:cNvSpPr>
            <a:spLocks noChangeArrowheads="1" noChangeShapeType="1" noTextEdit="1"/>
          </p:cNvSpPr>
          <p:nvPr/>
        </p:nvSpPr>
        <p:spPr bwMode="auto">
          <a:xfrm>
            <a:off x="2268538" y="1412875"/>
            <a:ext cx="576262" cy="4873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Monotype Corsiva"/>
              </a:rPr>
              <a:t>2</a:t>
            </a:r>
          </a:p>
        </p:txBody>
      </p:sp>
      <p:sp>
        <p:nvSpPr>
          <p:cNvPr id="65611" name="AutoShape 75"/>
          <p:cNvSpPr>
            <a:spLocks noChangeArrowheads="1"/>
          </p:cNvSpPr>
          <p:nvPr/>
        </p:nvSpPr>
        <p:spPr bwMode="auto">
          <a:xfrm>
            <a:off x="3270250" y="2106613"/>
            <a:ext cx="1295400" cy="79216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97692" name="WordArt 76"/>
          <p:cNvSpPr>
            <a:spLocks noChangeArrowheads="1" noChangeShapeType="1" noTextEdit="1"/>
          </p:cNvSpPr>
          <p:nvPr/>
        </p:nvSpPr>
        <p:spPr bwMode="auto">
          <a:xfrm>
            <a:off x="3630613" y="2251075"/>
            <a:ext cx="576262" cy="4873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Monotype Corsiva"/>
              </a:rPr>
              <a:t>9</a:t>
            </a:r>
          </a:p>
        </p:txBody>
      </p:sp>
      <p:sp>
        <p:nvSpPr>
          <p:cNvPr id="65614" name="AutoShape 78"/>
          <p:cNvSpPr>
            <a:spLocks noChangeArrowheads="1"/>
          </p:cNvSpPr>
          <p:nvPr/>
        </p:nvSpPr>
        <p:spPr bwMode="auto">
          <a:xfrm>
            <a:off x="4629150" y="2119313"/>
            <a:ext cx="1295400" cy="79216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97694" name="WordArt 79"/>
          <p:cNvSpPr>
            <a:spLocks noChangeArrowheads="1" noChangeShapeType="1" noTextEdit="1"/>
          </p:cNvSpPr>
          <p:nvPr/>
        </p:nvSpPr>
        <p:spPr bwMode="auto">
          <a:xfrm>
            <a:off x="4989513" y="2263775"/>
            <a:ext cx="576262" cy="4873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Monotype Corsiva"/>
              </a:rPr>
              <a:t>10</a:t>
            </a:r>
          </a:p>
        </p:txBody>
      </p:sp>
      <p:sp>
        <p:nvSpPr>
          <p:cNvPr id="197695" name="AutoShape 81"/>
          <p:cNvSpPr>
            <a:spLocks noChangeArrowheads="1"/>
          </p:cNvSpPr>
          <p:nvPr/>
        </p:nvSpPr>
        <p:spPr bwMode="auto">
          <a:xfrm>
            <a:off x="6011863" y="2120900"/>
            <a:ext cx="1295400" cy="79216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97696" name="WordArt 82"/>
          <p:cNvSpPr>
            <a:spLocks noChangeArrowheads="1" noChangeShapeType="1" noTextEdit="1"/>
          </p:cNvSpPr>
          <p:nvPr/>
        </p:nvSpPr>
        <p:spPr bwMode="auto">
          <a:xfrm>
            <a:off x="6372225" y="2265363"/>
            <a:ext cx="576263" cy="4873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Monotype Corsiva"/>
              </a:rPr>
              <a:t>11</a:t>
            </a:r>
          </a:p>
        </p:txBody>
      </p:sp>
      <p:sp>
        <p:nvSpPr>
          <p:cNvPr id="197697" name="AutoShape 84"/>
          <p:cNvSpPr>
            <a:spLocks noChangeArrowheads="1"/>
          </p:cNvSpPr>
          <p:nvPr/>
        </p:nvSpPr>
        <p:spPr bwMode="auto">
          <a:xfrm>
            <a:off x="7346950" y="2108200"/>
            <a:ext cx="1295400" cy="79216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97698" name="WordArt 85"/>
          <p:cNvSpPr>
            <a:spLocks noChangeArrowheads="1" noChangeShapeType="1" noTextEdit="1"/>
          </p:cNvSpPr>
          <p:nvPr/>
        </p:nvSpPr>
        <p:spPr bwMode="auto">
          <a:xfrm>
            <a:off x="7707313" y="2252663"/>
            <a:ext cx="576262" cy="4873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Monotype Corsiva"/>
              </a:rPr>
              <a:t>12</a:t>
            </a:r>
          </a:p>
        </p:txBody>
      </p:sp>
      <p:sp>
        <p:nvSpPr>
          <p:cNvPr id="65623" name="AutoShape 87"/>
          <p:cNvSpPr>
            <a:spLocks noChangeArrowheads="1"/>
          </p:cNvSpPr>
          <p:nvPr/>
        </p:nvSpPr>
        <p:spPr bwMode="auto">
          <a:xfrm>
            <a:off x="3276600" y="1268413"/>
            <a:ext cx="1295400" cy="79216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97700" name="WordArt 88"/>
          <p:cNvSpPr>
            <a:spLocks noChangeArrowheads="1" noChangeShapeType="1" noTextEdit="1"/>
          </p:cNvSpPr>
          <p:nvPr/>
        </p:nvSpPr>
        <p:spPr bwMode="auto">
          <a:xfrm>
            <a:off x="3636963" y="1412875"/>
            <a:ext cx="576262" cy="4873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Monotype Corsiva"/>
              </a:rPr>
              <a:t>3</a:t>
            </a:r>
          </a:p>
        </p:txBody>
      </p:sp>
      <p:sp>
        <p:nvSpPr>
          <p:cNvPr id="65626" name="AutoShape 90"/>
          <p:cNvSpPr>
            <a:spLocks noChangeArrowheads="1"/>
          </p:cNvSpPr>
          <p:nvPr/>
        </p:nvSpPr>
        <p:spPr bwMode="auto">
          <a:xfrm>
            <a:off x="4643438" y="1268413"/>
            <a:ext cx="1295400" cy="79216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97702" name="WordArt 91"/>
          <p:cNvSpPr>
            <a:spLocks noChangeArrowheads="1" noChangeShapeType="1" noTextEdit="1"/>
          </p:cNvSpPr>
          <p:nvPr/>
        </p:nvSpPr>
        <p:spPr bwMode="auto">
          <a:xfrm>
            <a:off x="5003800" y="1412875"/>
            <a:ext cx="576263" cy="4873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Monotype Corsiva"/>
              </a:rPr>
              <a:t>4</a:t>
            </a:r>
          </a:p>
        </p:txBody>
      </p:sp>
      <p:sp>
        <p:nvSpPr>
          <p:cNvPr id="197703" name="AutoShape 93"/>
          <p:cNvSpPr>
            <a:spLocks noChangeArrowheads="1"/>
          </p:cNvSpPr>
          <p:nvPr/>
        </p:nvSpPr>
        <p:spPr bwMode="auto">
          <a:xfrm>
            <a:off x="6011863" y="1268413"/>
            <a:ext cx="1295400" cy="79216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97704" name="WordArt 94"/>
          <p:cNvSpPr>
            <a:spLocks noChangeArrowheads="1" noChangeShapeType="1" noTextEdit="1"/>
          </p:cNvSpPr>
          <p:nvPr/>
        </p:nvSpPr>
        <p:spPr bwMode="auto">
          <a:xfrm>
            <a:off x="6372225" y="1412875"/>
            <a:ext cx="576263" cy="4873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Monotype Corsiva"/>
              </a:rPr>
              <a:t>5</a:t>
            </a:r>
          </a:p>
        </p:txBody>
      </p:sp>
      <p:sp>
        <p:nvSpPr>
          <p:cNvPr id="197705" name="AutoShape 96"/>
          <p:cNvSpPr>
            <a:spLocks noChangeArrowheads="1"/>
          </p:cNvSpPr>
          <p:nvPr/>
        </p:nvSpPr>
        <p:spPr bwMode="auto">
          <a:xfrm>
            <a:off x="7380288" y="1268413"/>
            <a:ext cx="1295400" cy="79216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97706" name="WordArt 97"/>
          <p:cNvSpPr>
            <a:spLocks noChangeArrowheads="1" noChangeShapeType="1" noTextEdit="1"/>
          </p:cNvSpPr>
          <p:nvPr/>
        </p:nvSpPr>
        <p:spPr bwMode="auto">
          <a:xfrm>
            <a:off x="7740650" y="1412875"/>
            <a:ext cx="576263" cy="4873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Monotype Corsiva"/>
              </a:rPr>
              <a:t>6</a:t>
            </a:r>
          </a:p>
        </p:txBody>
      </p:sp>
      <p:sp>
        <p:nvSpPr>
          <p:cNvPr id="65635" name="AutoShape 99"/>
          <p:cNvSpPr>
            <a:spLocks noChangeArrowheads="1"/>
          </p:cNvSpPr>
          <p:nvPr/>
        </p:nvSpPr>
        <p:spPr bwMode="auto">
          <a:xfrm>
            <a:off x="5988050" y="5586413"/>
            <a:ext cx="1295400" cy="79216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97708" name="WordArt 100"/>
          <p:cNvSpPr>
            <a:spLocks noChangeArrowheads="1" noChangeShapeType="1" noTextEdit="1"/>
          </p:cNvSpPr>
          <p:nvPr/>
        </p:nvSpPr>
        <p:spPr bwMode="auto">
          <a:xfrm>
            <a:off x="6348413" y="5730875"/>
            <a:ext cx="576262" cy="4873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Monotype Corsiva"/>
              </a:rPr>
              <a:t>35</a:t>
            </a:r>
          </a:p>
        </p:txBody>
      </p:sp>
      <p:sp>
        <p:nvSpPr>
          <p:cNvPr id="197709" name="AutoShape 102"/>
          <p:cNvSpPr>
            <a:spLocks noChangeArrowheads="1"/>
          </p:cNvSpPr>
          <p:nvPr/>
        </p:nvSpPr>
        <p:spPr bwMode="auto">
          <a:xfrm>
            <a:off x="5962650" y="4748213"/>
            <a:ext cx="1295400" cy="79216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97710" name="WordArt 103"/>
          <p:cNvSpPr>
            <a:spLocks noChangeArrowheads="1" noChangeShapeType="1" noTextEdit="1"/>
          </p:cNvSpPr>
          <p:nvPr/>
        </p:nvSpPr>
        <p:spPr bwMode="auto">
          <a:xfrm>
            <a:off x="6323013" y="4892675"/>
            <a:ext cx="576262" cy="4873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Monotype Corsiva"/>
              </a:rPr>
              <a:t>29</a:t>
            </a:r>
          </a:p>
        </p:txBody>
      </p:sp>
      <p:sp>
        <p:nvSpPr>
          <p:cNvPr id="197711" name="AutoShape 105"/>
          <p:cNvSpPr>
            <a:spLocks noChangeArrowheads="1"/>
          </p:cNvSpPr>
          <p:nvPr/>
        </p:nvSpPr>
        <p:spPr bwMode="auto">
          <a:xfrm>
            <a:off x="5962650" y="3859213"/>
            <a:ext cx="1295400" cy="79216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97712" name="WordArt 106"/>
          <p:cNvSpPr>
            <a:spLocks noChangeArrowheads="1" noChangeShapeType="1" noTextEdit="1"/>
          </p:cNvSpPr>
          <p:nvPr/>
        </p:nvSpPr>
        <p:spPr bwMode="auto">
          <a:xfrm>
            <a:off x="6323013" y="4003675"/>
            <a:ext cx="576262" cy="4873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Monotype Corsiva"/>
              </a:rPr>
              <a:t>23</a:t>
            </a:r>
          </a:p>
        </p:txBody>
      </p:sp>
      <p:sp>
        <p:nvSpPr>
          <p:cNvPr id="65644" name="AutoShape 108"/>
          <p:cNvSpPr>
            <a:spLocks noChangeArrowheads="1"/>
          </p:cNvSpPr>
          <p:nvPr/>
        </p:nvSpPr>
        <p:spPr bwMode="auto">
          <a:xfrm>
            <a:off x="5962650" y="2995613"/>
            <a:ext cx="1295400" cy="79216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97714" name="WordArt 109"/>
          <p:cNvSpPr>
            <a:spLocks noChangeArrowheads="1" noChangeShapeType="1" noTextEdit="1"/>
          </p:cNvSpPr>
          <p:nvPr/>
        </p:nvSpPr>
        <p:spPr bwMode="auto">
          <a:xfrm>
            <a:off x="6323013" y="3140075"/>
            <a:ext cx="576262" cy="4873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Monotype Corsiva"/>
              </a:rPr>
              <a:t>17</a:t>
            </a:r>
          </a:p>
        </p:txBody>
      </p:sp>
      <p:sp>
        <p:nvSpPr>
          <p:cNvPr id="197715" name="AutoShape 111"/>
          <p:cNvSpPr>
            <a:spLocks noChangeArrowheads="1"/>
          </p:cNvSpPr>
          <p:nvPr/>
        </p:nvSpPr>
        <p:spPr bwMode="auto">
          <a:xfrm>
            <a:off x="7334250" y="5535613"/>
            <a:ext cx="1295400" cy="79216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97716" name="WordArt 112"/>
          <p:cNvSpPr>
            <a:spLocks noChangeArrowheads="1" noChangeShapeType="1" noTextEdit="1"/>
          </p:cNvSpPr>
          <p:nvPr/>
        </p:nvSpPr>
        <p:spPr bwMode="auto">
          <a:xfrm>
            <a:off x="7694613" y="5680075"/>
            <a:ext cx="576262" cy="4873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Monotype Corsiva"/>
              </a:rPr>
              <a:t>36</a:t>
            </a:r>
          </a:p>
        </p:txBody>
      </p:sp>
      <p:sp>
        <p:nvSpPr>
          <p:cNvPr id="65650" name="AutoShape 114"/>
          <p:cNvSpPr>
            <a:spLocks noChangeArrowheads="1"/>
          </p:cNvSpPr>
          <p:nvPr/>
        </p:nvSpPr>
        <p:spPr bwMode="auto">
          <a:xfrm>
            <a:off x="7359650" y="4697413"/>
            <a:ext cx="1295400" cy="79216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97718" name="WordArt 115"/>
          <p:cNvSpPr>
            <a:spLocks noChangeArrowheads="1" noChangeShapeType="1" noTextEdit="1"/>
          </p:cNvSpPr>
          <p:nvPr/>
        </p:nvSpPr>
        <p:spPr bwMode="auto">
          <a:xfrm>
            <a:off x="7720013" y="4841875"/>
            <a:ext cx="576262" cy="4873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Monotype Corsiva"/>
              </a:rPr>
              <a:t>30</a:t>
            </a:r>
          </a:p>
        </p:txBody>
      </p:sp>
      <p:sp>
        <p:nvSpPr>
          <p:cNvPr id="197719" name="AutoShape 117"/>
          <p:cNvSpPr>
            <a:spLocks noChangeArrowheads="1"/>
          </p:cNvSpPr>
          <p:nvPr/>
        </p:nvSpPr>
        <p:spPr bwMode="auto">
          <a:xfrm>
            <a:off x="7321550" y="3846513"/>
            <a:ext cx="1295400" cy="79216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97720" name="WordArt 118"/>
          <p:cNvSpPr>
            <a:spLocks noChangeArrowheads="1" noChangeShapeType="1" noTextEdit="1"/>
          </p:cNvSpPr>
          <p:nvPr/>
        </p:nvSpPr>
        <p:spPr bwMode="auto">
          <a:xfrm>
            <a:off x="7681913" y="3990975"/>
            <a:ext cx="576262" cy="4873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Monotype Corsiva"/>
              </a:rPr>
              <a:t>24</a:t>
            </a:r>
          </a:p>
        </p:txBody>
      </p:sp>
      <p:sp>
        <p:nvSpPr>
          <p:cNvPr id="65656" name="AutoShape 120"/>
          <p:cNvSpPr>
            <a:spLocks noChangeArrowheads="1"/>
          </p:cNvSpPr>
          <p:nvPr/>
        </p:nvSpPr>
        <p:spPr bwMode="auto">
          <a:xfrm>
            <a:off x="7334250" y="2957513"/>
            <a:ext cx="1295400" cy="79216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97722" name="WordArt 121"/>
          <p:cNvSpPr>
            <a:spLocks noChangeArrowheads="1" noChangeShapeType="1" noTextEdit="1"/>
          </p:cNvSpPr>
          <p:nvPr/>
        </p:nvSpPr>
        <p:spPr bwMode="auto">
          <a:xfrm>
            <a:off x="7694613" y="3101975"/>
            <a:ext cx="576262" cy="4873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Monotype Corsiva"/>
              </a:rPr>
              <a:t>18</a:t>
            </a:r>
          </a:p>
        </p:txBody>
      </p:sp>
      <p:sp>
        <p:nvSpPr>
          <p:cNvPr id="197723" name="AutoShape 123"/>
          <p:cNvSpPr>
            <a:spLocks noChangeArrowheads="1"/>
          </p:cNvSpPr>
          <p:nvPr/>
        </p:nvSpPr>
        <p:spPr bwMode="auto">
          <a:xfrm>
            <a:off x="3257550" y="3846513"/>
            <a:ext cx="1295400" cy="79216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97724" name="WordArt 124"/>
          <p:cNvSpPr>
            <a:spLocks noChangeArrowheads="1" noChangeShapeType="1" noTextEdit="1"/>
          </p:cNvSpPr>
          <p:nvPr/>
        </p:nvSpPr>
        <p:spPr bwMode="auto">
          <a:xfrm>
            <a:off x="3617913" y="3990975"/>
            <a:ext cx="576262" cy="4873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Monotype Corsiva"/>
              </a:rPr>
              <a:t>21</a:t>
            </a:r>
          </a:p>
        </p:txBody>
      </p:sp>
      <p:sp>
        <p:nvSpPr>
          <p:cNvPr id="65662" name="AutoShape 126"/>
          <p:cNvSpPr>
            <a:spLocks noChangeArrowheads="1"/>
          </p:cNvSpPr>
          <p:nvPr/>
        </p:nvSpPr>
        <p:spPr bwMode="auto">
          <a:xfrm>
            <a:off x="3282950" y="2995613"/>
            <a:ext cx="1295400" cy="79216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97726" name="WordArt 127"/>
          <p:cNvSpPr>
            <a:spLocks noChangeArrowheads="1" noChangeShapeType="1" noTextEdit="1"/>
          </p:cNvSpPr>
          <p:nvPr/>
        </p:nvSpPr>
        <p:spPr bwMode="auto">
          <a:xfrm>
            <a:off x="3643313" y="3140075"/>
            <a:ext cx="576262" cy="4873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Monotype Corsiva"/>
              </a:rPr>
              <a:t>15</a:t>
            </a:r>
          </a:p>
        </p:txBody>
      </p:sp>
      <p:sp>
        <p:nvSpPr>
          <p:cNvPr id="65665" name="AutoShape 129"/>
          <p:cNvSpPr>
            <a:spLocks noChangeArrowheads="1"/>
          </p:cNvSpPr>
          <p:nvPr/>
        </p:nvSpPr>
        <p:spPr bwMode="auto">
          <a:xfrm>
            <a:off x="4616450" y="5586413"/>
            <a:ext cx="1295400" cy="79216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97728" name="WordArt 130"/>
          <p:cNvSpPr>
            <a:spLocks noChangeArrowheads="1" noChangeShapeType="1" noTextEdit="1"/>
          </p:cNvSpPr>
          <p:nvPr/>
        </p:nvSpPr>
        <p:spPr bwMode="auto">
          <a:xfrm>
            <a:off x="4976813" y="5730875"/>
            <a:ext cx="576262" cy="4873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Monotype Corsiva"/>
              </a:rPr>
              <a:t>34</a:t>
            </a:r>
          </a:p>
        </p:txBody>
      </p:sp>
      <p:sp>
        <p:nvSpPr>
          <p:cNvPr id="65668" name="AutoShape 132"/>
          <p:cNvSpPr>
            <a:spLocks noChangeArrowheads="1"/>
          </p:cNvSpPr>
          <p:nvPr/>
        </p:nvSpPr>
        <p:spPr bwMode="auto">
          <a:xfrm>
            <a:off x="4591050" y="4760913"/>
            <a:ext cx="1295400" cy="79216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97730" name="WordArt 133"/>
          <p:cNvSpPr>
            <a:spLocks noChangeArrowheads="1" noChangeShapeType="1" noTextEdit="1"/>
          </p:cNvSpPr>
          <p:nvPr/>
        </p:nvSpPr>
        <p:spPr bwMode="auto">
          <a:xfrm>
            <a:off x="4951413" y="4905375"/>
            <a:ext cx="576262" cy="4873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Monotype Corsiva"/>
              </a:rPr>
              <a:t>28</a:t>
            </a:r>
          </a:p>
        </p:txBody>
      </p:sp>
      <p:sp>
        <p:nvSpPr>
          <p:cNvPr id="197731" name="AutoShape 135"/>
          <p:cNvSpPr>
            <a:spLocks noChangeArrowheads="1"/>
          </p:cNvSpPr>
          <p:nvPr/>
        </p:nvSpPr>
        <p:spPr bwMode="auto">
          <a:xfrm>
            <a:off x="4603750" y="3859213"/>
            <a:ext cx="1295400" cy="79216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97732" name="WordArt 136"/>
          <p:cNvSpPr>
            <a:spLocks noChangeArrowheads="1" noChangeShapeType="1" noTextEdit="1"/>
          </p:cNvSpPr>
          <p:nvPr/>
        </p:nvSpPr>
        <p:spPr bwMode="auto">
          <a:xfrm>
            <a:off x="4964113" y="4003675"/>
            <a:ext cx="576262" cy="4873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Monotype Corsiva"/>
              </a:rPr>
              <a:t>22</a:t>
            </a:r>
          </a:p>
        </p:txBody>
      </p:sp>
      <p:sp>
        <p:nvSpPr>
          <p:cNvPr id="197733" name="AutoShape 138"/>
          <p:cNvSpPr>
            <a:spLocks noChangeArrowheads="1"/>
          </p:cNvSpPr>
          <p:nvPr/>
        </p:nvSpPr>
        <p:spPr bwMode="auto">
          <a:xfrm>
            <a:off x="4629150" y="2995613"/>
            <a:ext cx="1295400" cy="79216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97734" name="WordArt 139"/>
          <p:cNvSpPr>
            <a:spLocks noChangeArrowheads="1" noChangeShapeType="1" noTextEdit="1"/>
          </p:cNvSpPr>
          <p:nvPr/>
        </p:nvSpPr>
        <p:spPr bwMode="auto">
          <a:xfrm>
            <a:off x="4989513" y="3140075"/>
            <a:ext cx="576262" cy="4873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Monotype Corsiva"/>
              </a:rPr>
              <a:t>16</a:t>
            </a:r>
          </a:p>
        </p:txBody>
      </p:sp>
      <p:sp>
        <p:nvSpPr>
          <p:cNvPr id="197735" name="AutoShape 141"/>
          <p:cNvSpPr>
            <a:spLocks noChangeArrowheads="1"/>
          </p:cNvSpPr>
          <p:nvPr/>
        </p:nvSpPr>
        <p:spPr bwMode="auto">
          <a:xfrm>
            <a:off x="565150" y="2119313"/>
            <a:ext cx="1295400" cy="79216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97736" name="WordArt 142"/>
          <p:cNvSpPr>
            <a:spLocks noChangeArrowheads="1" noChangeShapeType="1" noTextEdit="1"/>
          </p:cNvSpPr>
          <p:nvPr/>
        </p:nvSpPr>
        <p:spPr bwMode="auto">
          <a:xfrm>
            <a:off x="925513" y="2263775"/>
            <a:ext cx="576262" cy="4873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Monotype Corsiva"/>
              </a:rPr>
              <a:t>7</a:t>
            </a:r>
          </a:p>
        </p:txBody>
      </p:sp>
      <p:sp>
        <p:nvSpPr>
          <p:cNvPr id="197737" name="AutoShape 144"/>
          <p:cNvSpPr>
            <a:spLocks noChangeArrowheads="1"/>
          </p:cNvSpPr>
          <p:nvPr/>
        </p:nvSpPr>
        <p:spPr bwMode="auto">
          <a:xfrm>
            <a:off x="1924050" y="2132013"/>
            <a:ext cx="1295400" cy="79216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97738" name="WordArt 145"/>
          <p:cNvSpPr>
            <a:spLocks noChangeArrowheads="1" noChangeShapeType="1" noTextEdit="1"/>
          </p:cNvSpPr>
          <p:nvPr/>
        </p:nvSpPr>
        <p:spPr bwMode="auto">
          <a:xfrm>
            <a:off x="2284413" y="2276475"/>
            <a:ext cx="576262" cy="4873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Monotype Corsiva"/>
              </a:rPr>
              <a:t>8</a:t>
            </a:r>
          </a:p>
        </p:txBody>
      </p:sp>
      <p:sp>
        <p:nvSpPr>
          <p:cNvPr id="197739" name="AutoShape 147"/>
          <p:cNvSpPr>
            <a:spLocks noChangeArrowheads="1"/>
          </p:cNvSpPr>
          <p:nvPr/>
        </p:nvSpPr>
        <p:spPr bwMode="auto">
          <a:xfrm>
            <a:off x="552450" y="3008313"/>
            <a:ext cx="1295400" cy="79216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97740" name="WordArt 148"/>
          <p:cNvSpPr>
            <a:spLocks noChangeArrowheads="1" noChangeShapeType="1" noTextEdit="1"/>
          </p:cNvSpPr>
          <p:nvPr/>
        </p:nvSpPr>
        <p:spPr bwMode="auto">
          <a:xfrm>
            <a:off x="912813" y="3152775"/>
            <a:ext cx="576262" cy="4873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Monotype Corsiva"/>
              </a:rPr>
              <a:t>13</a:t>
            </a:r>
          </a:p>
        </p:txBody>
      </p:sp>
      <p:sp>
        <p:nvSpPr>
          <p:cNvPr id="65686" name="AutoShape 150"/>
          <p:cNvSpPr>
            <a:spLocks noChangeArrowheads="1"/>
          </p:cNvSpPr>
          <p:nvPr/>
        </p:nvSpPr>
        <p:spPr bwMode="auto">
          <a:xfrm>
            <a:off x="1911350" y="2957513"/>
            <a:ext cx="1295400" cy="79216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97742" name="WordArt 151"/>
          <p:cNvSpPr>
            <a:spLocks noChangeArrowheads="1" noChangeShapeType="1" noTextEdit="1"/>
          </p:cNvSpPr>
          <p:nvPr/>
        </p:nvSpPr>
        <p:spPr bwMode="auto">
          <a:xfrm>
            <a:off x="2271713" y="3101975"/>
            <a:ext cx="576262" cy="4873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Monotype Corsiva"/>
              </a:rPr>
              <a:t>14</a:t>
            </a:r>
          </a:p>
        </p:txBody>
      </p:sp>
      <p:sp>
        <p:nvSpPr>
          <p:cNvPr id="65689" name="AutoShape 153"/>
          <p:cNvSpPr>
            <a:spLocks noChangeArrowheads="1"/>
          </p:cNvSpPr>
          <p:nvPr/>
        </p:nvSpPr>
        <p:spPr bwMode="auto">
          <a:xfrm>
            <a:off x="552450" y="3833813"/>
            <a:ext cx="1295400" cy="79216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97744" name="WordArt 154"/>
          <p:cNvSpPr>
            <a:spLocks noChangeArrowheads="1" noChangeShapeType="1" noTextEdit="1"/>
          </p:cNvSpPr>
          <p:nvPr/>
        </p:nvSpPr>
        <p:spPr bwMode="auto">
          <a:xfrm>
            <a:off x="912813" y="3978275"/>
            <a:ext cx="576262" cy="4873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Monotype Corsiva"/>
              </a:rPr>
              <a:t>19</a:t>
            </a:r>
          </a:p>
        </p:txBody>
      </p:sp>
      <p:sp>
        <p:nvSpPr>
          <p:cNvPr id="65692" name="AutoShape 156"/>
          <p:cNvSpPr>
            <a:spLocks noChangeArrowheads="1"/>
          </p:cNvSpPr>
          <p:nvPr/>
        </p:nvSpPr>
        <p:spPr bwMode="auto">
          <a:xfrm>
            <a:off x="1936750" y="3821113"/>
            <a:ext cx="1295400" cy="79216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97746" name="WordArt 157"/>
          <p:cNvSpPr>
            <a:spLocks noChangeArrowheads="1" noChangeShapeType="1" noTextEdit="1"/>
          </p:cNvSpPr>
          <p:nvPr/>
        </p:nvSpPr>
        <p:spPr bwMode="auto">
          <a:xfrm>
            <a:off x="2297113" y="3965575"/>
            <a:ext cx="576262" cy="4873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Monotype Corsiva"/>
              </a:rPr>
              <a:t>20</a:t>
            </a:r>
          </a:p>
        </p:txBody>
      </p:sp>
      <p:sp>
        <p:nvSpPr>
          <p:cNvPr id="197747" name="AutoShape 159"/>
          <p:cNvSpPr>
            <a:spLocks noChangeArrowheads="1"/>
          </p:cNvSpPr>
          <p:nvPr/>
        </p:nvSpPr>
        <p:spPr bwMode="auto">
          <a:xfrm>
            <a:off x="527050" y="4672013"/>
            <a:ext cx="1295400" cy="79216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97748" name="WordArt 160"/>
          <p:cNvSpPr>
            <a:spLocks noChangeArrowheads="1" noChangeShapeType="1" noTextEdit="1"/>
          </p:cNvSpPr>
          <p:nvPr/>
        </p:nvSpPr>
        <p:spPr bwMode="auto">
          <a:xfrm>
            <a:off x="887413" y="4816475"/>
            <a:ext cx="576262" cy="4873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Monotype Corsiva"/>
              </a:rPr>
              <a:t>25</a:t>
            </a:r>
          </a:p>
        </p:txBody>
      </p:sp>
      <p:sp>
        <p:nvSpPr>
          <p:cNvPr id="65698" name="AutoShape 162"/>
          <p:cNvSpPr>
            <a:spLocks noChangeArrowheads="1"/>
          </p:cNvSpPr>
          <p:nvPr/>
        </p:nvSpPr>
        <p:spPr bwMode="auto">
          <a:xfrm>
            <a:off x="1911350" y="4710113"/>
            <a:ext cx="1295400" cy="79216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97750" name="WordArt 163"/>
          <p:cNvSpPr>
            <a:spLocks noChangeArrowheads="1" noChangeShapeType="1" noTextEdit="1"/>
          </p:cNvSpPr>
          <p:nvPr/>
        </p:nvSpPr>
        <p:spPr bwMode="auto">
          <a:xfrm>
            <a:off x="2271713" y="4854575"/>
            <a:ext cx="576262" cy="4873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Monotype Corsiva"/>
              </a:rPr>
              <a:t>26</a:t>
            </a:r>
          </a:p>
        </p:txBody>
      </p:sp>
      <p:sp>
        <p:nvSpPr>
          <p:cNvPr id="65701" name="AutoShape 165"/>
          <p:cNvSpPr>
            <a:spLocks noChangeArrowheads="1"/>
          </p:cNvSpPr>
          <p:nvPr/>
        </p:nvSpPr>
        <p:spPr bwMode="auto">
          <a:xfrm>
            <a:off x="527050" y="5561013"/>
            <a:ext cx="1295400" cy="79216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97752" name="WordArt 166"/>
          <p:cNvSpPr>
            <a:spLocks noChangeArrowheads="1" noChangeShapeType="1" noTextEdit="1"/>
          </p:cNvSpPr>
          <p:nvPr/>
        </p:nvSpPr>
        <p:spPr bwMode="auto">
          <a:xfrm>
            <a:off x="887413" y="5705475"/>
            <a:ext cx="576262" cy="4873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Monotype Corsiva"/>
              </a:rPr>
              <a:t>31</a:t>
            </a:r>
          </a:p>
        </p:txBody>
      </p:sp>
      <p:sp>
        <p:nvSpPr>
          <p:cNvPr id="197753" name="AutoShape 168"/>
          <p:cNvSpPr>
            <a:spLocks noChangeArrowheads="1"/>
          </p:cNvSpPr>
          <p:nvPr/>
        </p:nvSpPr>
        <p:spPr bwMode="auto">
          <a:xfrm>
            <a:off x="3244850" y="4748213"/>
            <a:ext cx="1295400" cy="79216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97754" name="WordArt 169"/>
          <p:cNvSpPr>
            <a:spLocks noChangeArrowheads="1" noChangeShapeType="1" noTextEdit="1"/>
          </p:cNvSpPr>
          <p:nvPr/>
        </p:nvSpPr>
        <p:spPr bwMode="auto">
          <a:xfrm>
            <a:off x="3605213" y="4892675"/>
            <a:ext cx="576262" cy="4873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Monotype Corsiva"/>
              </a:rPr>
              <a:t>27</a:t>
            </a:r>
          </a:p>
        </p:txBody>
      </p:sp>
      <p:sp>
        <p:nvSpPr>
          <p:cNvPr id="197755" name="AutoShape 171"/>
          <p:cNvSpPr>
            <a:spLocks noChangeArrowheads="1"/>
          </p:cNvSpPr>
          <p:nvPr/>
        </p:nvSpPr>
        <p:spPr bwMode="auto">
          <a:xfrm>
            <a:off x="1936750" y="5561013"/>
            <a:ext cx="1295400" cy="79216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97756" name="WordArt 172"/>
          <p:cNvSpPr>
            <a:spLocks noChangeArrowheads="1" noChangeShapeType="1" noTextEdit="1"/>
          </p:cNvSpPr>
          <p:nvPr/>
        </p:nvSpPr>
        <p:spPr bwMode="auto">
          <a:xfrm>
            <a:off x="2297113" y="5705475"/>
            <a:ext cx="576262" cy="4873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Monotype Corsiva"/>
              </a:rPr>
              <a:t>32</a:t>
            </a:r>
          </a:p>
        </p:txBody>
      </p:sp>
      <p:sp>
        <p:nvSpPr>
          <p:cNvPr id="65710" name="AutoShape 174"/>
          <p:cNvSpPr>
            <a:spLocks noChangeArrowheads="1"/>
          </p:cNvSpPr>
          <p:nvPr/>
        </p:nvSpPr>
        <p:spPr bwMode="auto">
          <a:xfrm>
            <a:off x="3270250" y="5573713"/>
            <a:ext cx="1295400" cy="79216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97758" name="WordArt 175"/>
          <p:cNvSpPr>
            <a:spLocks noChangeArrowheads="1" noChangeShapeType="1" noTextEdit="1"/>
          </p:cNvSpPr>
          <p:nvPr/>
        </p:nvSpPr>
        <p:spPr bwMode="auto">
          <a:xfrm>
            <a:off x="3630613" y="5718175"/>
            <a:ext cx="576262" cy="4873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Monotype Corsiva"/>
              </a:rPr>
              <a:t>33</a:t>
            </a:r>
          </a:p>
        </p:txBody>
      </p:sp>
      <p:sp>
        <p:nvSpPr>
          <p:cNvPr id="65713" name="Oval 177"/>
          <p:cNvSpPr>
            <a:spLocks noChangeArrowheads="1"/>
          </p:cNvSpPr>
          <p:nvPr/>
        </p:nvSpPr>
        <p:spPr bwMode="auto">
          <a:xfrm>
            <a:off x="395288" y="260350"/>
            <a:ext cx="360362" cy="360363"/>
          </a:xfrm>
          <a:prstGeom prst="ellipse">
            <a:avLst/>
          </a:prstGeom>
          <a:solidFill>
            <a:srgbClr val="0099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5714" name="Oval 178"/>
          <p:cNvSpPr>
            <a:spLocks noChangeArrowheads="1"/>
          </p:cNvSpPr>
          <p:nvPr/>
        </p:nvSpPr>
        <p:spPr bwMode="auto">
          <a:xfrm>
            <a:off x="996950" y="255588"/>
            <a:ext cx="360363" cy="360362"/>
          </a:xfrm>
          <a:prstGeom prst="ellipse">
            <a:avLst/>
          </a:prstGeom>
          <a:solidFill>
            <a:srgbClr val="0099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5715" name="Oval 179"/>
          <p:cNvSpPr>
            <a:spLocks noChangeArrowheads="1"/>
          </p:cNvSpPr>
          <p:nvPr/>
        </p:nvSpPr>
        <p:spPr bwMode="auto">
          <a:xfrm>
            <a:off x="1649413" y="242888"/>
            <a:ext cx="360362" cy="360362"/>
          </a:xfrm>
          <a:prstGeom prst="ellipse">
            <a:avLst/>
          </a:prstGeom>
          <a:solidFill>
            <a:srgbClr val="0099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5716" name="Oval 180"/>
          <p:cNvSpPr>
            <a:spLocks noChangeArrowheads="1"/>
          </p:cNvSpPr>
          <p:nvPr/>
        </p:nvSpPr>
        <p:spPr bwMode="auto">
          <a:xfrm>
            <a:off x="2192338" y="244475"/>
            <a:ext cx="360362" cy="360363"/>
          </a:xfrm>
          <a:prstGeom prst="ellipse">
            <a:avLst/>
          </a:prstGeom>
          <a:solidFill>
            <a:srgbClr val="0099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5717" name="Oval 181"/>
          <p:cNvSpPr>
            <a:spLocks noChangeArrowheads="1"/>
          </p:cNvSpPr>
          <p:nvPr/>
        </p:nvSpPr>
        <p:spPr bwMode="auto">
          <a:xfrm>
            <a:off x="2689225" y="258763"/>
            <a:ext cx="360363" cy="360362"/>
          </a:xfrm>
          <a:prstGeom prst="ellipse">
            <a:avLst/>
          </a:prstGeom>
          <a:solidFill>
            <a:srgbClr val="0099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82" name="44  R3 10 Second Countdown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6560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6560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6560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0" dur="2000" fill="hold"/>
                                        <p:tgtEl>
                                          <p:spTgt spid="656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  <p:set>
                                      <p:cBhvr>
                                        <p:cTn id="11" dur="2000" fill="hold"/>
                                        <p:tgtEl>
                                          <p:spTgt spid="656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" dur="2000" fill="hold"/>
                                        <p:tgtEl>
                                          <p:spTgt spid="656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4" dur="2000" fill="hold"/>
                                        <p:tgtEl>
                                          <p:spTgt spid="6568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  <p:set>
                                      <p:cBhvr>
                                        <p:cTn id="15" dur="2000" fill="hold"/>
                                        <p:tgtEl>
                                          <p:spTgt spid="6568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" dur="2000" fill="hold"/>
                                        <p:tgtEl>
                                          <p:spTgt spid="6568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8" dur="2000" fill="hold"/>
                                        <p:tgtEl>
                                          <p:spTgt spid="6566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  <p:set>
                                      <p:cBhvr>
                                        <p:cTn id="19" dur="2000" fill="hold"/>
                                        <p:tgtEl>
                                          <p:spTgt spid="6566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" dur="2000" fill="hold"/>
                                        <p:tgtEl>
                                          <p:spTgt spid="6566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2" dur="2000" fill="hold"/>
                                        <p:tgtEl>
                                          <p:spTgt spid="6570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  <p:set>
                                      <p:cBhvr>
                                        <p:cTn id="23" dur="2000" fill="hold"/>
                                        <p:tgtEl>
                                          <p:spTgt spid="6570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" dur="2000" fill="hold"/>
                                        <p:tgtEl>
                                          <p:spTgt spid="6570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6" dur="2000" fill="hold"/>
                                        <p:tgtEl>
                                          <p:spTgt spid="656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27" dur="2000" fill="hold"/>
                                        <p:tgtEl>
                                          <p:spTgt spid="656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8" dur="2000" fill="hold"/>
                                        <p:tgtEl>
                                          <p:spTgt spid="656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0" dur="2000" fill="hold"/>
                                        <p:tgtEl>
                                          <p:spTgt spid="6566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31" dur="2000" fill="hold"/>
                                        <p:tgtEl>
                                          <p:spTgt spid="6566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2" dur="2000" fill="hold"/>
                                        <p:tgtEl>
                                          <p:spTgt spid="6566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4" dur="2000" fill="hold"/>
                                        <p:tgtEl>
                                          <p:spTgt spid="6565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35" dur="2000" fill="hold"/>
                                        <p:tgtEl>
                                          <p:spTgt spid="6565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2000" fill="hold"/>
                                        <p:tgtEl>
                                          <p:spTgt spid="6565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8" dur="2000" fill="hold"/>
                                        <p:tgtEl>
                                          <p:spTgt spid="6569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39" dur="2000" fill="hold"/>
                                        <p:tgtEl>
                                          <p:spTgt spid="6569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0" dur="2000" fill="hold"/>
                                        <p:tgtEl>
                                          <p:spTgt spid="6569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2" dur="2000" fill="hold"/>
                                        <p:tgtEl>
                                          <p:spTgt spid="6565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43" dur="2000" fill="hold"/>
                                        <p:tgtEl>
                                          <p:spTgt spid="6565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4" dur="2000" fill="hold"/>
                                        <p:tgtEl>
                                          <p:spTgt spid="6565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6" dur="2000" fill="hold"/>
                                        <p:tgtEl>
                                          <p:spTgt spid="656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00FF"/>
                                      </p:to>
                                    </p:animClr>
                                    <p:set>
                                      <p:cBhvr>
                                        <p:cTn id="47" dur="2000" fill="hold"/>
                                        <p:tgtEl>
                                          <p:spTgt spid="656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8" dur="2000" fill="hold"/>
                                        <p:tgtEl>
                                          <p:spTgt spid="6562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0" dur="2000" fill="hold"/>
                                        <p:tgtEl>
                                          <p:spTgt spid="656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00FF"/>
                                      </p:to>
                                    </p:animClr>
                                    <p:set>
                                      <p:cBhvr>
                                        <p:cTn id="51" dur="2000" fill="hold"/>
                                        <p:tgtEl>
                                          <p:spTgt spid="656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2" dur="2000" fill="hold"/>
                                        <p:tgtEl>
                                          <p:spTgt spid="656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4" dur="2000" fill="hold"/>
                                        <p:tgtEl>
                                          <p:spTgt spid="656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00FF"/>
                                      </p:to>
                                    </p:animClr>
                                    <p:set>
                                      <p:cBhvr>
                                        <p:cTn id="55" dur="2000" fill="hold"/>
                                        <p:tgtEl>
                                          <p:spTgt spid="656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6" dur="2000" fill="hold"/>
                                        <p:tgtEl>
                                          <p:spTgt spid="6564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8" dur="2000" fill="hold"/>
                                        <p:tgtEl>
                                          <p:spTgt spid="6568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00FF"/>
                                      </p:to>
                                    </p:animClr>
                                    <p:set>
                                      <p:cBhvr>
                                        <p:cTn id="59" dur="2000" fill="hold"/>
                                        <p:tgtEl>
                                          <p:spTgt spid="6568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0" dur="2000" fill="hold"/>
                                        <p:tgtEl>
                                          <p:spTgt spid="6568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2" dur="2000" fill="hold"/>
                                        <p:tgtEl>
                                          <p:spTgt spid="6569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00FF"/>
                                      </p:to>
                                    </p:animClr>
                                    <p:set>
                                      <p:cBhvr>
                                        <p:cTn id="63" dur="2000" fill="hold"/>
                                        <p:tgtEl>
                                          <p:spTgt spid="6569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4" dur="2000" fill="hold"/>
                                        <p:tgtEl>
                                          <p:spTgt spid="6569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000"/>
                            </p:stCondLst>
                            <p:childTnLst>
                              <p:par>
                                <p:cTn id="66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5)">
                                      <p:cBhvr>
                                        <p:cTn id="67" dur="34390" fill="hold"/>
                                        <p:tgtEl>
                                          <p:spTgt spid="8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6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657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657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657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3000"/>
                            </p:stCondLst>
                            <p:childTnLst>
                              <p:par>
                                <p:cTn id="74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657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657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657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4000"/>
                            </p:stCondLst>
                            <p:childTnLst>
                              <p:par>
                                <p:cTn id="8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657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657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657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000"/>
                            </p:stCondLst>
                            <p:childTnLst>
                              <p:par>
                                <p:cTn id="86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657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657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657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6000"/>
                            </p:stCondLst>
                            <p:childTnLst>
                              <p:par>
                                <p:cTn id="92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657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657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657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9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2"/>
                </p:tgtEl>
              </p:cMediaNode>
            </p:audio>
          </p:childTnLst>
        </p:cTn>
      </p:par>
    </p:tnLst>
    <p:bldLst>
      <p:bldP spid="65713" grpId="0" animBg="1"/>
      <p:bldP spid="65715" grpId="0" animBg="1"/>
      <p:bldP spid="65716" grpId="0" animBg="1"/>
      <p:bldP spid="6571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Нижний колонтитул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www.themegallery.com</a:t>
            </a:r>
          </a:p>
        </p:txBody>
      </p:sp>
      <p:sp>
        <p:nvSpPr>
          <p:cNvPr id="972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>
                <a:solidFill>
                  <a:srgbClr val="FF3809"/>
                </a:solidFill>
              </a:rPr>
              <a:t>ДЕШИФРОВЩИК</a:t>
            </a:r>
            <a:endParaRPr lang="en-US" sz="2000" smtClean="0">
              <a:solidFill>
                <a:srgbClr val="FF3809"/>
              </a:solidFill>
            </a:endParaRPr>
          </a:p>
        </p:txBody>
      </p:sp>
      <p:sp>
        <p:nvSpPr>
          <p:cNvPr id="97283" name="Puzzle3"/>
          <p:cNvSpPr>
            <a:spLocks noEditPoints="1" noChangeArrowheads="1"/>
          </p:cNvSpPr>
          <p:nvPr/>
        </p:nvSpPr>
        <p:spPr bwMode="gray">
          <a:xfrm>
            <a:off x="4514850" y="1447800"/>
            <a:ext cx="1736725" cy="2325688"/>
          </a:xfrm>
          <a:custGeom>
            <a:avLst/>
            <a:gdLst>
              <a:gd name="T0" fmla="*/ 10391 w 21600"/>
              <a:gd name="T1" fmla="*/ 15806 h 21600"/>
              <a:gd name="T2" fmla="*/ 20551 w 21600"/>
              <a:gd name="T3" fmla="*/ 21088 h 21600"/>
              <a:gd name="T4" fmla="*/ 13180 w 21600"/>
              <a:gd name="T5" fmla="*/ 13801 h 21600"/>
              <a:gd name="T6" fmla="*/ 20551 w 21600"/>
              <a:gd name="T7" fmla="*/ 7025 h 21600"/>
              <a:gd name="T8" fmla="*/ 10500 w 21600"/>
              <a:gd name="T9" fmla="*/ 52 h 21600"/>
              <a:gd name="T10" fmla="*/ 692 w 21600"/>
              <a:gd name="T11" fmla="*/ 6802 h 21600"/>
              <a:gd name="T12" fmla="*/ 8064 w 21600"/>
              <a:gd name="T13" fmla="*/ 13526 h 21600"/>
              <a:gd name="T14" fmla="*/ 692 w 21600"/>
              <a:gd name="T15" fmla="*/ 21088 h 21600"/>
              <a:gd name="T16" fmla="*/ 2273 w 21600"/>
              <a:gd name="T17" fmla="*/ 7719 h 21600"/>
              <a:gd name="T18" fmla="*/ 19149 w 21600"/>
              <a:gd name="T19" fmla="*/ 202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6625" y="20892"/>
                </a:moveTo>
                <a:lnTo>
                  <a:pt x="7105" y="21023"/>
                </a:lnTo>
                <a:lnTo>
                  <a:pt x="7513" y="21088"/>
                </a:lnTo>
                <a:lnTo>
                  <a:pt x="7922" y="21115"/>
                </a:lnTo>
                <a:lnTo>
                  <a:pt x="8242" y="21115"/>
                </a:lnTo>
                <a:lnTo>
                  <a:pt x="8544" y="21062"/>
                </a:lnTo>
                <a:lnTo>
                  <a:pt x="8810" y="20997"/>
                </a:lnTo>
                <a:lnTo>
                  <a:pt x="9023" y="20892"/>
                </a:lnTo>
                <a:lnTo>
                  <a:pt x="9148" y="20761"/>
                </a:lnTo>
                <a:lnTo>
                  <a:pt x="9290" y="20616"/>
                </a:lnTo>
                <a:lnTo>
                  <a:pt x="9361" y="20459"/>
                </a:lnTo>
                <a:lnTo>
                  <a:pt x="9396" y="20289"/>
                </a:lnTo>
                <a:lnTo>
                  <a:pt x="9396" y="20092"/>
                </a:lnTo>
                <a:lnTo>
                  <a:pt x="9325" y="19909"/>
                </a:lnTo>
                <a:lnTo>
                  <a:pt x="9219" y="19738"/>
                </a:lnTo>
                <a:lnTo>
                  <a:pt x="9094" y="19555"/>
                </a:lnTo>
                <a:lnTo>
                  <a:pt x="8917" y="19384"/>
                </a:lnTo>
                <a:lnTo>
                  <a:pt x="8650" y="19162"/>
                </a:lnTo>
                <a:lnTo>
                  <a:pt x="8437" y="18900"/>
                </a:lnTo>
                <a:lnTo>
                  <a:pt x="8277" y="18624"/>
                </a:lnTo>
                <a:lnTo>
                  <a:pt x="8135" y="18349"/>
                </a:lnTo>
                <a:lnTo>
                  <a:pt x="8028" y="18048"/>
                </a:lnTo>
                <a:lnTo>
                  <a:pt x="7993" y="17746"/>
                </a:lnTo>
                <a:lnTo>
                  <a:pt x="7993" y="17471"/>
                </a:lnTo>
                <a:lnTo>
                  <a:pt x="8028" y="17169"/>
                </a:lnTo>
                <a:lnTo>
                  <a:pt x="8135" y="16920"/>
                </a:lnTo>
                <a:lnTo>
                  <a:pt x="8277" y="16671"/>
                </a:lnTo>
                <a:lnTo>
                  <a:pt x="8366" y="16540"/>
                </a:lnTo>
                <a:lnTo>
                  <a:pt x="8473" y="16409"/>
                </a:lnTo>
                <a:lnTo>
                  <a:pt x="8615" y="16317"/>
                </a:lnTo>
                <a:lnTo>
                  <a:pt x="8739" y="16213"/>
                </a:lnTo>
                <a:lnTo>
                  <a:pt x="8881" y="16134"/>
                </a:lnTo>
                <a:lnTo>
                  <a:pt x="9059" y="16055"/>
                </a:lnTo>
                <a:lnTo>
                  <a:pt x="9254" y="15990"/>
                </a:lnTo>
                <a:lnTo>
                  <a:pt x="9432" y="15911"/>
                </a:lnTo>
                <a:lnTo>
                  <a:pt x="9663" y="15885"/>
                </a:lnTo>
                <a:lnTo>
                  <a:pt x="9876" y="15833"/>
                </a:lnTo>
                <a:lnTo>
                  <a:pt x="10142" y="15806"/>
                </a:lnTo>
                <a:lnTo>
                  <a:pt x="10391" y="15806"/>
                </a:lnTo>
                <a:lnTo>
                  <a:pt x="10728" y="15806"/>
                </a:lnTo>
                <a:lnTo>
                  <a:pt x="10995" y="15806"/>
                </a:lnTo>
                <a:lnTo>
                  <a:pt x="11279" y="15833"/>
                </a:lnTo>
                <a:lnTo>
                  <a:pt x="11546" y="15885"/>
                </a:lnTo>
                <a:lnTo>
                  <a:pt x="11776" y="15937"/>
                </a:lnTo>
                <a:lnTo>
                  <a:pt x="12025" y="15990"/>
                </a:lnTo>
                <a:lnTo>
                  <a:pt x="12221" y="16055"/>
                </a:lnTo>
                <a:lnTo>
                  <a:pt x="12434" y="16134"/>
                </a:lnTo>
                <a:lnTo>
                  <a:pt x="12611" y="16213"/>
                </a:lnTo>
                <a:lnTo>
                  <a:pt x="12771" y="16317"/>
                </a:lnTo>
                <a:lnTo>
                  <a:pt x="12913" y="16409"/>
                </a:lnTo>
                <a:lnTo>
                  <a:pt x="13038" y="16514"/>
                </a:lnTo>
                <a:lnTo>
                  <a:pt x="13251" y="16737"/>
                </a:lnTo>
                <a:lnTo>
                  <a:pt x="13428" y="16986"/>
                </a:lnTo>
                <a:lnTo>
                  <a:pt x="13517" y="17248"/>
                </a:lnTo>
                <a:lnTo>
                  <a:pt x="13588" y="17523"/>
                </a:lnTo>
                <a:lnTo>
                  <a:pt x="13588" y="17799"/>
                </a:lnTo>
                <a:lnTo>
                  <a:pt x="13517" y="18074"/>
                </a:lnTo>
                <a:lnTo>
                  <a:pt x="13428" y="18323"/>
                </a:lnTo>
                <a:lnTo>
                  <a:pt x="13286" y="18572"/>
                </a:lnTo>
                <a:lnTo>
                  <a:pt x="13109" y="18808"/>
                </a:lnTo>
                <a:lnTo>
                  <a:pt x="12878" y="19031"/>
                </a:lnTo>
                <a:lnTo>
                  <a:pt x="12434" y="19411"/>
                </a:lnTo>
                <a:lnTo>
                  <a:pt x="12132" y="19738"/>
                </a:lnTo>
                <a:lnTo>
                  <a:pt x="12025" y="19856"/>
                </a:lnTo>
                <a:lnTo>
                  <a:pt x="11919" y="20014"/>
                </a:lnTo>
                <a:lnTo>
                  <a:pt x="11883" y="20132"/>
                </a:lnTo>
                <a:lnTo>
                  <a:pt x="11883" y="20263"/>
                </a:lnTo>
                <a:lnTo>
                  <a:pt x="11883" y="20394"/>
                </a:lnTo>
                <a:lnTo>
                  <a:pt x="11954" y="20485"/>
                </a:lnTo>
                <a:lnTo>
                  <a:pt x="12061" y="20590"/>
                </a:lnTo>
                <a:lnTo>
                  <a:pt x="12185" y="20695"/>
                </a:lnTo>
                <a:lnTo>
                  <a:pt x="12327" y="20787"/>
                </a:lnTo>
                <a:lnTo>
                  <a:pt x="12540" y="20892"/>
                </a:lnTo>
                <a:lnTo>
                  <a:pt x="12771" y="20997"/>
                </a:lnTo>
                <a:lnTo>
                  <a:pt x="13073" y="21088"/>
                </a:lnTo>
                <a:lnTo>
                  <a:pt x="13428" y="21193"/>
                </a:lnTo>
                <a:lnTo>
                  <a:pt x="13873" y="21298"/>
                </a:lnTo>
                <a:lnTo>
                  <a:pt x="14317" y="21390"/>
                </a:lnTo>
                <a:lnTo>
                  <a:pt x="14778" y="21468"/>
                </a:lnTo>
                <a:lnTo>
                  <a:pt x="15294" y="21547"/>
                </a:lnTo>
                <a:lnTo>
                  <a:pt x="15809" y="21600"/>
                </a:lnTo>
                <a:lnTo>
                  <a:pt x="16359" y="21652"/>
                </a:lnTo>
                <a:lnTo>
                  <a:pt x="16875" y="21678"/>
                </a:lnTo>
                <a:lnTo>
                  <a:pt x="17407" y="21678"/>
                </a:lnTo>
                <a:lnTo>
                  <a:pt x="17958" y="21678"/>
                </a:lnTo>
                <a:lnTo>
                  <a:pt x="18473" y="21652"/>
                </a:lnTo>
                <a:lnTo>
                  <a:pt x="18953" y="21573"/>
                </a:lnTo>
                <a:lnTo>
                  <a:pt x="19397" y="21495"/>
                </a:lnTo>
                <a:lnTo>
                  <a:pt x="19841" y="21390"/>
                </a:lnTo>
                <a:lnTo>
                  <a:pt x="20214" y="21272"/>
                </a:lnTo>
                <a:lnTo>
                  <a:pt x="20551" y="21088"/>
                </a:lnTo>
                <a:lnTo>
                  <a:pt x="20480" y="20787"/>
                </a:lnTo>
                <a:lnTo>
                  <a:pt x="20409" y="20485"/>
                </a:lnTo>
                <a:lnTo>
                  <a:pt x="20356" y="20158"/>
                </a:lnTo>
                <a:lnTo>
                  <a:pt x="20356" y="19804"/>
                </a:lnTo>
                <a:lnTo>
                  <a:pt x="20321" y="19083"/>
                </a:lnTo>
                <a:lnTo>
                  <a:pt x="20356" y="18349"/>
                </a:lnTo>
                <a:lnTo>
                  <a:pt x="20409" y="17641"/>
                </a:lnTo>
                <a:lnTo>
                  <a:pt x="20480" y="17012"/>
                </a:lnTo>
                <a:lnTo>
                  <a:pt x="20551" y="16488"/>
                </a:lnTo>
                <a:lnTo>
                  <a:pt x="20551" y="16055"/>
                </a:lnTo>
                <a:lnTo>
                  <a:pt x="20551" y="15911"/>
                </a:lnTo>
                <a:lnTo>
                  <a:pt x="20445" y="15754"/>
                </a:lnTo>
                <a:lnTo>
                  <a:pt x="20356" y="15610"/>
                </a:lnTo>
                <a:lnTo>
                  <a:pt x="20178" y="15452"/>
                </a:lnTo>
                <a:lnTo>
                  <a:pt x="20001" y="15334"/>
                </a:lnTo>
                <a:lnTo>
                  <a:pt x="19770" y="15230"/>
                </a:lnTo>
                <a:lnTo>
                  <a:pt x="19521" y="15125"/>
                </a:lnTo>
                <a:lnTo>
                  <a:pt x="19290" y="15059"/>
                </a:lnTo>
                <a:lnTo>
                  <a:pt x="19024" y="15007"/>
                </a:lnTo>
                <a:lnTo>
                  <a:pt x="18740" y="14954"/>
                </a:lnTo>
                <a:lnTo>
                  <a:pt x="18509" y="14954"/>
                </a:lnTo>
                <a:lnTo>
                  <a:pt x="18225" y="14954"/>
                </a:lnTo>
                <a:lnTo>
                  <a:pt x="17994" y="15007"/>
                </a:lnTo>
                <a:lnTo>
                  <a:pt x="17763" y="15085"/>
                </a:lnTo>
                <a:lnTo>
                  <a:pt x="17550" y="15177"/>
                </a:lnTo>
                <a:lnTo>
                  <a:pt x="17372" y="15308"/>
                </a:lnTo>
                <a:lnTo>
                  <a:pt x="17176" y="15426"/>
                </a:lnTo>
                <a:lnTo>
                  <a:pt x="16928" y="15557"/>
                </a:lnTo>
                <a:lnTo>
                  <a:pt x="16661" y="15636"/>
                </a:lnTo>
                <a:lnTo>
                  <a:pt x="16359" y="15688"/>
                </a:lnTo>
                <a:lnTo>
                  <a:pt x="16022" y="15715"/>
                </a:lnTo>
                <a:lnTo>
                  <a:pt x="15667" y="15688"/>
                </a:lnTo>
                <a:lnTo>
                  <a:pt x="15294" y="15662"/>
                </a:lnTo>
                <a:lnTo>
                  <a:pt x="14956" y="15583"/>
                </a:lnTo>
                <a:lnTo>
                  <a:pt x="14619" y="15479"/>
                </a:lnTo>
                <a:lnTo>
                  <a:pt x="14281" y="15334"/>
                </a:lnTo>
                <a:lnTo>
                  <a:pt x="13961" y="15177"/>
                </a:lnTo>
                <a:lnTo>
                  <a:pt x="13695" y="14981"/>
                </a:lnTo>
                <a:lnTo>
                  <a:pt x="13588" y="14850"/>
                </a:lnTo>
                <a:lnTo>
                  <a:pt x="13482" y="14732"/>
                </a:lnTo>
                <a:lnTo>
                  <a:pt x="13393" y="14600"/>
                </a:lnTo>
                <a:lnTo>
                  <a:pt x="13322" y="14456"/>
                </a:lnTo>
                <a:lnTo>
                  <a:pt x="13251" y="14299"/>
                </a:lnTo>
                <a:lnTo>
                  <a:pt x="13215" y="14155"/>
                </a:lnTo>
                <a:lnTo>
                  <a:pt x="13180" y="13971"/>
                </a:lnTo>
                <a:lnTo>
                  <a:pt x="13180" y="13801"/>
                </a:lnTo>
                <a:lnTo>
                  <a:pt x="13180" y="13591"/>
                </a:lnTo>
                <a:lnTo>
                  <a:pt x="13215" y="13395"/>
                </a:lnTo>
                <a:lnTo>
                  <a:pt x="13251" y="13198"/>
                </a:lnTo>
                <a:lnTo>
                  <a:pt x="13322" y="13015"/>
                </a:lnTo>
                <a:lnTo>
                  <a:pt x="13393" y="12870"/>
                </a:lnTo>
                <a:lnTo>
                  <a:pt x="13482" y="12713"/>
                </a:lnTo>
                <a:lnTo>
                  <a:pt x="13588" y="12569"/>
                </a:lnTo>
                <a:lnTo>
                  <a:pt x="13730" y="12438"/>
                </a:lnTo>
                <a:lnTo>
                  <a:pt x="13997" y="12215"/>
                </a:lnTo>
                <a:lnTo>
                  <a:pt x="14334" y="12005"/>
                </a:lnTo>
                <a:lnTo>
                  <a:pt x="14690" y="11861"/>
                </a:lnTo>
                <a:lnTo>
                  <a:pt x="15063" y="11756"/>
                </a:lnTo>
                <a:lnTo>
                  <a:pt x="15436" y="11678"/>
                </a:lnTo>
                <a:lnTo>
                  <a:pt x="15809" y="11638"/>
                </a:lnTo>
                <a:lnTo>
                  <a:pt x="16182" y="11638"/>
                </a:lnTo>
                <a:lnTo>
                  <a:pt x="16555" y="11678"/>
                </a:lnTo>
                <a:lnTo>
                  <a:pt x="16910" y="11730"/>
                </a:lnTo>
                <a:lnTo>
                  <a:pt x="17248" y="11835"/>
                </a:lnTo>
                <a:lnTo>
                  <a:pt x="17514" y="11966"/>
                </a:lnTo>
                <a:lnTo>
                  <a:pt x="17763" y="12110"/>
                </a:lnTo>
                <a:lnTo>
                  <a:pt x="17887" y="12215"/>
                </a:lnTo>
                <a:lnTo>
                  <a:pt x="18065" y="12307"/>
                </a:lnTo>
                <a:lnTo>
                  <a:pt x="18260" y="12412"/>
                </a:lnTo>
                <a:lnTo>
                  <a:pt x="18438" y="12464"/>
                </a:lnTo>
                <a:lnTo>
                  <a:pt x="18669" y="12543"/>
                </a:lnTo>
                <a:lnTo>
                  <a:pt x="18882" y="12569"/>
                </a:lnTo>
                <a:lnTo>
                  <a:pt x="19113" y="12595"/>
                </a:lnTo>
                <a:lnTo>
                  <a:pt x="19361" y="12608"/>
                </a:lnTo>
                <a:lnTo>
                  <a:pt x="19592" y="12608"/>
                </a:lnTo>
                <a:lnTo>
                  <a:pt x="19841" y="12595"/>
                </a:lnTo>
                <a:lnTo>
                  <a:pt x="20072" y="12543"/>
                </a:lnTo>
                <a:lnTo>
                  <a:pt x="20321" y="12490"/>
                </a:lnTo>
                <a:lnTo>
                  <a:pt x="20551" y="12438"/>
                </a:lnTo>
                <a:lnTo>
                  <a:pt x="20800" y="12333"/>
                </a:lnTo>
                <a:lnTo>
                  <a:pt x="20996" y="12241"/>
                </a:lnTo>
                <a:lnTo>
                  <a:pt x="21244" y="12110"/>
                </a:lnTo>
                <a:lnTo>
                  <a:pt x="21298" y="12032"/>
                </a:lnTo>
                <a:lnTo>
                  <a:pt x="21404" y="11966"/>
                </a:lnTo>
                <a:lnTo>
                  <a:pt x="21475" y="11861"/>
                </a:lnTo>
                <a:lnTo>
                  <a:pt x="21511" y="11730"/>
                </a:lnTo>
                <a:lnTo>
                  <a:pt x="21617" y="11481"/>
                </a:lnTo>
                <a:lnTo>
                  <a:pt x="21653" y="11180"/>
                </a:lnTo>
                <a:lnTo>
                  <a:pt x="21653" y="10826"/>
                </a:lnTo>
                <a:lnTo>
                  <a:pt x="21653" y="10472"/>
                </a:lnTo>
                <a:lnTo>
                  <a:pt x="21582" y="10092"/>
                </a:lnTo>
                <a:lnTo>
                  <a:pt x="21511" y="9725"/>
                </a:lnTo>
                <a:lnTo>
                  <a:pt x="21298" y="8912"/>
                </a:lnTo>
                <a:lnTo>
                  <a:pt x="21067" y="8191"/>
                </a:lnTo>
                <a:lnTo>
                  <a:pt x="20800" y="7536"/>
                </a:lnTo>
                <a:lnTo>
                  <a:pt x="20551" y="7025"/>
                </a:lnTo>
                <a:lnTo>
                  <a:pt x="20001" y="7103"/>
                </a:lnTo>
                <a:lnTo>
                  <a:pt x="19432" y="7156"/>
                </a:lnTo>
                <a:lnTo>
                  <a:pt x="18846" y="7208"/>
                </a:lnTo>
                <a:lnTo>
                  <a:pt x="18225" y="7208"/>
                </a:lnTo>
                <a:lnTo>
                  <a:pt x="17656" y="7208"/>
                </a:lnTo>
                <a:lnTo>
                  <a:pt x="17070" y="7182"/>
                </a:lnTo>
                <a:lnTo>
                  <a:pt x="16484" y="7156"/>
                </a:lnTo>
                <a:lnTo>
                  <a:pt x="15986" y="7103"/>
                </a:lnTo>
                <a:lnTo>
                  <a:pt x="14992" y="6999"/>
                </a:lnTo>
                <a:lnTo>
                  <a:pt x="14210" y="6907"/>
                </a:lnTo>
                <a:lnTo>
                  <a:pt x="13695" y="6828"/>
                </a:lnTo>
                <a:lnTo>
                  <a:pt x="13517" y="6802"/>
                </a:lnTo>
                <a:lnTo>
                  <a:pt x="13073" y="6645"/>
                </a:lnTo>
                <a:lnTo>
                  <a:pt x="12700" y="6474"/>
                </a:lnTo>
                <a:lnTo>
                  <a:pt x="12363" y="6304"/>
                </a:lnTo>
                <a:lnTo>
                  <a:pt x="12132" y="6094"/>
                </a:lnTo>
                <a:lnTo>
                  <a:pt x="11919" y="5871"/>
                </a:lnTo>
                <a:lnTo>
                  <a:pt x="11776" y="5649"/>
                </a:lnTo>
                <a:lnTo>
                  <a:pt x="11688" y="5413"/>
                </a:lnTo>
                <a:lnTo>
                  <a:pt x="11617" y="5190"/>
                </a:lnTo>
                <a:lnTo>
                  <a:pt x="11617" y="4941"/>
                </a:lnTo>
                <a:lnTo>
                  <a:pt x="11652" y="4718"/>
                </a:lnTo>
                <a:lnTo>
                  <a:pt x="11723" y="4482"/>
                </a:lnTo>
                <a:lnTo>
                  <a:pt x="11812" y="4285"/>
                </a:lnTo>
                <a:lnTo>
                  <a:pt x="11919" y="4089"/>
                </a:lnTo>
                <a:lnTo>
                  <a:pt x="12096" y="3905"/>
                </a:lnTo>
                <a:lnTo>
                  <a:pt x="12292" y="3735"/>
                </a:lnTo>
                <a:lnTo>
                  <a:pt x="12505" y="3604"/>
                </a:lnTo>
                <a:lnTo>
                  <a:pt x="12700" y="3460"/>
                </a:lnTo>
                <a:lnTo>
                  <a:pt x="12878" y="3250"/>
                </a:lnTo>
                <a:lnTo>
                  <a:pt x="13038" y="3027"/>
                </a:lnTo>
                <a:lnTo>
                  <a:pt x="13180" y="2752"/>
                </a:lnTo>
                <a:lnTo>
                  <a:pt x="13286" y="2477"/>
                </a:lnTo>
                <a:lnTo>
                  <a:pt x="13322" y="2175"/>
                </a:lnTo>
                <a:lnTo>
                  <a:pt x="13357" y="1874"/>
                </a:lnTo>
                <a:lnTo>
                  <a:pt x="13286" y="1572"/>
                </a:lnTo>
                <a:lnTo>
                  <a:pt x="13180" y="1271"/>
                </a:lnTo>
                <a:lnTo>
                  <a:pt x="13038" y="983"/>
                </a:lnTo>
                <a:lnTo>
                  <a:pt x="12949" y="865"/>
                </a:lnTo>
                <a:lnTo>
                  <a:pt x="12807" y="733"/>
                </a:lnTo>
                <a:lnTo>
                  <a:pt x="12665" y="616"/>
                </a:lnTo>
                <a:lnTo>
                  <a:pt x="12505" y="511"/>
                </a:lnTo>
                <a:lnTo>
                  <a:pt x="12327" y="406"/>
                </a:lnTo>
                <a:lnTo>
                  <a:pt x="12132" y="314"/>
                </a:lnTo>
                <a:lnTo>
                  <a:pt x="11883" y="235"/>
                </a:lnTo>
                <a:lnTo>
                  <a:pt x="11652" y="183"/>
                </a:lnTo>
                <a:lnTo>
                  <a:pt x="11368" y="104"/>
                </a:lnTo>
                <a:lnTo>
                  <a:pt x="11101" y="78"/>
                </a:lnTo>
                <a:lnTo>
                  <a:pt x="10800" y="52"/>
                </a:lnTo>
                <a:lnTo>
                  <a:pt x="10444" y="52"/>
                </a:lnTo>
                <a:lnTo>
                  <a:pt x="10142" y="52"/>
                </a:lnTo>
                <a:lnTo>
                  <a:pt x="9840" y="78"/>
                </a:lnTo>
                <a:lnTo>
                  <a:pt x="9574" y="104"/>
                </a:lnTo>
                <a:lnTo>
                  <a:pt x="9325" y="157"/>
                </a:lnTo>
                <a:lnTo>
                  <a:pt x="9094" y="209"/>
                </a:lnTo>
                <a:lnTo>
                  <a:pt x="8846" y="262"/>
                </a:lnTo>
                <a:lnTo>
                  <a:pt x="8650" y="340"/>
                </a:lnTo>
                <a:lnTo>
                  <a:pt x="8437" y="432"/>
                </a:lnTo>
                <a:lnTo>
                  <a:pt x="8277" y="511"/>
                </a:lnTo>
                <a:lnTo>
                  <a:pt x="8100" y="616"/>
                </a:lnTo>
                <a:lnTo>
                  <a:pt x="7957" y="707"/>
                </a:lnTo>
                <a:lnTo>
                  <a:pt x="7833" y="838"/>
                </a:lnTo>
                <a:lnTo>
                  <a:pt x="7620" y="1061"/>
                </a:lnTo>
                <a:lnTo>
                  <a:pt x="7442" y="1336"/>
                </a:lnTo>
                <a:lnTo>
                  <a:pt x="7353" y="1599"/>
                </a:lnTo>
                <a:lnTo>
                  <a:pt x="7318" y="1900"/>
                </a:lnTo>
                <a:lnTo>
                  <a:pt x="7318" y="2175"/>
                </a:lnTo>
                <a:lnTo>
                  <a:pt x="7353" y="2450"/>
                </a:lnTo>
                <a:lnTo>
                  <a:pt x="7442" y="2726"/>
                </a:lnTo>
                <a:lnTo>
                  <a:pt x="7620" y="2975"/>
                </a:lnTo>
                <a:lnTo>
                  <a:pt x="7833" y="3198"/>
                </a:lnTo>
                <a:lnTo>
                  <a:pt x="8064" y="3433"/>
                </a:lnTo>
                <a:lnTo>
                  <a:pt x="8295" y="3630"/>
                </a:lnTo>
                <a:lnTo>
                  <a:pt x="8508" y="3853"/>
                </a:lnTo>
                <a:lnTo>
                  <a:pt x="8686" y="4089"/>
                </a:lnTo>
                <a:lnTo>
                  <a:pt x="8775" y="4312"/>
                </a:lnTo>
                <a:lnTo>
                  <a:pt x="8846" y="4561"/>
                </a:lnTo>
                <a:lnTo>
                  <a:pt x="8846" y="4810"/>
                </a:lnTo>
                <a:lnTo>
                  <a:pt x="8810" y="5059"/>
                </a:lnTo>
                <a:lnTo>
                  <a:pt x="8721" y="5295"/>
                </a:lnTo>
                <a:lnTo>
                  <a:pt x="8579" y="5544"/>
                </a:lnTo>
                <a:lnTo>
                  <a:pt x="8366" y="5766"/>
                </a:lnTo>
                <a:lnTo>
                  <a:pt x="8135" y="5976"/>
                </a:lnTo>
                <a:lnTo>
                  <a:pt x="7833" y="6199"/>
                </a:lnTo>
                <a:lnTo>
                  <a:pt x="7478" y="6369"/>
                </a:lnTo>
                <a:lnTo>
                  <a:pt x="7069" y="6527"/>
                </a:lnTo>
                <a:lnTo>
                  <a:pt x="6590" y="6671"/>
                </a:lnTo>
                <a:lnTo>
                  <a:pt x="6092" y="6802"/>
                </a:lnTo>
                <a:lnTo>
                  <a:pt x="5684" y="6802"/>
                </a:lnTo>
                <a:lnTo>
                  <a:pt x="5133" y="6802"/>
                </a:lnTo>
                <a:lnTo>
                  <a:pt x="4547" y="6802"/>
                </a:lnTo>
                <a:lnTo>
                  <a:pt x="3872" y="6802"/>
                </a:lnTo>
                <a:lnTo>
                  <a:pt x="3144" y="6802"/>
                </a:lnTo>
                <a:lnTo>
                  <a:pt x="2362" y="6802"/>
                </a:lnTo>
                <a:lnTo>
                  <a:pt x="1545" y="6802"/>
                </a:lnTo>
                <a:lnTo>
                  <a:pt x="692" y="6802"/>
                </a:lnTo>
                <a:lnTo>
                  <a:pt x="586" y="7234"/>
                </a:lnTo>
                <a:lnTo>
                  <a:pt x="461" y="7837"/>
                </a:lnTo>
                <a:lnTo>
                  <a:pt x="355" y="8493"/>
                </a:lnTo>
                <a:lnTo>
                  <a:pt x="248" y="9187"/>
                </a:lnTo>
                <a:lnTo>
                  <a:pt x="142" y="9869"/>
                </a:lnTo>
                <a:lnTo>
                  <a:pt x="106" y="10498"/>
                </a:lnTo>
                <a:lnTo>
                  <a:pt x="106" y="10983"/>
                </a:lnTo>
                <a:lnTo>
                  <a:pt x="106" y="11311"/>
                </a:lnTo>
                <a:lnTo>
                  <a:pt x="213" y="11481"/>
                </a:lnTo>
                <a:lnTo>
                  <a:pt x="319" y="11651"/>
                </a:lnTo>
                <a:lnTo>
                  <a:pt x="497" y="11783"/>
                </a:lnTo>
                <a:lnTo>
                  <a:pt x="692" y="11914"/>
                </a:lnTo>
                <a:lnTo>
                  <a:pt x="941" y="12032"/>
                </a:lnTo>
                <a:lnTo>
                  <a:pt x="1207" y="12110"/>
                </a:lnTo>
                <a:lnTo>
                  <a:pt x="1509" y="12189"/>
                </a:lnTo>
                <a:lnTo>
                  <a:pt x="1794" y="12241"/>
                </a:lnTo>
                <a:lnTo>
                  <a:pt x="2131" y="12267"/>
                </a:lnTo>
                <a:lnTo>
                  <a:pt x="2433" y="12281"/>
                </a:lnTo>
                <a:lnTo>
                  <a:pt x="2735" y="12267"/>
                </a:lnTo>
                <a:lnTo>
                  <a:pt x="3055" y="12241"/>
                </a:lnTo>
                <a:lnTo>
                  <a:pt x="3357" y="12189"/>
                </a:lnTo>
                <a:lnTo>
                  <a:pt x="3623" y="12084"/>
                </a:lnTo>
                <a:lnTo>
                  <a:pt x="3872" y="11979"/>
                </a:lnTo>
                <a:lnTo>
                  <a:pt x="4103" y="11861"/>
                </a:lnTo>
                <a:lnTo>
                  <a:pt x="4316" y="11704"/>
                </a:lnTo>
                <a:lnTo>
                  <a:pt x="4582" y="11612"/>
                </a:lnTo>
                <a:lnTo>
                  <a:pt x="4849" y="11533"/>
                </a:lnTo>
                <a:lnTo>
                  <a:pt x="5169" y="11507"/>
                </a:lnTo>
                <a:lnTo>
                  <a:pt x="5506" y="11481"/>
                </a:lnTo>
                <a:lnTo>
                  <a:pt x="5808" y="11507"/>
                </a:lnTo>
                <a:lnTo>
                  <a:pt x="6146" y="11560"/>
                </a:lnTo>
                <a:lnTo>
                  <a:pt x="6501" y="11651"/>
                </a:lnTo>
                <a:lnTo>
                  <a:pt x="6803" y="11783"/>
                </a:lnTo>
                <a:lnTo>
                  <a:pt x="7105" y="11940"/>
                </a:lnTo>
                <a:lnTo>
                  <a:pt x="7353" y="12110"/>
                </a:lnTo>
                <a:lnTo>
                  <a:pt x="7584" y="12333"/>
                </a:lnTo>
                <a:lnTo>
                  <a:pt x="7798" y="12595"/>
                </a:lnTo>
                <a:lnTo>
                  <a:pt x="7922" y="12870"/>
                </a:lnTo>
                <a:lnTo>
                  <a:pt x="8028" y="13198"/>
                </a:lnTo>
                <a:lnTo>
                  <a:pt x="8064" y="13526"/>
                </a:lnTo>
                <a:lnTo>
                  <a:pt x="8028" y="13775"/>
                </a:lnTo>
                <a:lnTo>
                  <a:pt x="7922" y="13998"/>
                </a:lnTo>
                <a:lnTo>
                  <a:pt x="7798" y="14220"/>
                </a:lnTo>
                <a:lnTo>
                  <a:pt x="7584" y="14404"/>
                </a:lnTo>
                <a:lnTo>
                  <a:pt x="7353" y="14574"/>
                </a:lnTo>
                <a:lnTo>
                  <a:pt x="7105" y="14732"/>
                </a:lnTo>
                <a:lnTo>
                  <a:pt x="6803" y="14850"/>
                </a:lnTo>
                <a:lnTo>
                  <a:pt x="6501" y="14954"/>
                </a:lnTo>
                <a:lnTo>
                  <a:pt x="6146" y="15033"/>
                </a:lnTo>
                <a:lnTo>
                  <a:pt x="5808" y="15085"/>
                </a:lnTo>
                <a:lnTo>
                  <a:pt x="5506" y="15085"/>
                </a:lnTo>
                <a:lnTo>
                  <a:pt x="5169" y="15059"/>
                </a:lnTo>
                <a:lnTo>
                  <a:pt x="4849" y="15007"/>
                </a:lnTo>
                <a:lnTo>
                  <a:pt x="4582" y="14902"/>
                </a:lnTo>
                <a:lnTo>
                  <a:pt x="4316" y="14784"/>
                </a:lnTo>
                <a:lnTo>
                  <a:pt x="4103" y="14600"/>
                </a:lnTo>
                <a:lnTo>
                  <a:pt x="3907" y="14430"/>
                </a:lnTo>
                <a:lnTo>
                  <a:pt x="3659" y="14299"/>
                </a:lnTo>
                <a:lnTo>
                  <a:pt x="3428" y="14194"/>
                </a:lnTo>
                <a:lnTo>
                  <a:pt x="3179" y="14129"/>
                </a:lnTo>
                <a:lnTo>
                  <a:pt x="2913" y="14102"/>
                </a:lnTo>
                <a:lnTo>
                  <a:pt x="2646" y="14102"/>
                </a:lnTo>
                <a:lnTo>
                  <a:pt x="2362" y="14129"/>
                </a:lnTo>
                <a:lnTo>
                  <a:pt x="2096" y="14168"/>
                </a:lnTo>
                <a:lnTo>
                  <a:pt x="1811" y="14273"/>
                </a:lnTo>
                <a:lnTo>
                  <a:pt x="1545" y="14378"/>
                </a:lnTo>
                <a:lnTo>
                  <a:pt x="1314" y="14496"/>
                </a:lnTo>
                <a:lnTo>
                  <a:pt x="1065" y="14653"/>
                </a:lnTo>
                <a:lnTo>
                  <a:pt x="870" y="14797"/>
                </a:lnTo>
                <a:lnTo>
                  <a:pt x="657" y="14981"/>
                </a:lnTo>
                <a:lnTo>
                  <a:pt x="497" y="15177"/>
                </a:lnTo>
                <a:lnTo>
                  <a:pt x="390" y="15413"/>
                </a:lnTo>
                <a:lnTo>
                  <a:pt x="284" y="15636"/>
                </a:lnTo>
                <a:lnTo>
                  <a:pt x="248" y="15911"/>
                </a:lnTo>
                <a:lnTo>
                  <a:pt x="284" y="16239"/>
                </a:lnTo>
                <a:lnTo>
                  <a:pt x="319" y="16566"/>
                </a:lnTo>
                <a:lnTo>
                  <a:pt x="497" y="17340"/>
                </a:lnTo>
                <a:lnTo>
                  <a:pt x="692" y="18152"/>
                </a:lnTo>
                <a:lnTo>
                  <a:pt x="799" y="18559"/>
                </a:lnTo>
                <a:lnTo>
                  <a:pt x="905" y="18978"/>
                </a:lnTo>
                <a:lnTo>
                  <a:pt x="959" y="19384"/>
                </a:lnTo>
                <a:lnTo>
                  <a:pt x="994" y="19791"/>
                </a:lnTo>
                <a:lnTo>
                  <a:pt x="994" y="20132"/>
                </a:lnTo>
                <a:lnTo>
                  <a:pt x="959" y="20485"/>
                </a:lnTo>
                <a:lnTo>
                  <a:pt x="941" y="20669"/>
                </a:lnTo>
                <a:lnTo>
                  <a:pt x="870" y="20813"/>
                </a:lnTo>
                <a:lnTo>
                  <a:pt x="799" y="20970"/>
                </a:lnTo>
                <a:lnTo>
                  <a:pt x="692" y="21088"/>
                </a:lnTo>
                <a:lnTo>
                  <a:pt x="1474" y="20997"/>
                </a:lnTo>
                <a:lnTo>
                  <a:pt x="2291" y="20866"/>
                </a:lnTo>
                <a:lnTo>
                  <a:pt x="3108" y="20787"/>
                </a:lnTo>
                <a:lnTo>
                  <a:pt x="3907" y="20721"/>
                </a:lnTo>
                <a:lnTo>
                  <a:pt x="4653" y="20695"/>
                </a:lnTo>
                <a:lnTo>
                  <a:pt x="5364" y="20695"/>
                </a:lnTo>
                <a:lnTo>
                  <a:pt x="5701" y="20721"/>
                </a:lnTo>
                <a:lnTo>
                  <a:pt x="6057" y="20761"/>
                </a:lnTo>
                <a:lnTo>
                  <a:pt x="6323" y="20813"/>
                </a:lnTo>
                <a:lnTo>
                  <a:pt x="6625" y="20892"/>
                </a:lnTo>
                <a:close/>
              </a:path>
            </a:pathLst>
          </a:custGeom>
          <a:solidFill>
            <a:srgbClr val="FF5DC9"/>
          </a:solidFill>
          <a:ln w="57150">
            <a:solidFill>
              <a:srgbClr val="FFFFFF"/>
            </a:solidFill>
            <a:miter lim="800000"/>
            <a:headEnd/>
            <a:tailEnd/>
          </a:ln>
          <a:effectLst>
            <a:outerShdw dist="135003" dir="2471156" algn="ctr" rotWithShape="0">
              <a:srgbClr val="000000">
                <a:alpha val="50000"/>
              </a:srgbClr>
            </a:outerShdw>
          </a:effectLst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7284" name="Puzzle2"/>
          <p:cNvSpPr>
            <a:spLocks noEditPoints="1" noChangeArrowheads="1"/>
          </p:cNvSpPr>
          <p:nvPr/>
        </p:nvSpPr>
        <p:spPr bwMode="gray">
          <a:xfrm>
            <a:off x="4008438" y="3141663"/>
            <a:ext cx="2773362" cy="2119312"/>
          </a:xfrm>
          <a:custGeom>
            <a:avLst/>
            <a:gdLst>
              <a:gd name="T0" fmla="*/ 11 w 21600"/>
              <a:gd name="T1" fmla="*/ 13386 h 21600"/>
              <a:gd name="T2" fmla="*/ 4202 w 21600"/>
              <a:gd name="T3" fmla="*/ 21161 h 21600"/>
              <a:gd name="T4" fmla="*/ 10400 w 21600"/>
              <a:gd name="T5" fmla="*/ 13909 h 21600"/>
              <a:gd name="T6" fmla="*/ 16821 w 21600"/>
              <a:gd name="T7" fmla="*/ 21190 h 21600"/>
              <a:gd name="T8" fmla="*/ 21600 w 21600"/>
              <a:gd name="T9" fmla="*/ 15083 h 21600"/>
              <a:gd name="T10" fmla="*/ 16889 w 21600"/>
              <a:gd name="T11" fmla="*/ 5739 h 21600"/>
              <a:gd name="T12" fmla="*/ 10800 w 21600"/>
              <a:gd name="T13" fmla="*/ 28 h 21600"/>
              <a:gd name="T14" fmla="*/ 4202 w 21600"/>
              <a:gd name="T15" fmla="*/ 5894 h 21600"/>
              <a:gd name="T16" fmla="*/ 5388 w 21600"/>
              <a:gd name="T17" fmla="*/ 6742 h 21600"/>
              <a:gd name="T18" fmla="*/ 16177 w 21600"/>
              <a:gd name="T19" fmla="*/ 20441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4247" y="12354"/>
                </a:moveTo>
                <a:lnTo>
                  <a:pt x="4134" y="12468"/>
                </a:lnTo>
                <a:lnTo>
                  <a:pt x="4010" y="12581"/>
                </a:lnTo>
                <a:lnTo>
                  <a:pt x="3897" y="12637"/>
                </a:lnTo>
                <a:lnTo>
                  <a:pt x="3773" y="12694"/>
                </a:lnTo>
                <a:lnTo>
                  <a:pt x="3637" y="12694"/>
                </a:lnTo>
                <a:lnTo>
                  <a:pt x="3524" y="12694"/>
                </a:lnTo>
                <a:lnTo>
                  <a:pt x="3400" y="12665"/>
                </a:lnTo>
                <a:lnTo>
                  <a:pt x="3287" y="12609"/>
                </a:lnTo>
                <a:lnTo>
                  <a:pt x="3027" y="12496"/>
                </a:lnTo>
                <a:lnTo>
                  <a:pt x="2790" y="12340"/>
                </a:lnTo>
                <a:lnTo>
                  <a:pt x="2530" y="12142"/>
                </a:lnTo>
                <a:lnTo>
                  <a:pt x="2293" y="11987"/>
                </a:lnTo>
                <a:lnTo>
                  <a:pt x="2033" y="11817"/>
                </a:lnTo>
                <a:lnTo>
                  <a:pt x="1773" y="11676"/>
                </a:lnTo>
                <a:lnTo>
                  <a:pt x="1638" y="11662"/>
                </a:lnTo>
                <a:lnTo>
                  <a:pt x="1513" y="11634"/>
                </a:lnTo>
                <a:lnTo>
                  <a:pt x="1378" y="11634"/>
                </a:lnTo>
                <a:lnTo>
                  <a:pt x="1253" y="11634"/>
                </a:lnTo>
                <a:lnTo>
                  <a:pt x="1118" y="11662"/>
                </a:lnTo>
                <a:lnTo>
                  <a:pt x="971" y="11732"/>
                </a:lnTo>
                <a:lnTo>
                  <a:pt x="835" y="11817"/>
                </a:lnTo>
                <a:lnTo>
                  <a:pt x="711" y="11959"/>
                </a:lnTo>
                <a:lnTo>
                  <a:pt x="553" y="12086"/>
                </a:lnTo>
                <a:lnTo>
                  <a:pt x="429" y="12284"/>
                </a:lnTo>
                <a:lnTo>
                  <a:pt x="271" y="12524"/>
                </a:lnTo>
                <a:lnTo>
                  <a:pt x="146" y="12793"/>
                </a:lnTo>
                <a:lnTo>
                  <a:pt x="79" y="12962"/>
                </a:lnTo>
                <a:lnTo>
                  <a:pt x="33" y="13146"/>
                </a:lnTo>
                <a:lnTo>
                  <a:pt x="11" y="13386"/>
                </a:lnTo>
                <a:lnTo>
                  <a:pt x="11" y="13641"/>
                </a:lnTo>
                <a:lnTo>
                  <a:pt x="33" y="13881"/>
                </a:lnTo>
                <a:lnTo>
                  <a:pt x="101" y="14150"/>
                </a:lnTo>
                <a:lnTo>
                  <a:pt x="192" y="14404"/>
                </a:lnTo>
                <a:lnTo>
                  <a:pt x="293" y="14645"/>
                </a:lnTo>
                <a:lnTo>
                  <a:pt x="451" y="14857"/>
                </a:lnTo>
                <a:lnTo>
                  <a:pt x="621" y="15054"/>
                </a:lnTo>
                <a:lnTo>
                  <a:pt x="734" y="15125"/>
                </a:lnTo>
                <a:lnTo>
                  <a:pt x="835" y="15210"/>
                </a:lnTo>
                <a:lnTo>
                  <a:pt x="948" y="15267"/>
                </a:lnTo>
                <a:lnTo>
                  <a:pt x="1084" y="15323"/>
                </a:lnTo>
                <a:lnTo>
                  <a:pt x="1208" y="15351"/>
                </a:lnTo>
                <a:lnTo>
                  <a:pt x="1355" y="15380"/>
                </a:lnTo>
                <a:lnTo>
                  <a:pt x="1513" y="15380"/>
                </a:lnTo>
                <a:lnTo>
                  <a:pt x="1683" y="15380"/>
                </a:lnTo>
                <a:lnTo>
                  <a:pt x="1864" y="15351"/>
                </a:lnTo>
                <a:lnTo>
                  <a:pt x="2033" y="15323"/>
                </a:lnTo>
                <a:lnTo>
                  <a:pt x="2225" y="15238"/>
                </a:lnTo>
                <a:lnTo>
                  <a:pt x="2428" y="15153"/>
                </a:lnTo>
                <a:lnTo>
                  <a:pt x="2745" y="15026"/>
                </a:lnTo>
                <a:lnTo>
                  <a:pt x="3005" y="14913"/>
                </a:lnTo>
                <a:lnTo>
                  <a:pt x="3264" y="14828"/>
                </a:lnTo>
                <a:lnTo>
                  <a:pt x="3513" y="14800"/>
                </a:lnTo>
                <a:lnTo>
                  <a:pt x="3615" y="14828"/>
                </a:lnTo>
                <a:lnTo>
                  <a:pt x="3728" y="14857"/>
                </a:lnTo>
                <a:lnTo>
                  <a:pt x="3807" y="14913"/>
                </a:lnTo>
                <a:lnTo>
                  <a:pt x="3920" y="14998"/>
                </a:lnTo>
                <a:lnTo>
                  <a:pt x="4010" y="15097"/>
                </a:lnTo>
                <a:lnTo>
                  <a:pt x="4089" y="15238"/>
                </a:lnTo>
                <a:lnTo>
                  <a:pt x="4179" y="15408"/>
                </a:lnTo>
                <a:lnTo>
                  <a:pt x="4247" y="15620"/>
                </a:lnTo>
                <a:lnTo>
                  <a:pt x="4326" y="15860"/>
                </a:lnTo>
                <a:lnTo>
                  <a:pt x="4394" y="16129"/>
                </a:lnTo>
                <a:lnTo>
                  <a:pt x="4439" y="16440"/>
                </a:lnTo>
                <a:lnTo>
                  <a:pt x="4507" y="16737"/>
                </a:lnTo>
                <a:lnTo>
                  <a:pt x="4552" y="17090"/>
                </a:lnTo>
                <a:lnTo>
                  <a:pt x="4575" y="17443"/>
                </a:lnTo>
                <a:lnTo>
                  <a:pt x="4586" y="17825"/>
                </a:lnTo>
                <a:lnTo>
                  <a:pt x="4586" y="18193"/>
                </a:lnTo>
                <a:lnTo>
                  <a:pt x="4586" y="18574"/>
                </a:lnTo>
                <a:lnTo>
                  <a:pt x="4586" y="18984"/>
                </a:lnTo>
                <a:lnTo>
                  <a:pt x="4552" y="19366"/>
                </a:lnTo>
                <a:lnTo>
                  <a:pt x="4507" y="19748"/>
                </a:lnTo>
                <a:lnTo>
                  <a:pt x="4462" y="20129"/>
                </a:lnTo>
                <a:lnTo>
                  <a:pt x="4371" y="20483"/>
                </a:lnTo>
                <a:lnTo>
                  <a:pt x="4292" y="20836"/>
                </a:lnTo>
                <a:lnTo>
                  <a:pt x="4202" y="21161"/>
                </a:lnTo>
                <a:lnTo>
                  <a:pt x="4744" y="21161"/>
                </a:lnTo>
                <a:lnTo>
                  <a:pt x="5264" y="21161"/>
                </a:lnTo>
                <a:lnTo>
                  <a:pt x="5784" y="21161"/>
                </a:lnTo>
                <a:lnTo>
                  <a:pt x="6235" y="21161"/>
                </a:lnTo>
                <a:lnTo>
                  <a:pt x="6676" y="21161"/>
                </a:lnTo>
                <a:lnTo>
                  <a:pt x="7060" y="21161"/>
                </a:lnTo>
                <a:lnTo>
                  <a:pt x="7410" y="21161"/>
                </a:lnTo>
                <a:lnTo>
                  <a:pt x="7670" y="21161"/>
                </a:lnTo>
                <a:lnTo>
                  <a:pt x="8020" y="21020"/>
                </a:lnTo>
                <a:lnTo>
                  <a:pt x="8303" y="20893"/>
                </a:lnTo>
                <a:lnTo>
                  <a:pt x="8563" y="20695"/>
                </a:lnTo>
                <a:lnTo>
                  <a:pt x="8800" y="20511"/>
                </a:lnTo>
                <a:lnTo>
                  <a:pt x="8969" y="20285"/>
                </a:lnTo>
                <a:lnTo>
                  <a:pt x="9150" y="20045"/>
                </a:lnTo>
                <a:lnTo>
                  <a:pt x="9252" y="19804"/>
                </a:lnTo>
                <a:lnTo>
                  <a:pt x="9342" y="19550"/>
                </a:lnTo>
                <a:lnTo>
                  <a:pt x="9410" y="19281"/>
                </a:lnTo>
                <a:lnTo>
                  <a:pt x="9433" y="19013"/>
                </a:lnTo>
                <a:lnTo>
                  <a:pt x="9433" y="18744"/>
                </a:lnTo>
                <a:lnTo>
                  <a:pt x="9387" y="18504"/>
                </a:lnTo>
                <a:lnTo>
                  <a:pt x="9320" y="18221"/>
                </a:lnTo>
                <a:lnTo>
                  <a:pt x="9207" y="17981"/>
                </a:lnTo>
                <a:lnTo>
                  <a:pt x="9105" y="17740"/>
                </a:lnTo>
                <a:lnTo>
                  <a:pt x="8924" y="17514"/>
                </a:lnTo>
                <a:lnTo>
                  <a:pt x="8777" y="17274"/>
                </a:lnTo>
                <a:lnTo>
                  <a:pt x="8642" y="17034"/>
                </a:lnTo>
                <a:lnTo>
                  <a:pt x="8563" y="16765"/>
                </a:lnTo>
                <a:lnTo>
                  <a:pt x="8472" y="16468"/>
                </a:lnTo>
                <a:lnTo>
                  <a:pt x="8450" y="16157"/>
                </a:lnTo>
                <a:lnTo>
                  <a:pt x="8450" y="15860"/>
                </a:lnTo>
                <a:lnTo>
                  <a:pt x="8472" y="15563"/>
                </a:lnTo>
                <a:lnTo>
                  <a:pt x="8540" y="15267"/>
                </a:lnTo>
                <a:lnTo>
                  <a:pt x="8642" y="14998"/>
                </a:lnTo>
                <a:lnTo>
                  <a:pt x="8777" y="14729"/>
                </a:lnTo>
                <a:lnTo>
                  <a:pt x="8868" y="14616"/>
                </a:lnTo>
                <a:lnTo>
                  <a:pt x="8969" y="14475"/>
                </a:lnTo>
                <a:lnTo>
                  <a:pt x="9060" y="14376"/>
                </a:lnTo>
                <a:lnTo>
                  <a:pt x="9184" y="14291"/>
                </a:lnTo>
                <a:lnTo>
                  <a:pt x="9297" y="14206"/>
                </a:lnTo>
                <a:lnTo>
                  <a:pt x="9433" y="14121"/>
                </a:lnTo>
                <a:lnTo>
                  <a:pt x="9579" y="14051"/>
                </a:lnTo>
                <a:lnTo>
                  <a:pt x="9726" y="13994"/>
                </a:lnTo>
                <a:lnTo>
                  <a:pt x="9884" y="13938"/>
                </a:lnTo>
                <a:lnTo>
                  <a:pt x="10054" y="13909"/>
                </a:lnTo>
                <a:lnTo>
                  <a:pt x="10257" y="13881"/>
                </a:lnTo>
                <a:lnTo>
                  <a:pt x="10449" y="13881"/>
                </a:lnTo>
                <a:lnTo>
                  <a:pt x="10664" y="13881"/>
                </a:lnTo>
                <a:lnTo>
                  <a:pt x="10856" y="13909"/>
                </a:lnTo>
                <a:lnTo>
                  <a:pt x="11037" y="13966"/>
                </a:lnTo>
                <a:lnTo>
                  <a:pt x="11206" y="14023"/>
                </a:lnTo>
                <a:lnTo>
                  <a:pt x="11353" y="14093"/>
                </a:lnTo>
                <a:lnTo>
                  <a:pt x="11511" y="14178"/>
                </a:lnTo>
                <a:lnTo>
                  <a:pt x="11635" y="14263"/>
                </a:lnTo>
                <a:lnTo>
                  <a:pt x="11748" y="14376"/>
                </a:lnTo>
                <a:lnTo>
                  <a:pt x="11861" y="14475"/>
                </a:lnTo>
                <a:lnTo>
                  <a:pt x="11941" y="14616"/>
                </a:lnTo>
                <a:lnTo>
                  <a:pt x="12031" y="14758"/>
                </a:lnTo>
                <a:lnTo>
                  <a:pt x="12099" y="14885"/>
                </a:lnTo>
                <a:lnTo>
                  <a:pt x="12200" y="15210"/>
                </a:lnTo>
                <a:lnTo>
                  <a:pt x="12268" y="15507"/>
                </a:lnTo>
                <a:lnTo>
                  <a:pt x="12291" y="15832"/>
                </a:lnTo>
                <a:lnTo>
                  <a:pt x="12291" y="16157"/>
                </a:lnTo>
                <a:lnTo>
                  <a:pt x="12246" y="16482"/>
                </a:lnTo>
                <a:lnTo>
                  <a:pt x="12178" y="16807"/>
                </a:lnTo>
                <a:lnTo>
                  <a:pt x="12099" y="17090"/>
                </a:lnTo>
                <a:lnTo>
                  <a:pt x="12008" y="17330"/>
                </a:lnTo>
                <a:lnTo>
                  <a:pt x="11884" y="17542"/>
                </a:lnTo>
                <a:lnTo>
                  <a:pt x="11748" y="17712"/>
                </a:lnTo>
                <a:lnTo>
                  <a:pt x="11613" y="17839"/>
                </a:lnTo>
                <a:lnTo>
                  <a:pt x="11489" y="18037"/>
                </a:lnTo>
                <a:lnTo>
                  <a:pt x="11398" y="18221"/>
                </a:lnTo>
                <a:lnTo>
                  <a:pt x="11319" y="18447"/>
                </a:lnTo>
                <a:lnTo>
                  <a:pt x="11251" y="18659"/>
                </a:lnTo>
                <a:lnTo>
                  <a:pt x="11206" y="18900"/>
                </a:lnTo>
                <a:lnTo>
                  <a:pt x="11184" y="19154"/>
                </a:lnTo>
                <a:lnTo>
                  <a:pt x="11184" y="19423"/>
                </a:lnTo>
                <a:lnTo>
                  <a:pt x="11229" y="19663"/>
                </a:lnTo>
                <a:lnTo>
                  <a:pt x="11297" y="19903"/>
                </a:lnTo>
                <a:lnTo>
                  <a:pt x="11376" y="20158"/>
                </a:lnTo>
                <a:lnTo>
                  <a:pt x="11511" y="20398"/>
                </a:lnTo>
                <a:lnTo>
                  <a:pt x="11681" y="20610"/>
                </a:lnTo>
                <a:lnTo>
                  <a:pt x="11884" y="20808"/>
                </a:lnTo>
                <a:lnTo>
                  <a:pt x="12121" y="20992"/>
                </a:lnTo>
                <a:lnTo>
                  <a:pt x="12404" y="21161"/>
                </a:lnTo>
                <a:lnTo>
                  <a:pt x="12528" y="21190"/>
                </a:lnTo>
                <a:lnTo>
                  <a:pt x="12856" y="21274"/>
                </a:lnTo>
                <a:lnTo>
                  <a:pt x="13330" y="21373"/>
                </a:lnTo>
                <a:lnTo>
                  <a:pt x="13963" y="21486"/>
                </a:lnTo>
                <a:lnTo>
                  <a:pt x="14313" y="21543"/>
                </a:lnTo>
                <a:lnTo>
                  <a:pt x="14652" y="21571"/>
                </a:lnTo>
                <a:lnTo>
                  <a:pt x="15025" y="21600"/>
                </a:lnTo>
                <a:lnTo>
                  <a:pt x="15409" y="21600"/>
                </a:lnTo>
                <a:lnTo>
                  <a:pt x="15782" y="21600"/>
                </a:lnTo>
                <a:lnTo>
                  <a:pt x="16177" y="21571"/>
                </a:lnTo>
                <a:lnTo>
                  <a:pt x="16516" y="21486"/>
                </a:lnTo>
                <a:lnTo>
                  <a:pt x="16889" y="21402"/>
                </a:lnTo>
                <a:lnTo>
                  <a:pt x="16821" y="21190"/>
                </a:lnTo>
                <a:lnTo>
                  <a:pt x="16776" y="20935"/>
                </a:lnTo>
                <a:lnTo>
                  <a:pt x="16742" y="20667"/>
                </a:lnTo>
                <a:lnTo>
                  <a:pt x="16719" y="20370"/>
                </a:lnTo>
                <a:lnTo>
                  <a:pt x="16697" y="19719"/>
                </a:lnTo>
                <a:lnTo>
                  <a:pt x="16697" y="19013"/>
                </a:lnTo>
                <a:lnTo>
                  <a:pt x="16719" y="18306"/>
                </a:lnTo>
                <a:lnTo>
                  <a:pt x="16753" y="17599"/>
                </a:lnTo>
                <a:lnTo>
                  <a:pt x="16821" y="16949"/>
                </a:lnTo>
                <a:lnTo>
                  <a:pt x="16889" y="16383"/>
                </a:lnTo>
                <a:lnTo>
                  <a:pt x="16934" y="16129"/>
                </a:lnTo>
                <a:lnTo>
                  <a:pt x="17002" y="15945"/>
                </a:lnTo>
                <a:lnTo>
                  <a:pt x="17081" y="15790"/>
                </a:lnTo>
                <a:lnTo>
                  <a:pt x="17194" y="15648"/>
                </a:lnTo>
                <a:lnTo>
                  <a:pt x="17318" y="15563"/>
                </a:lnTo>
                <a:lnTo>
                  <a:pt x="17453" y="15507"/>
                </a:lnTo>
                <a:lnTo>
                  <a:pt x="17600" y="15450"/>
                </a:lnTo>
                <a:lnTo>
                  <a:pt x="17758" y="15450"/>
                </a:lnTo>
                <a:lnTo>
                  <a:pt x="17905" y="15479"/>
                </a:lnTo>
                <a:lnTo>
                  <a:pt x="18064" y="15535"/>
                </a:lnTo>
                <a:lnTo>
                  <a:pt x="18233" y="15620"/>
                </a:lnTo>
                <a:lnTo>
                  <a:pt x="18380" y="15733"/>
                </a:lnTo>
                <a:lnTo>
                  <a:pt x="18561" y="15832"/>
                </a:lnTo>
                <a:lnTo>
                  <a:pt x="18707" y="15973"/>
                </a:lnTo>
                <a:lnTo>
                  <a:pt x="18866" y="16129"/>
                </a:lnTo>
                <a:lnTo>
                  <a:pt x="18990" y="16327"/>
                </a:lnTo>
                <a:lnTo>
                  <a:pt x="19125" y="16482"/>
                </a:lnTo>
                <a:lnTo>
                  <a:pt x="19295" y="16624"/>
                </a:lnTo>
                <a:lnTo>
                  <a:pt x="19464" y="16737"/>
                </a:lnTo>
                <a:lnTo>
                  <a:pt x="19668" y="16807"/>
                </a:lnTo>
                <a:lnTo>
                  <a:pt x="19860" y="16836"/>
                </a:lnTo>
                <a:lnTo>
                  <a:pt x="20052" y="16864"/>
                </a:lnTo>
                <a:lnTo>
                  <a:pt x="20266" y="16836"/>
                </a:lnTo>
                <a:lnTo>
                  <a:pt x="20470" y="16793"/>
                </a:lnTo>
                <a:lnTo>
                  <a:pt x="20662" y="16708"/>
                </a:lnTo>
                <a:lnTo>
                  <a:pt x="20854" y="16567"/>
                </a:lnTo>
                <a:lnTo>
                  <a:pt x="21035" y="16412"/>
                </a:lnTo>
                <a:lnTo>
                  <a:pt x="21182" y="16214"/>
                </a:lnTo>
                <a:lnTo>
                  <a:pt x="21340" y="16002"/>
                </a:lnTo>
                <a:lnTo>
                  <a:pt x="21441" y="15733"/>
                </a:lnTo>
                <a:lnTo>
                  <a:pt x="21532" y="15436"/>
                </a:lnTo>
                <a:lnTo>
                  <a:pt x="21600" y="15083"/>
                </a:lnTo>
                <a:lnTo>
                  <a:pt x="21600" y="14885"/>
                </a:lnTo>
                <a:lnTo>
                  <a:pt x="21600" y="14729"/>
                </a:lnTo>
                <a:lnTo>
                  <a:pt x="21600" y="14531"/>
                </a:lnTo>
                <a:lnTo>
                  <a:pt x="21577" y="14376"/>
                </a:lnTo>
                <a:lnTo>
                  <a:pt x="21532" y="14206"/>
                </a:lnTo>
                <a:lnTo>
                  <a:pt x="21487" y="14051"/>
                </a:lnTo>
                <a:lnTo>
                  <a:pt x="21419" y="13909"/>
                </a:lnTo>
                <a:lnTo>
                  <a:pt x="21351" y="13768"/>
                </a:lnTo>
                <a:lnTo>
                  <a:pt x="21204" y="13500"/>
                </a:lnTo>
                <a:lnTo>
                  <a:pt x="21035" y="13287"/>
                </a:lnTo>
                <a:lnTo>
                  <a:pt x="20809" y="13090"/>
                </a:lnTo>
                <a:lnTo>
                  <a:pt x="20594" y="12962"/>
                </a:lnTo>
                <a:lnTo>
                  <a:pt x="20357" y="12821"/>
                </a:lnTo>
                <a:lnTo>
                  <a:pt x="20120" y="12764"/>
                </a:lnTo>
                <a:lnTo>
                  <a:pt x="19882" y="12708"/>
                </a:lnTo>
                <a:lnTo>
                  <a:pt x="19645" y="12736"/>
                </a:lnTo>
                <a:lnTo>
                  <a:pt x="19430" y="12793"/>
                </a:lnTo>
                <a:lnTo>
                  <a:pt x="19227" y="12906"/>
                </a:lnTo>
                <a:lnTo>
                  <a:pt x="19148" y="12962"/>
                </a:lnTo>
                <a:lnTo>
                  <a:pt x="19058" y="13047"/>
                </a:lnTo>
                <a:lnTo>
                  <a:pt x="18990" y="13146"/>
                </a:lnTo>
                <a:lnTo>
                  <a:pt x="18911" y="13259"/>
                </a:lnTo>
                <a:lnTo>
                  <a:pt x="18775" y="13471"/>
                </a:lnTo>
                <a:lnTo>
                  <a:pt x="18628" y="13641"/>
                </a:lnTo>
                <a:lnTo>
                  <a:pt x="18470" y="13740"/>
                </a:lnTo>
                <a:lnTo>
                  <a:pt x="18301" y="13825"/>
                </a:lnTo>
                <a:lnTo>
                  <a:pt x="18143" y="13853"/>
                </a:lnTo>
                <a:lnTo>
                  <a:pt x="17973" y="13881"/>
                </a:lnTo>
                <a:lnTo>
                  <a:pt x="17804" y="13853"/>
                </a:lnTo>
                <a:lnTo>
                  <a:pt x="17646" y="13796"/>
                </a:lnTo>
                <a:lnTo>
                  <a:pt x="17499" y="13726"/>
                </a:lnTo>
                <a:lnTo>
                  <a:pt x="17341" y="13641"/>
                </a:lnTo>
                <a:lnTo>
                  <a:pt x="17216" y="13528"/>
                </a:lnTo>
                <a:lnTo>
                  <a:pt x="17103" y="13386"/>
                </a:lnTo>
                <a:lnTo>
                  <a:pt x="17024" y="13259"/>
                </a:lnTo>
                <a:lnTo>
                  <a:pt x="16934" y="13118"/>
                </a:lnTo>
                <a:lnTo>
                  <a:pt x="16889" y="12991"/>
                </a:lnTo>
                <a:lnTo>
                  <a:pt x="16889" y="12849"/>
                </a:lnTo>
                <a:lnTo>
                  <a:pt x="16889" y="12383"/>
                </a:lnTo>
                <a:lnTo>
                  <a:pt x="16889" y="11662"/>
                </a:lnTo>
                <a:lnTo>
                  <a:pt x="16889" y="10701"/>
                </a:lnTo>
                <a:lnTo>
                  <a:pt x="16889" y="9640"/>
                </a:lnTo>
                <a:lnTo>
                  <a:pt x="16889" y="8566"/>
                </a:lnTo>
                <a:lnTo>
                  <a:pt x="16889" y="7478"/>
                </a:lnTo>
                <a:lnTo>
                  <a:pt x="16889" y="6502"/>
                </a:lnTo>
                <a:lnTo>
                  <a:pt x="16889" y="5739"/>
                </a:lnTo>
                <a:lnTo>
                  <a:pt x="16674" y="5894"/>
                </a:lnTo>
                <a:lnTo>
                  <a:pt x="16414" y="6036"/>
                </a:lnTo>
                <a:lnTo>
                  <a:pt x="16154" y="6177"/>
                </a:lnTo>
                <a:lnTo>
                  <a:pt x="15849" y="6248"/>
                </a:lnTo>
                <a:lnTo>
                  <a:pt x="15544" y="6304"/>
                </a:lnTo>
                <a:lnTo>
                  <a:pt x="15217" y="6332"/>
                </a:lnTo>
                <a:lnTo>
                  <a:pt x="14866" y="6361"/>
                </a:lnTo>
                <a:lnTo>
                  <a:pt x="14550" y="6361"/>
                </a:lnTo>
                <a:lnTo>
                  <a:pt x="14200" y="6332"/>
                </a:lnTo>
                <a:lnTo>
                  <a:pt x="13850" y="6276"/>
                </a:lnTo>
                <a:lnTo>
                  <a:pt x="13522" y="6219"/>
                </a:lnTo>
                <a:lnTo>
                  <a:pt x="13206" y="6149"/>
                </a:lnTo>
                <a:lnTo>
                  <a:pt x="12901" y="6064"/>
                </a:lnTo>
                <a:lnTo>
                  <a:pt x="12618" y="5951"/>
                </a:lnTo>
                <a:lnTo>
                  <a:pt x="12358" y="5838"/>
                </a:lnTo>
                <a:lnTo>
                  <a:pt x="12121" y="5739"/>
                </a:lnTo>
                <a:lnTo>
                  <a:pt x="11941" y="5626"/>
                </a:lnTo>
                <a:lnTo>
                  <a:pt x="11794" y="5513"/>
                </a:lnTo>
                <a:lnTo>
                  <a:pt x="11658" y="5414"/>
                </a:lnTo>
                <a:lnTo>
                  <a:pt x="11556" y="5301"/>
                </a:lnTo>
                <a:lnTo>
                  <a:pt x="11466" y="5187"/>
                </a:lnTo>
                <a:lnTo>
                  <a:pt x="11398" y="5089"/>
                </a:lnTo>
                <a:lnTo>
                  <a:pt x="11376" y="4947"/>
                </a:lnTo>
                <a:lnTo>
                  <a:pt x="11353" y="4834"/>
                </a:lnTo>
                <a:lnTo>
                  <a:pt x="11353" y="4707"/>
                </a:lnTo>
                <a:lnTo>
                  <a:pt x="11376" y="4565"/>
                </a:lnTo>
                <a:lnTo>
                  <a:pt x="11443" y="4410"/>
                </a:lnTo>
                <a:lnTo>
                  <a:pt x="11511" y="4240"/>
                </a:lnTo>
                <a:lnTo>
                  <a:pt x="11703" y="3887"/>
                </a:lnTo>
                <a:lnTo>
                  <a:pt x="11986" y="3505"/>
                </a:lnTo>
                <a:lnTo>
                  <a:pt x="12144" y="3265"/>
                </a:lnTo>
                <a:lnTo>
                  <a:pt x="12246" y="3025"/>
                </a:lnTo>
                <a:lnTo>
                  <a:pt x="12336" y="2756"/>
                </a:lnTo>
                <a:lnTo>
                  <a:pt x="12404" y="2445"/>
                </a:lnTo>
                <a:lnTo>
                  <a:pt x="12438" y="2176"/>
                </a:lnTo>
                <a:lnTo>
                  <a:pt x="12438" y="1880"/>
                </a:lnTo>
                <a:lnTo>
                  <a:pt x="12404" y="1583"/>
                </a:lnTo>
                <a:lnTo>
                  <a:pt x="12336" y="1314"/>
                </a:lnTo>
                <a:lnTo>
                  <a:pt x="12246" y="1046"/>
                </a:lnTo>
                <a:lnTo>
                  <a:pt x="12099" y="791"/>
                </a:lnTo>
                <a:lnTo>
                  <a:pt x="12008" y="692"/>
                </a:lnTo>
                <a:lnTo>
                  <a:pt x="11918" y="579"/>
                </a:lnTo>
                <a:lnTo>
                  <a:pt x="11816" y="466"/>
                </a:lnTo>
                <a:lnTo>
                  <a:pt x="11703" y="381"/>
                </a:lnTo>
                <a:lnTo>
                  <a:pt x="11579" y="310"/>
                </a:lnTo>
                <a:lnTo>
                  <a:pt x="11443" y="226"/>
                </a:lnTo>
                <a:lnTo>
                  <a:pt x="11297" y="169"/>
                </a:lnTo>
                <a:lnTo>
                  <a:pt x="11138" y="113"/>
                </a:lnTo>
                <a:lnTo>
                  <a:pt x="10969" y="56"/>
                </a:lnTo>
                <a:lnTo>
                  <a:pt x="10800" y="28"/>
                </a:lnTo>
                <a:lnTo>
                  <a:pt x="10619" y="28"/>
                </a:lnTo>
                <a:lnTo>
                  <a:pt x="10404" y="28"/>
                </a:lnTo>
                <a:lnTo>
                  <a:pt x="10257" y="28"/>
                </a:lnTo>
                <a:lnTo>
                  <a:pt x="10076" y="56"/>
                </a:lnTo>
                <a:lnTo>
                  <a:pt x="9952" y="84"/>
                </a:lnTo>
                <a:lnTo>
                  <a:pt x="9794" y="141"/>
                </a:lnTo>
                <a:lnTo>
                  <a:pt x="9692" y="226"/>
                </a:lnTo>
                <a:lnTo>
                  <a:pt x="9557" y="282"/>
                </a:lnTo>
                <a:lnTo>
                  <a:pt x="9455" y="381"/>
                </a:lnTo>
                <a:lnTo>
                  <a:pt x="9365" y="466"/>
                </a:lnTo>
                <a:lnTo>
                  <a:pt x="9274" y="579"/>
                </a:lnTo>
                <a:lnTo>
                  <a:pt x="9184" y="692"/>
                </a:lnTo>
                <a:lnTo>
                  <a:pt x="9128" y="791"/>
                </a:lnTo>
                <a:lnTo>
                  <a:pt x="9060" y="932"/>
                </a:lnTo>
                <a:lnTo>
                  <a:pt x="8969" y="1201"/>
                </a:lnTo>
                <a:lnTo>
                  <a:pt x="8913" y="1498"/>
                </a:lnTo>
                <a:lnTo>
                  <a:pt x="8890" y="1795"/>
                </a:lnTo>
                <a:lnTo>
                  <a:pt x="8890" y="2120"/>
                </a:lnTo>
                <a:lnTo>
                  <a:pt x="8913" y="2445"/>
                </a:lnTo>
                <a:lnTo>
                  <a:pt x="8969" y="2756"/>
                </a:lnTo>
                <a:lnTo>
                  <a:pt x="9060" y="3081"/>
                </a:lnTo>
                <a:lnTo>
                  <a:pt x="9173" y="3378"/>
                </a:lnTo>
                <a:lnTo>
                  <a:pt x="9297" y="3647"/>
                </a:lnTo>
                <a:lnTo>
                  <a:pt x="9466" y="3887"/>
                </a:lnTo>
                <a:lnTo>
                  <a:pt x="9579" y="4085"/>
                </a:lnTo>
                <a:lnTo>
                  <a:pt x="9670" y="4269"/>
                </a:lnTo>
                <a:lnTo>
                  <a:pt x="9726" y="4467"/>
                </a:lnTo>
                <a:lnTo>
                  <a:pt x="9771" y="4650"/>
                </a:lnTo>
                <a:lnTo>
                  <a:pt x="9771" y="4834"/>
                </a:lnTo>
                <a:lnTo>
                  <a:pt x="9749" y="5032"/>
                </a:lnTo>
                <a:lnTo>
                  <a:pt x="9715" y="5216"/>
                </a:lnTo>
                <a:lnTo>
                  <a:pt x="9625" y="5385"/>
                </a:lnTo>
                <a:lnTo>
                  <a:pt x="9534" y="5513"/>
                </a:lnTo>
                <a:lnTo>
                  <a:pt x="9410" y="5626"/>
                </a:lnTo>
                <a:lnTo>
                  <a:pt x="9229" y="5710"/>
                </a:lnTo>
                <a:lnTo>
                  <a:pt x="9060" y="5767"/>
                </a:lnTo>
                <a:lnTo>
                  <a:pt x="8845" y="5767"/>
                </a:lnTo>
                <a:lnTo>
                  <a:pt x="8585" y="5739"/>
                </a:lnTo>
                <a:lnTo>
                  <a:pt x="8325" y="5654"/>
                </a:lnTo>
                <a:lnTo>
                  <a:pt x="8020" y="5513"/>
                </a:lnTo>
                <a:lnTo>
                  <a:pt x="7840" y="5442"/>
                </a:lnTo>
                <a:lnTo>
                  <a:pt x="7648" y="5385"/>
                </a:lnTo>
                <a:lnTo>
                  <a:pt x="7433" y="5329"/>
                </a:lnTo>
                <a:lnTo>
                  <a:pt x="7241" y="5301"/>
                </a:lnTo>
                <a:lnTo>
                  <a:pt x="6755" y="5301"/>
                </a:lnTo>
                <a:lnTo>
                  <a:pt x="6281" y="5329"/>
                </a:lnTo>
                <a:lnTo>
                  <a:pt x="5784" y="5385"/>
                </a:lnTo>
                <a:lnTo>
                  <a:pt x="5264" y="5498"/>
                </a:lnTo>
                <a:lnTo>
                  <a:pt x="4744" y="5597"/>
                </a:lnTo>
                <a:lnTo>
                  <a:pt x="4247" y="5739"/>
                </a:lnTo>
                <a:lnTo>
                  <a:pt x="4202" y="5894"/>
                </a:lnTo>
                <a:lnTo>
                  <a:pt x="4202" y="6191"/>
                </a:lnTo>
                <a:lnTo>
                  <a:pt x="4202" y="6545"/>
                </a:lnTo>
                <a:lnTo>
                  <a:pt x="4225" y="6954"/>
                </a:lnTo>
                <a:lnTo>
                  <a:pt x="4315" y="7930"/>
                </a:lnTo>
                <a:lnTo>
                  <a:pt x="4394" y="9018"/>
                </a:lnTo>
                <a:lnTo>
                  <a:pt x="4439" y="9570"/>
                </a:lnTo>
                <a:lnTo>
                  <a:pt x="4462" y="10107"/>
                </a:lnTo>
                <a:lnTo>
                  <a:pt x="4484" y="10630"/>
                </a:lnTo>
                <a:lnTo>
                  <a:pt x="4507" y="11082"/>
                </a:lnTo>
                <a:lnTo>
                  <a:pt x="4484" y="11520"/>
                </a:lnTo>
                <a:lnTo>
                  <a:pt x="4439" y="11874"/>
                </a:lnTo>
                <a:lnTo>
                  <a:pt x="4394" y="12029"/>
                </a:lnTo>
                <a:lnTo>
                  <a:pt x="4349" y="12171"/>
                </a:lnTo>
                <a:lnTo>
                  <a:pt x="4315" y="12284"/>
                </a:lnTo>
                <a:lnTo>
                  <a:pt x="4247" y="12354"/>
                </a:lnTo>
                <a:close/>
              </a:path>
            </a:pathLst>
          </a:custGeom>
          <a:solidFill>
            <a:srgbClr val="FF3809"/>
          </a:solidFill>
          <a:ln w="57150">
            <a:solidFill>
              <a:srgbClr val="FFFFFF"/>
            </a:solidFill>
            <a:miter lim="800000"/>
            <a:headEnd/>
            <a:tailEnd/>
          </a:ln>
          <a:effectLst>
            <a:outerShdw dist="135003" dir="2471156" algn="ctr" rotWithShape="0">
              <a:srgbClr val="000000">
                <a:alpha val="50000"/>
              </a:srgbClr>
            </a:outerShdw>
          </a:effectLst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7285" name="Puzzle4"/>
          <p:cNvSpPr>
            <a:spLocks noEditPoints="1" noChangeArrowheads="1"/>
          </p:cNvSpPr>
          <p:nvPr/>
        </p:nvSpPr>
        <p:spPr bwMode="gray">
          <a:xfrm>
            <a:off x="2936875" y="3116263"/>
            <a:ext cx="1671638" cy="2708275"/>
          </a:xfrm>
          <a:custGeom>
            <a:avLst/>
            <a:gdLst>
              <a:gd name="T0" fmla="*/ 8307 w 21600"/>
              <a:gd name="T1" fmla="*/ 11593 h 21600"/>
              <a:gd name="T2" fmla="*/ 453 w 21600"/>
              <a:gd name="T3" fmla="*/ 16938 h 21600"/>
              <a:gd name="T4" fmla="*/ 11500 w 21600"/>
              <a:gd name="T5" fmla="*/ 21600 h 21600"/>
              <a:gd name="T6" fmla="*/ 20920 w 21600"/>
              <a:gd name="T7" fmla="*/ 16751 h 21600"/>
              <a:gd name="T8" fmla="*/ 13972 w 21600"/>
              <a:gd name="T9" fmla="*/ 10888 h 21600"/>
              <a:gd name="T10" fmla="*/ 21033 w 21600"/>
              <a:gd name="T11" fmla="*/ 4716 h 21600"/>
              <a:gd name="T12" fmla="*/ 11102 w 21600"/>
              <a:gd name="T13" fmla="*/ 11 h 21600"/>
              <a:gd name="T14" fmla="*/ 453 w 21600"/>
              <a:gd name="T15" fmla="*/ 4716 h 21600"/>
              <a:gd name="T16" fmla="*/ 2076 w 21600"/>
              <a:gd name="T17" fmla="*/ 5664 h 21600"/>
              <a:gd name="T18" fmla="*/ 20203 w 21600"/>
              <a:gd name="T19" fmla="*/ 1598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3813" y="10590"/>
                </a:moveTo>
                <a:lnTo>
                  <a:pt x="3927" y="10513"/>
                </a:lnTo>
                <a:lnTo>
                  <a:pt x="4078" y="10425"/>
                </a:lnTo>
                <a:lnTo>
                  <a:pt x="4210" y="10359"/>
                </a:lnTo>
                <a:lnTo>
                  <a:pt x="4361" y="10315"/>
                </a:lnTo>
                <a:lnTo>
                  <a:pt x="4682" y="10237"/>
                </a:lnTo>
                <a:lnTo>
                  <a:pt x="5041" y="10193"/>
                </a:lnTo>
                <a:lnTo>
                  <a:pt x="5456" y="10171"/>
                </a:lnTo>
                <a:lnTo>
                  <a:pt x="5853" y="10193"/>
                </a:lnTo>
                <a:lnTo>
                  <a:pt x="6249" y="10260"/>
                </a:lnTo>
                <a:lnTo>
                  <a:pt x="6646" y="10337"/>
                </a:lnTo>
                <a:lnTo>
                  <a:pt x="7004" y="10469"/>
                </a:lnTo>
                <a:lnTo>
                  <a:pt x="7363" y="10612"/>
                </a:lnTo>
                <a:lnTo>
                  <a:pt x="7665" y="10788"/>
                </a:lnTo>
                <a:lnTo>
                  <a:pt x="7911" y="10998"/>
                </a:lnTo>
                <a:lnTo>
                  <a:pt x="8024" y="11097"/>
                </a:lnTo>
                <a:lnTo>
                  <a:pt x="8137" y="11207"/>
                </a:lnTo>
                <a:lnTo>
                  <a:pt x="8194" y="11340"/>
                </a:lnTo>
                <a:lnTo>
                  <a:pt x="8269" y="11461"/>
                </a:lnTo>
                <a:lnTo>
                  <a:pt x="8307" y="11593"/>
                </a:lnTo>
                <a:lnTo>
                  <a:pt x="8307" y="11714"/>
                </a:lnTo>
                <a:lnTo>
                  <a:pt x="8307" y="11868"/>
                </a:lnTo>
                <a:lnTo>
                  <a:pt x="8307" y="12012"/>
                </a:lnTo>
                <a:lnTo>
                  <a:pt x="8194" y="12265"/>
                </a:lnTo>
                <a:lnTo>
                  <a:pt x="8062" y="12519"/>
                </a:lnTo>
                <a:lnTo>
                  <a:pt x="7873" y="12706"/>
                </a:lnTo>
                <a:lnTo>
                  <a:pt x="7627" y="12904"/>
                </a:lnTo>
                <a:lnTo>
                  <a:pt x="7363" y="13048"/>
                </a:lnTo>
                <a:lnTo>
                  <a:pt x="7080" y="13180"/>
                </a:lnTo>
                <a:lnTo>
                  <a:pt x="6759" y="13257"/>
                </a:lnTo>
                <a:lnTo>
                  <a:pt x="6419" y="13345"/>
                </a:lnTo>
                <a:lnTo>
                  <a:pt x="6098" y="13389"/>
                </a:lnTo>
                <a:lnTo>
                  <a:pt x="5739" y="13389"/>
                </a:lnTo>
                <a:lnTo>
                  <a:pt x="5418" y="13389"/>
                </a:lnTo>
                <a:lnTo>
                  <a:pt x="5079" y="13345"/>
                </a:lnTo>
                <a:lnTo>
                  <a:pt x="4758" y="13301"/>
                </a:lnTo>
                <a:lnTo>
                  <a:pt x="4474" y="13213"/>
                </a:lnTo>
                <a:lnTo>
                  <a:pt x="4172" y="13114"/>
                </a:lnTo>
                <a:lnTo>
                  <a:pt x="3965" y="12982"/>
                </a:lnTo>
                <a:lnTo>
                  <a:pt x="3738" y="12838"/>
                </a:lnTo>
                <a:lnTo>
                  <a:pt x="3493" y="12706"/>
                </a:lnTo>
                <a:lnTo>
                  <a:pt x="3228" y="12607"/>
                </a:lnTo>
                <a:lnTo>
                  <a:pt x="2945" y="12519"/>
                </a:lnTo>
                <a:lnTo>
                  <a:pt x="2700" y="12431"/>
                </a:lnTo>
                <a:lnTo>
                  <a:pt x="2397" y="12375"/>
                </a:lnTo>
                <a:lnTo>
                  <a:pt x="2152" y="12331"/>
                </a:lnTo>
                <a:lnTo>
                  <a:pt x="1888" y="12309"/>
                </a:lnTo>
                <a:lnTo>
                  <a:pt x="1642" y="12309"/>
                </a:lnTo>
                <a:lnTo>
                  <a:pt x="1397" y="12331"/>
                </a:lnTo>
                <a:lnTo>
                  <a:pt x="1170" y="12397"/>
                </a:lnTo>
                <a:lnTo>
                  <a:pt x="962" y="12453"/>
                </a:lnTo>
                <a:lnTo>
                  <a:pt x="774" y="12563"/>
                </a:lnTo>
                <a:lnTo>
                  <a:pt x="623" y="12684"/>
                </a:lnTo>
                <a:lnTo>
                  <a:pt x="528" y="12838"/>
                </a:lnTo>
                <a:lnTo>
                  <a:pt x="453" y="13026"/>
                </a:lnTo>
                <a:lnTo>
                  <a:pt x="339" y="13477"/>
                </a:lnTo>
                <a:lnTo>
                  <a:pt x="226" y="13984"/>
                </a:lnTo>
                <a:lnTo>
                  <a:pt x="151" y="14535"/>
                </a:lnTo>
                <a:lnTo>
                  <a:pt x="113" y="15075"/>
                </a:lnTo>
                <a:lnTo>
                  <a:pt x="113" y="15626"/>
                </a:lnTo>
                <a:lnTo>
                  <a:pt x="151" y="16133"/>
                </a:lnTo>
                <a:lnTo>
                  <a:pt x="188" y="16376"/>
                </a:lnTo>
                <a:lnTo>
                  <a:pt x="264" y="16585"/>
                </a:lnTo>
                <a:lnTo>
                  <a:pt x="339" y="16773"/>
                </a:lnTo>
                <a:lnTo>
                  <a:pt x="453" y="16938"/>
                </a:lnTo>
                <a:lnTo>
                  <a:pt x="1095" y="16883"/>
                </a:lnTo>
                <a:lnTo>
                  <a:pt x="1963" y="16795"/>
                </a:lnTo>
                <a:lnTo>
                  <a:pt x="2945" y="16751"/>
                </a:lnTo>
                <a:lnTo>
                  <a:pt x="3965" y="16706"/>
                </a:lnTo>
                <a:lnTo>
                  <a:pt x="5022" y="16684"/>
                </a:lnTo>
                <a:lnTo>
                  <a:pt x="5947" y="16684"/>
                </a:lnTo>
                <a:lnTo>
                  <a:pt x="6759" y="16706"/>
                </a:lnTo>
                <a:lnTo>
                  <a:pt x="7363" y="16751"/>
                </a:lnTo>
                <a:lnTo>
                  <a:pt x="7948" y="16839"/>
                </a:lnTo>
                <a:lnTo>
                  <a:pt x="8458" y="16916"/>
                </a:lnTo>
                <a:lnTo>
                  <a:pt x="8893" y="17026"/>
                </a:lnTo>
                <a:lnTo>
                  <a:pt x="9289" y="17158"/>
                </a:lnTo>
                <a:lnTo>
                  <a:pt x="9572" y="17280"/>
                </a:lnTo>
                <a:lnTo>
                  <a:pt x="9799" y="17412"/>
                </a:lnTo>
                <a:lnTo>
                  <a:pt x="9969" y="17555"/>
                </a:lnTo>
                <a:lnTo>
                  <a:pt x="10120" y="17687"/>
                </a:lnTo>
                <a:lnTo>
                  <a:pt x="10158" y="17831"/>
                </a:lnTo>
                <a:lnTo>
                  <a:pt x="10195" y="17974"/>
                </a:lnTo>
                <a:lnTo>
                  <a:pt x="10158" y="18128"/>
                </a:lnTo>
                <a:lnTo>
                  <a:pt x="10082" y="18271"/>
                </a:lnTo>
                <a:lnTo>
                  <a:pt x="9969" y="18426"/>
                </a:lnTo>
                <a:lnTo>
                  <a:pt x="9837" y="18569"/>
                </a:lnTo>
                <a:lnTo>
                  <a:pt x="9648" y="18701"/>
                </a:lnTo>
                <a:lnTo>
                  <a:pt x="9440" y="18822"/>
                </a:lnTo>
                <a:lnTo>
                  <a:pt x="9213" y="18999"/>
                </a:lnTo>
                <a:lnTo>
                  <a:pt x="9044" y="19186"/>
                </a:lnTo>
                <a:lnTo>
                  <a:pt x="8893" y="19395"/>
                </a:lnTo>
                <a:lnTo>
                  <a:pt x="8817" y="19627"/>
                </a:lnTo>
                <a:lnTo>
                  <a:pt x="8779" y="19858"/>
                </a:lnTo>
                <a:lnTo>
                  <a:pt x="8779" y="20112"/>
                </a:lnTo>
                <a:lnTo>
                  <a:pt x="8855" y="20354"/>
                </a:lnTo>
                <a:lnTo>
                  <a:pt x="8968" y="20586"/>
                </a:lnTo>
                <a:lnTo>
                  <a:pt x="9138" y="20817"/>
                </a:lnTo>
                <a:lnTo>
                  <a:pt x="9365" y="21026"/>
                </a:lnTo>
                <a:lnTo>
                  <a:pt x="9610" y="21192"/>
                </a:lnTo>
                <a:lnTo>
                  <a:pt x="9950" y="21368"/>
                </a:lnTo>
                <a:lnTo>
                  <a:pt x="10120" y="21445"/>
                </a:lnTo>
                <a:lnTo>
                  <a:pt x="10346" y="21511"/>
                </a:lnTo>
                <a:lnTo>
                  <a:pt x="10516" y="21555"/>
                </a:lnTo>
                <a:lnTo>
                  <a:pt x="10743" y="21600"/>
                </a:lnTo>
                <a:lnTo>
                  <a:pt x="10988" y="21644"/>
                </a:lnTo>
                <a:lnTo>
                  <a:pt x="11215" y="21666"/>
                </a:lnTo>
                <a:lnTo>
                  <a:pt x="11498" y="21666"/>
                </a:lnTo>
                <a:lnTo>
                  <a:pt x="11762" y="21666"/>
                </a:lnTo>
                <a:lnTo>
                  <a:pt x="12253" y="21644"/>
                </a:lnTo>
                <a:lnTo>
                  <a:pt x="12763" y="21577"/>
                </a:lnTo>
                <a:lnTo>
                  <a:pt x="13197" y="21467"/>
                </a:lnTo>
                <a:lnTo>
                  <a:pt x="13556" y="21346"/>
                </a:lnTo>
                <a:lnTo>
                  <a:pt x="13896" y="21192"/>
                </a:lnTo>
                <a:lnTo>
                  <a:pt x="14179" y="21026"/>
                </a:lnTo>
                <a:lnTo>
                  <a:pt x="14444" y="20839"/>
                </a:lnTo>
                <a:lnTo>
                  <a:pt x="14576" y="20641"/>
                </a:lnTo>
                <a:lnTo>
                  <a:pt x="14727" y="20431"/>
                </a:lnTo>
                <a:lnTo>
                  <a:pt x="14765" y="20200"/>
                </a:lnTo>
                <a:lnTo>
                  <a:pt x="14802" y="19991"/>
                </a:lnTo>
                <a:lnTo>
                  <a:pt x="14727" y="19759"/>
                </a:lnTo>
                <a:lnTo>
                  <a:pt x="14613" y="19550"/>
                </a:lnTo>
                <a:lnTo>
                  <a:pt x="14444" y="19307"/>
                </a:lnTo>
                <a:lnTo>
                  <a:pt x="14217" y="19098"/>
                </a:lnTo>
                <a:lnTo>
                  <a:pt x="13934" y="18911"/>
                </a:lnTo>
                <a:lnTo>
                  <a:pt x="13669" y="18745"/>
                </a:lnTo>
                <a:lnTo>
                  <a:pt x="13462" y="18547"/>
                </a:lnTo>
                <a:lnTo>
                  <a:pt x="13311" y="18337"/>
                </a:lnTo>
                <a:lnTo>
                  <a:pt x="13197" y="18150"/>
                </a:lnTo>
                <a:lnTo>
                  <a:pt x="13122" y="17941"/>
                </a:lnTo>
                <a:lnTo>
                  <a:pt x="13122" y="17720"/>
                </a:lnTo>
                <a:lnTo>
                  <a:pt x="13122" y="17533"/>
                </a:lnTo>
                <a:lnTo>
                  <a:pt x="13197" y="17346"/>
                </a:lnTo>
                <a:lnTo>
                  <a:pt x="13273" y="17158"/>
                </a:lnTo>
                <a:lnTo>
                  <a:pt x="13386" y="16982"/>
                </a:lnTo>
                <a:lnTo>
                  <a:pt x="13537" y="16839"/>
                </a:lnTo>
                <a:lnTo>
                  <a:pt x="13707" y="16706"/>
                </a:lnTo>
                <a:lnTo>
                  <a:pt x="13896" y="16607"/>
                </a:lnTo>
                <a:lnTo>
                  <a:pt x="14104" y="16519"/>
                </a:lnTo>
                <a:lnTo>
                  <a:pt x="14330" y="16453"/>
                </a:lnTo>
                <a:lnTo>
                  <a:pt x="14538" y="16431"/>
                </a:lnTo>
                <a:lnTo>
                  <a:pt x="14897" y="16453"/>
                </a:lnTo>
                <a:lnTo>
                  <a:pt x="15406" y="16497"/>
                </a:lnTo>
                <a:lnTo>
                  <a:pt x="16105" y="16541"/>
                </a:lnTo>
                <a:lnTo>
                  <a:pt x="16898" y="16607"/>
                </a:lnTo>
                <a:lnTo>
                  <a:pt x="17804" y="16651"/>
                </a:lnTo>
                <a:lnTo>
                  <a:pt x="18786" y="16684"/>
                </a:lnTo>
                <a:lnTo>
                  <a:pt x="19844" y="16728"/>
                </a:lnTo>
                <a:lnTo>
                  <a:pt x="20920" y="16751"/>
                </a:lnTo>
                <a:lnTo>
                  <a:pt x="21109" y="16497"/>
                </a:lnTo>
                <a:lnTo>
                  <a:pt x="21241" y="16222"/>
                </a:lnTo>
                <a:lnTo>
                  <a:pt x="21392" y="15946"/>
                </a:lnTo>
                <a:lnTo>
                  <a:pt x="21467" y="15648"/>
                </a:lnTo>
                <a:lnTo>
                  <a:pt x="21543" y="15351"/>
                </a:lnTo>
                <a:lnTo>
                  <a:pt x="21618" y="15042"/>
                </a:lnTo>
                <a:lnTo>
                  <a:pt x="21618" y="14745"/>
                </a:lnTo>
                <a:lnTo>
                  <a:pt x="21618" y="14447"/>
                </a:lnTo>
                <a:lnTo>
                  <a:pt x="21618" y="14150"/>
                </a:lnTo>
                <a:lnTo>
                  <a:pt x="21581" y="13852"/>
                </a:lnTo>
                <a:lnTo>
                  <a:pt x="21505" y="13577"/>
                </a:lnTo>
                <a:lnTo>
                  <a:pt x="21430" y="13301"/>
                </a:lnTo>
                <a:lnTo>
                  <a:pt x="21354" y="13048"/>
                </a:lnTo>
                <a:lnTo>
                  <a:pt x="21241" y="12816"/>
                </a:lnTo>
                <a:lnTo>
                  <a:pt x="21146" y="12607"/>
                </a:lnTo>
                <a:lnTo>
                  <a:pt x="21033" y="12431"/>
                </a:lnTo>
                <a:lnTo>
                  <a:pt x="20920" y="12265"/>
                </a:lnTo>
                <a:lnTo>
                  <a:pt x="20769" y="12144"/>
                </a:lnTo>
                <a:lnTo>
                  <a:pt x="20637" y="12034"/>
                </a:lnTo>
                <a:lnTo>
                  <a:pt x="20486" y="11946"/>
                </a:lnTo>
                <a:lnTo>
                  <a:pt x="20297" y="11891"/>
                </a:lnTo>
                <a:lnTo>
                  <a:pt x="20165" y="11846"/>
                </a:lnTo>
                <a:lnTo>
                  <a:pt x="19976" y="11824"/>
                </a:lnTo>
                <a:lnTo>
                  <a:pt x="19806" y="11802"/>
                </a:lnTo>
                <a:lnTo>
                  <a:pt x="19390" y="11824"/>
                </a:lnTo>
                <a:lnTo>
                  <a:pt x="18956" y="11891"/>
                </a:lnTo>
                <a:lnTo>
                  <a:pt x="18503" y="11968"/>
                </a:lnTo>
                <a:lnTo>
                  <a:pt x="17993" y="12078"/>
                </a:lnTo>
                <a:lnTo>
                  <a:pt x="17653" y="12144"/>
                </a:lnTo>
                <a:lnTo>
                  <a:pt x="17332" y="12199"/>
                </a:lnTo>
                <a:lnTo>
                  <a:pt x="17049" y="12221"/>
                </a:lnTo>
                <a:lnTo>
                  <a:pt x="16747" y="12243"/>
                </a:lnTo>
                <a:lnTo>
                  <a:pt x="16464" y="12243"/>
                </a:lnTo>
                <a:lnTo>
                  <a:pt x="16218" y="12243"/>
                </a:lnTo>
                <a:lnTo>
                  <a:pt x="15992" y="12221"/>
                </a:lnTo>
                <a:lnTo>
                  <a:pt x="15746" y="12199"/>
                </a:lnTo>
                <a:lnTo>
                  <a:pt x="15520" y="12155"/>
                </a:lnTo>
                <a:lnTo>
                  <a:pt x="15350" y="12122"/>
                </a:lnTo>
                <a:lnTo>
                  <a:pt x="15161" y="12056"/>
                </a:lnTo>
                <a:lnTo>
                  <a:pt x="14972" y="11990"/>
                </a:lnTo>
                <a:lnTo>
                  <a:pt x="14689" y="11846"/>
                </a:lnTo>
                <a:lnTo>
                  <a:pt x="14444" y="11670"/>
                </a:lnTo>
                <a:lnTo>
                  <a:pt x="14255" y="11483"/>
                </a:lnTo>
                <a:lnTo>
                  <a:pt x="14104" y="11295"/>
                </a:lnTo>
                <a:lnTo>
                  <a:pt x="14028" y="11086"/>
                </a:lnTo>
                <a:lnTo>
                  <a:pt x="13972" y="10888"/>
                </a:lnTo>
                <a:lnTo>
                  <a:pt x="13972" y="10700"/>
                </a:lnTo>
                <a:lnTo>
                  <a:pt x="14009" y="10513"/>
                </a:lnTo>
                <a:lnTo>
                  <a:pt x="14066" y="10359"/>
                </a:lnTo>
                <a:lnTo>
                  <a:pt x="14179" y="10215"/>
                </a:lnTo>
                <a:lnTo>
                  <a:pt x="14406" y="10006"/>
                </a:lnTo>
                <a:lnTo>
                  <a:pt x="14651" y="9830"/>
                </a:lnTo>
                <a:lnTo>
                  <a:pt x="14878" y="9686"/>
                </a:lnTo>
                <a:lnTo>
                  <a:pt x="15123" y="9554"/>
                </a:lnTo>
                <a:lnTo>
                  <a:pt x="15350" y="9477"/>
                </a:lnTo>
                <a:lnTo>
                  <a:pt x="15558" y="9411"/>
                </a:lnTo>
                <a:lnTo>
                  <a:pt x="15803" y="9345"/>
                </a:lnTo>
                <a:lnTo>
                  <a:pt x="16030" y="9323"/>
                </a:lnTo>
                <a:lnTo>
                  <a:pt x="16256" y="9301"/>
                </a:lnTo>
                <a:lnTo>
                  <a:pt x="16464" y="9323"/>
                </a:lnTo>
                <a:lnTo>
                  <a:pt x="16690" y="9345"/>
                </a:lnTo>
                <a:lnTo>
                  <a:pt x="16898" y="9367"/>
                </a:lnTo>
                <a:lnTo>
                  <a:pt x="17332" y="9477"/>
                </a:lnTo>
                <a:lnTo>
                  <a:pt x="17767" y="9598"/>
                </a:lnTo>
                <a:lnTo>
                  <a:pt x="18163" y="9731"/>
                </a:lnTo>
                <a:lnTo>
                  <a:pt x="18597" y="9874"/>
                </a:lnTo>
                <a:lnTo>
                  <a:pt x="18994" y="10006"/>
                </a:lnTo>
                <a:lnTo>
                  <a:pt x="19428" y="10083"/>
                </a:lnTo>
                <a:lnTo>
                  <a:pt x="19617" y="10127"/>
                </a:lnTo>
                <a:lnTo>
                  <a:pt x="19844" y="10149"/>
                </a:lnTo>
                <a:lnTo>
                  <a:pt x="20013" y="10149"/>
                </a:lnTo>
                <a:lnTo>
                  <a:pt x="20240" y="10127"/>
                </a:lnTo>
                <a:lnTo>
                  <a:pt x="20410" y="10105"/>
                </a:lnTo>
                <a:lnTo>
                  <a:pt x="20637" y="10061"/>
                </a:lnTo>
                <a:lnTo>
                  <a:pt x="20844" y="9984"/>
                </a:lnTo>
                <a:lnTo>
                  <a:pt x="21033" y="9896"/>
                </a:lnTo>
                <a:lnTo>
                  <a:pt x="21146" y="9830"/>
                </a:lnTo>
                <a:lnTo>
                  <a:pt x="21203" y="9753"/>
                </a:lnTo>
                <a:lnTo>
                  <a:pt x="21279" y="9642"/>
                </a:lnTo>
                <a:lnTo>
                  <a:pt x="21354" y="9521"/>
                </a:lnTo>
                <a:lnTo>
                  <a:pt x="21430" y="9246"/>
                </a:lnTo>
                <a:lnTo>
                  <a:pt x="21430" y="8904"/>
                </a:lnTo>
                <a:lnTo>
                  <a:pt x="21430" y="8540"/>
                </a:lnTo>
                <a:lnTo>
                  <a:pt x="21392" y="8144"/>
                </a:lnTo>
                <a:lnTo>
                  <a:pt x="21354" y="7714"/>
                </a:lnTo>
                <a:lnTo>
                  <a:pt x="21279" y="7295"/>
                </a:lnTo>
                <a:lnTo>
                  <a:pt x="21146" y="6446"/>
                </a:lnTo>
                <a:lnTo>
                  <a:pt x="20995" y="5686"/>
                </a:lnTo>
                <a:lnTo>
                  <a:pt x="20958" y="5366"/>
                </a:lnTo>
                <a:lnTo>
                  <a:pt x="20958" y="5091"/>
                </a:lnTo>
                <a:lnTo>
                  <a:pt x="20958" y="4860"/>
                </a:lnTo>
                <a:lnTo>
                  <a:pt x="21033" y="4716"/>
                </a:lnTo>
                <a:lnTo>
                  <a:pt x="20637" y="4860"/>
                </a:lnTo>
                <a:lnTo>
                  <a:pt x="20127" y="4992"/>
                </a:lnTo>
                <a:lnTo>
                  <a:pt x="19617" y="5069"/>
                </a:lnTo>
                <a:lnTo>
                  <a:pt x="19032" y="5157"/>
                </a:lnTo>
                <a:lnTo>
                  <a:pt x="18465" y="5201"/>
                </a:lnTo>
                <a:lnTo>
                  <a:pt x="17842" y="5245"/>
                </a:lnTo>
                <a:lnTo>
                  <a:pt x="17219" y="5267"/>
                </a:lnTo>
                <a:lnTo>
                  <a:pt x="16615" y="5267"/>
                </a:lnTo>
                <a:lnTo>
                  <a:pt x="15992" y="5245"/>
                </a:lnTo>
                <a:lnTo>
                  <a:pt x="15369" y="5201"/>
                </a:lnTo>
                <a:lnTo>
                  <a:pt x="14840" y="5157"/>
                </a:lnTo>
                <a:lnTo>
                  <a:pt x="14293" y="5091"/>
                </a:lnTo>
                <a:lnTo>
                  <a:pt x="13783" y="5014"/>
                </a:lnTo>
                <a:lnTo>
                  <a:pt x="13386" y="4926"/>
                </a:lnTo>
                <a:lnTo>
                  <a:pt x="13027" y="4815"/>
                </a:lnTo>
                <a:lnTo>
                  <a:pt x="12725" y="4716"/>
                </a:lnTo>
                <a:lnTo>
                  <a:pt x="12480" y="4606"/>
                </a:lnTo>
                <a:lnTo>
                  <a:pt x="12291" y="4496"/>
                </a:lnTo>
                <a:lnTo>
                  <a:pt x="12197" y="4397"/>
                </a:lnTo>
                <a:lnTo>
                  <a:pt x="12083" y="4286"/>
                </a:lnTo>
                <a:lnTo>
                  <a:pt x="12046" y="4187"/>
                </a:lnTo>
                <a:lnTo>
                  <a:pt x="12008" y="4077"/>
                </a:lnTo>
                <a:lnTo>
                  <a:pt x="12046" y="3967"/>
                </a:lnTo>
                <a:lnTo>
                  <a:pt x="12121" y="3868"/>
                </a:lnTo>
                <a:lnTo>
                  <a:pt x="12197" y="3735"/>
                </a:lnTo>
                <a:lnTo>
                  <a:pt x="12291" y="3614"/>
                </a:lnTo>
                <a:lnTo>
                  <a:pt x="12442" y="3482"/>
                </a:lnTo>
                <a:lnTo>
                  <a:pt x="12631" y="3361"/>
                </a:lnTo>
                <a:lnTo>
                  <a:pt x="13065" y="3085"/>
                </a:lnTo>
                <a:lnTo>
                  <a:pt x="13537" y="2766"/>
                </a:lnTo>
                <a:lnTo>
                  <a:pt x="13783" y="2578"/>
                </a:lnTo>
                <a:lnTo>
                  <a:pt x="13934" y="2380"/>
                </a:lnTo>
                <a:lnTo>
                  <a:pt x="14028" y="2171"/>
                </a:lnTo>
                <a:lnTo>
                  <a:pt x="14104" y="1961"/>
                </a:lnTo>
                <a:lnTo>
                  <a:pt x="14104" y="1730"/>
                </a:lnTo>
                <a:lnTo>
                  <a:pt x="14066" y="1498"/>
                </a:lnTo>
                <a:lnTo>
                  <a:pt x="13972" y="1267"/>
                </a:lnTo>
                <a:lnTo>
                  <a:pt x="13820" y="1057"/>
                </a:lnTo>
                <a:lnTo>
                  <a:pt x="13594" y="837"/>
                </a:lnTo>
                <a:lnTo>
                  <a:pt x="13386" y="628"/>
                </a:lnTo>
                <a:lnTo>
                  <a:pt x="13103" y="462"/>
                </a:lnTo>
                <a:lnTo>
                  <a:pt x="12763" y="308"/>
                </a:lnTo>
                <a:lnTo>
                  <a:pt x="12404" y="187"/>
                </a:lnTo>
                <a:lnTo>
                  <a:pt x="12008" y="77"/>
                </a:lnTo>
                <a:lnTo>
                  <a:pt x="11574" y="33"/>
                </a:lnTo>
                <a:lnTo>
                  <a:pt x="11102" y="11"/>
                </a:lnTo>
                <a:lnTo>
                  <a:pt x="10667" y="11"/>
                </a:lnTo>
                <a:lnTo>
                  <a:pt x="10233" y="77"/>
                </a:lnTo>
                <a:lnTo>
                  <a:pt x="9837" y="187"/>
                </a:lnTo>
                <a:lnTo>
                  <a:pt x="9440" y="286"/>
                </a:lnTo>
                <a:lnTo>
                  <a:pt x="9062" y="462"/>
                </a:lnTo>
                <a:lnTo>
                  <a:pt x="8741" y="628"/>
                </a:lnTo>
                <a:lnTo>
                  <a:pt x="8458" y="815"/>
                </a:lnTo>
                <a:lnTo>
                  <a:pt x="8232" y="1035"/>
                </a:lnTo>
                <a:lnTo>
                  <a:pt x="8062" y="1245"/>
                </a:lnTo>
                <a:lnTo>
                  <a:pt x="7911" y="1476"/>
                </a:lnTo>
                <a:lnTo>
                  <a:pt x="7835" y="1708"/>
                </a:lnTo>
                <a:lnTo>
                  <a:pt x="7797" y="1961"/>
                </a:lnTo>
                <a:lnTo>
                  <a:pt x="7835" y="2193"/>
                </a:lnTo>
                <a:lnTo>
                  <a:pt x="7948" y="2402"/>
                </a:lnTo>
                <a:lnTo>
                  <a:pt x="8062" y="2534"/>
                </a:lnTo>
                <a:lnTo>
                  <a:pt x="8175" y="2644"/>
                </a:lnTo>
                <a:lnTo>
                  <a:pt x="8269" y="2744"/>
                </a:lnTo>
                <a:lnTo>
                  <a:pt x="8420" y="2832"/>
                </a:lnTo>
                <a:lnTo>
                  <a:pt x="8704" y="3019"/>
                </a:lnTo>
                <a:lnTo>
                  <a:pt x="8968" y="3206"/>
                </a:lnTo>
                <a:lnTo>
                  <a:pt x="9138" y="3405"/>
                </a:lnTo>
                <a:lnTo>
                  <a:pt x="9327" y="3570"/>
                </a:lnTo>
                <a:lnTo>
                  <a:pt x="9440" y="3735"/>
                </a:lnTo>
                <a:lnTo>
                  <a:pt x="9516" y="3890"/>
                </a:lnTo>
                <a:lnTo>
                  <a:pt x="9534" y="4033"/>
                </a:lnTo>
                <a:lnTo>
                  <a:pt x="9534" y="4165"/>
                </a:lnTo>
                <a:lnTo>
                  <a:pt x="9516" y="4286"/>
                </a:lnTo>
                <a:lnTo>
                  <a:pt x="9440" y="4397"/>
                </a:lnTo>
                <a:lnTo>
                  <a:pt x="9327" y="4496"/>
                </a:lnTo>
                <a:lnTo>
                  <a:pt x="9176" y="4562"/>
                </a:lnTo>
                <a:lnTo>
                  <a:pt x="9006" y="4628"/>
                </a:lnTo>
                <a:lnTo>
                  <a:pt x="8779" y="4694"/>
                </a:lnTo>
                <a:lnTo>
                  <a:pt x="8534" y="4716"/>
                </a:lnTo>
                <a:lnTo>
                  <a:pt x="8232" y="4716"/>
                </a:lnTo>
                <a:lnTo>
                  <a:pt x="7118" y="4738"/>
                </a:lnTo>
                <a:lnTo>
                  <a:pt x="5947" y="4771"/>
                </a:lnTo>
                <a:lnTo>
                  <a:pt x="4795" y="4815"/>
                </a:lnTo>
                <a:lnTo>
                  <a:pt x="3681" y="4860"/>
                </a:lnTo>
                <a:lnTo>
                  <a:pt x="2662" y="4882"/>
                </a:lnTo>
                <a:lnTo>
                  <a:pt x="1755" y="4882"/>
                </a:lnTo>
                <a:lnTo>
                  <a:pt x="1359" y="4860"/>
                </a:lnTo>
                <a:lnTo>
                  <a:pt x="981" y="4837"/>
                </a:lnTo>
                <a:lnTo>
                  <a:pt x="698" y="4771"/>
                </a:lnTo>
                <a:lnTo>
                  <a:pt x="453" y="4716"/>
                </a:lnTo>
                <a:lnTo>
                  <a:pt x="453" y="5322"/>
                </a:lnTo>
                <a:lnTo>
                  <a:pt x="453" y="6083"/>
                </a:lnTo>
                <a:lnTo>
                  <a:pt x="453" y="6909"/>
                </a:lnTo>
                <a:lnTo>
                  <a:pt x="453" y="7780"/>
                </a:lnTo>
                <a:lnTo>
                  <a:pt x="453" y="8606"/>
                </a:lnTo>
                <a:lnTo>
                  <a:pt x="453" y="9345"/>
                </a:lnTo>
                <a:lnTo>
                  <a:pt x="453" y="9918"/>
                </a:lnTo>
                <a:lnTo>
                  <a:pt x="453" y="10282"/>
                </a:lnTo>
                <a:lnTo>
                  <a:pt x="490" y="10381"/>
                </a:lnTo>
                <a:lnTo>
                  <a:pt x="547" y="10491"/>
                </a:lnTo>
                <a:lnTo>
                  <a:pt x="660" y="10590"/>
                </a:lnTo>
                <a:lnTo>
                  <a:pt x="811" y="10700"/>
                </a:lnTo>
                <a:lnTo>
                  <a:pt x="981" y="10811"/>
                </a:lnTo>
                <a:lnTo>
                  <a:pt x="1208" y="10888"/>
                </a:lnTo>
                <a:lnTo>
                  <a:pt x="1453" y="10954"/>
                </a:lnTo>
                <a:lnTo>
                  <a:pt x="1718" y="11020"/>
                </a:lnTo>
                <a:lnTo>
                  <a:pt x="1963" y="11064"/>
                </a:lnTo>
                <a:lnTo>
                  <a:pt x="2265" y="11086"/>
                </a:lnTo>
                <a:lnTo>
                  <a:pt x="2548" y="11064"/>
                </a:lnTo>
                <a:lnTo>
                  <a:pt x="2794" y="11042"/>
                </a:lnTo>
                <a:lnTo>
                  <a:pt x="3096" y="10976"/>
                </a:lnTo>
                <a:lnTo>
                  <a:pt x="3341" y="10888"/>
                </a:lnTo>
                <a:lnTo>
                  <a:pt x="3606" y="10766"/>
                </a:lnTo>
                <a:lnTo>
                  <a:pt x="3813" y="10590"/>
                </a:lnTo>
                <a:close/>
              </a:path>
            </a:pathLst>
          </a:custGeom>
          <a:solidFill>
            <a:srgbClr val="0000FF"/>
          </a:solidFill>
          <a:ln w="57150">
            <a:solidFill>
              <a:srgbClr val="FFFFFF"/>
            </a:solidFill>
            <a:miter lim="800000"/>
            <a:headEnd/>
            <a:tailEnd/>
          </a:ln>
          <a:effectLst>
            <a:outerShdw dist="135003" dir="2471156" algn="ctr" rotWithShape="0">
              <a:srgbClr val="000000">
                <a:alpha val="50000"/>
              </a:srgbClr>
            </a:outerShdw>
          </a:effectLst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7286" name="Puzzle1"/>
          <p:cNvSpPr>
            <a:spLocks noEditPoints="1" noChangeArrowheads="1"/>
          </p:cNvSpPr>
          <p:nvPr/>
        </p:nvSpPr>
        <p:spPr bwMode="gray">
          <a:xfrm>
            <a:off x="2362200" y="2151063"/>
            <a:ext cx="2806700" cy="1614487"/>
          </a:xfrm>
          <a:custGeom>
            <a:avLst/>
            <a:gdLst>
              <a:gd name="T0" fmla="*/ 16740 w 21600"/>
              <a:gd name="T1" fmla="*/ 21078 h 21600"/>
              <a:gd name="T2" fmla="*/ 16976 w 21600"/>
              <a:gd name="T3" fmla="*/ 521 h 21600"/>
              <a:gd name="T4" fmla="*/ 4725 w 21600"/>
              <a:gd name="T5" fmla="*/ 856 h 21600"/>
              <a:gd name="T6" fmla="*/ 5040 w 21600"/>
              <a:gd name="T7" fmla="*/ 21004 h 21600"/>
              <a:gd name="T8" fmla="*/ 10811 w 21600"/>
              <a:gd name="T9" fmla="*/ 12885 h 21600"/>
              <a:gd name="T10" fmla="*/ 10845 w 21600"/>
              <a:gd name="T11" fmla="*/ 8714 h 21600"/>
              <a:gd name="T12" fmla="*/ 21600 w 21600"/>
              <a:gd name="T13" fmla="*/ 10000 h 21600"/>
              <a:gd name="T14" fmla="*/ 56 w 21600"/>
              <a:gd name="T15" fmla="*/ 10000 h 21600"/>
              <a:gd name="T16" fmla="*/ 6086 w 21600"/>
              <a:gd name="T17" fmla="*/ 2569 h 21600"/>
              <a:gd name="T18" fmla="*/ 16132 w 21600"/>
              <a:gd name="T19" fmla="*/ 19552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9360" y="20836"/>
                </a:moveTo>
                <a:lnTo>
                  <a:pt x="9528" y="20836"/>
                </a:lnTo>
                <a:lnTo>
                  <a:pt x="9686" y="20762"/>
                </a:lnTo>
                <a:lnTo>
                  <a:pt x="9810" y="20687"/>
                </a:lnTo>
                <a:lnTo>
                  <a:pt x="9922" y="20575"/>
                </a:lnTo>
                <a:lnTo>
                  <a:pt x="10012" y="20426"/>
                </a:lnTo>
                <a:lnTo>
                  <a:pt x="10068" y="20296"/>
                </a:lnTo>
                <a:lnTo>
                  <a:pt x="10113" y="20110"/>
                </a:lnTo>
                <a:lnTo>
                  <a:pt x="10136" y="19905"/>
                </a:lnTo>
                <a:lnTo>
                  <a:pt x="10136" y="19682"/>
                </a:lnTo>
                <a:lnTo>
                  <a:pt x="10113" y="19440"/>
                </a:lnTo>
                <a:lnTo>
                  <a:pt x="10068" y="19142"/>
                </a:lnTo>
                <a:lnTo>
                  <a:pt x="10012" y="18900"/>
                </a:lnTo>
                <a:lnTo>
                  <a:pt x="9900" y="18620"/>
                </a:lnTo>
                <a:lnTo>
                  <a:pt x="9787" y="18285"/>
                </a:lnTo>
                <a:lnTo>
                  <a:pt x="9641" y="17968"/>
                </a:lnTo>
                <a:lnTo>
                  <a:pt x="9472" y="17652"/>
                </a:lnTo>
                <a:lnTo>
                  <a:pt x="9382" y="17466"/>
                </a:lnTo>
                <a:lnTo>
                  <a:pt x="9315" y="17298"/>
                </a:lnTo>
                <a:lnTo>
                  <a:pt x="9258" y="17112"/>
                </a:lnTo>
                <a:lnTo>
                  <a:pt x="9191" y="16926"/>
                </a:lnTo>
                <a:lnTo>
                  <a:pt x="9123" y="16535"/>
                </a:lnTo>
                <a:lnTo>
                  <a:pt x="9101" y="16144"/>
                </a:lnTo>
                <a:lnTo>
                  <a:pt x="9101" y="15753"/>
                </a:lnTo>
                <a:lnTo>
                  <a:pt x="9168" y="15362"/>
                </a:lnTo>
                <a:lnTo>
                  <a:pt x="9236" y="14971"/>
                </a:lnTo>
                <a:lnTo>
                  <a:pt x="9360" y="14580"/>
                </a:lnTo>
                <a:lnTo>
                  <a:pt x="9495" y="14244"/>
                </a:lnTo>
                <a:lnTo>
                  <a:pt x="9663" y="13891"/>
                </a:lnTo>
                <a:lnTo>
                  <a:pt x="9855" y="13611"/>
                </a:lnTo>
                <a:lnTo>
                  <a:pt x="10068" y="13351"/>
                </a:lnTo>
                <a:lnTo>
                  <a:pt x="10293" y="13146"/>
                </a:lnTo>
                <a:lnTo>
                  <a:pt x="10552" y="12997"/>
                </a:lnTo>
                <a:lnTo>
                  <a:pt x="10811" y="12885"/>
                </a:lnTo>
                <a:lnTo>
                  <a:pt x="11069" y="12866"/>
                </a:lnTo>
                <a:lnTo>
                  <a:pt x="11351" y="12885"/>
                </a:lnTo>
                <a:lnTo>
                  <a:pt x="11610" y="12997"/>
                </a:lnTo>
                <a:lnTo>
                  <a:pt x="11846" y="13183"/>
                </a:lnTo>
                <a:lnTo>
                  <a:pt x="12060" y="13388"/>
                </a:lnTo>
                <a:lnTo>
                  <a:pt x="12251" y="13648"/>
                </a:lnTo>
                <a:lnTo>
                  <a:pt x="12419" y="13928"/>
                </a:lnTo>
                <a:lnTo>
                  <a:pt x="12555" y="14244"/>
                </a:lnTo>
                <a:lnTo>
                  <a:pt x="12690" y="14617"/>
                </a:lnTo>
                <a:lnTo>
                  <a:pt x="12768" y="15008"/>
                </a:lnTo>
                <a:lnTo>
                  <a:pt x="12836" y="15399"/>
                </a:lnTo>
                <a:lnTo>
                  <a:pt x="12858" y="15753"/>
                </a:lnTo>
                <a:lnTo>
                  <a:pt x="12858" y="16144"/>
                </a:lnTo>
                <a:lnTo>
                  <a:pt x="12813" y="16535"/>
                </a:lnTo>
                <a:lnTo>
                  <a:pt x="12746" y="16888"/>
                </a:lnTo>
                <a:lnTo>
                  <a:pt x="12667" y="17224"/>
                </a:lnTo>
                <a:lnTo>
                  <a:pt x="12510" y="17503"/>
                </a:lnTo>
                <a:lnTo>
                  <a:pt x="12228" y="18043"/>
                </a:lnTo>
                <a:lnTo>
                  <a:pt x="11970" y="18546"/>
                </a:lnTo>
                <a:lnTo>
                  <a:pt x="11868" y="18751"/>
                </a:lnTo>
                <a:lnTo>
                  <a:pt x="11778" y="18974"/>
                </a:lnTo>
                <a:lnTo>
                  <a:pt x="11711" y="19179"/>
                </a:lnTo>
                <a:lnTo>
                  <a:pt x="11666" y="19365"/>
                </a:lnTo>
                <a:lnTo>
                  <a:pt x="11632" y="19570"/>
                </a:lnTo>
                <a:lnTo>
                  <a:pt x="11632" y="19756"/>
                </a:lnTo>
                <a:lnTo>
                  <a:pt x="11632" y="19942"/>
                </a:lnTo>
                <a:lnTo>
                  <a:pt x="11643" y="20110"/>
                </a:lnTo>
                <a:lnTo>
                  <a:pt x="11711" y="20296"/>
                </a:lnTo>
                <a:lnTo>
                  <a:pt x="11801" y="20464"/>
                </a:lnTo>
                <a:lnTo>
                  <a:pt x="11891" y="20650"/>
                </a:lnTo>
                <a:lnTo>
                  <a:pt x="12037" y="20836"/>
                </a:lnTo>
                <a:lnTo>
                  <a:pt x="12206" y="21004"/>
                </a:lnTo>
                <a:lnTo>
                  <a:pt x="12419" y="21190"/>
                </a:lnTo>
                <a:lnTo>
                  <a:pt x="12667" y="21320"/>
                </a:lnTo>
                <a:lnTo>
                  <a:pt x="12960" y="21432"/>
                </a:lnTo>
                <a:lnTo>
                  <a:pt x="13286" y="21544"/>
                </a:lnTo>
                <a:lnTo>
                  <a:pt x="13612" y="21655"/>
                </a:lnTo>
                <a:lnTo>
                  <a:pt x="13983" y="21693"/>
                </a:lnTo>
                <a:lnTo>
                  <a:pt x="14343" y="21730"/>
                </a:lnTo>
                <a:lnTo>
                  <a:pt x="14715" y="21730"/>
                </a:lnTo>
                <a:lnTo>
                  <a:pt x="15075" y="21730"/>
                </a:lnTo>
                <a:lnTo>
                  <a:pt x="15446" y="21655"/>
                </a:lnTo>
                <a:lnTo>
                  <a:pt x="15794" y="21581"/>
                </a:lnTo>
                <a:lnTo>
                  <a:pt x="16132" y="21432"/>
                </a:lnTo>
                <a:lnTo>
                  <a:pt x="16458" y="21302"/>
                </a:lnTo>
                <a:lnTo>
                  <a:pt x="16740" y="21078"/>
                </a:lnTo>
                <a:lnTo>
                  <a:pt x="16976" y="20836"/>
                </a:lnTo>
                <a:lnTo>
                  <a:pt x="17043" y="20650"/>
                </a:lnTo>
                <a:lnTo>
                  <a:pt x="17088" y="20426"/>
                </a:lnTo>
                <a:lnTo>
                  <a:pt x="17133" y="20222"/>
                </a:lnTo>
                <a:lnTo>
                  <a:pt x="17156" y="19980"/>
                </a:lnTo>
                <a:lnTo>
                  <a:pt x="17167" y="19477"/>
                </a:lnTo>
                <a:lnTo>
                  <a:pt x="17167" y="18974"/>
                </a:lnTo>
                <a:lnTo>
                  <a:pt x="17156" y="18397"/>
                </a:lnTo>
                <a:lnTo>
                  <a:pt x="17111" y="17820"/>
                </a:lnTo>
                <a:lnTo>
                  <a:pt x="17066" y="17261"/>
                </a:lnTo>
                <a:lnTo>
                  <a:pt x="16998" y="16646"/>
                </a:lnTo>
                <a:lnTo>
                  <a:pt x="16852" y="15511"/>
                </a:lnTo>
                <a:lnTo>
                  <a:pt x="16740" y="14393"/>
                </a:lnTo>
                <a:lnTo>
                  <a:pt x="16717" y="13928"/>
                </a:lnTo>
                <a:lnTo>
                  <a:pt x="16695" y="13462"/>
                </a:lnTo>
                <a:lnTo>
                  <a:pt x="16717" y="13071"/>
                </a:lnTo>
                <a:lnTo>
                  <a:pt x="16785" y="12755"/>
                </a:lnTo>
                <a:lnTo>
                  <a:pt x="16852" y="12419"/>
                </a:lnTo>
                <a:lnTo>
                  <a:pt x="16953" y="12140"/>
                </a:lnTo>
                <a:lnTo>
                  <a:pt x="17088" y="11898"/>
                </a:lnTo>
                <a:lnTo>
                  <a:pt x="17212" y="11675"/>
                </a:lnTo>
                <a:lnTo>
                  <a:pt x="17370" y="11470"/>
                </a:lnTo>
                <a:lnTo>
                  <a:pt x="17516" y="11284"/>
                </a:lnTo>
                <a:lnTo>
                  <a:pt x="17696" y="11135"/>
                </a:lnTo>
                <a:lnTo>
                  <a:pt x="17865" y="11042"/>
                </a:lnTo>
                <a:lnTo>
                  <a:pt x="18033" y="10930"/>
                </a:lnTo>
                <a:lnTo>
                  <a:pt x="18213" y="10893"/>
                </a:lnTo>
                <a:lnTo>
                  <a:pt x="18382" y="10893"/>
                </a:lnTo>
                <a:lnTo>
                  <a:pt x="18551" y="10967"/>
                </a:lnTo>
                <a:lnTo>
                  <a:pt x="18708" y="11042"/>
                </a:lnTo>
                <a:lnTo>
                  <a:pt x="18855" y="11172"/>
                </a:lnTo>
                <a:lnTo>
                  <a:pt x="19012" y="11358"/>
                </a:lnTo>
                <a:lnTo>
                  <a:pt x="19136" y="11600"/>
                </a:lnTo>
                <a:lnTo>
                  <a:pt x="19271" y="11861"/>
                </a:lnTo>
                <a:lnTo>
                  <a:pt x="19440" y="12028"/>
                </a:lnTo>
                <a:lnTo>
                  <a:pt x="19608" y="12177"/>
                </a:lnTo>
                <a:lnTo>
                  <a:pt x="19822" y="12289"/>
                </a:lnTo>
                <a:lnTo>
                  <a:pt x="20025" y="12289"/>
                </a:lnTo>
                <a:lnTo>
                  <a:pt x="20238" y="12289"/>
                </a:lnTo>
                <a:lnTo>
                  <a:pt x="20452" y="12215"/>
                </a:lnTo>
                <a:lnTo>
                  <a:pt x="20643" y="12103"/>
                </a:lnTo>
                <a:lnTo>
                  <a:pt x="20846" y="11973"/>
                </a:lnTo>
                <a:lnTo>
                  <a:pt x="21037" y="11786"/>
                </a:lnTo>
                <a:lnTo>
                  <a:pt x="21206" y="11563"/>
                </a:lnTo>
                <a:lnTo>
                  <a:pt x="21363" y="11321"/>
                </a:lnTo>
                <a:lnTo>
                  <a:pt x="21465" y="11079"/>
                </a:lnTo>
                <a:lnTo>
                  <a:pt x="21577" y="10744"/>
                </a:lnTo>
                <a:lnTo>
                  <a:pt x="21622" y="10427"/>
                </a:lnTo>
                <a:lnTo>
                  <a:pt x="21645" y="10111"/>
                </a:lnTo>
                <a:lnTo>
                  <a:pt x="21622" y="9608"/>
                </a:lnTo>
                <a:lnTo>
                  <a:pt x="21577" y="9142"/>
                </a:lnTo>
                <a:lnTo>
                  <a:pt x="21465" y="8751"/>
                </a:lnTo>
                <a:lnTo>
                  <a:pt x="21363" y="8397"/>
                </a:lnTo>
                <a:lnTo>
                  <a:pt x="21206" y="8062"/>
                </a:lnTo>
                <a:lnTo>
                  <a:pt x="21037" y="7820"/>
                </a:lnTo>
                <a:lnTo>
                  <a:pt x="20846" y="7597"/>
                </a:lnTo>
                <a:lnTo>
                  <a:pt x="20643" y="7429"/>
                </a:lnTo>
                <a:lnTo>
                  <a:pt x="20452" y="7317"/>
                </a:lnTo>
                <a:lnTo>
                  <a:pt x="20238" y="7206"/>
                </a:lnTo>
                <a:lnTo>
                  <a:pt x="20025" y="7168"/>
                </a:lnTo>
                <a:lnTo>
                  <a:pt x="19822" y="7206"/>
                </a:lnTo>
                <a:lnTo>
                  <a:pt x="19608" y="7243"/>
                </a:lnTo>
                <a:lnTo>
                  <a:pt x="19440" y="7355"/>
                </a:lnTo>
                <a:lnTo>
                  <a:pt x="19271" y="7504"/>
                </a:lnTo>
                <a:lnTo>
                  <a:pt x="19136" y="7708"/>
                </a:lnTo>
                <a:lnTo>
                  <a:pt x="19012" y="7895"/>
                </a:lnTo>
                <a:lnTo>
                  <a:pt x="18832" y="8025"/>
                </a:lnTo>
                <a:lnTo>
                  <a:pt x="18663" y="8174"/>
                </a:lnTo>
                <a:lnTo>
                  <a:pt x="18472" y="8248"/>
                </a:lnTo>
                <a:lnTo>
                  <a:pt x="18270" y="8286"/>
                </a:lnTo>
                <a:lnTo>
                  <a:pt x="18078" y="8323"/>
                </a:lnTo>
                <a:lnTo>
                  <a:pt x="17887" y="8323"/>
                </a:lnTo>
                <a:lnTo>
                  <a:pt x="17696" y="8248"/>
                </a:lnTo>
                <a:lnTo>
                  <a:pt x="17493" y="8174"/>
                </a:lnTo>
                <a:lnTo>
                  <a:pt x="17302" y="8062"/>
                </a:lnTo>
                <a:lnTo>
                  <a:pt x="17133" y="7969"/>
                </a:lnTo>
                <a:lnTo>
                  <a:pt x="16976" y="7783"/>
                </a:lnTo>
                <a:lnTo>
                  <a:pt x="16852" y="7597"/>
                </a:lnTo>
                <a:lnTo>
                  <a:pt x="16740" y="7429"/>
                </a:lnTo>
                <a:lnTo>
                  <a:pt x="16672" y="7168"/>
                </a:lnTo>
                <a:lnTo>
                  <a:pt x="16638" y="6926"/>
                </a:lnTo>
                <a:lnTo>
                  <a:pt x="16616" y="6498"/>
                </a:lnTo>
                <a:lnTo>
                  <a:pt x="16616" y="5772"/>
                </a:lnTo>
                <a:lnTo>
                  <a:pt x="16650" y="4915"/>
                </a:lnTo>
                <a:lnTo>
                  <a:pt x="16695" y="3928"/>
                </a:lnTo>
                <a:lnTo>
                  <a:pt x="16762" y="2960"/>
                </a:lnTo>
                <a:lnTo>
                  <a:pt x="16830" y="1992"/>
                </a:lnTo>
                <a:lnTo>
                  <a:pt x="16908" y="1173"/>
                </a:lnTo>
                <a:lnTo>
                  <a:pt x="16976" y="521"/>
                </a:lnTo>
                <a:lnTo>
                  <a:pt x="16953" y="521"/>
                </a:lnTo>
                <a:lnTo>
                  <a:pt x="16931" y="521"/>
                </a:lnTo>
                <a:lnTo>
                  <a:pt x="16267" y="484"/>
                </a:lnTo>
                <a:lnTo>
                  <a:pt x="15637" y="428"/>
                </a:lnTo>
                <a:lnTo>
                  <a:pt x="15063" y="353"/>
                </a:lnTo>
                <a:lnTo>
                  <a:pt x="14523" y="279"/>
                </a:lnTo>
                <a:lnTo>
                  <a:pt x="14040" y="167"/>
                </a:lnTo>
                <a:lnTo>
                  <a:pt x="13635" y="93"/>
                </a:lnTo>
                <a:lnTo>
                  <a:pt x="13331" y="18"/>
                </a:lnTo>
                <a:lnTo>
                  <a:pt x="13117" y="18"/>
                </a:lnTo>
                <a:lnTo>
                  <a:pt x="12982" y="18"/>
                </a:lnTo>
                <a:lnTo>
                  <a:pt x="12858" y="130"/>
                </a:lnTo>
                <a:lnTo>
                  <a:pt x="12723" y="279"/>
                </a:lnTo>
                <a:lnTo>
                  <a:pt x="12622" y="446"/>
                </a:lnTo>
                <a:lnTo>
                  <a:pt x="12510" y="670"/>
                </a:lnTo>
                <a:lnTo>
                  <a:pt x="12419" y="912"/>
                </a:lnTo>
                <a:lnTo>
                  <a:pt x="12363" y="1210"/>
                </a:lnTo>
                <a:lnTo>
                  <a:pt x="12318" y="1526"/>
                </a:lnTo>
                <a:lnTo>
                  <a:pt x="12273" y="1843"/>
                </a:lnTo>
                <a:lnTo>
                  <a:pt x="12251" y="2215"/>
                </a:lnTo>
                <a:lnTo>
                  <a:pt x="12273" y="2532"/>
                </a:lnTo>
                <a:lnTo>
                  <a:pt x="12318" y="2886"/>
                </a:lnTo>
                <a:lnTo>
                  <a:pt x="12386" y="3240"/>
                </a:lnTo>
                <a:lnTo>
                  <a:pt x="12464" y="3556"/>
                </a:lnTo>
                <a:lnTo>
                  <a:pt x="12577" y="3891"/>
                </a:lnTo>
                <a:lnTo>
                  <a:pt x="12746" y="4171"/>
                </a:lnTo>
                <a:lnTo>
                  <a:pt x="12926" y="4487"/>
                </a:lnTo>
                <a:lnTo>
                  <a:pt x="13050" y="4860"/>
                </a:lnTo>
                <a:lnTo>
                  <a:pt x="13162" y="5251"/>
                </a:lnTo>
                <a:lnTo>
                  <a:pt x="13218" y="5604"/>
                </a:lnTo>
                <a:lnTo>
                  <a:pt x="13263" y="5995"/>
                </a:lnTo>
                <a:lnTo>
                  <a:pt x="13241" y="6386"/>
                </a:lnTo>
                <a:lnTo>
                  <a:pt x="13218" y="6740"/>
                </a:lnTo>
                <a:lnTo>
                  <a:pt x="13139" y="7094"/>
                </a:lnTo>
                <a:lnTo>
                  <a:pt x="13050" y="7429"/>
                </a:lnTo>
                <a:lnTo>
                  <a:pt x="12903" y="7746"/>
                </a:lnTo>
                <a:lnTo>
                  <a:pt x="12723" y="8025"/>
                </a:lnTo>
                <a:lnTo>
                  <a:pt x="12532" y="8286"/>
                </a:lnTo>
                <a:lnTo>
                  <a:pt x="12318" y="8491"/>
                </a:lnTo>
                <a:lnTo>
                  <a:pt x="12060" y="8677"/>
                </a:lnTo>
                <a:lnTo>
                  <a:pt x="11756" y="8788"/>
                </a:lnTo>
                <a:lnTo>
                  <a:pt x="11452" y="8826"/>
                </a:lnTo>
                <a:lnTo>
                  <a:pt x="11283" y="8826"/>
                </a:lnTo>
                <a:lnTo>
                  <a:pt x="11126" y="8826"/>
                </a:lnTo>
                <a:lnTo>
                  <a:pt x="11002" y="8788"/>
                </a:lnTo>
                <a:lnTo>
                  <a:pt x="10845" y="8714"/>
                </a:lnTo>
                <a:lnTo>
                  <a:pt x="10721" y="8640"/>
                </a:lnTo>
                <a:lnTo>
                  <a:pt x="10608" y="8565"/>
                </a:lnTo>
                <a:lnTo>
                  <a:pt x="10485" y="8453"/>
                </a:lnTo>
                <a:lnTo>
                  <a:pt x="10372" y="8323"/>
                </a:lnTo>
                <a:lnTo>
                  <a:pt x="10181" y="8062"/>
                </a:lnTo>
                <a:lnTo>
                  <a:pt x="10035" y="7746"/>
                </a:lnTo>
                <a:lnTo>
                  <a:pt x="9900" y="7392"/>
                </a:lnTo>
                <a:lnTo>
                  <a:pt x="9787" y="7001"/>
                </a:lnTo>
                <a:lnTo>
                  <a:pt x="9731" y="6610"/>
                </a:lnTo>
                <a:lnTo>
                  <a:pt x="9686" y="6219"/>
                </a:lnTo>
                <a:lnTo>
                  <a:pt x="9663" y="5772"/>
                </a:lnTo>
                <a:lnTo>
                  <a:pt x="9686" y="5381"/>
                </a:lnTo>
                <a:lnTo>
                  <a:pt x="9753" y="4990"/>
                </a:lnTo>
                <a:lnTo>
                  <a:pt x="9832" y="4636"/>
                </a:lnTo>
                <a:lnTo>
                  <a:pt x="9945" y="4320"/>
                </a:lnTo>
                <a:lnTo>
                  <a:pt x="10068" y="4022"/>
                </a:lnTo>
                <a:lnTo>
                  <a:pt x="10203" y="3817"/>
                </a:lnTo>
                <a:lnTo>
                  <a:pt x="10316" y="3593"/>
                </a:lnTo>
                <a:lnTo>
                  <a:pt x="10395" y="3351"/>
                </a:lnTo>
                <a:lnTo>
                  <a:pt x="10462" y="3109"/>
                </a:lnTo>
                <a:lnTo>
                  <a:pt x="10507" y="2848"/>
                </a:lnTo>
                <a:lnTo>
                  <a:pt x="10530" y="2606"/>
                </a:lnTo>
                <a:lnTo>
                  <a:pt x="10507" y="2346"/>
                </a:lnTo>
                <a:lnTo>
                  <a:pt x="10462" y="2141"/>
                </a:lnTo>
                <a:lnTo>
                  <a:pt x="10395" y="1880"/>
                </a:lnTo>
                <a:lnTo>
                  <a:pt x="10293" y="1638"/>
                </a:lnTo>
                <a:lnTo>
                  <a:pt x="10158" y="1415"/>
                </a:lnTo>
                <a:lnTo>
                  <a:pt x="9967" y="1210"/>
                </a:lnTo>
                <a:lnTo>
                  <a:pt x="9753" y="986"/>
                </a:lnTo>
                <a:lnTo>
                  <a:pt x="9495" y="819"/>
                </a:lnTo>
                <a:lnTo>
                  <a:pt x="9191" y="670"/>
                </a:lnTo>
                <a:lnTo>
                  <a:pt x="8842" y="521"/>
                </a:lnTo>
                <a:lnTo>
                  <a:pt x="8471" y="446"/>
                </a:lnTo>
                <a:lnTo>
                  <a:pt x="7998" y="428"/>
                </a:lnTo>
                <a:lnTo>
                  <a:pt x="7413" y="428"/>
                </a:lnTo>
                <a:lnTo>
                  <a:pt x="6817" y="446"/>
                </a:lnTo>
                <a:lnTo>
                  <a:pt x="6187" y="521"/>
                </a:lnTo>
                <a:lnTo>
                  <a:pt x="5602" y="633"/>
                </a:lnTo>
                <a:lnTo>
                  <a:pt x="5107" y="744"/>
                </a:lnTo>
                <a:lnTo>
                  <a:pt x="4725" y="856"/>
                </a:lnTo>
                <a:lnTo>
                  <a:pt x="4848" y="1564"/>
                </a:lnTo>
                <a:lnTo>
                  <a:pt x="5028" y="2495"/>
                </a:lnTo>
                <a:lnTo>
                  <a:pt x="5175" y="3556"/>
                </a:lnTo>
                <a:lnTo>
                  <a:pt x="5298" y="4673"/>
                </a:lnTo>
                <a:lnTo>
                  <a:pt x="5343" y="5213"/>
                </a:lnTo>
                <a:lnTo>
                  <a:pt x="5388" y="5753"/>
                </a:lnTo>
                <a:lnTo>
                  <a:pt x="5411" y="6275"/>
                </a:lnTo>
                <a:lnTo>
                  <a:pt x="5411" y="6740"/>
                </a:lnTo>
                <a:lnTo>
                  <a:pt x="5366" y="7168"/>
                </a:lnTo>
                <a:lnTo>
                  <a:pt x="5321" y="7541"/>
                </a:lnTo>
                <a:lnTo>
                  <a:pt x="5287" y="7708"/>
                </a:lnTo>
                <a:lnTo>
                  <a:pt x="5242" y="7857"/>
                </a:lnTo>
                <a:lnTo>
                  <a:pt x="5197" y="7969"/>
                </a:lnTo>
                <a:lnTo>
                  <a:pt x="5130" y="8062"/>
                </a:lnTo>
                <a:lnTo>
                  <a:pt x="5006" y="8248"/>
                </a:lnTo>
                <a:lnTo>
                  <a:pt x="4848" y="8397"/>
                </a:lnTo>
                <a:lnTo>
                  <a:pt x="4725" y="8528"/>
                </a:lnTo>
                <a:lnTo>
                  <a:pt x="4567" y="8640"/>
                </a:lnTo>
                <a:lnTo>
                  <a:pt x="4421" y="8714"/>
                </a:lnTo>
                <a:lnTo>
                  <a:pt x="4263" y="8751"/>
                </a:lnTo>
                <a:lnTo>
                  <a:pt x="4095" y="8788"/>
                </a:lnTo>
                <a:lnTo>
                  <a:pt x="3948" y="8788"/>
                </a:lnTo>
                <a:lnTo>
                  <a:pt x="3791" y="8751"/>
                </a:lnTo>
                <a:lnTo>
                  <a:pt x="3667" y="8714"/>
                </a:lnTo>
                <a:lnTo>
                  <a:pt x="3510" y="8677"/>
                </a:lnTo>
                <a:lnTo>
                  <a:pt x="3386" y="8602"/>
                </a:lnTo>
                <a:lnTo>
                  <a:pt x="3251" y="8491"/>
                </a:lnTo>
                <a:lnTo>
                  <a:pt x="3127" y="8360"/>
                </a:lnTo>
                <a:lnTo>
                  <a:pt x="3015" y="8248"/>
                </a:lnTo>
                <a:lnTo>
                  <a:pt x="2925" y="8062"/>
                </a:lnTo>
                <a:lnTo>
                  <a:pt x="2778" y="7857"/>
                </a:lnTo>
                <a:lnTo>
                  <a:pt x="2610" y="7671"/>
                </a:lnTo>
                <a:lnTo>
                  <a:pt x="2407" y="7541"/>
                </a:lnTo>
                <a:lnTo>
                  <a:pt x="2171" y="7466"/>
                </a:lnTo>
                <a:lnTo>
                  <a:pt x="1957" y="7429"/>
                </a:lnTo>
                <a:lnTo>
                  <a:pt x="1698" y="7429"/>
                </a:lnTo>
                <a:lnTo>
                  <a:pt x="1462" y="7466"/>
                </a:lnTo>
                <a:lnTo>
                  <a:pt x="1226" y="7559"/>
                </a:lnTo>
                <a:lnTo>
                  <a:pt x="989" y="7708"/>
                </a:lnTo>
                <a:lnTo>
                  <a:pt x="776" y="7932"/>
                </a:lnTo>
                <a:lnTo>
                  <a:pt x="551" y="8211"/>
                </a:lnTo>
                <a:lnTo>
                  <a:pt x="382" y="8528"/>
                </a:lnTo>
                <a:lnTo>
                  <a:pt x="315" y="8714"/>
                </a:lnTo>
                <a:lnTo>
                  <a:pt x="236" y="8919"/>
                </a:lnTo>
                <a:lnTo>
                  <a:pt x="191" y="9142"/>
                </a:lnTo>
                <a:lnTo>
                  <a:pt x="123" y="9347"/>
                </a:lnTo>
                <a:lnTo>
                  <a:pt x="78" y="9608"/>
                </a:lnTo>
                <a:lnTo>
                  <a:pt x="56" y="9887"/>
                </a:lnTo>
                <a:lnTo>
                  <a:pt x="33" y="10185"/>
                </a:lnTo>
                <a:lnTo>
                  <a:pt x="33" y="10464"/>
                </a:lnTo>
                <a:lnTo>
                  <a:pt x="33" y="10706"/>
                </a:lnTo>
                <a:lnTo>
                  <a:pt x="56" y="10967"/>
                </a:lnTo>
                <a:lnTo>
                  <a:pt x="78" y="11172"/>
                </a:lnTo>
                <a:lnTo>
                  <a:pt x="123" y="11395"/>
                </a:lnTo>
                <a:lnTo>
                  <a:pt x="168" y="11600"/>
                </a:lnTo>
                <a:lnTo>
                  <a:pt x="236" y="11786"/>
                </a:lnTo>
                <a:lnTo>
                  <a:pt x="292" y="11973"/>
                </a:lnTo>
                <a:lnTo>
                  <a:pt x="382" y="12140"/>
                </a:lnTo>
                <a:lnTo>
                  <a:pt x="540" y="12419"/>
                </a:lnTo>
                <a:lnTo>
                  <a:pt x="731" y="12680"/>
                </a:lnTo>
                <a:lnTo>
                  <a:pt x="944" y="12866"/>
                </a:lnTo>
                <a:lnTo>
                  <a:pt x="1158" y="12997"/>
                </a:lnTo>
                <a:lnTo>
                  <a:pt x="1395" y="13108"/>
                </a:lnTo>
                <a:lnTo>
                  <a:pt x="1608" y="13183"/>
                </a:lnTo>
                <a:lnTo>
                  <a:pt x="1856" y="13183"/>
                </a:lnTo>
                <a:lnTo>
                  <a:pt x="2070" y="13146"/>
                </a:lnTo>
                <a:lnTo>
                  <a:pt x="2261" y="13071"/>
                </a:lnTo>
                <a:lnTo>
                  <a:pt x="2430" y="12960"/>
                </a:lnTo>
                <a:lnTo>
                  <a:pt x="2587" y="12792"/>
                </a:lnTo>
                <a:lnTo>
                  <a:pt x="2688" y="12606"/>
                </a:lnTo>
                <a:lnTo>
                  <a:pt x="2801" y="12419"/>
                </a:lnTo>
                <a:lnTo>
                  <a:pt x="2925" y="12289"/>
                </a:lnTo>
                <a:lnTo>
                  <a:pt x="3082" y="12177"/>
                </a:lnTo>
                <a:lnTo>
                  <a:pt x="3228" y="12103"/>
                </a:lnTo>
                <a:lnTo>
                  <a:pt x="3408" y="12103"/>
                </a:lnTo>
                <a:lnTo>
                  <a:pt x="3577" y="12103"/>
                </a:lnTo>
                <a:lnTo>
                  <a:pt x="3723" y="12177"/>
                </a:lnTo>
                <a:lnTo>
                  <a:pt x="3903" y="12252"/>
                </a:lnTo>
                <a:lnTo>
                  <a:pt x="4072" y="12364"/>
                </a:lnTo>
                <a:lnTo>
                  <a:pt x="4230" y="12494"/>
                </a:lnTo>
                <a:lnTo>
                  <a:pt x="4353" y="12643"/>
                </a:lnTo>
                <a:lnTo>
                  <a:pt x="4488" y="12829"/>
                </a:lnTo>
                <a:lnTo>
                  <a:pt x="4567" y="13034"/>
                </a:lnTo>
                <a:lnTo>
                  <a:pt x="4657" y="13257"/>
                </a:lnTo>
                <a:lnTo>
                  <a:pt x="4702" y="13462"/>
                </a:lnTo>
                <a:lnTo>
                  <a:pt x="4725" y="13686"/>
                </a:lnTo>
                <a:lnTo>
                  <a:pt x="4702" y="14282"/>
                </a:lnTo>
                <a:lnTo>
                  <a:pt x="4657" y="15045"/>
                </a:lnTo>
                <a:lnTo>
                  <a:pt x="4612" y="15976"/>
                </a:lnTo>
                <a:lnTo>
                  <a:pt x="4590" y="16926"/>
                </a:lnTo>
                <a:lnTo>
                  <a:pt x="4567" y="17968"/>
                </a:lnTo>
                <a:lnTo>
                  <a:pt x="4567" y="19011"/>
                </a:lnTo>
                <a:lnTo>
                  <a:pt x="4590" y="19514"/>
                </a:lnTo>
                <a:lnTo>
                  <a:pt x="4612" y="19980"/>
                </a:lnTo>
                <a:lnTo>
                  <a:pt x="4657" y="20426"/>
                </a:lnTo>
                <a:lnTo>
                  <a:pt x="4725" y="20836"/>
                </a:lnTo>
                <a:lnTo>
                  <a:pt x="4848" y="20929"/>
                </a:lnTo>
                <a:lnTo>
                  <a:pt x="5040" y="21004"/>
                </a:lnTo>
                <a:lnTo>
                  <a:pt x="5265" y="21078"/>
                </a:lnTo>
                <a:lnTo>
                  <a:pt x="5478" y="21115"/>
                </a:lnTo>
                <a:lnTo>
                  <a:pt x="6041" y="21115"/>
                </a:lnTo>
                <a:lnTo>
                  <a:pt x="6637" y="21078"/>
                </a:lnTo>
                <a:lnTo>
                  <a:pt x="7312" y="21004"/>
                </a:lnTo>
                <a:lnTo>
                  <a:pt x="7998" y="20929"/>
                </a:lnTo>
                <a:lnTo>
                  <a:pt x="8696" y="20855"/>
                </a:lnTo>
                <a:lnTo>
                  <a:pt x="9360" y="20836"/>
                </a:lnTo>
                <a:close/>
              </a:path>
            </a:pathLst>
          </a:custGeom>
          <a:solidFill>
            <a:srgbClr val="AC00AC"/>
          </a:solidFill>
          <a:ln w="57150">
            <a:solidFill>
              <a:srgbClr val="FFFFFF"/>
            </a:solidFill>
            <a:miter lim="800000"/>
            <a:headEnd/>
            <a:tailEnd/>
          </a:ln>
          <a:effectLst>
            <a:outerShdw dist="135003" dir="2471156" algn="ctr" rotWithShape="0">
              <a:srgbClr val="000000">
                <a:alpha val="50000"/>
              </a:srgbClr>
            </a:outerShdw>
          </a:effectLst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2536" name="Rectangle 7"/>
          <p:cNvSpPr>
            <a:spLocks noChangeArrowheads="1"/>
          </p:cNvSpPr>
          <p:nvPr/>
        </p:nvSpPr>
        <p:spPr bwMode="auto">
          <a:xfrm>
            <a:off x="5795963" y="6165850"/>
            <a:ext cx="3348037" cy="692150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97288" name="Puzzle3"/>
          <p:cNvSpPr>
            <a:spLocks noEditPoints="1" noChangeArrowheads="1"/>
          </p:cNvSpPr>
          <p:nvPr/>
        </p:nvSpPr>
        <p:spPr bwMode="gray">
          <a:xfrm rot="16200000">
            <a:off x="946944" y="1788319"/>
            <a:ext cx="1736725" cy="2325687"/>
          </a:xfrm>
          <a:custGeom>
            <a:avLst/>
            <a:gdLst>
              <a:gd name="T0" fmla="*/ 10391 w 21600"/>
              <a:gd name="T1" fmla="*/ 15806 h 21600"/>
              <a:gd name="T2" fmla="*/ 20551 w 21600"/>
              <a:gd name="T3" fmla="*/ 21088 h 21600"/>
              <a:gd name="T4" fmla="*/ 13180 w 21600"/>
              <a:gd name="T5" fmla="*/ 13801 h 21600"/>
              <a:gd name="T6" fmla="*/ 20551 w 21600"/>
              <a:gd name="T7" fmla="*/ 7025 h 21600"/>
              <a:gd name="T8" fmla="*/ 10500 w 21600"/>
              <a:gd name="T9" fmla="*/ 52 h 21600"/>
              <a:gd name="T10" fmla="*/ 692 w 21600"/>
              <a:gd name="T11" fmla="*/ 6802 h 21600"/>
              <a:gd name="T12" fmla="*/ 8064 w 21600"/>
              <a:gd name="T13" fmla="*/ 13526 h 21600"/>
              <a:gd name="T14" fmla="*/ 692 w 21600"/>
              <a:gd name="T15" fmla="*/ 21088 h 21600"/>
              <a:gd name="T16" fmla="*/ 2273 w 21600"/>
              <a:gd name="T17" fmla="*/ 7719 h 21600"/>
              <a:gd name="T18" fmla="*/ 19149 w 21600"/>
              <a:gd name="T19" fmla="*/ 202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6625" y="20892"/>
                </a:moveTo>
                <a:lnTo>
                  <a:pt x="7105" y="21023"/>
                </a:lnTo>
                <a:lnTo>
                  <a:pt x="7513" y="21088"/>
                </a:lnTo>
                <a:lnTo>
                  <a:pt x="7922" y="21115"/>
                </a:lnTo>
                <a:lnTo>
                  <a:pt x="8242" y="21115"/>
                </a:lnTo>
                <a:lnTo>
                  <a:pt x="8544" y="21062"/>
                </a:lnTo>
                <a:lnTo>
                  <a:pt x="8810" y="20997"/>
                </a:lnTo>
                <a:lnTo>
                  <a:pt x="9023" y="20892"/>
                </a:lnTo>
                <a:lnTo>
                  <a:pt x="9148" y="20761"/>
                </a:lnTo>
                <a:lnTo>
                  <a:pt x="9290" y="20616"/>
                </a:lnTo>
                <a:lnTo>
                  <a:pt x="9361" y="20459"/>
                </a:lnTo>
                <a:lnTo>
                  <a:pt x="9396" y="20289"/>
                </a:lnTo>
                <a:lnTo>
                  <a:pt x="9396" y="20092"/>
                </a:lnTo>
                <a:lnTo>
                  <a:pt x="9325" y="19909"/>
                </a:lnTo>
                <a:lnTo>
                  <a:pt x="9219" y="19738"/>
                </a:lnTo>
                <a:lnTo>
                  <a:pt x="9094" y="19555"/>
                </a:lnTo>
                <a:lnTo>
                  <a:pt x="8917" y="19384"/>
                </a:lnTo>
                <a:lnTo>
                  <a:pt x="8650" y="19162"/>
                </a:lnTo>
                <a:lnTo>
                  <a:pt x="8437" y="18900"/>
                </a:lnTo>
                <a:lnTo>
                  <a:pt x="8277" y="18624"/>
                </a:lnTo>
                <a:lnTo>
                  <a:pt x="8135" y="18349"/>
                </a:lnTo>
                <a:lnTo>
                  <a:pt x="8028" y="18048"/>
                </a:lnTo>
                <a:lnTo>
                  <a:pt x="7993" y="17746"/>
                </a:lnTo>
                <a:lnTo>
                  <a:pt x="7993" y="17471"/>
                </a:lnTo>
                <a:lnTo>
                  <a:pt x="8028" y="17169"/>
                </a:lnTo>
                <a:lnTo>
                  <a:pt x="8135" y="16920"/>
                </a:lnTo>
                <a:lnTo>
                  <a:pt x="8277" y="16671"/>
                </a:lnTo>
                <a:lnTo>
                  <a:pt x="8366" y="16540"/>
                </a:lnTo>
                <a:lnTo>
                  <a:pt x="8473" y="16409"/>
                </a:lnTo>
                <a:lnTo>
                  <a:pt x="8615" y="16317"/>
                </a:lnTo>
                <a:lnTo>
                  <a:pt x="8739" y="16213"/>
                </a:lnTo>
                <a:lnTo>
                  <a:pt x="8881" y="16134"/>
                </a:lnTo>
                <a:lnTo>
                  <a:pt x="9059" y="16055"/>
                </a:lnTo>
                <a:lnTo>
                  <a:pt x="9254" y="15990"/>
                </a:lnTo>
                <a:lnTo>
                  <a:pt x="9432" y="15911"/>
                </a:lnTo>
                <a:lnTo>
                  <a:pt x="9663" y="15885"/>
                </a:lnTo>
                <a:lnTo>
                  <a:pt x="9876" y="15833"/>
                </a:lnTo>
                <a:lnTo>
                  <a:pt x="10142" y="15806"/>
                </a:lnTo>
                <a:lnTo>
                  <a:pt x="10391" y="15806"/>
                </a:lnTo>
                <a:lnTo>
                  <a:pt x="10728" y="15806"/>
                </a:lnTo>
                <a:lnTo>
                  <a:pt x="10995" y="15806"/>
                </a:lnTo>
                <a:lnTo>
                  <a:pt x="11279" y="15833"/>
                </a:lnTo>
                <a:lnTo>
                  <a:pt x="11546" y="15885"/>
                </a:lnTo>
                <a:lnTo>
                  <a:pt x="11776" y="15937"/>
                </a:lnTo>
                <a:lnTo>
                  <a:pt x="12025" y="15990"/>
                </a:lnTo>
                <a:lnTo>
                  <a:pt x="12221" y="16055"/>
                </a:lnTo>
                <a:lnTo>
                  <a:pt x="12434" y="16134"/>
                </a:lnTo>
                <a:lnTo>
                  <a:pt x="12611" y="16213"/>
                </a:lnTo>
                <a:lnTo>
                  <a:pt x="12771" y="16317"/>
                </a:lnTo>
                <a:lnTo>
                  <a:pt x="12913" y="16409"/>
                </a:lnTo>
                <a:lnTo>
                  <a:pt x="13038" y="16514"/>
                </a:lnTo>
                <a:lnTo>
                  <a:pt x="13251" y="16737"/>
                </a:lnTo>
                <a:lnTo>
                  <a:pt x="13428" y="16986"/>
                </a:lnTo>
                <a:lnTo>
                  <a:pt x="13517" y="17248"/>
                </a:lnTo>
                <a:lnTo>
                  <a:pt x="13588" y="17523"/>
                </a:lnTo>
                <a:lnTo>
                  <a:pt x="13588" y="17799"/>
                </a:lnTo>
                <a:lnTo>
                  <a:pt x="13517" y="18074"/>
                </a:lnTo>
                <a:lnTo>
                  <a:pt x="13428" y="18323"/>
                </a:lnTo>
                <a:lnTo>
                  <a:pt x="13286" y="18572"/>
                </a:lnTo>
                <a:lnTo>
                  <a:pt x="13109" y="18808"/>
                </a:lnTo>
                <a:lnTo>
                  <a:pt x="12878" y="19031"/>
                </a:lnTo>
                <a:lnTo>
                  <a:pt x="12434" y="19411"/>
                </a:lnTo>
                <a:lnTo>
                  <a:pt x="12132" y="19738"/>
                </a:lnTo>
                <a:lnTo>
                  <a:pt x="12025" y="19856"/>
                </a:lnTo>
                <a:lnTo>
                  <a:pt x="11919" y="20014"/>
                </a:lnTo>
                <a:lnTo>
                  <a:pt x="11883" y="20132"/>
                </a:lnTo>
                <a:lnTo>
                  <a:pt x="11883" y="20263"/>
                </a:lnTo>
                <a:lnTo>
                  <a:pt x="11883" y="20394"/>
                </a:lnTo>
                <a:lnTo>
                  <a:pt x="11954" y="20485"/>
                </a:lnTo>
                <a:lnTo>
                  <a:pt x="12061" y="20590"/>
                </a:lnTo>
                <a:lnTo>
                  <a:pt x="12185" y="20695"/>
                </a:lnTo>
                <a:lnTo>
                  <a:pt x="12327" y="20787"/>
                </a:lnTo>
                <a:lnTo>
                  <a:pt x="12540" y="20892"/>
                </a:lnTo>
                <a:lnTo>
                  <a:pt x="12771" y="20997"/>
                </a:lnTo>
                <a:lnTo>
                  <a:pt x="13073" y="21088"/>
                </a:lnTo>
                <a:lnTo>
                  <a:pt x="13428" y="21193"/>
                </a:lnTo>
                <a:lnTo>
                  <a:pt x="13873" y="21298"/>
                </a:lnTo>
                <a:lnTo>
                  <a:pt x="14317" y="21390"/>
                </a:lnTo>
                <a:lnTo>
                  <a:pt x="14778" y="21468"/>
                </a:lnTo>
                <a:lnTo>
                  <a:pt x="15294" y="21547"/>
                </a:lnTo>
                <a:lnTo>
                  <a:pt x="15809" y="21600"/>
                </a:lnTo>
                <a:lnTo>
                  <a:pt x="16359" y="21652"/>
                </a:lnTo>
                <a:lnTo>
                  <a:pt x="16875" y="21678"/>
                </a:lnTo>
                <a:lnTo>
                  <a:pt x="17407" y="21678"/>
                </a:lnTo>
                <a:lnTo>
                  <a:pt x="17958" y="21678"/>
                </a:lnTo>
                <a:lnTo>
                  <a:pt x="18473" y="21652"/>
                </a:lnTo>
                <a:lnTo>
                  <a:pt x="18953" y="21573"/>
                </a:lnTo>
                <a:lnTo>
                  <a:pt x="19397" y="21495"/>
                </a:lnTo>
                <a:lnTo>
                  <a:pt x="19841" y="21390"/>
                </a:lnTo>
                <a:lnTo>
                  <a:pt x="20214" y="21272"/>
                </a:lnTo>
                <a:lnTo>
                  <a:pt x="20551" y="21088"/>
                </a:lnTo>
                <a:lnTo>
                  <a:pt x="20480" y="20787"/>
                </a:lnTo>
                <a:lnTo>
                  <a:pt x="20409" y="20485"/>
                </a:lnTo>
                <a:lnTo>
                  <a:pt x="20356" y="20158"/>
                </a:lnTo>
                <a:lnTo>
                  <a:pt x="20356" y="19804"/>
                </a:lnTo>
                <a:lnTo>
                  <a:pt x="20321" y="19083"/>
                </a:lnTo>
                <a:lnTo>
                  <a:pt x="20356" y="18349"/>
                </a:lnTo>
                <a:lnTo>
                  <a:pt x="20409" y="17641"/>
                </a:lnTo>
                <a:lnTo>
                  <a:pt x="20480" y="17012"/>
                </a:lnTo>
                <a:lnTo>
                  <a:pt x="20551" y="16488"/>
                </a:lnTo>
                <a:lnTo>
                  <a:pt x="20551" y="16055"/>
                </a:lnTo>
                <a:lnTo>
                  <a:pt x="20551" y="15911"/>
                </a:lnTo>
                <a:lnTo>
                  <a:pt x="20445" y="15754"/>
                </a:lnTo>
                <a:lnTo>
                  <a:pt x="20356" y="15610"/>
                </a:lnTo>
                <a:lnTo>
                  <a:pt x="20178" y="15452"/>
                </a:lnTo>
                <a:lnTo>
                  <a:pt x="20001" y="15334"/>
                </a:lnTo>
                <a:lnTo>
                  <a:pt x="19770" y="15230"/>
                </a:lnTo>
                <a:lnTo>
                  <a:pt x="19521" y="15125"/>
                </a:lnTo>
                <a:lnTo>
                  <a:pt x="19290" y="15059"/>
                </a:lnTo>
                <a:lnTo>
                  <a:pt x="19024" y="15007"/>
                </a:lnTo>
                <a:lnTo>
                  <a:pt x="18740" y="14954"/>
                </a:lnTo>
                <a:lnTo>
                  <a:pt x="18509" y="14954"/>
                </a:lnTo>
                <a:lnTo>
                  <a:pt x="18225" y="14954"/>
                </a:lnTo>
                <a:lnTo>
                  <a:pt x="17994" y="15007"/>
                </a:lnTo>
                <a:lnTo>
                  <a:pt x="17763" y="15085"/>
                </a:lnTo>
                <a:lnTo>
                  <a:pt x="17550" y="15177"/>
                </a:lnTo>
                <a:lnTo>
                  <a:pt x="17372" y="15308"/>
                </a:lnTo>
                <a:lnTo>
                  <a:pt x="17176" y="15426"/>
                </a:lnTo>
                <a:lnTo>
                  <a:pt x="16928" y="15557"/>
                </a:lnTo>
                <a:lnTo>
                  <a:pt x="16661" y="15636"/>
                </a:lnTo>
                <a:lnTo>
                  <a:pt x="16359" y="15688"/>
                </a:lnTo>
                <a:lnTo>
                  <a:pt x="16022" y="15715"/>
                </a:lnTo>
                <a:lnTo>
                  <a:pt x="15667" y="15688"/>
                </a:lnTo>
                <a:lnTo>
                  <a:pt x="15294" y="15662"/>
                </a:lnTo>
                <a:lnTo>
                  <a:pt x="14956" y="15583"/>
                </a:lnTo>
                <a:lnTo>
                  <a:pt x="14619" y="15479"/>
                </a:lnTo>
                <a:lnTo>
                  <a:pt x="14281" y="15334"/>
                </a:lnTo>
                <a:lnTo>
                  <a:pt x="13961" y="15177"/>
                </a:lnTo>
                <a:lnTo>
                  <a:pt x="13695" y="14981"/>
                </a:lnTo>
                <a:lnTo>
                  <a:pt x="13588" y="14850"/>
                </a:lnTo>
                <a:lnTo>
                  <a:pt x="13482" y="14732"/>
                </a:lnTo>
                <a:lnTo>
                  <a:pt x="13393" y="14600"/>
                </a:lnTo>
                <a:lnTo>
                  <a:pt x="13322" y="14456"/>
                </a:lnTo>
                <a:lnTo>
                  <a:pt x="13251" y="14299"/>
                </a:lnTo>
                <a:lnTo>
                  <a:pt x="13215" y="14155"/>
                </a:lnTo>
                <a:lnTo>
                  <a:pt x="13180" y="13971"/>
                </a:lnTo>
                <a:lnTo>
                  <a:pt x="13180" y="13801"/>
                </a:lnTo>
                <a:lnTo>
                  <a:pt x="13180" y="13591"/>
                </a:lnTo>
                <a:lnTo>
                  <a:pt x="13215" y="13395"/>
                </a:lnTo>
                <a:lnTo>
                  <a:pt x="13251" y="13198"/>
                </a:lnTo>
                <a:lnTo>
                  <a:pt x="13322" y="13015"/>
                </a:lnTo>
                <a:lnTo>
                  <a:pt x="13393" y="12870"/>
                </a:lnTo>
                <a:lnTo>
                  <a:pt x="13482" y="12713"/>
                </a:lnTo>
                <a:lnTo>
                  <a:pt x="13588" y="12569"/>
                </a:lnTo>
                <a:lnTo>
                  <a:pt x="13730" y="12438"/>
                </a:lnTo>
                <a:lnTo>
                  <a:pt x="13997" y="12215"/>
                </a:lnTo>
                <a:lnTo>
                  <a:pt x="14334" y="12005"/>
                </a:lnTo>
                <a:lnTo>
                  <a:pt x="14690" y="11861"/>
                </a:lnTo>
                <a:lnTo>
                  <a:pt x="15063" y="11756"/>
                </a:lnTo>
                <a:lnTo>
                  <a:pt x="15436" y="11678"/>
                </a:lnTo>
                <a:lnTo>
                  <a:pt x="15809" y="11638"/>
                </a:lnTo>
                <a:lnTo>
                  <a:pt x="16182" y="11638"/>
                </a:lnTo>
                <a:lnTo>
                  <a:pt x="16555" y="11678"/>
                </a:lnTo>
                <a:lnTo>
                  <a:pt x="16910" y="11730"/>
                </a:lnTo>
                <a:lnTo>
                  <a:pt x="17248" y="11835"/>
                </a:lnTo>
                <a:lnTo>
                  <a:pt x="17514" y="11966"/>
                </a:lnTo>
                <a:lnTo>
                  <a:pt x="17763" y="12110"/>
                </a:lnTo>
                <a:lnTo>
                  <a:pt x="17887" y="12215"/>
                </a:lnTo>
                <a:lnTo>
                  <a:pt x="18065" y="12307"/>
                </a:lnTo>
                <a:lnTo>
                  <a:pt x="18260" y="12412"/>
                </a:lnTo>
                <a:lnTo>
                  <a:pt x="18438" y="12464"/>
                </a:lnTo>
                <a:lnTo>
                  <a:pt x="18669" y="12543"/>
                </a:lnTo>
                <a:lnTo>
                  <a:pt x="18882" y="12569"/>
                </a:lnTo>
                <a:lnTo>
                  <a:pt x="19113" y="12595"/>
                </a:lnTo>
                <a:lnTo>
                  <a:pt x="19361" y="12608"/>
                </a:lnTo>
                <a:lnTo>
                  <a:pt x="19592" y="12608"/>
                </a:lnTo>
                <a:lnTo>
                  <a:pt x="19841" y="12595"/>
                </a:lnTo>
                <a:lnTo>
                  <a:pt x="20072" y="12543"/>
                </a:lnTo>
                <a:lnTo>
                  <a:pt x="20321" y="12490"/>
                </a:lnTo>
                <a:lnTo>
                  <a:pt x="20551" y="12438"/>
                </a:lnTo>
                <a:lnTo>
                  <a:pt x="20800" y="12333"/>
                </a:lnTo>
                <a:lnTo>
                  <a:pt x="20996" y="12241"/>
                </a:lnTo>
                <a:lnTo>
                  <a:pt x="21244" y="12110"/>
                </a:lnTo>
                <a:lnTo>
                  <a:pt x="21298" y="12032"/>
                </a:lnTo>
                <a:lnTo>
                  <a:pt x="21404" y="11966"/>
                </a:lnTo>
                <a:lnTo>
                  <a:pt x="21475" y="11861"/>
                </a:lnTo>
                <a:lnTo>
                  <a:pt x="21511" y="11730"/>
                </a:lnTo>
                <a:lnTo>
                  <a:pt x="21617" y="11481"/>
                </a:lnTo>
                <a:lnTo>
                  <a:pt x="21653" y="11180"/>
                </a:lnTo>
                <a:lnTo>
                  <a:pt x="21653" y="10826"/>
                </a:lnTo>
                <a:lnTo>
                  <a:pt x="21653" y="10472"/>
                </a:lnTo>
                <a:lnTo>
                  <a:pt x="21582" y="10092"/>
                </a:lnTo>
                <a:lnTo>
                  <a:pt x="21511" y="9725"/>
                </a:lnTo>
                <a:lnTo>
                  <a:pt x="21298" y="8912"/>
                </a:lnTo>
                <a:lnTo>
                  <a:pt x="21067" y="8191"/>
                </a:lnTo>
                <a:lnTo>
                  <a:pt x="20800" y="7536"/>
                </a:lnTo>
                <a:lnTo>
                  <a:pt x="20551" y="7025"/>
                </a:lnTo>
                <a:lnTo>
                  <a:pt x="20001" y="7103"/>
                </a:lnTo>
                <a:lnTo>
                  <a:pt x="19432" y="7156"/>
                </a:lnTo>
                <a:lnTo>
                  <a:pt x="18846" y="7208"/>
                </a:lnTo>
                <a:lnTo>
                  <a:pt x="18225" y="7208"/>
                </a:lnTo>
                <a:lnTo>
                  <a:pt x="17656" y="7208"/>
                </a:lnTo>
                <a:lnTo>
                  <a:pt x="17070" y="7182"/>
                </a:lnTo>
                <a:lnTo>
                  <a:pt x="16484" y="7156"/>
                </a:lnTo>
                <a:lnTo>
                  <a:pt x="15986" y="7103"/>
                </a:lnTo>
                <a:lnTo>
                  <a:pt x="14992" y="6999"/>
                </a:lnTo>
                <a:lnTo>
                  <a:pt x="14210" y="6907"/>
                </a:lnTo>
                <a:lnTo>
                  <a:pt x="13695" y="6828"/>
                </a:lnTo>
                <a:lnTo>
                  <a:pt x="13517" y="6802"/>
                </a:lnTo>
                <a:lnTo>
                  <a:pt x="13073" y="6645"/>
                </a:lnTo>
                <a:lnTo>
                  <a:pt x="12700" y="6474"/>
                </a:lnTo>
                <a:lnTo>
                  <a:pt x="12363" y="6304"/>
                </a:lnTo>
                <a:lnTo>
                  <a:pt x="12132" y="6094"/>
                </a:lnTo>
                <a:lnTo>
                  <a:pt x="11919" y="5871"/>
                </a:lnTo>
                <a:lnTo>
                  <a:pt x="11776" y="5649"/>
                </a:lnTo>
                <a:lnTo>
                  <a:pt x="11688" y="5413"/>
                </a:lnTo>
                <a:lnTo>
                  <a:pt x="11617" y="5190"/>
                </a:lnTo>
                <a:lnTo>
                  <a:pt x="11617" y="4941"/>
                </a:lnTo>
                <a:lnTo>
                  <a:pt x="11652" y="4718"/>
                </a:lnTo>
                <a:lnTo>
                  <a:pt x="11723" y="4482"/>
                </a:lnTo>
                <a:lnTo>
                  <a:pt x="11812" y="4285"/>
                </a:lnTo>
                <a:lnTo>
                  <a:pt x="11919" y="4089"/>
                </a:lnTo>
                <a:lnTo>
                  <a:pt x="12096" y="3905"/>
                </a:lnTo>
                <a:lnTo>
                  <a:pt x="12292" y="3735"/>
                </a:lnTo>
                <a:lnTo>
                  <a:pt x="12505" y="3604"/>
                </a:lnTo>
                <a:lnTo>
                  <a:pt x="12700" y="3460"/>
                </a:lnTo>
                <a:lnTo>
                  <a:pt x="12878" y="3250"/>
                </a:lnTo>
                <a:lnTo>
                  <a:pt x="13038" y="3027"/>
                </a:lnTo>
                <a:lnTo>
                  <a:pt x="13180" y="2752"/>
                </a:lnTo>
                <a:lnTo>
                  <a:pt x="13286" y="2477"/>
                </a:lnTo>
                <a:lnTo>
                  <a:pt x="13322" y="2175"/>
                </a:lnTo>
                <a:lnTo>
                  <a:pt x="13357" y="1874"/>
                </a:lnTo>
                <a:lnTo>
                  <a:pt x="13286" y="1572"/>
                </a:lnTo>
                <a:lnTo>
                  <a:pt x="13180" y="1271"/>
                </a:lnTo>
                <a:lnTo>
                  <a:pt x="13038" y="983"/>
                </a:lnTo>
                <a:lnTo>
                  <a:pt x="12949" y="865"/>
                </a:lnTo>
                <a:lnTo>
                  <a:pt x="12807" y="733"/>
                </a:lnTo>
                <a:lnTo>
                  <a:pt x="12665" y="616"/>
                </a:lnTo>
                <a:lnTo>
                  <a:pt x="12505" y="511"/>
                </a:lnTo>
                <a:lnTo>
                  <a:pt x="12327" y="406"/>
                </a:lnTo>
                <a:lnTo>
                  <a:pt x="12132" y="314"/>
                </a:lnTo>
                <a:lnTo>
                  <a:pt x="11883" y="235"/>
                </a:lnTo>
                <a:lnTo>
                  <a:pt x="11652" y="183"/>
                </a:lnTo>
                <a:lnTo>
                  <a:pt x="11368" y="104"/>
                </a:lnTo>
                <a:lnTo>
                  <a:pt x="11101" y="78"/>
                </a:lnTo>
                <a:lnTo>
                  <a:pt x="10800" y="52"/>
                </a:lnTo>
                <a:lnTo>
                  <a:pt x="10444" y="52"/>
                </a:lnTo>
                <a:lnTo>
                  <a:pt x="10142" y="52"/>
                </a:lnTo>
                <a:lnTo>
                  <a:pt x="9840" y="78"/>
                </a:lnTo>
                <a:lnTo>
                  <a:pt x="9574" y="104"/>
                </a:lnTo>
                <a:lnTo>
                  <a:pt x="9325" y="157"/>
                </a:lnTo>
                <a:lnTo>
                  <a:pt x="9094" y="209"/>
                </a:lnTo>
                <a:lnTo>
                  <a:pt x="8846" y="262"/>
                </a:lnTo>
                <a:lnTo>
                  <a:pt x="8650" y="340"/>
                </a:lnTo>
                <a:lnTo>
                  <a:pt x="8437" y="432"/>
                </a:lnTo>
                <a:lnTo>
                  <a:pt x="8277" y="511"/>
                </a:lnTo>
                <a:lnTo>
                  <a:pt x="8100" y="616"/>
                </a:lnTo>
                <a:lnTo>
                  <a:pt x="7957" y="707"/>
                </a:lnTo>
                <a:lnTo>
                  <a:pt x="7833" y="838"/>
                </a:lnTo>
                <a:lnTo>
                  <a:pt x="7620" y="1061"/>
                </a:lnTo>
                <a:lnTo>
                  <a:pt x="7442" y="1336"/>
                </a:lnTo>
                <a:lnTo>
                  <a:pt x="7353" y="1599"/>
                </a:lnTo>
                <a:lnTo>
                  <a:pt x="7318" y="1900"/>
                </a:lnTo>
                <a:lnTo>
                  <a:pt x="7318" y="2175"/>
                </a:lnTo>
                <a:lnTo>
                  <a:pt x="7353" y="2450"/>
                </a:lnTo>
                <a:lnTo>
                  <a:pt x="7442" y="2726"/>
                </a:lnTo>
                <a:lnTo>
                  <a:pt x="7620" y="2975"/>
                </a:lnTo>
                <a:lnTo>
                  <a:pt x="7833" y="3198"/>
                </a:lnTo>
                <a:lnTo>
                  <a:pt x="8064" y="3433"/>
                </a:lnTo>
                <a:lnTo>
                  <a:pt x="8295" y="3630"/>
                </a:lnTo>
                <a:lnTo>
                  <a:pt x="8508" y="3853"/>
                </a:lnTo>
                <a:lnTo>
                  <a:pt x="8686" y="4089"/>
                </a:lnTo>
                <a:lnTo>
                  <a:pt x="8775" y="4312"/>
                </a:lnTo>
                <a:lnTo>
                  <a:pt x="8846" y="4561"/>
                </a:lnTo>
                <a:lnTo>
                  <a:pt x="8846" y="4810"/>
                </a:lnTo>
                <a:lnTo>
                  <a:pt x="8810" y="5059"/>
                </a:lnTo>
                <a:lnTo>
                  <a:pt x="8721" y="5295"/>
                </a:lnTo>
                <a:lnTo>
                  <a:pt x="8579" y="5544"/>
                </a:lnTo>
                <a:lnTo>
                  <a:pt x="8366" y="5766"/>
                </a:lnTo>
                <a:lnTo>
                  <a:pt x="8135" y="5976"/>
                </a:lnTo>
                <a:lnTo>
                  <a:pt x="7833" y="6199"/>
                </a:lnTo>
                <a:lnTo>
                  <a:pt x="7478" y="6369"/>
                </a:lnTo>
                <a:lnTo>
                  <a:pt x="7069" y="6527"/>
                </a:lnTo>
                <a:lnTo>
                  <a:pt x="6590" y="6671"/>
                </a:lnTo>
                <a:lnTo>
                  <a:pt x="6092" y="6802"/>
                </a:lnTo>
                <a:lnTo>
                  <a:pt x="5684" y="6802"/>
                </a:lnTo>
                <a:lnTo>
                  <a:pt x="5133" y="6802"/>
                </a:lnTo>
                <a:lnTo>
                  <a:pt x="4547" y="6802"/>
                </a:lnTo>
                <a:lnTo>
                  <a:pt x="3872" y="6802"/>
                </a:lnTo>
                <a:lnTo>
                  <a:pt x="3144" y="6802"/>
                </a:lnTo>
                <a:lnTo>
                  <a:pt x="2362" y="6802"/>
                </a:lnTo>
                <a:lnTo>
                  <a:pt x="1545" y="6802"/>
                </a:lnTo>
                <a:lnTo>
                  <a:pt x="692" y="6802"/>
                </a:lnTo>
                <a:lnTo>
                  <a:pt x="586" y="7234"/>
                </a:lnTo>
                <a:lnTo>
                  <a:pt x="461" y="7837"/>
                </a:lnTo>
                <a:lnTo>
                  <a:pt x="355" y="8493"/>
                </a:lnTo>
                <a:lnTo>
                  <a:pt x="248" y="9187"/>
                </a:lnTo>
                <a:lnTo>
                  <a:pt x="142" y="9869"/>
                </a:lnTo>
                <a:lnTo>
                  <a:pt x="106" y="10498"/>
                </a:lnTo>
                <a:lnTo>
                  <a:pt x="106" y="10983"/>
                </a:lnTo>
                <a:lnTo>
                  <a:pt x="106" y="11311"/>
                </a:lnTo>
                <a:lnTo>
                  <a:pt x="213" y="11481"/>
                </a:lnTo>
                <a:lnTo>
                  <a:pt x="319" y="11651"/>
                </a:lnTo>
                <a:lnTo>
                  <a:pt x="497" y="11783"/>
                </a:lnTo>
                <a:lnTo>
                  <a:pt x="692" y="11914"/>
                </a:lnTo>
                <a:lnTo>
                  <a:pt x="941" y="12032"/>
                </a:lnTo>
                <a:lnTo>
                  <a:pt x="1207" y="12110"/>
                </a:lnTo>
                <a:lnTo>
                  <a:pt x="1509" y="12189"/>
                </a:lnTo>
                <a:lnTo>
                  <a:pt x="1794" y="12241"/>
                </a:lnTo>
                <a:lnTo>
                  <a:pt x="2131" y="12267"/>
                </a:lnTo>
                <a:lnTo>
                  <a:pt x="2433" y="12281"/>
                </a:lnTo>
                <a:lnTo>
                  <a:pt x="2735" y="12267"/>
                </a:lnTo>
                <a:lnTo>
                  <a:pt x="3055" y="12241"/>
                </a:lnTo>
                <a:lnTo>
                  <a:pt x="3357" y="12189"/>
                </a:lnTo>
                <a:lnTo>
                  <a:pt x="3623" y="12084"/>
                </a:lnTo>
                <a:lnTo>
                  <a:pt x="3872" y="11979"/>
                </a:lnTo>
                <a:lnTo>
                  <a:pt x="4103" y="11861"/>
                </a:lnTo>
                <a:lnTo>
                  <a:pt x="4316" y="11704"/>
                </a:lnTo>
                <a:lnTo>
                  <a:pt x="4582" y="11612"/>
                </a:lnTo>
                <a:lnTo>
                  <a:pt x="4849" y="11533"/>
                </a:lnTo>
                <a:lnTo>
                  <a:pt x="5169" y="11507"/>
                </a:lnTo>
                <a:lnTo>
                  <a:pt x="5506" y="11481"/>
                </a:lnTo>
                <a:lnTo>
                  <a:pt x="5808" y="11507"/>
                </a:lnTo>
                <a:lnTo>
                  <a:pt x="6146" y="11560"/>
                </a:lnTo>
                <a:lnTo>
                  <a:pt x="6501" y="11651"/>
                </a:lnTo>
                <a:lnTo>
                  <a:pt x="6803" y="11783"/>
                </a:lnTo>
                <a:lnTo>
                  <a:pt x="7105" y="11940"/>
                </a:lnTo>
                <a:lnTo>
                  <a:pt x="7353" y="12110"/>
                </a:lnTo>
                <a:lnTo>
                  <a:pt x="7584" y="12333"/>
                </a:lnTo>
                <a:lnTo>
                  <a:pt x="7798" y="12595"/>
                </a:lnTo>
                <a:lnTo>
                  <a:pt x="7922" y="12870"/>
                </a:lnTo>
                <a:lnTo>
                  <a:pt x="8028" y="13198"/>
                </a:lnTo>
                <a:lnTo>
                  <a:pt x="8064" y="13526"/>
                </a:lnTo>
                <a:lnTo>
                  <a:pt x="8028" y="13775"/>
                </a:lnTo>
                <a:lnTo>
                  <a:pt x="7922" y="13998"/>
                </a:lnTo>
                <a:lnTo>
                  <a:pt x="7798" y="14220"/>
                </a:lnTo>
                <a:lnTo>
                  <a:pt x="7584" y="14404"/>
                </a:lnTo>
                <a:lnTo>
                  <a:pt x="7353" y="14574"/>
                </a:lnTo>
                <a:lnTo>
                  <a:pt x="7105" y="14732"/>
                </a:lnTo>
                <a:lnTo>
                  <a:pt x="6803" y="14850"/>
                </a:lnTo>
                <a:lnTo>
                  <a:pt x="6501" y="14954"/>
                </a:lnTo>
                <a:lnTo>
                  <a:pt x="6146" y="15033"/>
                </a:lnTo>
                <a:lnTo>
                  <a:pt x="5808" y="15085"/>
                </a:lnTo>
                <a:lnTo>
                  <a:pt x="5506" y="15085"/>
                </a:lnTo>
                <a:lnTo>
                  <a:pt x="5169" y="15059"/>
                </a:lnTo>
                <a:lnTo>
                  <a:pt x="4849" y="15007"/>
                </a:lnTo>
                <a:lnTo>
                  <a:pt x="4582" y="14902"/>
                </a:lnTo>
                <a:lnTo>
                  <a:pt x="4316" y="14784"/>
                </a:lnTo>
                <a:lnTo>
                  <a:pt x="4103" y="14600"/>
                </a:lnTo>
                <a:lnTo>
                  <a:pt x="3907" y="14430"/>
                </a:lnTo>
                <a:lnTo>
                  <a:pt x="3659" y="14299"/>
                </a:lnTo>
                <a:lnTo>
                  <a:pt x="3428" y="14194"/>
                </a:lnTo>
                <a:lnTo>
                  <a:pt x="3179" y="14129"/>
                </a:lnTo>
                <a:lnTo>
                  <a:pt x="2913" y="14102"/>
                </a:lnTo>
                <a:lnTo>
                  <a:pt x="2646" y="14102"/>
                </a:lnTo>
                <a:lnTo>
                  <a:pt x="2362" y="14129"/>
                </a:lnTo>
                <a:lnTo>
                  <a:pt x="2096" y="14168"/>
                </a:lnTo>
                <a:lnTo>
                  <a:pt x="1811" y="14273"/>
                </a:lnTo>
                <a:lnTo>
                  <a:pt x="1545" y="14378"/>
                </a:lnTo>
                <a:lnTo>
                  <a:pt x="1314" y="14496"/>
                </a:lnTo>
                <a:lnTo>
                  <a:pt x="1065" y="14653"/>
                </a:lnTo>
                <a:lnTo>
                  <a:pt x="870" y="14797"/>
                </a:lnTo>
                <a:lnTo>
                  <a:pt x="657" y="14981"/>
                </a:lnTo>
                <a:lnTo>
                  <a:pt x="497" y="15177"/>
                </a:lnTo>
                <a:lnTo>
                  <a:pt x="390" y="15413"/>
                </a:lnTo>
                <a:lnTo>
                  <a:pt x="284" y="15636"/>
                </a:lnTo>
                <a:lnTo>
                  <a:pt x="248" y="15911"/>
                </a:lnTo>
                <a:lnTo>
                  <a:pt x="284" y="16239"/>
                </a:lnTo>
                <a:lnTo>
                  <a:pt x="319" y="16566"/>
                </a:lnTo>
                <a:lnTo>
                  <a:pt x="497" y="17340"/>
                </a:lnTo>
                <a:lnTo>
                  <a:pt x="692" y="18152"/>
                </a:lnTo>
                <a:lnTo>
                  <a:pt x="799" y="18559"/>
                </a:lnTo>
                <a:lnTo>
                  <a:pt x="905" y="18978"/>
                </a:lnTo>
                <a:lnTo>
                  <a:pt x="959" y="19384"/>
                </a:lnTo>
                <a:lnTo>
                  <a:pt x="994" y="19791"/>
                </a:lnTo>
                <a:lnTo>
                  <a:pt x="994" y="20132"/>
                </a:lnTo>
                <a:lnTo>
                  <a:pt x="959" y="20485"/>
                </a:lnTo>
                <a:lnTo>
                  <a:pt x="941" y="20669"/>
                </a:lnTo>
                <a:lnTo>
                  <a:pt x="870" y="20813"/>
                </a:lnTo>
                <a:lnTo>
                  <a:pt x="799" y="20970"/>
                </a:lnTo>
                <a:lnTo>
                  <a:pt x="692" y="21088"/>
                </a:lnTo>
                <a:lnTo>
                  <a:pt x="1474" y="20997"/>
                </a:lnTo>
                <a:lnTo>
                  <a:pt x="2291" y="20866"/>
                </a:lnTo>
                <a:lnTo>
                  <a:pt x="3108" y="20787"/>
                </a:lnTo>
                <a:lnTo>
                  <a:pt x="3907" y="20721"/>
                </a:lnTo>
                <a:lnTo>
                  <a:pt x="4653" y="20695"/>
                </a:lnTo>
                <a:lnTo>
                  <a:pt x="5364" y="20695"/>
                </a:lnTo>
                <a:lnTo>
                  <a:pt x="5701" y="20721"/>
                </a:lnTo>
                <a:lnTo>
                  <a:pt x="6057" y="20761"/>
                </a:lnTo>
                <a:lnTo>
                  <a:pt x="6323" y="20813"/>
                </a:lnTo>
                <a:lnTo>
                  <a:pt x="6625" y="20892"/>
                </a:lnTo>
                <a:close/>
              </a:path>
            </a:pathLst>
          </a:custGeom>
          <a:solidFill>
            <a:srgbClr val="66FF33"/>
          </a:solidFill>
          <a:ln w="57150">
            <a:solidFill>
              <a:srgbClr val="FFFFFF"/>
            </a:solidFill>
            <a:miter lim="800000"/>
            <a:headEnd/>
            <a:tailEnd/>
          </a:ln>
          <a:effectLst>
            <a:outerShdw dist="135003" dir="2471156" algn="ctr" rotWithShape="0">
              <a:srgbClr val="000000">
                <a:alpha val="50000"/>
              </a:srgbClr>
            </a:outerShdw>
          </a:effectLst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7289" name="Puzzle2"/>
          <p:cNvSpPr>
            <a:spLocks noEditPoints="1" noChangeArrowheads="1"/>
          </p:cNvSpPr>
          <p:nvPr/>
        </p:nvSpPr>
        <p:spPr bwMode="gray">
          <a:xfrm>
            <a:off x="755650" y="3141663"/>
            <a:ext cx="2773363" cy="2119312"/>
          </a:xfrm>
          <a:custGeom>
            <a:avLst/>
            <a:gdLst>
              <a:gd name="T0" fmla="*/ 11 w 21600"/>
              <a:gd name="T1" fmla="*/ 13386 h 21600"/>
              <a:gd name="T2" fmla="*/ 4202 w 21600"/>
              <a:gd name="T3" fmla="*/ 21161 h 21600"/>
              <a:gd name="T4" fmla="*/ 10400 w 21600"/>
              <a:gd name="T5" fmla="*/ 13909 h 21600"/>
              <a:gd name="T6" fmla="*/ 16821 w 21600"/>
              <a:gd name="T7" fmla="*/ 21190 h 21600"/>
              <a:gd name="T8" fmla="*/ 21600 w 21600"/>
              <a:gd name="T9" fmla="*/ 15083 h 21600"/>
              <a:gd name="T10" fmla="*/ 16889 w 21600"/>
              <a:gd name="T11" fmla="*/ 5739 h 21600"/>
              <a:gd name="T12" fmla="*/ 10800 w 21600"/>
              <a:gd name="T13" fmla="*/ 28 h 21600"/>
              <a:gd name="T14" fmla="*/ 4202 w 21600"/>
              <a:gd name="T15" fmla="*/ 5894 h 21600"/>
              <a:gd name="T16" fmla="*/ 5388 w 21600"/>
              <a:gd name="T17" fmla="*/ 6742 h 21600"/>
              <a:gd name="T18" fmla="*/ 16177 w 21600"/>
              <a:gd name="T19" fmla="*/ 20441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4247" y="12354"/>
                </a:moveTo>
                <a:lnTo>
                  <a:pt x="4134" y="12468"/>
                </a:lnTo>
                <a:lnTo>
                  <a:pt x="4010" y="12581"/>
                </a:lnTo>
                <a:lnTo>
                  <a:pt x="3897" y="12637"/>
                </a:lnTo>
                <a:lnTo>
                  <a:pt x="3773" y="12694"/>
                </a:lnTo>
                <a:lnTo>
                  <a:pt x="3637" y="12694"/>
                </a:lnTo>
                <a:lnTo>
                  <a:pt x="3524" y="12694"/>
                </a:lnTo>
                <a:lnTo>
                  <a:pt x="3400" y="12665"/>
                </a:lnTo>
                <a:lnTo>
                  <a:pt x="3287" y="12609"/>
                </a:lnTo>
                <a:lnTo>
                  <a:pt x="3027" y="12496"/>
                </a:lnTo>
                <a:lnTo>
                  <a:pt x="2790" y="12340"/>
                </a:lnTo>
                <a:lnTo>
                  <a:pt x="2530" y="12142"/>
                </a:lnTo>
                <a:lnTo>
                  <a:pt x="2293" y="11987"/>
                </a:lnTo>
                <a:lnTo>
                  <a:pt x="2033" y="11817"/>
                </a:lnTo>
                <a:lnTo>
                  <a:pt x="1773" y="11676"/>
                </a:lnTo>
                <a:lnTo>
                  <a:pt x="1638" y="11662"/>
                </a:lnTo>
                <a:lnTo>
                  <a:pt x="1513" y="11634"/>
                </a:lnTo>
                <a:lnTo>
                  <a:pt x="1378" y="11634"/>
                </a:lnTo>
                <a:lnTo>
                  <a:pt x="1253" y="11634"/>
                </a:lnTo>
                <a:lnTo>
                  <a:pt x="1118" y="11662"/>
                </a:lnTo>
                <a:lnTo>
                  <a:pt x="971" y="11732"/>
                </a:lnTo>
                <a:lnTo>
                  <a:pt x="835" y="11817"/>
                </a:lnTo>
                <a:lnTo>
                  <a:pt x="711" y="11959"/>
                </a:lnTo>
                <a:lnTo>
                  <a:pt x="553" y="12086"/>
                </a:lnTo>
                <a:lnTo>
                  <a:pt x="429" y="12284"/>
                </a:lnTo>
                <a:lnTo>
                  <a:pt x="271" y="12524"/>
                </a:lnTo>
                <a:lnTo>
                  <a:pt x="146" y="12793"/>
                </a:lnTo>
                <a:lnTo>
                  <a:pt x="79" y="12962"/>
                </a:lnTo>
                <a:lnTo>
                  <a:pt x="33" y="13146"/>
                </a:lnTo>
                <a:lnTo>
                  <a:pt x="11" y="13386"/>
                </a:lnTo>
                <a:lnTo>
                  <a:pt x="11" y="13641"/>
                </a:lnTo>
                <a:lnTo>
                  <a:pt x="33" y="13881"/>
                </a:lnTo>
                <a:lnTo>
                  <a:pt x="101" y="14150"/>
                </a:lnTo>
                <a:lnTo>
                  <a:pt x="192" y="14404"/>
                </a:lnTo>
                <a:lnTo>
                  <a:pt x="293" y="14645"/>
                </a:lnTo>
                <a:lnTo>
                  <a:pt x="451" y="14857"/>
                </a:lnTo>
                <a:lnTo>
                  <a:pt x="621" y="15054"/>
                </a:lnTo>
                <a:lnTo>
                  <a:pt x="734" y="15125"/>
                </a:lnTo>
                <a:lnTo>
                  <a:pt x="835" y="15210"/>
                </a:lnTo>
                <a:lnTo>
                  <a:pt x="948" y="15267"/>
                </a:lnTo>
                <a:lnTo>
                  <a:pt x="1084" y="15323"/>
                </a:lnTo>
                <a:lnTo>
                  <a:pt x="1208" y="15351"/>
                </a:lnTo>
                <a:lnTo>
                  <a:pt x="1355" y="15380"/>
                </a:lnTo>
                <a:lnTo>
                  <a:pt x="1513" y="15380"/>
                </a:lnTo>
                <a:lnTo>
                  <a:pt x="1683" y="15380"/>
                </a:lnTo>
                <a:lnTo>
                  <a:pt x="1864" y="15351"/>
                </a:lnTo>
                <a:lnTo>
                  <a:pt x="2033" y="15323"/>
                </a:lnTo>
                <a:lnTo>
                  <a:pt x="2225" y="15238"/>
                </a:lnTo>
                <a:lnTo>
                  <a:pt x="2428" y="15153"/>
                </a:lnTo>
                <a:lnTo>
                  <a:pt x="2745" y="15026"/>
                </a:lnTo>
                <a:lnTo>
                  <a:pt x="3005" y="14913"/>
                </a:lnTo>
                <a:lnTo>
                  <a:pt x="3264" y="14828"/>
                </a:lnTo>
                <a:lnTo>
                  <a:pt x="3513" y="14800"/>
                </a:lnTo>
                <a:lnTo>
                  <a:pt x="3615" y="14828"/>
                </a:lnTo>
                <a:lnTo>
                  <a:pt x="3728" y="14857"/>
                </a:lnTo>
                <a:lnTo>
                  <a:pt x="3807" y="14913"/>
                </a:lnTo>
                <a:lnTo>
                  <a:pt x="3920" y="14998"/>
                </a:lnTo>
                <a:lnTo>
                  <a:pt x="4010" y="15097"/>
                </a:lnTo>
                <a:lnTo>
                  <a:pt x="4089" y="15238"/>
                </a:lnTo>
                <a:lnTo>
                  <a:pt x="4179" y="15408"/>
                </a:lnTo>
                <a:lnTo>
                  <a:pt x="4247" y="15620"/>
                </a:lnTo>
                <a:lnTo>
                  <a:pt x="4326" y="15860"/>
                </a:lnTo>
                <a:lnTo>
                  <a:pt x="4394" y="16129"/>
                </a:lnTo>
                <a:lnTo>
                  <a:pt x="4439" y="16440"/>
                </a:lnTo>
                <a:lnTo>
                  <a:pt x="4507" y="16737"/>
                </a:lnTo>
                <a:lnTo>
                  <a:pt x="4552" y="17090"/>
                </a:lnTo>
                <a:lnTo>
                  <a:pt x="4575" y="17443"/>
                </a:lnTo>
                <a:lnTo>
                  <a:pt x="4586" y="17825"/>
                </a:lnTo>
                <a:lnTo>
                  <a:pt x="4586" y="18193"/>
                </a:lnTo>
                <a:lnTo>
                  <a:pt x="4586" y="18574"/>
                </a:lnTo>
                <a:lnTo>
                  <a:pt x="4586" y="18984"/>
                </a:lnTo>
                <a:lnTo>
                  <a:pt x="4552" y="19366"/>
                </a:lnTo>
                <a:lnTo>
                  <a:pt x="4507" y="19748"/>
                </a:lnTo>
                <a:lnTo>
                  <a:pt x="4462" y="20129"/>
                </a:lnTo>
                <a:lnTo>
                  <a:pt x="4371" y="20483"/>
                </a:lnTo>
                <a:lnTo>
                  <a:pt x="4292" y="20836"/>
                </a:lnTo>
                <a:lnTo>
                  <a:pt x="4202" y="21161"/>
                </a:lnTo>
                <a:lnTo>
                  <a:pt x="4744" y="21161"/>
                </a:lnTo>
                <a:lnTo>
                  <a:pt x="5264" y="21161"/>
                </a:lnTo>
                <a:lnTo>
                  <a:pt x="5784" y="21161"/>
                </a:lnTo>
                <a:lnTo>
                  <a:pt x="6235" y="21161"/>
                </a:lnTo>
                <a:lnTo>
                  <a:pt x="6676" y="21161"/>
                </a:lnTo>
                <a:lnTo>
                  <a:pt x="7060" y="21161"/>
                </a:lnTo>
                <a:lnTo>
                  <a:pt x="7410" y="21161"/>
                </a:lnTo>
                <a:lnTo>
                  <a:pt x="7670" y="21161"/>
                </a:lnTo>
                <a:lnTo>
                  <a:pt x="8020" y="21020"/>
                </a:lnTo>
                <a:lnTo>
                  <a:pt x="8303" y="20893"/>
                </a:lnTo>
                <a:lnTo>
                  <a:pt x="8563" y="20695"/>
                </a:lnTo>
                <a:lnTo>
                  <a:pt x="8800" y="20511"/>
                </a:lnTo>
                <a:lnTo>
                  <a:pt x="8969" y="20285"/>
                </a:lnTo>
                <a:lnTo>
                  <a:pt x="9150" y="20045"/>
                </a:lnTo>
                <a:lnTo>
                  <a:pt x="9252" y="19804"/>
                </a:lnTo>
                <a:lnTo>
                  <a:pt x="9342" y="19550"/>
                </a:lnTo>
                <a:lnTo>
                  <a:pt x="9410" y="19281"/>
                </a:lnTo>
                <a:lnTo>
                  <a:pt x="9433" y="19013"/>
                </a:lnTo>
                <a:lnTo>
                  <a:pt x="9433" y="18744"/>
                </a:lnTo>
                <a:lnTo>
                  <a:pt x="9387" y="18504"/>
                </a:lnTo>
                <a:lnTo>
                  <a:pt x="9320" y="18221"/>
                </a:lnTo>
                <a:lnTo>
                  <a:pt x="9207" y="17981"/>
                </a:lnTo>
                <a:lnTo>
                  <a:pt x="9105" y="17740"/>
                </a:lnTo>
                <a:lnTo>
                  <a:pt x="8924" y="17514"/>
                </a:lnTo>
                <a:lnTo>
                  <a:pt x="8777" y="17274"/>
                </a:lnTo>
                <a:lnTo>
                  <a:pt x="8642" y="17034"/>
                </a:lnTo>
                <a:lnTo>
                  <a:pt x="8563" y="16765"/>
                </a:lnTo>
                <a:lnTo>
                  <a:pt x="8472" y="16468"/>
                </a:lnTo>
                <a:lnTo>
                  <a:pt x="8450" y="16157"/>
                </a:lnTo>
                <a:lnTo>
                  <a:pt x="8450" y="15860"/>
                </a:lnTo>
                <a:lnTo>
                  <a:pt x="8472" y="15563"/>
                </a:lnTo>
                <a:lnTo>
                  <a:pt x="8540" y="15267"/>
                </a:lnTo>
                <a:lnTo>
                  <a:pt x="8642" y="14998"/>
                </a:lnTo>
                <a:lnTo>
                  <a:pt x="8777" y="14729"/>
                </a:lnTo>
                <a:lnTo>
                  <a:pt x="8868" y="14616"/>
                </a:lnTo>
                <a:lnTo>
                  <a:pt x="8969" y="14475"/>
                </a:lnTo>
                <a:lnTo>
                  <a:pt x="9060" y="14376"/>
                </a:lnTo>
                <a:lnTo>
                  <a:pt x="9184" y="14291"/>
                </a:lnTo>
                <a:lnTo>
                  <a:pt x="9297" y="14206"/>
                </a:lnTo>
                <a:lnTo>
                  <a:pt x="9433" y="14121"/>
                </a:lnTo>
                <a:lnTo>
                  <a:pt x="9579" y="14051"/>
                </a:lnTo>
                <a:lnTo>
                  <a:pt x="9726" y="13994"/>
                </a:lnTo>
                <a:lnTo>
                  <a:pt x="9884" y="13938"/>
                </a:lnTo>
                <a:lnTo>
                  <a:pt x="10054" y="13909"/>
                </a:lnTo>
                <a:lnTo>
                  <a:pt x="10257" y="13881"/>
                </a:lnTo>
                <a:lnTo>
                  <a:pt x="10449" y="13881"/>
                </a:lnTo>
                <a:lnTo>
                  <a:pt x="10664" y="13881"/>
                </a:lnTo>
                <a:lnTo>
                  <a:pt x="10856" y="13909"/>
                </a:lnTo>
                <a:lnTo>
                  <a:pt x="11037" y="13966"/>
                </a:lnTo>
                <a:lnTo>
                  <a:pt x="11206" y="14023"/>
                </a:lnTo>
                <a:lnTo>
                  <a:pt x="11353" y="14093"/>
                </a:lnTo>
                <a:lnTo>
                  <a:pt x="11511" y="14178"/>
                </a:lnTo>
                <a:lnTo>
                  <a:pt x="11635" y="14263"/>
                </a:lnTo>
                <a:lnTo>
                  <a:pt x="11748" y="14376"/>
                </a:lnTo>
                <a:lnTo>
                  <a:pt x="11861" y="14475"/>
                </a:lnTo>
                <a:lnTo>
                  <a:pt x="11941" y="14616"/>
                </a:lnTo>
                <a:lnTo>
                  <a:pt x="12031" y="14758"/>
                </a:lnTo>
                <a:lnTo>
                  <a:pt x="12099" y="14885"/>
                </a:lnTo>
                <a:lnTo>
                  <a:pt x="12200" y="15210"/>
                </a:lnTo>
                <a:lnTo>
                  <a:pt x="12268" y="15507"/>
                </a:lnTo>
                <a:lnTo>
                  <a:pt x="12291" y="15832"/>
                </a:lnTo>
                <a:lnTo>
                  <a:pt x="12291" y="16157"/>
                </a:lnTo>
                <a:lnTo>
                  <a:pt x="12246" y="16482"/>
                </a:lnTo>
                <a:lnTo>
                  <a:pt x="12178" y="16807"/>
                </a:lnTo>
                <a:lnTo>
                  <a:pt x="12099" y="17090"/>
                </a:lnTo>
                <a:lnTo>
                  <a:pt x="12008" y="17330"/>
                </a:lnTo>
                <a:lnTo>
                  <a:pt x="11884" y="17542"/>
                </a:lnTo>
                <a:lnTo>
                  <a:pt x="11748" y="17712"/>
                </a:lnTo>
                <a:lnTo>
                  <a:pt x="11613" y="17839"/>
                </a:lnTo>
                <a:lnTo>
                  <a:pt x="11489" y="18037"/>
                </a:lnTo>
                <a:lnTo>
                  <a:pt x="11398" y="18221"/>
                </a:lnTo>
                <a:lnTo>
                  <a:pt x="11319" y="18447"/>
                </a:lnTo>
                <a:lnTo>
                  <a:pt x="11251" y="18659"/>
                </a:lnTo>
                <a:lnTo>
                  <a:pt x="11206" y="18900"/>
                </a:lnTo>
                <a:lnTo>
                  <a:pt x="11184" y="19154"/>
                </a:lnTo>
                <a:lnTo>
                  <a:pt x="11184" y="19423"/>
                </a:lnTo>
                <a:lnTo>
                  <a:pt x="11229" y="19663"/>
                </a:lnTo>
                <a:lnTo>
                  <a:pt x="11297" y="19903"/>
                </a:lnTo>
                <a:lnTo>
                  <a:pt x="11376" y="20158"/>
                </a:lnTo>
                <a:lnTo>
                  <a:pt x="11511" y="20398"/>
                </a:lnTo>
                <a:lnTo>
                  <a:pt x="11681" y="20610"/>
                </a:lnTo>
                <a:lnTo>
                  <a:pt x="11884" y="20808"/>
                </a:lnTo>
                <a:lnTo>
                  <a:pt x="12121" y="20992"/>
                </a:lnTo>
                <a:lnTo>
                  <a:pt x="12404" y="21161"/>
                </a:lnTo>
                <a:lnTo>
                  <a:pt x="12528" y="21190"/>
                </a:lnTo>
                <a:lnTo>
                  <a:pt x="12856" y="21274"/>
                </a:lnTo>
                <a:lnTo>
                  <a:pt x="13330" y="21373"/>
                </a:lnTo>
                <a:lnTo>
                  <a:pt x="13963" y="21486"/>
                </a:lnTo>
                <a:lnTo>
                  <a:pt x="14313" y="21543"/>
                </a:lnTo>
                <a:lnTo>
                  <a:pt x="14652" y="21571"/>
                </a:lnTo>
                <a:lnTo>
                  <a:pt x="15025" y="21600"/>
                </a:lnTo>
                <a:lnTo>
                  <a:pt x="15409" y="21600"/>
                </a:lnTo>
                <a:lnTo>
                  <a:pt x="15782" y="21600"/>
                </a:lnTo>
                <a:lnTo>
                  <a:pt x="16177" y="21571"/>
                </a:lnTo>
                <a:lnTo>
                  <a:pt x="16516" y="21486"/>
                </a:lnTo>
                <a:lnTo>
                  <a:pt x="16889" y="21402"/>
                </a:lnTo>
                <a:lnTo>
                  <a:pt x="16821" y="21190"/>
                </a:lnTo>
                <a:lnTo>
                  <a:pt x="16776" y="20935"/>
                </a:lnTo>
                <a:lnTo>
                  <a:pt x="16742" y="20667"/>
                </a:lnTo>
                <a:lnTo>
                  <a:pt x="16719" y="20370"/>
                </a:lnTo>
                <a:lnTo>
                  <a:pt x="16697" y="19719"/>
                </a:lnTo>
                <a:lnTo>
                  <a:pt x="16697" y="19013"/>
                </a:lnTo>
                <a:lnTo>
                  <a:pt x="16719" y="18306"/>
                </a:lnTo>
                <a:lnTo>
                  <a:pt x="16753" y="17599"/>
                </a:lnTo>
                <a:lnTo>
                  <a:pt x="16821" y="16949"/>
                </a:lnTo>
                <a:lnTo>
                  <a:pt x="16889" y="16383"/>
                </a:lnTo>
                <a:lnTo>
                  <a:pt x="16934" y="16129"/>
                </a:lnTo>
                <a:lnTo>
                  <a:pt x="17002" y="15945"/>
                </a:lnTo>
                <a:lnTo>
                  <a:pt x="17081" y="15790"/>
                </a:lnTo>
                <a:lnTo>
                  <a:pt x="17194" y="15648"/>
                </a:lnTo>
                <a:lnTo>
                  <a:pt x="17318" y="15563"/>
                </a:lnTo>
                <a:lnTo>
                  <a:pt x="17453" y="15507"/>
                </a:lnTo>
                <a:lnTo>
                  <a:pt x="17600" y="15450"/>
                </a:lnTo>
                <a:lnTo>
                  <a:pt x="17758" y="15450"/>
                </a:lnTo>
                <a:lnTo>
                  <a:pt x="17905" y="15479"/>
                </a:lnTo>
                <a:lnTo>
                  <a:pt x="18064" y="15535"/>
                </a:lnTo>
                <a:lnTo>
                  <a:pt x="18233" y="15620"/>
                </a:lnTo>
                <a:lnTo>
                  <a:pt x="18380" y="15733"/>
                </a:lnTo>
                <a:lnTo>
                  <a:pt x="18561" y="15832"/>
                </a:lnTo>
                <a:lnTo>
                  <a:pt x="18707" y="15973"/>
                </a:lnTo>
                <a:lnTo>
                  <a:pt x="18866" y="16129"/>
                </a:lnTo>
                <a:lnTo>
                  <a:pt x="18990" y="16327"/>
                </a:lnTo>
                <a:lnTo>
                  <a:pt x="19125" y="16482"/>
                </a:lnTo>
                <a:lnTo>
                  <a:pt x="19295" y="16624"/>
                </a:lnTo>
                <a:lnTo>
                  <a:pt x="19464" y="16737"/>
                </a:lnTo>
                <a:lnTo>
                  <a:pt x="19668" y="16807"/>
                </a:lnTo>
                <a:lnTo>
                  <a:pt x="19860" y="16836"/>
                </a:lnTo>
                <a:lnTo>
                  <a:pt x="20052" y="16864"/>
                </a:lnTo>
                <a:lnTo>
                  <a:pt x="20266" y="16836"/>
                </a:lnTo>
                <a:lnTo>
                  <a:pt x="20470" y="16793"/>
                </a:lnTo>
                <a:lnTo>
                  <a:pt x="20662" y="16708"/>
                </a:lnTo>
                <a:lnTo>
                  <a:pt x="20854" y="16567"/>
                </a:lnTo>
                <a:lnTo>
                  <a:pt x="21035" y="16412"/>
                </a:lnTo>
                <a:lnTo>
                  <a:pt x="21182" y="16214"/>
                </a:lnTo>
                <a:lnTo>
                  <a:pt x="21340" y="16002"/>
                </a:lnTo>
                <a:lnTo>
                  <a:pt x="21441" y="15733"/>
                </a:lnTo>
                <a:lnTo>
                  <a:pt x="21532" y="15436"/>
                </a:lnTo>
                <a:lnTo>
                  <a:pt x="21600" y="15083"/>
                </a:lnTo>
                <a:lnTo>
                  <a:pt x="21600" y="14885"/>
                </a:lnTo>
                <a:lnTo>
                  <a:pt x="21600" y="14729"/>
                </a:lnTo>
                <a:lnTo>
                  <a:pt x="21600" y="14531"/>
                </a:lnTo>
                <a:lnTo>
                  <a:pt x="21577" y="14376"/>
                </a:lnTo>
                <a:lnTo>
                  <a:pt x="21532" y="14206"/>
                </a:lnTo>
                <a:lnTo>
                  <a:pt x="21487" y="14051"/>
                </a:lnTo>
                <a:lnTo>
                  <a:pt x="21419" y="13909"/>
                </a:lnTo>
                <a:lnTo>
                  <a:pt x="21351" y="13768"/>
                </a:lnTo>
                <a:lnTo>
                  <a:pt x="21204" y="13500"/>
                </a:lnTo>
                <a:lnTo>
                  <a:pt x="21035" y="13287"/>
                </a:lnTo>
                <a:lnTo>
                  <a:pt x="20809" y="13090"/>
                </a:lnTo>
                <a:lnTo>
                  <a:pt x="20594" y="12962"/>
                </a:lnTo>
                <a:lnTo>
                  <a:pt x="20357" y="12821"/>
                </a:lnTo>
                <a:lnTo>
                  <a:pt x="20120" y="12764"/>
                </a:lnTo>
                <a:lnTo>
                  <a:pt x="19882" y="12708"/>
                </a:lnTo>
                <a:lnTo>
                  <a:pt x="19645" y="12736"/>
                </a:lnTo>
                <a:lnTo>
                  <a:pt x="19430" y="12793"/>
                </a:lnTo>
                <a:lnTo>
                  <a:pt x="19227" y="12906"/>
                </a:lnTo>
                <a:lnTo>
                  <a:pt x="19148" y="12962"/>
                </a:lnTo>
                <a:lnTo>
                  <a:pt x="19058" y="13047"/>
                </a:lnTo>
                <a:lnTo>
                  <a:pt x="18990" y="13146"/>
                </a:lnTo>
                <a:lnTo>
                  <a:pt x="18911" y="13259"/>
                </a:lnTo>
                <a:lnTo>
                  <a:pt x="18775" y="13471"/>
                </a:lnTo>
                <a:lnTo>
                  <a:pt x="18628" y="13641"/>
                </a:lnTo>
                <a:lnTo>
                  <a:pt x="18470" y="13740"/>
                </a:lnTo>
                <a:lnTo>
                  <a:pt x="18301" y="13825"/>
                </a:lnTo>
                <a:lnTo>
                  <a:pt x="18143" y="13853"/>
                </a:lnTo>
                <a:lnTo>
                  <a:pt x="17973" y="13881"/>
                </a:lnTo>
                <a:lnTo>
                  <a:pt x="17804" y="13853"/>
                </a:lnTo>
                <a:lnTo>
                  <a:pt x="17646" y="13796"/>
                </a:lnTo>
                <a:lnTo>
                  <a:pt x="17499" y="13726"/>
                </a:lnTo>
                <a:lnTo>
                  <a:pt x="17341" y="13641"/>
                </a:lnTo>
                <a:lnTo>
                  <a:pt x="17216" y="13528"/>
                </a:lnTo>
                <a:lnTo>
                  <a:pt x="17103" y="13386"/>
                </a:lnTo>
                <a:lnTo>
                  <a:pt x="17024" y="13259"/>
                </a:lnTo>
                <a:lnTo>
                  <a:pt x="16934" y="13118"/>
                </a:lnTo>
                <a:lnTo>
                  <a:pt x="16889" y="12991"/>
                </a:lnTo>
                <a:lnTo>
                  <a:pt x="16889" y="12849"/>
                </a:lnTo>
                <a:lnTo>
                  <a:pt x="16889" y="12383"/>
                </a:lnTo>
                <a:lnTo>
                  <a:pt x="16889" y="11662"/>
                </a:lnTo>
                <a:lnTo>
                  <a:pt x="16889" y="10701"/>
                </a:lnTo>
                <a:lnTo>
                  <a:pt x="16889" y="9640"/>
                </a:lnTo>
                <a:lnTo>
                  <a:pt x="16889" y="8566"/>
                </a:lnTo>
                <a:lnTo>
                  <a:pt x="16889" y="7478"/>
                </a:lnTo>
                <a:lnTo>
                  <a:pt x="16889" y="6502"/>
                </a:lnTo>
                <a:lnTo>
                  <a:pt x="16889" y="5739"/>
                </a:lnTo>
                <a:lnTo>
                  <a:pt x="16674" y="5894"/>
                </a:lnTo>
                <a:lnTo>
                  <a:pt x="16414" y="6036"/>
                </a:lnTo>
                <a:lnTo>
                  <a:pt x="16154" y="6177"/>
                </a:lnTo>
                <a:lnTo>
                  <a:pt x="15849" y="6248"/>
                </a:lnTo>
                <a:lnTo>
                  <a:pt x="15544" y="6304"/>
                </a:lnTo>
                <a:lnTo>
                  <a:pt x="15217" y="6332"/>
                </a:lnTo>
                <a:lnTo>
                  <a:pt x="14866" y="6361"/>
                </a:lnTo>
                <a:lnTo>
                  <a:pt x="14550" y="6361"/>
                </a:lnTo>
                <a:lnTo>
                  <a:pt x="14200" y="6332"/>
                </a:lnTo>
                <a:lnTo>
                  <a:pt x="13850" y="6276"/>
                </a:lnTo>
                <a:lnTo>
                  <a:pt x="13522" y="6219"/>
                </a:lnTo>
                <a:lnTo>
                  <a:pt x="13206" y="6149"/>
                </a:lnTo>
                <a:lnTo>
                  <a:pt x="12901" y="6064"/>
                </a:lnTo>
                <a:lnTo>
                  <a:pt x="12618" y="5951"/>
                </a:lnTo>
                <a:lnTo>
                  <a:pt x="12358" y="5838"/>
                </a:lnTo>
                <a:lnTo>
                  <a:pt x="12121" y="5739"/>
                </a:lnTo>
                <a:lnTo>
                  <a:pt x="11941" y="5626"/>
                </a:lnTo>
                <a:lnTo>
                  <a:pt x="11794" y="5513"/>
                </a:lnTo>
                <a:lnTo>
                  <a:pt x="11658" y="5414"/>
                </a:lnTo>
                <a:lnTo>
                  <a:pt x="11556" y="5301"/>
                </a:lnTo>
                <a:lnTo>
                  <a:pt x="11466" y="5187"/>
                </a:lnTo>
                <a:lnTo>
                  <a:pt x="11398" y="5089"/>
                </a:lnTo>
                <a:lnTo>
                  <a:pt x="11376" y="4947"/>
                </a:lnTo>
                <a:lnTo>
                  <a:pt x="11353" y="4834"/>
                </a:lnTo>
                <a:lnTo>
                  <a:pt x="11353" y="4707"/>
                </a:lnTo>
                <a:lnTo>
                  <a:pt x="11376" y="4565"/>
                </a:lnTo>
                <a:lnTo>
                  <a:pt x="11443" y="4410"/>
                </a:lnTo>
                <a:lnTo>
                  <a:pt x="11511" y="4240"/>
                </a:lnTo>
                <a:lnTo>
                  <a:pt x="11703" y="3887"/>
                </a:lnTo>
                <a:lnTo>
                  <a:pt x="11986" y="3505"/>
                </a:lnTo>
                <a:lnTo>
                  <a:pt x="12144" y="3265"/>
                </a:lnTo>
                <a:lnTo>
                  <a:pt x="12246" y="3025"/>
                </a:lnTo>
                <a:lnTo>
                  <a:pt x="12336" y="2756"/>
                </a:lnTo>
                <a:lnTo>
                  <a:pt x="12404" y="2445"/>
                </a:lnTo>
                <a:lnTo>
                  <a:pt x="12438" y="2176"/>
                </a:lnTo>
                <a:lnTo>
                  <a:pt x="12438" y="1880"/>
                </a:lnTo>
                <a:lnTo>
                  <a:pt x="12404" y="1583"/>
                </a:lnTo>
                <a:lnTo>
                  <a:pt x="12336" y="1314"/>
                </a:lnTo>
                <a:lnTo>
                  <a:pt x="12246" y="1046"/>
                </a:lnTo>
                <a:lnTo>
                  <a:pt x="12099" y="791"/>
                </a:lnTo>
                <a:lnTo>
                  <a:pt x="12008" y="692"/>
                </a:lnTo>
                <a:lnTo>
                  <a:pt x="11918" y="579"/>
                </a:lnTo>
                <a:lnTo>
                  <a:pt x="11816" y="466"/>
                </a:lnTo>
                <a:lnTo>
                  <a:pt x="11703" y="381"/>
                </a:lnTo>
                <a:lnTo>
                  <a:pt x="11579" y="310"/>
                </a:lnTo>
                <a:lnTo>
                  <a:pt x="11443" y="226"/>
                </a:lnTo>
                <a:lnTo>
                  <a:pt x="11297" y="169"/>
                </a:lnTo>
                <a:lnTo>
                  <a:pt x="11138" y="113"/>
                </a:lnTo>
                <a:lnTo>
                  <a:pt x="10969" y="56"/>
                </a:lnTo>
                <a:lnTo>
                  <a:pt x="10800" y="28"/>
                </a:lnTo>
                <a:lnTo>
                  <a:pt x="10619" y="28"/>
                </a:lnTo>
                <a:lnTo>
                  <a:pt x="10404" y="28"/>
                </a:lnTo>
                <a:lnTo>
                  <a:pt x="10257" y="28"/>
                </a:lnTo>
                <a:lnTo>
                  <a:pt x="10076" y="56"/>
                </a:lnTo>
                <a:lnTo>
                  <a:pt x="9952" y="84"/>
                </a:lnTo>
                <a:lnTo>
                  <a:pt x="9794" y="141"/>
                </a:lnTo>
                <a:lnTo>
                  <a:pt x="9692" y="226"/>
                </a:lnTo>
                <a:lnTo>
                  <a:pt x="9557" y="282"/>
                </a:lnTo>
                <a:lnTo>
                  <a:pt x="9455" y="381"/>
                </a:lnTo>
                <a:lnTo>
                  <a:pt x="9365" y="466"/>
                </a:lnTo>
                <a:lnTo>
                  <a:pt x="9274" y="579"/>
                </a:lnTo>
                <a:lnTo>
                  <a:pt x="9184" y="692"/>
                </a:lnTo>
                <a:lnTo>
                  <a:pt x="9128" y="791"/>
                </a:lnTo>
                <a:lnTo>
                  <a:pt x="9060" y="932"/>
                </a:lnTo>
                <a:lnTo>
                  <a:pt x="8969" y="1201"/>
                </a:lnTo>
                <a:lnTo>
                  <a:pt x="8913" y="1498"/>
                </a:lnTo>
                <a:lnTo>
                  <a:pt x="8890" y="1795"/>
                </a:lnTo>
                <a:lnTo>
                  <a:pt x="8890" y="2120"/>
                </a:lnTo>
                <a:lnTo>
                  <a:pt x="8913" y="2445"/>
                </a:lnTo>
                <a:lnTo>
                  <a:pt x="8969" y="2756"/>
                </a:lnTo>
                <a:lnTo>
                  <a:pt x="9060" y="3081"/>
                </a:lnTo>
                <a:lnTo>
                  <a:pt x="9173" y="3378"/>
                </a:lnTo>
                <a:lnTo>
                  <a:pt x="9297" y="3647"/>
                </a:lnTo>
                <a:lnTo>
                  <a:pt x="9466" y="3887"/>
                </a:lnTo>
                <a:lnTo>
                  <a:pt x="9579" y="4085"/>
                </a:lnTo>
                <a:lnTo>
                  <a:pt x="9670" y="4269"/>
                </a:lnTo>
                <a:lnTo>
                  <a:pt x="9726" y="4467"/>
                </a:lnTo>
                <a:lnTo>
                  <a:pt x="9771" y="4650"/>
                </a:lnTo>
                <a:lnTo>
                  <a:pt x="9771" y="4834"/>
                </a:lnTo>
                <a:lnTo>
                  <a:pt x="9749" y="5032"/>
                </a:lnTo>
                <a:lnTo>
                  <a:pt x="9715" y="5216"/>
                </a:lnTo>
                <a:lnTo>
                  <a:pt x="9625" y="5385"/>
                </a:lnTo>
                <a:lnTo>
                  <a:pt x="9534" y="5513"/>
                </a:lnTo>
                <a:lnTo>
                  <a:pt x="9410" y="5626"/>
                </a:lnTo>
                <a:lnTo>
                  <a:pt x="9229" y="5710"/>
                </a:lnTo>
                <a:lnTo>
                  <a:pt x="9060" y="5767"/>
                </a:lnTo>
                <a:lnTo>
                  <a:pt x="8845" y="5767"/>
                </a:lnTo>
                <a:lnTo>
                  <a:pt x="8585" y="5739"/>
                </a:lnTo>
                <a:lnTo>
                  <a:pt x="8325" y="5654"/>
                </a:lnTo>
                <a:lnTo>
                  <a:pt x="8020" y="5513"/>
                </a:lnTo>
                <a:lnTo>
                  <a:pt x="7840" y="5442"/>
                </a:lnTo>
                <a:lnTo>
                  <a:pt x="7648" y="5385"/>
                </a:lnTo>
                <a:lnTo>
                  <a:pt x="7433" y="5329"/>
                </a:lnTo>
                <a:lnTo>
                  <a:pt x="7241" y="5301"/>
                </a:lnTo>
                <a:lnTo>
                  <a:pt x="6755" y="5301"/>
                </a:lnTo>
                <a:lnTo>
                  <a:pt x="6281" y="5329"/>
                </a:lnTo>
                <a:lnTo>
                  <a:pt x="5784" y="5385"/>
                </a:lnTo>
                <a:lnTo>
                  <a:pt x="5264" y="5498"/>
                </a:lnTo>
                <a:lnTo>
                  <a:pt x="4744" y="5597"/>
                </a:lnTo>
                <a:lnTo>
                  <a:pt x="4247" y="5739"/>
                </a:lnTo>
                <a:lnTo>
                  <a:pt x="4202" y="5894"/>
                </a:lnTo>
                <a:lnTo>
                  <a:pt x="4202" y="6191"/>
                </a:lnTo>
                <a:lnTo>
                  <a:pt x="4202" y="6545"/>
                </a:lnTo>
                <a:lnTo>
                  <a:pt x="4225" y="6954"/>
                </a:lnTo>
                <a:lnTo>
                  <a:pt x="4315" y="7930"/>
                </a:lnTo>
                <a:lnTo>
                  <a:pt x="4394" y="9018"/>
                </a:lnTo>
                <a:lnTo>
                  <a:pt x="4439" y="9570"/>
                </a:lnTo>
                <a:lnTo>
                  <a:pt x="4462" y="10107"/>
                </a:lnTo>
                <a:lnTo>
                  <a:pt x="4484" y="10630"/>
                </a:lnTo>
                <a:lnTo>
                  <a:pt x="4507" y="11082"/>
                </a:lnTo>
                <a:lnTo>
                  <a:pt x="4484" y="11520"/>
                </a:lnTo>
                <a:lnTo>
                  <a:pt x="4439" y="11874"/>
                </a:lnTo>
                <a:lnTo>
                  <a:pt x="4394" y="12029"/>
                </a:lnTo>
                <a:lnTo>
                  <a:pt x="4349" y="12171"/>
                </a:lnTo>
                <a:lnTo>
                  <a:pt x="4315" y="12284"/>
                </a:lnTo>
                <a:lnTo>
                  <a:pt x="4247" y="12354"/>
                </a:lnTo>
                <a:close/>
              </a:path>
            </a:pathLst>
          </a:custGeom>
          <a:solidFill>
            <a:srgbClr val="FFFF00"/>
          </a:solidFill>
          <a:ln w="57150">
            <a:solidFill>
              <a:srgbClr val="FFFFFF"/>
            </a:solidFill>
            <a:miter lim="800000"/>
            <a:headEnd/>
            <a:tailEnd/>
          </a:ln>
          <a:effectLst>
            <a:outerShdw dist="135003" dir="2471156" algn="ctr" rotWithShape="0">
              <a:srgbClr val="000000">
                <a:alpha val="50000"/>
              </a:srgbClr>
            </a:outerShdw>
          </a:effectLst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7290" name="Puzzle4"/>
          <p:cNvSpPr>
            <a:spLocks noEditPoints="1" noChangeArrowheads="1"/>
          </p:cNvSpPr>
          <p:nvPr/>
        </p:nvSpPr>
        <p:spPr bwMode="gray">
          <a:xfrm>
            <a:off x="6118225" y="3152775"/>
            <a:ext cx="1671638" cy="2708275"/>
          </a:xfrm>
          <a:custGeom>
            <a:avLst/>
            <a:gdLst>
              <a:gd name="T0" fmla="*/ 8307 w 21600"/>
              <a:gd name="T1" fmla="*/ 11593 h 21600"/>
              <a:gd name="T2" fmla="*/ 453 w 21600"/>
              <a:gd name="T3" fmla="*/ 16938 h 21600"/>
              <a:gd name="T4" fmla="*/ 11500 w 21600"/>
              <a:gd name="T5" fmla="*/ 21600 h 21600"/>
              <a:gd name="T6" fmla="*/ 20920 w 21600"/>
              <a:gd name="T7" fmla="*/ 16751 h 21600"/>
              <a:gd name="T8" fmla="*/ 13972 w 21600"/>
              <a:gd name="T9" fmla="*/ 10888 h 21600"/>
              <a:gd name="T10" fmla="*/ 21033 w 21600"/>
              <a:gd name="T11" fmla="*/ 4716 h 21600"/>
              <a:gd name="T12" fmla="*/ 11102 w 21600"/>
              <a:gd name="T13" fmla="*/ 11 h 21600"/>
              <a:gd name="T14" fmla="*/ 453 w 21600"/>
              <a:gd name="T15" fmla="*/ 4716 h 21600"/>
              <a:gd name="T16" fmla="*/ 2076 w 21600"/>
              <a:gd name="T17" fmla="*/ 5664 h 21600"/>
              <a:gd name="T18" fmla="*/ 20203 w 21600"/>
              <a:gd name="T19" fmla="*/ 1598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3813" y="10590"/>
                </a:moveTo>
                <a:lnTo>
                  <a:pt x="3927" y="10513"/>
                </a:lnTo>
                <a:lnTo>
                  <a:pt x="4078" y="10425"/>
                </a:lnTo>
                <a:lnTo>
                  <a:pt x="4210" y="10359"/>
                </a:lnTo>
                <a:lnTo>
                  <a:pt x="4361" y="10315"/>
                </a:lnTo>
                <a:lnTo>
                  <a:pt x="4682" y="10237"/>
                </a:lnTo>
                <a:lnTo>
                  <a:pt x="5041" y="10193"/>
                </a:lnTo>
                <a:lnTo>
                  <a:pt x="5456" y="10171"/>
                </a:lnTo>
                <a:lnTo>
                  <a:pt x="5853" y="10193"/>
                </a:lnTo>
                <a:lnTo>
                  <a:pt x="6249" y="10260"/>
                </a:lnTo>
                <a:lnTo>
                  <a:pt x="6646" y="10337"/>
                </a:lnTo>
                <a:lnTo>
                  <a:pt x="7004" y="10469"/>
                </a:lnTo>
                <a:lnTo>
                  <a:pt x="7363" y="10612"/>
                </a:lnTo>
                <a:lnTo>
                  <a:pt x="7665" y="10788"/>
                </a:lnTo>
                <a:lnTo>
                  <a:pt x="7911" y="10998"/>
                </a:lnTo>
                <a:lnTo>
                  <a:pt x="8024" y="11097"/>
                </a:lnTo>
                <a:lnTo>
                  <a:pt x="8137" y="11207"/>
                </a:lnTo>
                <a:lnTo>
                  <a:pt x="8194" y="11340"/>
                </a:lnTo>
                <a:lnTo>
                  <a:pt x="8269" y="11461"/>
                </a:lnTo>
                <a:lnTo>
                  <a:pt x="8307" y="11593"/>
                </a:lnTo>
                <a:lnTo>
                  <a:pt x="8307" y="11714"/>
                </a:lnTo>
                <a:lnTo>
                  <a:pt x="8307" y="11868"/>
                </a:lnTo>
                <a:lnTo>
                  <a:pt x="8307" y="12012"/>
                </a:lnTo>
                <a:lnTo>
                  <a:pt x="8194" y="12265"/>
                </a:lnTo>
                <a:lnTo>
                  <a:pt x="8062" y="12519"/>
                </a:lnTo>
                <a:lnTo>
                  <a:pt x="7873" y="12706"/>
                </a:lnTo>
                <a:lnTo>
                  <a:pt x="7627" y="12904"/>
                </a:lnTo>
                <a:lnTo>
                  <a:pt x="7363" y="13048"/>
                </a:lnTo>
                <a:lnTo>
                  <a:pt x="7080" y="13180"/>
                </a:lnTo>
                <a:lnTo>
                  <a:pt x="6759" y="13257"/>
                </a:lnTo>
                <a:lnTo>
                  <a:pt x="6419" y="13345"/>
                </a:lnTo>
                <a:lnTo>
                  <a:pt x="6098" y="13389"/>
                </a:lnTo>
                <a:lnTo>
                  <a:pt x="5739" y="13389"/>
                </a:lnTo>
                <a:lnTo>
                  <a:pt x="5418" y="13389"/>
                </a:lnTo>
                <a:lnTo>
                  <a:pt x="5079" y="13345"/>
                </a:lnTo>
                <a:lnTo>
                  <a:pt x="4758" y="13301"/>
                </a:lnTo>
                <a:lnTo>
                  <a:pt x="4474" y="13213"/>
                </a:lnTo>
                <a:lnTo>
                  <a:pt x="4172" y="13114"/>
                </a:lnTo>
                <a:lnTo>
                  <a:pt x="3965" y="12982"/>
                </a:lnTo>
                <a:lnTo>
                  <a:pt x="3738" y="12838"/>
                </a:lnTo>
                <a:lnTo>
                  <a:pt x="3493" y="12706"/>
                </a:lnTo>
                <a:lnTo>
                  <a:pt x="3228" y="12607"/>
                </a:lnTo>
                <a:lnTo>
                  <a:pt x="2945" y="12519"/>
                </a:lnTo>
                <a:lnTo>
                  <a:pt x="2700" y="12431"/>
                </a:lnTo>
                <a:lnTo>
                  <a:pt x="2397" y="12375"/>
                </a:lnTo>
                <a:lnTo>
                  <a:pt x="2152" y="12331"/>
                </a:lnTo>
                <a:lnTo>
                  <a:pt x="1888" y="12309"/>
                </a:lnTo>
                <a:lnTo>
                  <a:pt x="1642" y="12309"/>
                </a:lnTo>
                <a:lnTo>
                  <a:pt x="1397" y="12331"/>
                </a:lnTo>
                <a:lnTo>
                  <a:pt x="1170" y="12397"/>
                </a:lnTo>
                <a:lnTo>
                  <a:pt x="962" y="12453"/>
                </a:lnTo>
                <a:lnTo>
                  <a:pt x="774" y="12563"/>
                </a:lnTo>
                <a:lnTo>
                  <a:pt x="623" y="12684"/>
                </a:lnTo>
                <a:lnTo>
                  <a:pt x="528" y="12838"/>
                </a:lnTo>
                <a:lnTo>
                  <a:pt x="453" y="13026"/>
                </a:lnTo>
                <a:lnTo>
                  <a:pt x="339" y="13477"/>
                </a:lnTo>
                <a:lnTo>
                  <a:pt x="226" y="13984"/>
                </a:lnTo>
                <a:lnTo>
                  <a:pt x="151" y="14535"/>
                </a:lnTo>
                <a:lnTo>
                  <a:pt x="113" y="15075"/>
                </a:lnTo>
                <a:lnTo>
                  <a:pt x="113" y="15626"/>
                </a:lnTo>
                <a:lnTo>
                  <a:pt x="151" y="16133"/>
                </a:lnTo>
                <a:lnTo>
                  <a:pt x="188" y="16376"/>
                </a:lnTo>
                <a:lnTo>
                  <a:pt x="264" y="16585"/>
                </a:lnTo>
                <a:lnTo>
                  <a:pt x="339" y="16773"/>
                </a:lnTo>
                <a:lnTo>
                  <a:pt x="453" y="16938"/>
                </a:lnTo>
                <a:lnTo>
                  <a:pt x="1095" y="16883"/>
                </a:lnTo>
                <a:lnTo>
                  <a:pt x="1963" y="16795"/>
                </a:lnTo>
                <a:lnTo>
                  <a:pt x="2945" y="16751"/>
                </a:lnTo>
                <a:lnTo>
                  <a:pt x="3965" y="16706"/>
                </a:lnTo>
                <a:lnTo>
                  <a:pt x="5022" y="16684"/>
                </a:lnTo>
                <a:lnTo>
                  <a:pt x="5947" y="16684"/>
                </a:lnTo>
                <a:lnTo>
                  <a:pt x="6759" y="16706"/>
                </a:lnTo>
                <a:lnTo>
                  <a:pt x="7363" y="16751"/>
                </a:lnTo>
                <a:lnTo>
                  <a:pt x="7948" y="16839"/>
                </a:lnTo>
                <a:lnTo>
                  <a:pt x="8458" y="16916"/>
                </a:lnTo>
                <a:lnTo>
                  <a:pt x="8893" y="17026"/>
                </a:lnTo>
                <a:lnTo>
                  <a:pt x="9289" y="17158"/>
                </a:lnTo>
                <a:lnTo>
                  <a:pt x="9572" y="17280"/>
                </a:lnTo>
                <a:lnTo>
                  <a:pt x="9799" y="17412"/>
                </a:lnTo>
                <a:lnTo>
                  <a:pt x="9969" y="17555"/>
                </a:lnTo>
                <a:lnTo>
                  <a:pt x="10120" y="17687"/>
                </a:lnTo>
                <a:lnTo>
                  <a:pt x="10158" y="17831"/>
                </a:lnTo>
                <a:lnTo>
                  <a:pt x="10195" y="17974"/>
                </a:lnTo>
                <a:lnTo>
                  <a:pt x="10158" y="18128"/>
                </a:lnTo>
                <a:lnTo>
                  <a:pt x="10082" y="18271"/>
                </a:lnTo>
                <a:lnTo>
                  <a:pt x="9969" y="18426"/>
                </a:lnTo>
                <a:lnTo>
                  <a:pt x="9837" y="18569"/>
                </a:lnTo>
                <a:lnTo>
                  <a:pt x="9648" y="18701"/>
                </a:lnTo>
                <a:lnTo>
                  <a:pt x="9440" y="18822"/>
                </a:lnTo>
                <a:lnTo>
                  <a:pt x="9213" y="18999"/>
                </a:lnTo>
                <a:lnTo>
                  <a:pt x="9044" y="19186"/>
                </a:lnTo>
                <a:lnTo>
                  <a:pt x="8893" y="19395"/>
                </a:lnTo>
                <a:lnTo>
                  <a:pt x="8817" y="19627"/>
                </a:lnTo>
                <a:lnTo>
                  <a:pt x="8779" y="19858"/>
                </a:lnTo>
                <a:lnTo>
                  <a:pt x="8779" y="20112"/>
                </a:lnTo>
                <a:lnTo>
                  <a:pt x="8855" y="20354"/>
                </a:lnTo>
                <a:lnTo>
                  <a:pt x="8968" y="20586"/>
                </a:lnTo>
                <a:lnTo>
                  <a:pt x="9138" y="20817"/>
                </a:lnTo>
                <a:lnTo>
                  <a:pt x="9365" y="21026"/>
                </a:lnTo>
                <a:lnTo>
                  <a:pt x="9610" y="21192"/>
                </a:lnTo>
                <a:lnTo>
                  <a:pt x="9950" y="21368"/>
                </a:lnTo>
                <a:lnTo>
                  <a:pt x="10120" y="21445"/>
                </a:lnTo>
                <a:lnTo>
                  <a:pt x="10346" y="21511"/>
                </a:lnTo>
                <a:lnTo>
                  <a:pt x="10516" y="21555"/>
                </a:lnTo>
                <a:lnTo>
                  <a:pt x="10743" y="21600"/>
                </a:lnTo>
                <a:lnTo>
                  <a:pt x="10988" y="21644"/>
                </a:lnTo>
                <a:lnTo>
                  <a:pt x="11215" y="21666"/>
                </a:lnTo>
                <a:lnTo>
                  <a:pt x="11498" y="21666"/>
                </a:lnTo>
                <a:lnTo>
                  <a:pt x="11762" y="21666"/>
                </a:lnTo>
                <a:lnTo>
                  <a:pt x="12253" y="21644"/>
                </a:lnTo>
                <a:lnTo>
                  <a:pt x="12763" y="21577"/>
                </a:lnTo>
                <a:lnTo>
                  <a:pt x="13197" y="21467"/>
                </a:lnTo>
                <a:lnTo>
                  <a:pt x="13556" y="21346"/>
                </a:lnTo>
                <a:lnTo>
                  <a:pt x="13896" y="21192"/>
                </a:lnTo>
                <a:lnTo>
                  <a:pt x="14179" y="21026"/>
                </a:lnTo>
                <a:lnTo>
                  <a:pt x="14444" y="20839"/>
                </a:lnTo>
                <a:lnTo>
                  <a:pt x="14576" y="20641"/>
                </a:lnTo>
                <a:lnTo>
                  <a:pt x="14727" y="20431"/>
                </a:lnTo>
                <a:lnTo>
                  <a:pt x="14765" y="20200"/>
                </a:lnTo>
                <a:lnTo>
                  <a:pt x="14802" y="19991"/>
                </a:lnTo>
                <a:lnTo>
                  <a:pt x="14727" y="19759"/>
                </a:lnTo>
                <a:lnTo>
                  <a:pt x="14613" y="19550"/>
                </a:lnTo>
                <a:lnTo>
                  <a:pt x="14444" y="19307"/>
                </a:lnTo>
                <a:lnTo>
                  <a:pt x="14217" y="19098"/>
                </a:lnTo>
                <a:lnTo>
                  <a:pt x="13934" y="18911"/>
                </a:lnTo>
                <a:lnTo>
                  <a:pt x="13669" y="18745"/>
                </a:lnTo>
                <a:lnTo>
                  <a:pt x="13462" y="18547"/>
                </a:lnTo>
                <a:lnTo>
                  <a:pt x="13311" y="18337"/>
                </a:lnTo>
                <a:lnTo>
                  <a:pt x="13197" y="18150"/>
                </a:lnTo>
                <a:lnTo>
                  <a:pt x="13122" y="17941"/>
                </a:lnTo>
                <a:lnTo>
                  <a:pt x="13122" y="17720"/>
                </a:lnTo>
                <a:lnTo>
                  <a:pt x="13122" y="17533"/>
                </a:lnTo>
                <a:lnTo>
                  <a:pt x="13197" y="17346"/>
                </a:lnTo>
                <a:lnTo>
                  <a:pt x="13273" y="17158"/>
                </a:lnTo>
                <a:lnTo>
                  <a:pt x="13386" y="16982"/>
                </a:lnTo>
                <a:lnTo>
                  <a:pt x="13537" y="16839"/>
                </a:lnTo>
                <a:lnTo>
                  <a:pt x="13707" y="16706"/>
                </a:lnTo>
                <a:lnTo>
                  <a:pt x="13896" y="16607"/>
                </a:lnTo>
                <a:lnTo>
                  <a:pt x="14104" y="16519"/>
                </a:lnTo>
                <a:lnTo>
                  <a:pt x="14330" y="16453"/>
                </a:lnTo>
                <a:lnTo>
                  <a:pt x="14538" y="16431"/>
                </a:lnTo>
                <a:lnTo>
                  <a:pt x="14897" y="16453"/>
                </a:lnTo>
                <a:lnTo>
                  <a:pt x="15406" y="16497"/>
                </a:lnTo>
                <a:lnTo>
                  <a:pt x="16105" y="16541"/>
                </a:lnTo>
                <a:lnTo>
                  <a:pt x="16898" y="16607"/>
                </a:lnTo>
                <a:lnTo>
                  <a:pt x="17804" y="16651"/>
                </a:lnTo>
                <a:lnTo>
                  <a:pt x="18786" y="16684"/>
                </a:lnTo>
                <a:lnTo>
                  <a:pt x="19844" y="16728"/>
                </a:lnTo>
                <a:lnTo>
                  <a:pt x="20920" y="16751"/>
                </a:lnTo>
                <a:lnTo>
                  <a:pt x="21109" y="16497"/>
                </a:lnTo>
                <a:lnTo>
                  <a:pt x="21241" y="16222"/>
                </a:lnTo>
                <a:lnTo>
                  <a:pt x="21392" y="15946"/>
                </a:lnTo>
                <a:lnTo>
                  <a:pt x="21467" y="15648"/>
                </a:lnTo>
                <a:lnTo>
                  <a:pt x="21543" y="15351"/>
                </a:lnTo>
                <a:lnTo>
                  <a:pt x="21618" y="15042"/>
                </a:lnTo>
                <a:lnTo>
                  <a:pt x="21618" y="14745"/>
                </a:lnTo>
                <a:lnTo>
                  <a:pt x="21618" y="14447"/>
                </a:lnTo>
                <a:lnTo>
                  <a:pt x="21618" y="14150"/>
                </a:lnTo>
                <a:lnTo>
                  <a:pt x="21581" y="13852"/>
                </a:lnTo>
                <a:lnTo>
                  <a:pt x="21505" y="13577"/>
                </a:lnTo>
                <a:lnTo>
                  <a:pt x="21430" y="13301"/>
                </a:lnTo>
                <a:lnTo>
                  <a:pt x="21354" y="13048"/>
                </a:lnTo>
                <a:lnTo>
                  <a:pt x="21241" y="12816"/>
                </a:lnTo>
                <a:lnTo>
                  <a:pt x="21146" y="12607"/>
                </a:lnTo>
                <a:lnTo>
                  <a:pt x="21033" y="12431"/>
                </a:lnTo>
                <a:lnTo>
                  <a:pt x="20920" y="12265"/>
                </a:lnTo>
                <a:lnTo>
                  <a:pt x="20769" y="12144"/>
                </a:lnTo>
                <a:lnTo>
                  <a:pt x="20637" y="12034"/>
                </a:lnTo>
                <a:lnTo>
                  <a:pt x="20486" y="11946"/>
                </a:lnTo>
                <a:lnTo>
                  <a:pt x="20297" y="11891"/>
                </a:lnTo>
                <a:lnTo>
                  <a:pt x="20165" y="11846"/>
                </a:lnTo>
                <a:lnTo>
                  <a:pt x="19976" y="11824"/>
                </a:lnTo>
                <a:lnTo>
                  <a:pt x="19806" y="11802"/>
                </a:lnTo>
                <a:lnTo>
                  <a:pt x="19390" y="11824"/>
                </a:lnTo>
                <a:lnTo>
                  <a:pt x="18956" y="11891"/>
                </a:lnTo>
                <a:lnTo>
                  <a:pt x="18503" y="11968"/>
                </a:lnTo>
                <a:lnTo>
                  <a:pt x="17993" y="12078"/>
                </a:lnTo>
                <a:lnTo>
                  <a:pt x="17653" y="12144"/>
                </a:lnTo>
                <a:lnTo>
                  <a:pt x="17332" y="12199"/>
                </a:lnTo>
                <a:lnTo>
                  <a:pt x="17049" y="12221"/>
                </a:lnTo>
                <a:lnTo>
                  <a:pt x="16747" y="12243"/>
                </a:lnTo>
                <a:lnTo>
                  <a:pt x="16464" y="12243"/>
                </a:lnTo>
                <a:lnTo>
                  <a:pt x="16218" y="12243"/>
                </a:lnTo>
                <a:lnTo>
                  <a:pt x="15992" y="12221"/>
                </a:lnTo>
                <a:lnTo>
                  <a:pt x="15746" y="12199"/>
                </a:lnTo>
                <a:lnTo>
                  <a:pt x="15520" y="12155"/>
                </a:lnTo>
                <a:lnTo>
                  <a:pt x="15350" y="12122"/>
                </a:lnTo>
                <a:lnTo>
                  <a:pt x="15161" y="12056"/>
                </a:lnTo>
                <a:lnTo>
                  <a:pt x="14972" y="11990"/>
                </a:lnTo>
                <a:lnTo>
                  <a:pt x="14689" y="11846"/>
                </a:lnTo>
                <a:lnTo>
                  <a:pt x="14444" y="11670"/>
                </a:lnTo>
                <a:lnTo>
                  <a:pt x="14255" y="11483"/>
                </a:lnTo>
                <a:lnTo>
                  <a:pt x="14104" y="11295"/>
                </a:lnTo>
                <a:lnTo>
                  <a:pt x="14028" y="11086"/>
                </a:lnTo>
                <a:lnTo>
                  <a:pt x="13972" y="10888"/>
                </a:lnTo>
                <a:lnTo>
                  <a:pt x="13972" y="10700"/>
                </a:lnTo>
                <a:lnTo>
                  <a:pt x="14009" y="10513"/>
                </a:lnTo>
                <a:lnTo>
                  <a:pt x="14066" y="10359"/>
                </a:lnTo>
                <a:lnTo>
                  <a:pt x="14179" y="10215"/>
                </a:lnTo>
                <a:lnTo>
                  <a:pt x="14406" y="10006"/>
                </a:lnTo>
                <a:lnTo>
                  <a:pt x="14651" y="9830"/>
                </a:lnTo>
                <a:lnTo>
                  <a:pt x="14878" y="9686"/>
                </a:lnTo>
                <a:lnTo>
                  <a:pt x="15123" y="9554"/>
                </a:lnTo>
                <a:lnTo>
                  <a:pt x="15350" y="9477"/>
                </a:lnTo>
                <a:lnTo>
                  <a:pt x="15558" y="9411"/>
                </a:lnTo>
                <a:lnTo>
                  <a:pt x="15803" y="9345"/>
                </a:lnTo>
                <a:lnTo>
                  <a:pt x="16030" y="9323"/>
                </a:lnTo>
                <a:lnTo>
                  <a:pt x="16256" y="9301"/>
                </a:lnTo>
                <a:lnTo>
                  <a:pt x="16464" y="9323"/>
                </a:lnTo>
                <a:lnTo>
                  <a:pt x="16690" y="9345"/>
                </a:lnTo>
                <a:lnTo>
                  <a:pt x="16898" y="9367"/>
                </a:lnTo>
                <a:lnTo>
                  <a:pt x="17332" y="9477"/>
                </a:lnTo>
                <a:lnTo>
                  <a:pt x="17767" y="9598"/>
                </a:lnTo>
                <a:lnTo>
                  <a:pt x="18163" y="9731"/>
                </a:lnTo>
                <a:lnTo>
                  <a:pt x="18597" y="9874"/>
                </a:lnTo>
                <a:lnTo>
                  <a:pt x="18994" y="10006"/>
                </a:lnTo>
                <a:lnTo>
                  <a:pt x="19428" y="10083"/>
                </a:lnTo>
                <a:lnTo>
                  <a:pt x="19617" y="10127"/>
                </a:lnTo>
                <a:lnTo>
                  <a:pt x="19844" y="10149"/>
                </a:lnTo>
                <a:lnTo>
                  <a:pt x="20013" y="10149"/>
                </a:lnTo>
                <a:lnTo>
                  <a:pt x="20240" y="10127"/>
                </a:lnTo>
                <a:lnTo>
                  <a:pt x="20410" y="10105"/>
                </a:lnTo>
                <a:lnTo>
                  <a:pt x="20637" y="10061"/>
                </a:lnTo>
                <a:lnTo>
                  <a:pt x="20844" y="9984"/>
                </a:lnTo>
                <a:lnTo>
                  <a:pt x="21033" y="9896"/>
                </a:lnTo>
                <a:lnTo>
                  <a:pt x="21146" y="9830"/>
                </a:lnTo>
                <a:lnTo>
                  <a:pt x="21203" y="9753"/>
                </a:lnTo>
                <a:lnTo>
                  <a:pt x="21279" y="9642"/>
                </a:lnTo>
                <a:lnTo>
                  <a:pt x="21354" y="9521"/>
                </a:lnTo>
                <a:lnTo>
                  <a:pt x="21430" y="9246"/>
                </a:lnTo>
                <a:lnTo>
                  <a:pt x="21430" y="8904"/>
                </a:lnTo>
                <a:lnTo>
                  <a:pt x="21430" y="8540"/>
                </a:lnTo>
                <a:lnTo>
                  <a:pt x="21392" y="8144"/>
                </a:lnTo>
                <a:lnTo>
                  <a:pt x="21354" y="7714"/>
                </a:lnTo>
                <a:lnTo>
                  <a:pt x="21279" y="7295"/>
                </a:lnTo>
                <a:lnTo>
                  <a:pt x="21146" y="6446"/>
                </a:lnTo>
                <a:lnTo>
                  <a:pt x="20995" y="5686"/>
                </a:lnTo>
                <a:lnTo>
                  <a:pt x="20958" y="5366"/>
                </a:lnTo>
                <a:lnTo>
                  <a:pt x="20958" y="5091"/>
                </a:lnTo>
                <a:lnTo>
                  <a:pt x="20958" y="4860"/>
                </a:lnTo>
                <a:lnTo>
                  <a:pt x="21033" y="4716"/>
                </a:lnTo>
                <a:lnTo>
                  <a:pt x="20637" y="4860"/>
                </a:lnTo>
                <a:lnTo>
                  <a:pt x="20127" y="4992"/>
                </a:lnTo>
                <a:lnTo>
                  <a:pt x="19617" y="5069"/>
                </a:lnTo>
                <a:lnTo>
                  <a:pt x="19032" y="5157"/>
                </a:lnTo>
                <a:lnTo>
                  <a:pt x="18465" y="5201"/>
                </a:lnTo>
                <a:lnTo>
                  <a:pt x="17842" y="5245"/>
                </a:lnTo>
                <a:lnTo>
                  <a:pt x="17219" y="5267"/>
                </a:lnTo>
                <a:lnTo>
                  <a:pt x="16615" y="5267"/>
                </a:lnTo>
                <a:lnTo>
                  <a:pt x="15992" y="5245"/>
                </a:lnTo>
                <a:lnTo>
                  <a:pt x="15369" y="5201"/>
                </a:lnTo>
                <a:lnTo>
                  <a:pt x="14840" y="5157"/>
                </a:lnTo>
                <a:lnTo>
                  <a:pt x="14293" y="5091"/>
                </a:lnTo>
                <a:lnTo>
                  <a:pt x="13783" y="5014"/>
                </a:lnTo>
                <a:lnTo>
                  <a:pt x="13386" y="4926"/>
                </a:lnTo>
                <a:lnTo>
                  <a:pt x="13027" y="4815"/>
                </a:lnTo>
                <a:lnTo>
                  <a:pt x="12725" y="4716"/>
                </a:lnTo>
                <a:lnTo>
                  <a:pt x="12480" y="4606"/>
                </a:lnTo>
                <a:lnTo>
                  <a:pt x="12291" y="4496"/>
                </a:lnTo>
                <a:lnTo>
                  <a:pt x="12197" y="4397"/>
                </a:lnTo>
                <a:lnTo>
                  <a:pt x="12083" y="4286"/>
                </a:lnTo>
                <a:lnTo>
                  <a:pt x="12046" y="4187"/>
                </a:lnTo>
                <a:lnTo>
                  <a:pt x="12008" y="4077"/>
                </a:lnTo>
                <a:lnTo>
                  <a:pt x="12046" y="3967"/>
                </a:lnTo>
                <a:lnTo>
                  <a:pt x="12121" y="3868"/>
                </a:lnTo>
                <a:lnTo>
                  <a:pt x="12197" y="3735"/>
                </a:lnTo>
                <a:lnTo>
                  <a:pt x="12291" y="3614"/>
                </a:lnTo>
                <a:lnTo>
                  <a:pt x="12442" y="3482"/>
                </a:lnTo>
                <a:lnTo>
                  <a:pt x="12631" y="3361"/>
                </a:lnTo>
                <a:lnTo>
                  <a:pt x="13065" y="3085"/>
                </a:lnTo>
                <a:lnTo>
                  <a:pt x="13537" y="2766"/>
                </a:lnTo>
                <a:lnTo>
                  <a:pt x="13783" y="2578"/>
                </a:lnTo>
                <a:lnTo>
                  <a:pt x="13934" y="2380"/>
                </a:lnTo>
                <a:lnTo>
                  <a:pt x="14028" y="2171"/>
                </a:lnTo>
                <a:lnTo>
                  <a:pt x="14104" y="1961"/>
                </a:lnTo>
                <a:lnTo>
                  <a:pt x="14104" y="1730"/>
                </a:lnTo>
                <a:lnTo>
                  <a:pt x="14066" y="1498"/>
                </a:lnTo>
                <a:lnTo>
                  <a:pt x="13972" y="1267"/>
                </a:lnTo>
                <a:lnTo>
                  <a:pt x="13820" y="1057"/>
                </a:lnTo>
                <a:lnTo>
                  <a:pt x="13594" y="837"/>
                </a:lnTo>
                <a:lnTo>
                  <a:pt x="13386" y="628"/>
                </a:lnTo>
                <a:lnTo>
                  <a:pt x="13103" y="462"/>
                </a:lnTo>
                <a:lnTo>
                  <a:pt x="12763" y="308"/>
                </a:lnTo>
                <a:lnTo>
                  <a:pt x="12404" y="187"/>
                </a:lnTo>
                <a:lnTo>
                  <a:pt x="12008" y="77"/>
                </a:lnTo>
                <a:lnTo>
                  <a:pt x="11574" y="33"/>
                </a:lnTo>
                <a:lnTo>
                  <a:pt x="11102" y="11"/>
                </a:lnTo>
                <a:lnTo>
                  <a:pt x="10667" y="11"/>
                </a:lnTo>
                <a:lnTo>
                  <a:pt x="10233" y="77"/>
                </a:lnTo>
                <a:lnTo>
                  <a:pt x="9837" y="187"/>
                </a:lnTo>
                <a:lnTo>
                  <a:pt x="9440" y="286"/>
                </a:lnTo>
                <a:lnTo>
                  <a:pt x="9062" y="462"/>
                </a:lnTo>
                <a:lnTo>
                  <a:pt x="8741" y="628"/>
                </a:lnTo>
                <a:lnTo>
                  <a:pt x="8458" y="815"/>
                </a:lnTo>
                <a:lnTo>
                  <a:pt x="8232" y="1035"/>
                </a:lnTo>
                <a:lnTo>
                  <a:pt x="8062" y="1245"/>
                </a:lnTo>
                <a:lnTo>
                  <a:pt x="7911" y="1476"/>
                </a:lnTo>
                <a:lnTo>
                  <a:pt x="7835" y="1708"/>
                </a:lnTo>
                <a:lnTo>
                  <a:pt x="7797" y="1961"/>
                </a:lnTo>
                <a:lnTo>
                  <a:pt x="7835" y="2193"/>
                </a:lnTo>
                <a:lnTo>
                  <a:pt x="7948" y="2402"/>
                </a:lnTo>
                <a:lnTo>
                  <a:pt x="8062" y="2534"/>
                </a:lnTo>
                <a:lnTo>
                  <a:pt x="8175" y="2644"/>
                </a:lnTo>
                <a:lnTo>
                  <a:pt x="8269" y="2744"/>
                </a:lnTo>
                <a:lnTo>
                  <a:pt x="8420" y="2832"/>
                </a:lnTo>
                <a:lnTo>
                  <a:pt x="8704" y="3019"/>
                </a:lnTo>
                <a:lnTo>
                  <a:pt x="8968" y="3206"/>
                </a:lnTo>
                <a:lnTo>
                  <a:pt x="9138" y="3405"/>
                </a:lnTo>
                <a:lnTo>
                  <a:pt x="9327" y="3570"/>
                </a:lnTo>
                <a:lnTo>
                  <a:pt x="9440" y="3735"/>
                </a:lnTo>
                <a:lnTo>
                  <a:pt x="9516" y="3890"/>
                </a:lnTo>
                <a:lnTo>
                  <a:pt x="9534" y="4033"/>
                </a:lnTo>
                <a:lnTo>
                  <a:pt x="9534" y="4165"/>
                </a:lnTo>
                <a:lnTo>
                  <a:pt x="9516" y="4286"/>
                </a:lnTo>
                <a:lnTo>
                  <a:pt x="9440" y="4397"/>
                </a:lnTo>
                <a:lnTo>
                  <a:pt x="9327" y="4496"/>
                </a:lnTo>
                <a:lnTo>
                  <a:pt x="9176" y="4562"/>
                </a:lnTo>
                <a:lnTo>
                  <a:pt x="9006" y="4628"/>
                </a:lnTo>
                <a:lnTo>
                  <a:pt x="8779" y="4694"/>
                </a:lnTo>
                <a:lnTo>
                  <a:pt x="8534" y="4716"/>
                </a:lnTo>
                <a:lnTo>
                  <a:pt x="8232" y="4716"/>
                </a:lnTo>
                <a:lnTo>
                  <a:pt x="7118" y="4738"/>
                </a:lnTo>
                <a:lnTo>
                  <a:pt x="5947" y="4771"/>
                </a:lnTo>
                <a:lnTo>
                  <a:pt x="4795" y="4815"/>
                </a:lnTo>
                <a:lnTo>
                  <a:pt x="3681" y="4860"/>
                </a:lnTo>
                <a:lnTo>
                  <a:pt x="2662" y="4882"/>
                </a:lnTo>
                <a:lnTo>
                  <a:pt x="1755" y="4882"/>
                </a:lnTo>
                <a:lnTo>
                  <a:pt x="1359" y="4860"/>
                </a:lnTo>
                <a:lnTo>
                  <a:pt x="981" y="4837"/>
                </a:lnTo>
                <a:lnTo>
                  <a:pt x="698" y="4771"/>
                </a:lnTo>
                <a:lnTo>
                  <a:pt x="453" y="4716"/>
                </a:lnTo>
                <a:lnTo>
                  <a:pt x="453" y="5322"/>
                </a:lnTo>
                <a:lnTo>
                  <a:pt x="453" y="6083"/>
                </a:lnTo>
                <a:lnTo>
                  <a:pt x="453" y="6909"/>
                </a:lnTo>
                <a:lnTo>
                  <a:pt x="453" y="7780"/>
                </a:lnTo>
                <a:lnTo>
                  <a:pt x="453" y="8606"/>
                </a:lnTo>
                <a:lnTo>
                  <a:pt x="453" y="9345"/>
                </a:lnTo>
                <a:lnTo>
                  <a:pt x="453" y="9918"/>
                </a:lnTo>
                <a:lnTo>
                  <a:pt x="453" y="10282"/>
                </a:lnTo>
                <a:lnTo>
                  <a:pt x="490" y="10381"/>
                </a:lnTo>
                <a:lnTo>
                  <a:pt x="547" y="10491"/>
                </a:lnTo>
                <a:lnTo>
                  <a:pt x="660" y="10590"/>
                </a:lnTo>
                <a:lnTo>
                  <a:pt x="811" y="10700"/>
                </a:lnTo>
                <a:lnTo>
                  <a:pt x="981" y="10811"/>
                </a:lnTo>
                <a:lnTo>
                  <a:pt x="1208" y="10888"/>
                </a:lnTo>
                <a:lnTo>
                  <a:pt x="1453" y="10954"/>
                </a:lnTo>
                <a:lnTo>
                  <a:pt x="1718" y="11020"/>
                </a:lnTo>
                <a:lnTo>
                  <a:pt x="1963" y="11064"/>
                </a:lnTo>
                <a:lnTo>
                  <a:pt x="2265" y="11086"/>
                </a:lnTo>
                <a:lnTo>
                  <a:pt x="2548" y="11064"/>
                </a:lnTo>
                <a:lnTo>
                  <a:pt x="2794" y="11042"/>
                </a:lnTo>
                <a:lnTo>
                  <a:pt x="3096" y="10976"/>
                </a:lnTo>
                <a:lnTo>
                  <a:pt x="3341" y="10888"/>
                </a:lnTo>
                <a:lnTo>
                  <a:pt x="3606" y="10766"/>
                </a:lnTo>
                <a:lnTo>
                  <a:pt x="3813" y="10590"/>
                </a:lnTo>
                <a:close/>
              </a:path>
            </a:pathLst>
          </a:cu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tint val="51373"/>
                  <a:invGamma/>
                </a:schemeClr>
              </a:gs>
            </a:gsLst>
            <a:lin ang="18900000" scaled="1"/>
          </a:gradFill>
          <a:ln w="57150">
            <a:solidFill>
              <a:srgbClr val="FFFFFF"/>
            </a:solidFill>
            <a:miter lim="800000"/>
            <a:headEnd/>
            <a:tailEnd/>
          </a:ln>
          <a:effectLst>
            <a:outerShdw dist="135003" dir="2471156" algn="ctr" rotWithShape="0">
              <a:srgbClr val="000000">
                <a:alpha val="50000"/>
              </a:srgbClr>
            </a:outerShdw>
          </a:effectLst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7291" name="Puzzle1"/>
          <p:cNvSpPr>
            <a:spLocks noEditPoints="1" noChangeArrowheads="1"/>
          </p:cNvSpPr>
          <p:nvPr/>
        </p:nvSpPr>
        <p:spPr bwMode="gray">
          <a:xfrm>
            <a:off x="5532438" y="2124075"/>
            <a:ext cx="2806700" cy="1614488"/>
          </a:xfrm>
          <a:custGeom>
            <a:avLst/>
            <a:gdLst>
              <a:gd name="T0" fmla="*/ 16740 w 21600"/>
              <a:gd name="T1" fmla="*/ 21078 h 21600"/>
              <a:gd name="T2" fmla="*/ 16976 w 21600"/>
              <a:gd name="T3" fmla="*/ 521 h 21600"/>
              <a:gd name="T4" fmla="*/ 4725 w 21600"/>
              <a:gd name="T5" fmla="*/ 856 h 21600"/>
              <a:gd name="T6" fmla="*/ 5040 w 21600"/>
              <a:gd name="T7" fmla="*/ 21004 h 21600"/>
              <a:gd name="T8" fmla="*/ 10811 w 21600"/>
              <a:gd name="T9" fmla="*/ 12885 h 21600"/>
              <a:gd name="T10" fmla="*/ 10845 w 21600"/>
              <a:gd name="T11" fmla="*/ 8714 h 21600"/>
              <a:gd name="T12" fmla="*/ 21600 w 21600"/>
              <a:gd name="T13" fmla="*/ 10000 h 21600"/>
              <a:gd name="T14" fmla="*/ 56 w 21600"/>
              <a:gd name="T15" fmla="*/ 10000 h 21600"/>
              <a:gd name="T16" fmla="*/ 6086 w 21600"/>
              <a:gd name="T17" fmla="*/ 2569 h 21600"/>
              <a:gd name="T18" fmla="*/ 16132 w 21600"/>
              <a:gd name="T19" fmla="*/ 19552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9360" y="20836"/>
                </a:moveTo>
                <a:lnTo>
                  <a:pt x="9528" y="20836"/>
                </a:lnTo>
                <a:lnTo>
                  <a:pt x="9686" y="20762"/>
                </a:lnTo>
                <a:lnTo>
                  <a:pt x="9810" y="20687"/>
                </a:lnTo>
                <a:lnTo>
                  <a:pt x="9922" y="20575"/>
                </a:lnTo>
                <a:lnTo>
                  <a:pt x="10012" y="20426"/>
                </a:lnTo>
                <a:lnTo>
                  <a:pt x="10068" y="20296"/>
                </a:lnTo>
                <a:lnTo>
                  <a:pt x="10113" y="20110"/>
                </a:lnTo>
                <a:lnTo>
                  <a:pt x="10136" y="19905"/>
                </a:lnTo>
                <a:lnTo>
                  <a:pt x="10136" y="19682"/>
                </a:lnTo>
                <a:lnTo>
                  <a:pt x="10113" y="19440"/>
                </a:lnTo>
                <a:lnTo>
                  <a:pt x="10068" y="19142"/>
                </a:lnTo>
                <a:lnTo>
                  <a:pt x="10012" y="18900"/>
                </a:lnTo>
                <a:lnTo>
                  <a:pt x="9900" y="18620"/>
                </a:lnTo>
                <a:lnTo>
                  <a:pt x="9787" y="18285"/>
                </a:lnTo>
                <a:lnTo>
                  <a:pt x="9641" y="17968"/>
                </a:lnTo>
                <a:lnTo>
                  <a:pt x="9472" y="17652"/>
                </a:lnTo>
                <a:lnTo>
                  <a:pt x="9382" y="17466"/>
                </a:lnTo>
                <a:lnTo>
                  <a:pt x="9315" y="17298"/>
                </a:lnTo>
                <a:lnTo>
                  <a:pt x="9258" y="17112"/>
                </a:lnTo>
                <a:lnTo>
                  <a:pt x="9191" y="16926"/>
                </a:lnTo>
                <a:lnTo>
                  <a:pt x="9123" y="16535"/>
                </a:lnTo>
                <a:lnTo>
                  <a:pt x="9101" y="16144"/>
                </a:lnTo>
                <a:lnTo>
                  <a:pt x="9101" y="15753"/>
                </a:lnTo>
                <a:lnTo>
                  <a:pt x="9168" y="15362"/>
                </a:lnTo>
                <a:lnTo>
                  <a:pt x="9236" y="14971"/>
                </a:lnTo>
                <a:lnTo>
                  <a:pt x="9360" y="14580"/>
                </a:lnTo>
                <a:lnTo>
                  <a:pt x="9495" y="14244"/>
                </a:lnTo>
                <a:lnTo>
                  <a:pt x="9663" y="13891"/>
                </a:lnTo>
                <a:lnTo>
                  <a:pt x="9855" y="13611"/>
                </a:lnTo>
                <a:lnTo>
                  <a:pt x="10068" y="13351"/>
                </a:lnTo>
                <a:lnTo>
                  <a:pt x="10293" y="13146"/>
                </a:lnTo>
                <a:lnTo>
                  <a:pt x="10552" y="12997"/>
                </a:lnTo>
                <a:lnTo>
                  <a:pt x="10811" y="12885"/>
                </a:lnTo>
                <a:lnTo>
                  <a:pt x="11069" y="12866"/>
                </a:lnTo>
                <a:lnTo>
                  <a:pt x="11351" y="12885"/>
                </a:lnTo>
                <a:lnTo>
                  <a:pt x="11610" y="12997"/>
                </a:lnTo>
                <a:lnTo>
                  <a:pt x="11846" y="13183"/>
                </a:lnTo>
                <a:lnTo>
                  <a:pt x="12060" y="13388"/>
                </a:lnTo>
                <a:lnTo>
                  <a:pt x="12251" y="13648"/>
                </a:lnTo>
                <a:lnTo>
                  <a:pt x="12419" y="13928"/>
                </a:lnTo>
                <a:lnTo>
                  <a:pt x="12555" y="14244"/>
                </a:lnTo>
                <a:lnTo>
                  <a:pt x="12690" y="14617"/>
                </a:lnTo>
                <a:lnTo>
                  <a:pt x="12768" y="15008"/>
                </a:lnTo>
                <a:lnTo>
                  <a:pt x="12836" y="15399"/>
                </a:lnTo>
                <a:lnTo>
                  <a:pt x="12858" y="15753"/>
                </a:lnTo>
                <a:lnTo>
                  <a:pt x="12858" y="16144"/>
                </a:lnTo>
                <a:lnTo>
                  <a:pt x="12813" y="16535"/>
                </a:lnTo>
                <a:lnTo>
                  <a:pt x="12746" y="16888"/>
                </a:lnTo>
                <a:lnTo>
                  <a:pt x="12667" y="17224"/>
                </a:lnTo>
                <a:lnTo>
                  <a:pt x="12510" y="17503"/>
                </a:lnTo>
                <a:lnTo>
                  <a:pt x="12228" y="18043"/>
                </a:lnTo>
                <a:lnTo>
                  <a:pt x="11970" y="18546"/>
                </a:lnTo>
                <a:lnTo>
                  <a:pt x="11868" y="18751"/>
                </a:lnTo>
                <a:lnTo>
                  <a:pt x="11778" y="18974"/>
                </a:lnTo>
                <a:lnTo>
                  <a:pt x="11711" y="19179"/>
                </a:lnTo>
                <a:lnTo>
                  <a:pt x="11666" y="19365"/>
                </a:lnTo>
                <a:lnTo>
                  <a:pt x="11632" y="19570"/>
                </a:lnTo>
                <a:lnTo>
                  <a:pt x="11632" y="19756"/>
                </a:lnTo>
                <a:lnTo>
                  <a:pt x="11632" y="19942"/>
                </a:lnTo>
                <a:lnTo>
                  <a:pt x="11643" y="20110"/>
                </a:lnTo>
                <a:lnTo>
                  <a:pt x="11711" y="20296"/>
                </a:lnTo>
                <a:lnTo>
                  <a:pt x="11801" y="20464"/>
                </a:lnTo>
                <a:lnTo>
                  <a:pt x="11891" y="20650"/>
                </a:lnTo>
                <a:lnTo>
                  <a:pt x="12037" y="20836"/>
                </a:lnTo>
                <a:lnTo>
                  <a:pt x="12206" y="21004"/>
                </a:lnTo>
                <a:lnTo>
                  <a:pt x="12419" y="21190"/>
                </a:lnTo>
                <a:lnTo>
                  <a:pt x="12667" y="21320"/>
                </a:lnTo>
                <a:lnTo>
                  <a:pt x="12960" y="21432"/>
                </a:lnTo>
                <a:lnTo>
                  <a:pt x="13286" y="21544"/>
                </a:lnTo>
                <a:lnTo>
                  <a:pt x="13612" y="21655"/>
                </a:lnTo>
                <a:lnTo>
                  <a:pt x="13983" y="21693"/>
                </a:lnTo>
                <a:lnTo>
                  <a:pt x="14343" y="21730"/>
                </a:lnTo>
                <a:lnTo>
                  <a:pt x="14715" y="21730"/>
                </a:lnTo>
                <a:lnTo>
                  <a:pt x="15075" y="21730"/>
                </a:lnTo>
                <a:lnTo>
                  <a:pt x="15446" y="21655"/>
                </a:lnTo>
                <a:lnTo>
                  <a:pt x="15794" y="21581"/>
                </a:lnTo>
                <a:lnTo>
                  <a:pt x="16132" y="21432"/>
                </a:lnTo>
                <a:lnTo>
                  <a:pt x="16458" y="21302"/>
                </a:lnTo>
                <a:lnTo>
                  <a:pt x="16740" y="21078"/>
                </a:lnTo>
                <a:lnTo>
                  <a:pt x="16976" y="20836"/>
                </a:lnTo>
                <a:lnTo>
                  <a:pt x="17043" y="20650"/>
                </a:lnTo>
                <a:lnTo>
                  <a:pt x="17088" y="20426"/>
                </a:lnTo>
                <a:lnTo>
                  <a:pt x="17133" y="20222"/>
                </a:lnTo>
                <a:lnTo>
                  <a:pt x="17156" y="19980"/>
                </a:lnTo>
                <a:lnTo>
                  <a:pt x="17167" y="19477"/>
                </a:lnTo>
                <a:lnTo>
                  <a:pt x="17167" y="18974"/>
                </a:lnTo>
                <a:lnTo>
                  <a:pt x="17156" y="18397"/>
                </a:lnTo>
                <a:lnTo>
                  <a:pt x="17111" y="17820"/>
                </a:lnTo>
                <a:lnTo>
                  <a:pt x="17066" y="17261"/>
                </a:lnTo>
                <a:lnTo>
                  <a:pt x="16998" y="16646"/>
                </a:lnTo>
                <a:lnTo>
                  <a:pt x="16852" y="15511"/>
                </a:lnTo>
                <a:lnTo>
                  <a:pt x="16740" y="14393"/>
                </a:lnTo>
                <a:lnTo>
                  <a:pt x="16717" y="13928"/>
                </a:lnTo>
                <a:lnTo>
                  <a:pt x="16695" y="13462"/>
                </a:lnTo>
                <a:lnTo>
                  <a:pt x="16717" y="13071"/>
                </a:lnTo>
                <a:lnTo>
                  <a:pt x="16785" y="12755"/>
                </a:lnTo>
                <a:lnTo>
                  <a:pt x="16852" y="12419"/>
                </a:lnTo>
                <a:lnTo>
                  <a:pt x="16953" y="12140"/>
                </a:lnTo>
                <a:lnTo>
                  <a:pt x="17088" y="11898"/>
                </a:lnTo>
                <a:lnTo>
                  <a:pt x="17212" y="11675"/>
                </a:lnTo>
                <a:lnTo>
                  <a:pt x="17370" y="11470"/>
                </a:lnTo>
                <a:lnTo>
                  <a:pt x="17516" y="11284"/>
                </a:lnTo>
                <a:lnTo>
                  <a:pt x="17696" y="11135"/>
                </a:lnTo>
                <a:lnTo>
                  <a:pt x="17865" y="11042"/>
                </a:lnTo>
                <a:lnTo>
                  <a:pt x="18033" y="10930"/>
                </a:lnTo>
                <a:lnTo>
                  <a:pt x="18213" y="10893"/>
                </a:lnTo>
                <a:lnTo>
                  <a:pt x="18382" y="10893"/>
                </a:lnTo>
                <a:lnTo>
                  <a:pt x="18551" y="10967"/>
                </a:lnTo>
                <a:lnTo>
                  <a:pt x="18708" y="11042"/>
                </a:lnTo>
                <a:lnTo>
                  <a:pt x="18855" y="11172"/>
                </a:lnTo>
                <a:lnTo>
                  <a:pt x="19012" y="11358"/>
                </a:lnTo>
                <a:lnTo>
                  <a:pt x="19136" y="11600"/>
                </a:lnTo>
                <a:lnTo>
                  <a:pt x="19271" y="11861"/>
                </a:lnTo>
                <a:lnTo>
                  <a:pt x="19440" y="12028"/>
                </a:lnTo>
                <a:lnTo>
                  <a:pt x="19608" y="12177"/>
                </a:lnTo>
                <a:lnTo>
                  <a:pt x="19822" y="12289"/>
                </a:lnTo>
                <a:lnTo>
                  <a:pt x="20025" y="12289"/>
                </a:lnTo>
                <a:lnTo>
                  <a:pt x="20238" y="12289"/>
                </a:lnTo>
                <a:lnTo>
                  <a:pt x="20452" y="12215"/>
                </a:lnTo>
                <a:lnTo>
                  <a:pt x="20643" y="12103"/>
                </a:lnTo>
                <a:lnTo>
                  <a:pt x="20846" y="11973"/>
                </a:lnTo>
                <a:lnTo>
                  <a:pt x="21037" y="11786"/>
                </a:lnTo>
                <a:lnTo>
                  <a:pt x="21206" y="11563"/>
                </a:lnTo>
                <a:lnTo>
                  <a:pt x="21363" y="11321"/>
                </a:lnTo>
                <a:lnTo>
                  <a:pt x="21465" y="11079"/>
                </a:lnTo>
                <a:lnTo>
                  <a:pt x="21577" y="10744"/>
                </a:lnTo>
                <a:lnTo>
                  <a:pt x="21622" y="10427"/>
                </a:lnTo>
                <a:lnTo>
                  <a:pt x="21645" y="10111"/>
                </a:lnTo>
                <a:lnTo>
                  <a:pt x="21622" y="9608"/>
                </a:lnTo>
                <a:lnTo>
                  <a:pt x="21577" y="9142"/>
                </a:lnTo>
                <a:lnTo>
                  <a:pt x="21465" y="8751"/>
                </a:lnTo>
                <a:lnTo>
                  <a:pt x="21363" y="8397"/>
                </a:lnTo>
                <a:lnTo>
                  <a:pt x="21206" y="8062"/>
                </a:lnTo>
                <a:lnTo>
                  <a:pt x="21037" y="7820"/>
                </a:lnTo>
                <a:lnTo>
                  <a:pt x="20846" y="7597"/>
                </a:lnTo>
                <a:lnTo>
                  <a:pt x="20643" y="7429"/>
                </a:lnTo>
                <a:lnTo>
                  <a:pt x="20452" y="7317"/>
                </a:lnTo>
                <a:lnTo>
                  <a:pt x="20238" y="7206"/>
                </a:lnTo>
                <a:lnTo>
                  <a:pt x="20025" y="7168"/>
                </a:lnTo>
                <a:lnTo>
                  <a:pt x="19822" y="7206"/>
                </a:lnTo>
                <a:lnTo>
                  <a:pt x="19608" y="7243"/>
                </a:lnTo>
                <a:lnTo>
                  <a:pt x="19440" y="7355"/>
                </a:lnTo>
                <a:lnTo>
                  <a:pt x="19271" y="7504"/>
                </a:lnTo>
                <a:lnTo>
                  <a:pt x="19136" y="7708"/>
                </a:lnTo>
                <a:lnTo>
                  <a:pt x="19012" y="7895"/>
                </a:lnTo>
                <a:lnTo>
                  <a:pt x="18832" y="8025"/>
                </a:lnTo>
                <a:lnTo>
                  <a:pt x="18663" y="8174"/>
                </a:lnTo>
                <a:lnTo>
                  <a:pt x="18472" y="8248"/>
                </a:lnTo>
                <a:lnTo>
                  <a:pt x="18270" y="8286"/>
                </a:lnTo>
                <a:lnTo>
                  <a:pt x="18078" y="8323"/>
                </a:lnTo>
                <a:lnTo>
                  <a:pt x="17887" y="8323"/>
                </a:lnTo>
                <a:lnTo>
                  <a:pt x="17696" y="8248"/>
                </a:lnTo>
                <a:lnTo>
                  <a:pt x="17493" y="8174"/>
                </a:lnTo>
                <a:lnTo>
                  <a:pt x="17302" y="8062"/>
                </a:lnTo>
                <a:lnTo>
                  <a:pt x="17133" y="7969"/>
                </a:lnTo>
                <a:lnTo>
                  <a:pt x="16976" y="7783"/>
                </a:lnTo>
                <a:lnTo>
                  <a:pt x="16852" y="7597"/>
                </a:lnTo>
                <a:lnTo>
                  <a:pt x="16740" y="7429"/>
                </a:lnTo>
                <a:lnTo>
                  <a:pt x="16672" y="7168"/>
                </a:lnTo>
                <a:lnTo>
                  <a:pt x="16638" y="6926"/>
                </a:lnTo>
                <a:lnTo>
                  <a:pt x="16616" y="6498"/>
                </a:lnTo>
                <a:lnTo>
                  <a:pt x="16616" y="5772"/>
                </a:lnTo>
                <a:lnTo>
                  <a:pt x="16650" y="4915"/>
                </a:lnTo>
                <a:lnTo>
                  <a:pt x="16695" y="3928"/>
                </a:lnTo>
                <a:lnTo>
                  <a:pt x="16762" y="2960"/>
                </a:lnTo>
                <a:lnTo>
                  <a:pt x="16830" y="1992"/>
                </a:lnTo>
                <a:lnTo>
                  <a:pt x="16908" y="1173"/>
                </a:lnTo>
                <a:lnTo>
                  <a:pt x="16976" y="521"/>
                </a:lnTo>
                <a:lnTo>
                  <a:pt x="16953" y="521"/>
                </a:lnTo>
                <a:lnTo>
                  <a:pt x="16931" y="521"/>
                </a:lnTo>
                <a:lnTo>
                  <a:pt x="16267" y="484"/>
                </a:lnTo>
                <a:lnTo>
                  <a:pt x="15637" y="428"/>
                </a:lnTo>
                <a:lnTo>
                  <a:pt x="15063" y="353"/>
                </a:lnTo>
                <a:lnTo>
                  <a:pt x="14523" y="279"/>
                </a:lnTo>
                <a:lnTo>
                  <a:pt x="14040" y="167"/>
                </a:lnTo>
                <a:lnTo>
                  <a:pt x="13635" y="93"/>
                </a:lnTo>
                <a:lnTo>
                  <a:pt x="13331" y="18"/>
                </a:lnTo>
                <a:lnTo>
                  <a:pt x="13117" y="18"/>
                </a:lnTo>
                <a:lnTo>
                  <a:pt x="12982" y="18"/>
                </a:lnTo>
                <a:lnTo>
                  <a:pt x="12858" y="130"/>
                </a:lnTo>
                <a:lnTo>
                  <a:pt x="12723" y="279"/>
                </a:lnTo>
                <a:lnTo>
                  <a:pt x="12622" y="446"/>
                </a:lnTo>
                <a:lnTo>
                  <a:pt x="12510" y="670"/>
                </a:lnTo>
                <a:lnTo>
                  <a:pt x="12419" y="912"/>
                </a:lnTo>
                <a:lnTo>
                  <a:pt x="12363" y="1210"/>
                </a:lnTo>
                <a:lnTo>
                  <a:pt x="12318" y="1526"/>
                </a:lnTo>
                <a:lnTo>
                  <a:pt x="12273" y="1843"/>
                </a:lnTo>
                <a:lnTo>
                  <a:pt x="12251" y="2215"/>
                </a:lnTo>
                <a:lnTo>
                  <a:pt x="12273" y="2532"/>
                </a:lnTo>
                <a:lnTo>
                  <a:pt x="12318" y="2886"/>
                </a:lnTo>
                <a:lnTo>
                  <a:pt x="12386" y="3240"/>
                </a:lnTo>
                <a:lnTo>
                  <a:pt x="12464" y="3556"/>
                </a:lnTo>
                <a:lnTo>
                  <a:pt x="12577" y="3891"/>
                </a:lnTo>
                <a:lnTo>
                  <a:pt x="12746" y="4171"/>
                </a:lnTo>
                <a:lnTo>
                  <a:pt x="12926" y="4487"/>
                </a:lnTo>
                <a:lnTo>
                  <a:pt x="13050" y="4860"/>
                </a:lnTo>
                <a:lnTo>
                  <a:pt x="13162" y="5251"/>
                </a:lnTo>
                <a:lnTo>
                  <a:pt x="13218" y="5604"/>
                </a:lnTo>
                <a:lnTo>
                  <a:pt x="13263" y="5995"/>
                </a:lnTo>
                <a:lnTo>
                  <a:pt x="13241" y="6386"/>
                </a:lnTo>
                <a:lnTo>
                  <a:pt x="13218" y="6740"/>
                </a:lnTo>
                <a:lnTo>
                  <a:pt x="13139" y="7094"/>
                </a:lnTo>
                <a:lnTo>
                  <a:pt x="13050" y="7429"/>
                </a:lnTo>
                <a:lnTo>
                  <a:pt x="12903" y="7746"/>
                </a:lnTo>
                <a:lnTo>
                  <a:pt x="12723" y="8025"/>
                </a:lnTo>
                <a:lnTo>
                  <a:pt x="12532" y="8286"/>
                </a:lnTo>
                <a:lnTo>
                  <a:pt x="12318" y="8491"/>
                </a:lnTo>
                <a:lnTo>
                  <a:pt x="12060" y="8677"/>
                </a:lnTo>
                <a:lnTo>
                  <a:pt x="11756" y="8788"/>
                </a:lnTo>
                <a:lnTo>
                  <a:pt x="11452" y="8826"/>
                </a:lnTo>
                <a:lnTo>
                  <a:pt x="11283" y="8826"/>
                </a:lnTo>
                <a:lnTo>
                  <a:pt x="11126" y="8826"/>
                </a:lnTo>
                <a:lnTo>
                  <a:pt x="11002" y="8788"/>
                </a:lnTo>
                <a:lnTo>
                  <a:pt x="10845" y="8714"/>
                </a:lnTo>
                <a:lnTo>
                  <a:pt x="10721" y="8640"/>
                </a:lnTo>
                <a:lnTo>
                  <a:pt x="10608" y="8565"/>
                </a:lnTo>
                <a:lnTo>
                  <a:pt x="10485" y="8453"/>
                </a:lnTo>
                <a:lnTo>
                  <a:pt x="10372" y="8323"/>
                </a:lnTo>
                <a:lnTo>
                  <a:pt x="10181" y="8062"/>
                </a:lnTo>
                <a:lnTo>
                  <a:pt x="10035" y="7746"/>
                </a:lnTo>
                <a:lnTo>
                  <a:pt x="9900" y="7392"/>
                </a:lnTo>
                <a:lnTo>
                  <a:pt x="9787" y="7001"/>
                </a:lnTo>
                <a:lnTo>
                  <a:pt x="9731" y="6610"/>
                </a:lnTo>
                <a:lnTo>
                  <a:pt x="9686" y="6219"/>
                </a:lnTo>
                <a:lnTo>
                  <a:pt x="9663" y="5772"/>
                </a:lnTo>
                <a:lnTo>
                  <a:pt x="9686" y="5381"/>
                </a:lnTo>
                <a:lnTo>
                  <a:pt x="9753" y="4990"/>
                </a:lnTo>
                <a:lnTo>
                  <a:pt x="9832" y="4636"/>
                </a:lnTo>
                <a:lnTo>
                  <a:pt x="9945" y="4320"/>
                </a:lnTo>
                <a:lnTo>
                  <a:pt x="10068" y="4022"/>
                </a:lnTo>
                <a:lnTo>
                  <a:pt x="10203" y="3817"/>
                </a:lnTo>
                <a:lnTo>
                  <a:pt x="10316" y="3593"/>
                </a:lnTo>
                <a:lnTo>
                  <a:pt x="10395" y="3351"/>
                </a:lnTo>
                <a:lnTo>
                  <a:pt x="10462" y="3109"/>
                </a:lnTo>
                <a:lnTo>
                  <a:pt x="10507" y="2848"/>
                </a:lnTo>
                <a:lnTo>
                  <a:pt x="10530" y="2606"/>
                </a:lnTo>
                <a:lnTo>
                  <a:pt x="10507" y="2346"/>
                </a:lnTo>
                <a:lnTo>
                  <a:pt x="10462" y="2141"/>
                </a:lnTo>
                <a:lnTo>
                  <a:pt x="10395" y="1880"/>
                </a:lnTo>
                <a:lnTo>
                  <a:pt x="10293" y="1638"/>
                </a:lnTo>
                <a:lnTo>
                  <a:pt x="10158" y="1415"/>
                </a:lnTo>
                <a:lnTo>
                  <a:pt x="9967" y="1210"/>
                </a:lnTo>
                <a:lnTo>
                  <a:pt x="9753" y="986"/>
                </a:lnTo>
                <a:lnTo>
                  <a:pt x="9495" y="819"/>
                </a:lnTo>
                <a:lnTo>
                  <a:pt x="9191" y="670"/>
                </a:lnTo>
                <a:lnTo>
                  <a:pt x="8842" y="521"/>
                </a:lnTo>
                <a:lnTo>
                  <a:pt x="8471" y="446"/>
                </a:lnTo>
                <a:lnTo>
                  <a:pt x="7998" y="428"/>
                </a:lnTo>
                <a:lnTo>
                  <a:pt x="7413" y="428"/>
                </a:lnTo>
                <a:lnTo>
                  <a:pt x="6817" y="446"/>
                </a:lnTo>
                <a:lnTo>
                  <a:pt x="6187" y="521"/>
                </a:lnTo>
                <a:lnTo>
                  <a:pt x="5602" y="633"/>
                </a:lnTo>
                <a:lnTo>
                  <a:pt x="5107" y="744"/>
                </a:lnTo>
                <a:lnTo>
                  <a:pt x="4725" y="856"/>
                </a:lnTo>
                <a:lnTo>
                  <a:pt x="4848" y="1564"/>
                </a:lnTo>
                <a:lnTo>
                  <a:pt x="5028" y="2495"/>
                </a:lnTo>
                <a:lnTo>
                  <a:pt x="5175" y="3556"/>
                </a:lnTo>
                <a:lnTo>
                  <a:pt x="5298" y="4673"/>
                </a:lnTo>
                <a:lnTo>
                  <a:pt x="5343" y="5213"/>
                </a:lnTo>
                <a:lnTo>
                  <a:pt x="5388" y="5753"/>
                </a:lnTo>
                <a:lnTo>
                  <a:pt x="5411" y="6275"/>
                </a:lnTo>
                <a:lnTo>
                  <a:pt x="5411" y="6740"/>
                </a:lnTo>
                <a:lnTo>
                  <a:pt x="5366" y="7168"/>
                </a:lnTo>
                <a:lnTo>
                  <a:pt x="5321" y="7541"/>
                </a:lnTo>
                <a:lnTo>
                  <a:pt x="5287" y="7708"/>
                </a:lnTo>
                <a:lnTo>
                  <a:pt x="5242" y="7857"/>
                </a:lnTo>
                <a:lnTo>
                  <a:pt x="5197" y="7969"/>
                </a:lnTo>
                <a:lnTo>
                  <a:pt x="5130" y="8062"/>
                </a:lnTo>
                <a:lnTo>
                  <a:pt x="5006" y="8248"/>
                </a:lnTo>
                <a:lnTo>
                  <a:pt x="4848" y="8397"/>
                </a:lnTo>
                <a:lnTo>
                  <a:pt x="4725" y="8528"/>
                </a:lnTo>
                <a:lnTo>
                  <a:pt x="4567" y="8640"/>
                </a:lnTo>
                <a:lnTo>
                  <a:pt x="4421" y="8714"/>
                </a:lnTo>
                <a:lnTo>
                  <a:pt x="4263" y="8751"/>
                </a:lnTo>
                <a:lnTo>
                  <a:pt x="4095" y="8788"/>
                </a:lnTo>
                <a:lnTo>
                  <a:pt x="3948" y="8788"/>
                </a:lnTo>
                <a:lnTo>
                  <a:pt x="3791" y="8751"/>
                </a:lnTo>
                <a:lnTo>
                  <a:pt x="3667" y="8714"/>
                </a:lnTo>
                <a:lnTo>
                  <a:pt x="3510" y="8677"/>
                </a:lnTo>
                <a:lnTo>
                  <a:pt x="3386" y="8602"/>
                </a:lnTo>
                <a:lnTo>
                  <a:pt x="3251" y="8491"/>
                </a:lnTo>
                <a:lnTo>
                  <a:pt x="3127" y="8360"/>
                </a:lnTo>
                <a:lnTo>
                  <a:pt x="3015" y="8248"/>
                </a:lnTo>
                <a:lnTo>
                  <a:pt x="2925" y="8062"/>
                </a:lnTo>
                <a:lnTo>
                  <a:pt x="2778" y="7857"/>
                </a:lnTo>
                <a:lnTo>
                  <a:pt x="2610" y="7671"/>
                </a:lnTo>
                <a:lnTo>
                  <a:pt x="2407" y="7541"/>
                </a:lnTo>
                <a:lnTo>
                  <a:pt x="2171" y="7466"/>
                </a:lnTo>
                <a:lnTo>
                  <a:pt x="1957" y="7429"/>
                </a:lnTo>
                <a:lnTo>
                  <a:pt x="1698" y="7429"/>
                </a:lnTo>
                <a:lnTo>
                  <a:pt x="1462" y="7466"/>
                </a:lnTo>
                <a:lnTo>
                  <a:pt x="1226" y="7559"/>
                </a:lnTo>
                <a:lnTo>
                  <a:pt x="989" y="7708"/>
                </a:lnTo>
                <a:lnTo>
                  <a:pt x="776" y="7932"/>
                </a:lnTo>
                <a:lnTo>
                  <a:pt x="551" y="8211"/>
                </a:lnTo>
                <a:lnTo>
                  <a:pt x="382" y="8528"/>
                </a:lnTo>
                <a:lnTo>
                  <a:pt x="315" y="8714"/>
                </a:lnTo>
                <a:lnTo>
                  <a:pt x="236" y="8919"/>
                </a:lnTo>
                <a:lnTo>
                  <a:pt x="191" y="9142"/>
                </a:lnTo>
                <a:lnTo>
                  <a:pt x="123" y="9347"/>
                </a:lnTo>
                <a:lnTo>
                  <a:pt x="78" y="9608"/>
                </a:lnTo>
                <a:lnTo>
                  <a:pt x="56" y="9887"/>
                </a:lnTo>
                <a:lnTo>
                  <a:pt x="33" y="10185"/>
                </a:lnTo>
                <a:lnTo>
                  <a:pt x="33" y="10464"/>
                </a:lnTo>
                <a:lnTo>
                  <a:pt x="33" y="10706"/>
                </a:lnTo>
                <a:lnTo>
                  <a:pt x="56" y="10967"/>
                </a:lnTo>
                <a:lnTo>
                  <a:pt x="78" y="11172"/>
                </a:lnTo>
                <a:lnTo>
                  <a:pt x="123" y="11395"/>
                </a:lnTo>
                <a:lnTo>
                  <a:pt x="168" y="11600"/>
                </a:lnTo>
                <a:lnTo>
                  <a:pt x="236" y="11786"/>
                </a:lnTo>
                <a:lnTo>
                  <a:pt x="292" y="11973"/>
                </a:lnTo>
                <a:lnTo>
                  <a:pt x="382" y="12140"/>
                </a:lnTo>
                <a:lnTo>
                  <a:pt x="540" y="12419"/>
                </a:lnTo>
                <a:lnTo>
                  <a:pt x="731" y="12680"/>
                </a:lnTo>
                <a:lnTo>
                  <a:pt x="944" y="12866"/>
                </a:lnTo>
                <a:lnTo>
                  <a:pt x="1158" y="12997"/>
                </a:lnTo>
                <a:lnTo>
                  <a:pt x="1395" y="13108"/>
                </a:lnTo>
                <a:lnTo>
                  <a:pt x="1608" y="13183"/>
                </a:lnTo>
                <a:lnTo>
                  <a:pt x="1856" y="13183"/>
                </a:lnTo>
                <a:lnTo>
                  <a:pt x="2070" y="13146"/>
                </a:lnTo>
                <a:lnTo>
                  <a:pt x="2261" y="13071"/>
                </a:lnTo>
                <a:lnTo>
                  <a:pt x="2430" y="12960"/>
                </a:lnTo>
                <a:lnTo>
                  <a:pt x="2587" y="12792"/>
                </a:lnTo>
                <a:lnTo>
                  <a:pt x="2688" y="12606"/>
                </a:lnTo>
                <a:lnTo>
                  <a:pt x="2801" y="12419"/>
                </a:lnTo>
                <a:lnTo>
                  <a:pt x="2925" y="12289"/>
                </a:lnTo>
                <a:lnTo>
                  <a:pt x="3082" y="12177"/>
                </a:lnTo>
                <a:lnTo>
                  <a:pt x="3228" y="12103"/>
                </a:lnTo>
                <a:lnTo>
                  <a:pt x="3408" y="12103"/>
                </a:lnTo>
                <a:lnTo>
                  <a:pt x="3577" y="12103"/>
                </a:lnTo>
                <a:lnTo>
                  <a:pt x="3723" y="12177"/>
                </a:lnTo>
                <a:lnTo>
                  <a:pt x="3903" y="12252"/>
                </a:lnTo>
                <a:lnTo>
                  <a:pt x="4072" y="12364"/>
                </a:lnTo>
                <a:lnTo>
                  <a:pt x="4230" y="12494"/>
                </a:lnTo>
                <a:lnTo>
                  <a:pt x="4353" y="12643"/>
                </a:lnTo>
                <a:lnTo>
                  <a:pt x="4488" y="12829"/>
                </a:lnTo>
                <a:lnTo>
                  <a:pt x="4567" y="13034"/>
                </a:lnTo>
                <a:lnTo>
                  <a:pt x="4657" y="13257"/>
                </a:lnTo>
                <a:lnTo>
                  <a:pt x="4702" y="13462"/>
                </a:lnTo>
                <a:lnTo>
                  <a:pt x="4725" y="13686"/>
                </a:lnTo>
                <a:lnTo>
                  <a:pt x="4702" y="14282"/>
                </a:lnTo>
                <a:lnTo>
                  <a:pt x="4657" y="15045"/>
                </a:lnTo>
                <a:lnTo>
                  <a:pt x="4612" y="15976"/>
                </a:lnTo>
                <a:lnTo>
                  <a:pt x="4590" y="16926"/>
                </a:lnTo>
                <a:lnTo>
                  <a:pt x="4567" y="17968"/>
                </a:lnTo>
                <a:lnTo>
                  <a:pt x="4567" y="19011"/>
                </a:lnTo>
                <a:lnTo>
                  <a:pt x="4590" y="19514"/>
                </a:lnTo>
                <a:lnTo>
                  <a:pt x="4612" y="19980"/>
                </a:lnTo>
                <a:lnTo>
                  <a:pt x="4657" y="20426"/>
                </a:lnTo>
                <a:lnTo>
                  <a:pt x="4725" y="20836"/>
                </a:lnTo>
                <a:lnTo>
                  <a:pt x="4848" y="20929"/>
                </a:lnTo>
                <a:lnTo>
                  <a:pt x="5040" y="21004"/>
                </a:lnTo>
                <a:lnTo>
                  <a:pt x="5265" y="21078"/>
                </a:lnTo>
                <a:lnTo>
                  <a:pt x="5478" y="21115"/>
                </a:lnTo>
                <a:lnTo>
                  <a:pt x="6041" y="21115"/>
                </a:lnTo>
                <a:lnTo>
                  <a:pt x="6637" y="21078"/>
                </a:lnTo>
                <a:lnTo>
                  <a:pt x="7312" y="21004"/>
                </a:lnTo>
                <a:lnTo>
                  <a:pt x="7998" y="20929"/>
                </a:lnTo>
                <a:lnTo>
                  <a:pt x="8696" y="20855"/>
                </a:lnTo>
                <a:lnTo>
                  <a:pt x="9360" y="20836"/>
                </a:lnTo>
                <a:close/>
              </a:path>
            </a:pathLst>
          </a:custGeom>
          <a:solidFill>
            <a:srgbClr val="00FCF6"/>
          </a:solidFill>
          <a:ln w="57150">
            <a:solidFill>
              <a:srgbClr val="FFFFFF"/>
            </a:solidFill>
            <a:miter lim="800000"/>
            <a:headEnd/>
            <a:tailEnd/>
          </a:ln>
          <a:effectLst>
            <a:outerShdw dist="135003" dir="2471156" algn="ctr" rotWithShape="0">
              <a:srgbClr val="000000">
                <a:alpha val="50000"/>
              </a:srgbClr>
            </a:outerShdw>
          </a:effectLst>
        </p:spPr>
        <p:txBody>
          <a:bodyPr/>
          <a:lstStyle/>
          <a:p>
            <a:pPr>
              <a:defRPr/>
            </a:pPr>
            <a:endParaRPr lang="ru-RU"/>
          </a:p>
        </p:txBody>
      </p:sp>
      <p:pic>
        <p:nvPicPr>
          <p:cNvPr id="13" name="A5  3rd Correct Codebreak Bed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72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72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7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72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72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72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72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72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7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72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72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7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72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72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7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72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72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97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72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72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7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500"/>
                            </p:stCondLst>
                            <p:childTnLst>
                              <p:par>
                                <p:cTn id="4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72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972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97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000"/>
                            </p:stCondLst>
                            <p:childTnLst>
                              <p:par>
                                <p:cTn id="5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1000"/>
                                        <p:tgtEl>
                                          <p:spTgt spid="97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2" showWhenStopped="0">
                <p:cTn id="58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97282" grpId="0"/>
      <p:bldP spid="97283" grpId="0" animBg="1"/>
      <p:bldP spid="97284" grpId="0" animBg="1"/>
      <p:bldP spid="97285" grpId="0" animBg="1"/>
      <p:bldP spid="97286" grpId="0" animBg="1"/>
      <p:bldP spid="97288" grpId="0" animBg="1"/>
      <p:bldP spid="97289" grpId="0" animBg="1"/>
      <p:bldP spid="97290" grpId="0" animBg="1"/>
      <p:bldP spid="97291" grpId="0" animBg="1"/>
    </p:bldLst>
  </p:timing>
</p:sld>
</file>

<file path=ppt/slides/slide2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658" name="Нижний колонтитул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www.themegallery.com</a:t>
            </a:r>
          </a:p>
        </p:txBody>
      </p:sp>
      <p:sp>
        <p:nvSpPr>
          <p:cNvPr id="198659" name="Rectangle 2"/>
          <p:cNvSpPr>
            <a:spLocks noChangeArrowheads="1"/>
          </p:cNvSpPr>
          <p:nvPr/>
        </p:nvSpPr>
        <p:spPr bwMode="auto">
          <a:xfrm>
            <a:off x="5795963" y="6165850"/>
            <a:ext cx="3348037" cy="692150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aphicFrame>
        <p:nvGraphicFramePr>
          <p:cNvPr id="276483" name="Group 3"/>
          <p:cNvGraphicFramePr>
            <a:graphicFrameLocks noGrp="1"/>
          </p:cNvGraphicFramePr>
          <p:nvPr>
            <p:ph idx="1"/>
          </p:nvPr>
        </p:nvGraphicFramePr>
        <p:xfrm>
          <a:off x="533400" y="1219200"/>
          <a:ext cx="8153400" cy="5181600"/>
        </p:xfrm>
        <a:graphic>
          <a:graphicData uri="http://schemas.openxmlformats.org/drawingml/2006/table">
            <a:tbl>
              <a:tblPr/>
              <a:tblGrid>
                <a:gridCol w="1358900"/>
                <a:gridCol w="1358900"/>
                <a:gridCol w="1358900"/>
                <a:gridCol w="1358900"/>
                <a:gridCol w="1358900"/>
                <a:gridCol w="1358900"/>
              </a:tblGrid>
              <a:tr h="863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63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63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63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63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63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2" name="Группа 76"/>
          <p:cNvGrpSpPr/>
          <p:nvPr/>
        </p:nvGrpSpPr>
        <p:grpSpPr>
          <a:xfrm>
            <a:off x="539750" y="1268413"/>
            <a:ext cx="1295400" cy="792162"/>
            <a:chOff x="539750" y="1268413"/>
            <a:chExt cx="1295400" cy="792162"/>
          </a:xfrm>
        </p:grpSpPr>
        <p:sp>
          <p:nvSpPr>
            <p:cNvPr id="198711" name="AutoShape 54">
              <a:hlinkClick r:id="rId2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539750" y="1268413"/>
              <a:ext cx="1295400" cy="792162"/>
            </a:xfrm>
            <a:prstGeom prst="roundRect">
              <a:avLst>
                <a:gd name="adj" fmla="val 16667"/>
              </a:avLst>
            </a:prstGeom>
            <a:solidFill>
              <a:schemeClr val="bg2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98712" name="WordArt 55"/>
            <p:cNvSpPr>
              <a:spLocks noChangeArrowheads="1" noChangeShapeType="1" noTextEdit="1"/>
            </p:cNvSpPr>
            <p:nvPr/>
          </p:nvSpPr>
          <p:spPr bwMode="auto">
            <a:xfrm>
              <a:off x="900113" y="1412875"/>
              <a:ext cx="576262" cy="487363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b="1" i="1" kern="10" dirty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>
                    <a:outerShdw dist="35921" dir="2700000" algn="ctr" rotWithShape="0">
                      <a:srgbClr val="808080">
                        <a:alpha val="79999"/>
                      </a:srgbClr>
                    </a:outerShdw>
                  </a:effectLst>
                  <a:latin typeface="Monotype Corsiva"/>
                  <a:hlinkClick r:id="rId2" action="ppaction://hlinksldjump"/>
                </a:rPr>
                <a:t>1</a:t>
              </a:r>
              <a:endParaRPr lang="ru-RU" sz="3600" b="1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Monotype Corsiva"/>
              </a:endParaRPr>
            </a:p>
          </p:txBody>
        </p:sp>
      </p:grpSp>
      <p:sp>
        <p:nvSpPr>
          <p:cNvPr id="198713" name="AutoShape 56"/>
          <p:cNvSpPr>
            <a:spLocks noChangeArrowheads="1"/>
          </p:cNvSpPr>
          <p:nvPr/>
        </p:nvSpPr>
        <p:spPr bwMode="auto">
          <a:xfrm>
            <a:off x="1908175" y="1268413"/>
            <a:ext cx="1295400" cy="79216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98714" name="WordArt 57"/>
          <p:cNvSpPr>
            <a:spLocks noChangeArrowheads="1" noChangeShapeType="1" noTextEdit="1"/>
          </p:cNvSpPr>
          <p:nvPr/>
        </p:nvSpPr>
        <p:spPr bwMode="auto">
          <a:xfrm>
            <a:off x="2268538" y="1412875"/>
            <a:ext cx="576262" cy="4873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Monotype Corsiva"/>
                <a:hlinkClick r:id="rId3" action="ppaction://hlinksldjump"/>
              </a:rPr>
              <a:t>2</a:t>
            </a:r>
            <a:endParaRPr lang="ru-RU" sz="3600" b="1" i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00"/>
              </a:solidFill>
              <a:effectLst>
                <a:outerShdw dist="35921" dir="2700000" algn="ctr" rotWithShape="0">
                  <a:srgbClr val="808080">
                    <a:alpha val="79999"/>
                  </a:srgbClr>
                </a:outerShdw>
              </a:effectLst>
              <a:latin typeface="Monotype Corsiva"/>
            </a:endParaRPr>
          </a:p>
        </p:txBody>
      </p:sp>
      <p:sp>
        <p:nvSpPr>
          <p:cNvPr id="198715" name="AutoShape 58"/>
          <p:cNvSpPr>
            <a:spLocks noChangeArrowheads="1"/>
          </p:cNvSpPr>
          <p:nvPr/>
        </p:nvSpPr>
        <p:spPr bwMode="auto">
          <a:xfrm>
            <a:off x="3270250" y="2106613"/>
            <a:ext cx="1295400" cy="79216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98716" name="WordArt 59"/>
          <p:cNvSpPr>
            <a:spLocks noChangeArrowheads="1" noChangeShapeType="1" noTextEdit="1"/>
          </p:cNvSpPr>
          <p:nvPr/>
        </p:nvSpPr>
        <p:spPr bwMode="auto">
          <a:xfrm>
            <a:off x="3630613" y="2251075"/>
            <a:ext cx="576262" cy="4873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Monotype Corsiva"/>
                <a:hlinkClick r:id="rId4" action="ppaction://hlinksldjump"/>
              </a:rPr>
              <a:t>9</a:t>
            </a:r>
            <a:endParaRPr lang="ru-RU" sz="3600" b="1" i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00"/>
              </a:solidFill>
              <a:effectLst>
                <a:outerShdw dist="35921" dir="2700000" algn="ctr" rotWithShape="0">
                  <a:srgbClr val="808080">
                    <a:alpha val="79999"/>
                  </a:srgbClr>
                </a:outerShdw>
              </a:effectLst>
              <a:latin typeface="Monotype Corsiva"/>
            </a:endParaRPr>
          </a:p>
        </p:txBody>
      </p:sp>
      <p:sp>
        <p:nvSpPr>
          <p:cNvPr id="198717" name="AutoShape 60"/>
          <p:cNvSpPr>
            <a:spLocks noChangeArrowheads="1"/>
          </p:cNvSpPr>
          <p:nvPr/>
        </p:nvSpPr>
        <p:spPr bwMode="auto">
          <a:xfrm>
            <a:off x="4629150" y="2119313"/>
            <a:ext cx="1295400" cy="79216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98718" name="WordArt 61"/>
          <p:cNvSpPr>
            <a:spLocks noChangeArrowheads="1" noChangeShapeType="1" noTextEdit="1"/>
          </p:cNvSpPr>
          <p:nvPr/>
        </p:nvSpPr>
        <p:spPr bwMode="auto">
          <a:xfrm>
            <a:off x="4989513" y="2263775"/>
            <a:ext cx="576262" cy="4873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Monotype Corsiva"/>
                <a:hlinkClick r:id="rId5" action="ppaction://hlinksldjump"/>
              </a:rPr>
              <a:t>10</a:t>
            </a:r>
            <a:endParaRPr lang="ru-RU" sz="3600" b="1" i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00"/>
              </a:solidFill>
              <a:effectLst>
                <a:outerShdw dist="35921" dir="2700000" algn="ctr" rotWithShape="0">
                  <a:srgbClr val="808080">
                    <a:alpha val="79999"/>
                  </a:srgbClr>
                </a:outerShdw>
              </a:effectLst>
              <a:latin typeface="Monotype Corsiva"/>
            </a:endParaRPr>
          </a:p>
        </p:txBody>
      </p:sp>
      <p:sp>
        <p:nvSpPr>
          <p:cNvPr id="198719" name="AutoShape 62"/>
          <p:cNvSpPr>
            <a:spLocks noChangeArrowheads="1"/>
          </p:cNvSpPr>
          <p:nvPr/>
        </p:nvSpPr>
        <p:spPr bwMode="auto">
          <a:xfrm>
            <a:off x="6011863" y="2120900"/>
            <a:ext cx="1295400" cy="79216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98720" name="WordArt 63"/>
          <p:cNvSpPr>
            <a:spLocks noChangeArrowheads="1" noChangeShapeType="1" noTextEdit="1"/>
          </p:cNvSpPr>
          <p:nvPr/>
        </p:nvSpPr>
        <p:spPr bwMode="auto">
          <a:xfrm>
            <a:off x="6372225" y="2265363"/>
            <a:ext cx="576263" cy="4873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Monotype Corsiva"/>
                <a:hlinkClick r:id="rId6" action="ppaction://hlinksldjump"/>
              </a:rPr>
              <a:t>11</a:t>
            </a:r>
            <a:endParaRPr lang="ru-RU" sz="3600" b="1" i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00"/>
              </a:solidFill>
              <a:effectLst>
                <a:outerShdw dist="35921" dir="2700000" algn="ctr" rotWithShape="0">
                  <a:srgbClr val="808080">
                    <a:alpha val="79999"/>
                  </a:srgbClr>
                </a:outerShdw>
              </a:effectLst>
              <a:latin typeface="Monotype Corsiva"/>
            </a:endParaRPr>
          </a:p>
        </p:txBody>
      </p:sp>
      <p:sp>
        <p:nvSpPr>
          <p:cNvPr id="198721" name="AutoShape 64"/>
          <p:cNvSpPr>
            <a:spLocks noChangeArrowheads="1"/>
          </p:cNvSpPr>
          <p:nvPr/>
        </p:nvSpPr>
        <p:spPr bwMode="auto">
          <a:xfrm>
            <a:off x="7346950" y="2108200"/>
            <a:ext cx="1295400" cy="79216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98722" name="WordArt 65"/>
          <p:cNvSpPr>
            <a:spLocks noChangeArrowheads="1" noChangeShapeType="1" noTextEdit="1"/>
          </p:cNvSpPr>
          <p:nvPr/>
        </p:nvSpPr>
        <p:spPr bwMode="auto">
          <a:xfrm>
            <a:off x="7707313" y="2252663"/>
            <a:ext cx="576262" cy="4873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Monotype Corsiva"/>
                <a:hlinkClick r:id="rId7" action="ppaction://hlinksldjump"/>
              </a:rPr>
              <a:t>12</a:t>
            </a:r>
            <a:endParaRPr lang="ru-RU" sz="3600" b="1" i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00"/>
              </a:solidFill>
              <a:effectLst>
                <a:outerShdw dist="35921" dir="2700000" algn="ctr" rotWithShape="0">
                  <a:srgbClr val="808080">
                    <a:alpha val="79999"/>
                  </a:srgbClr>
                </a:outerShdw>
              </a:effectLst>
              <a:latin typeface="Monotype Corsiva"/>
            </a:endParaRPr>
          </a:p>
        </p:txBody>
      </p:sp>
      <p:sp>
        <p:nvSpPr>
          <p:cNvPr id="198723" name="AutoShape 66"/>
          <p:cNvSpPr>
            <a:spLocks noChangeArrowheads="1"/>
          </p:cNvSpPr>
          <p:nvPr/>
        </p:nvSpPr>
        <p:spPr bwMode="auto">
          <a:xfrm>
            <a:off x="3276600" y="1268413"/>
            <a:ext cx="1295400" cy="79216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98724" name="WordArt 67"/>
          <p:cNvSpPr>
            <a:spLocks noChangeArrowheads="1" noChangeShapeType="1" noTextEdit="1"/>
          </p:cNvSpPr>
          <p:nvPr/>
        </p:nvSpPr>
        <p:spPr bwMode="auto">
          <a:xfrm>
            <a:off x="3636963" y="1412875"/>
            <a:ext cx="576262" cy="4873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Monotype Corsiva"/>
                <a:hlinkClick r:id="rId8" action="ppaction://hlinksldjump"/>
              </a:rPr>
              <a:t>3</a:t>
            </a:r>
            <a:endParaRPr lang="ru-RU" sz="3600" b="1" i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00"/>
              </a:solidFill>
              <a:effectLst>
                <a:outerShdw dist="35921" dir="2700000" algn="ctr" rotWithShape="0">
                  <a:srgbClr val="808080">
                    <a:alpha val="79999"/>
                  </a:srgbClr>
                </a:outerShdw>
              </a:effectLst>
              <a:latin typeface="Monotype Corsiva"/>
            </a:endParaRPr>
          </a:p>
        </p:txBody>
      </p:sp>
      <p:sp>
        <p:nvSpPr>
          <p:cNvPr id="198725" name="AutoShape 68"/>
          <p:cNvSpPr>
            <a:spLocks noChangeArrowheads="1"/>
          </p:cNvSpPr>
          <p:nvPr/>
        </p:nvSpPr>
        <p:spPr bwMode="auto">
          <a:xfrm>
            <a:off x="4643438" y="1268413"/>
            <a:ext cx="1295400" cy="79216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98726" name="WordArt 69"/>
          <p:cNvSpPr>
            <a:spLocks noChangeArrowheads="1" noChangeShapeType="1" noTextEdit="1"/>
          </p:cNvSpPr>
          <p:nvPr/>
        </p:nvSpPr>
        <p:spPr bwMode="auto">
          <a:xfrm>
            <a:off x="5003800" y="1412875"/>
            <a:ext cx="576263" cy="4873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Monotype Corsiva"/>
                <a:hlinkClick r:id="rId9" action="ppaction://hlinksldjump"/>
              </a:rPr>
              <a:t>4</a:t>
            </a:r>
            <a:endParaRPr lang="ru-RU" sz="3600" b="1" i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00"/>
              </a:solidFill>
              <a:effectLst>
                <a:outerShdw dist="35921" dir="2700000" algn="ctr" rotWithShape="0">
                  <a:srgbClr val="808080">
                    <a:alpha val="79999"/>
                  </a:srgbClr>
                </a:outerShdw>
              </a:effectLst>
              <a:latin typeface="Monotype Corsiva"/>
            </a:endParaRPr>
          </a:p>
        </p:txBody>
      </p:sp>
      <p:sp>
        <p:nvSpPr>
          <p:cNvPr id="198727" name="AutoShape 70"/>
          <p:cNvSpPr>
            <a:spLocks noChangeArrowheads="1"/>
          </p:cNvSpPr>
          <p:nvPr/>
        </p:nvSpPr>
        <p:spPr bwMode="auto">
          <a:xfrm>
            <a:off x="6011863" y="1268413"/>
            <a:ext cx="1295400" cy="79216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98728" name="WordArt 71"/>
          <p:cNvSpPr>
            <a:spLocks noChangeArrowheads="1" noChangeShapeType="1" noTextEdit="1"/>
          </p:cNvSpPr>
          <p:nvPr/>
        </p:nvSpPr>
        <p:spPr bwMode="auto">
          <a:xfrm>
            <a:off x="6372225" y="1412875"/>
            <a:ext cx="576263" cy="4873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Monotype Corsiva"/>
                <a:hlinkClick r:id="rId10" action="ppaction://hlinksldjump"/>
              </a:rPr>
              <a:t>5</a:t>
            </a:r>
            <a:endParaRPr lang="ru-RU" sz="3600" b="1" i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00"/>
              </a:solidFill>
              <a:effectLst>
                <a:outerShdw dist="35921" dir="2700000" algn="ctr" rotWithShape="0">
                  <a:srgbClr val="808080">
                    <a:alpha val="79999"/>
                  </a:srgbClr>
                </a:outerShdw>
              </a:effectLst>
              <a:latin typeface="Monotype Corsiva"/>
            </a:endParaRPr>
          </a:p>
        </p:txBody>
      </p:sp>
      <p:sp>
        <p:nvSpPr>
          <p:cNvPr id="198729" name="AutoShape 72"/>
          <p:cNvSpPr>
            <a:spLocks noChangeArrowheads="1"/>
          </p:cNvSpPr>
          <p:nvPr/>
        </p:nvSpPr>
        <p:spPr bwMode="auto">
          <a:xfrm>
            <a:off x="7380288" y="1268413"/>
            <a:ext cx="1295400" cy="79216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98730" name="WordArt 73"/>
          <p:cNvSpPr>
            <a:spLocks noChangeArrowheads="1" noChangeShapeType="1" noTextEdit="1"/>
          </p:cNvSpPr>
          <p:nvPr/>
        </p:nvSpPr>
        <p:spPr bwMode="auto">
          <a:xfrm>
            <a:off x="7740650" y="1412875"/>
            <a:ext cx="576263" cy="4873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Monotype Corsiva"/>
                <a:hlinkClick r:id="rId11" action="ppaction://hlinksldjump"/>
              </a:rPr>
              <a:t>6</a:t>
            </a:r>
            <a:endParaRPr lang="ru-RU" sz="3600" b="1" i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00"/>
              </a:solidFill>
              <a:effectLst>
                <a:outerShdw dist="35921" dir="2700000" algn="ctr" rotWithShape="0">
                  <a:srgbClr val="808080">
                    <a:alpha val="79999"/>
                  </a:srgbClr>
                </a:outerShdw>
              </a:effectLst>
              <a:latin typeface="Monotype Corsiva"/>
            </a:endParaRPr>
          </a:p>
        </p:txBody>
      </p:sp>
      <p:sp>
        <p:nvSpPr>
          <p:cNvPr id="198731" name="AutoShape 74"/>
          <p:cNvSpPr>
            <a:spLocks noChangeArrowheads="1"/>
          </p:cNvSpPr>
          <p:nvPr/>
        </p:nvSpPr>
        <p:spPr bwMode="auto">
          <a:xfrm>
            <a:off x="5988050" y="5586413"/>
            <a:ext cx="1295400" cy="79216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98732" name="WordArt 75"/>
          <p:cNvSpPr>
            <a:spLocks noChangeArrowheads="1" noChangeShapeType="1" noTextEdit="1"/>
          </p:cNvSpPr>
          <p:nvPr/>
        </p:nvSpPr>
        <p:spPr bwMode="auto">
          <a:xfrm>
            <a:off x="6357950" y="5715016"/>
            <a:ext cx="576262" cy="4873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Monotype Corsiva"/>
                <a:hlinkClick r:id="rId12" action="ppaction://hlinksldjump"/>
              </a:rPr>
              <a:t>35</a:t>
            </a:r>
            <a:endParaRPr lang="ru-RU" sz="3600" b="1" i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00"/>
              </a:solidFill>
              <a:effectLst>
                <a:outerShdw dist="35921" dir="2700000" algn="ctr" rotWithShape="0">
                  <a:srgbClr val="808080">
                    <a:alpha val="79999"/>
                  </a:srgbClr>
                </a:outerShdw>
              </a:effectLst>
              <a:latin typeface="Monotype Corsiva"/>
            </a:endParaRPr>
          </a:p>
        </p:txBody>
      </p:sp>
      <p:sp>
        <p:nvSpPr>
          <p:cNvPr id="198733" name="AutoShape 76"/>
          <p:cNvSpPr>
            <a:spLocks noChangeArrowheads="1"/>
          </p:cNvSpPr>
          <p:nvPr/>
        </p:nvSpPr>
        <p:spPr bwMode="auto">
          <a:xfrm>
            <a:off x="5962650" y="4748213"/>
            <a:ext cx="1295400" cy="79216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98734" name="WordArt 77"/>
          <p:cNvSpPr>
            <a:spLocks noChangeArrowheads="1" noChangeShapeType="1" noTextEdit="1"/>
          </p:cNvSpPr>
          <p:nvPr/>
        </p:nvSpPr>
        <p:spPr bwMode="auto">
          <a:xfrm>
            <a:off x="6323013" y="4892675"/>
            <a:ext cx="576262" cy="4873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Monotype Corsiva"/>
                <a:hlinkClick r:id="rId13" action="ppaction://hlinksldjump"/>
              </a:rPr>
              <a:t>29</a:t>
            </a:r>
            <a:endParaRPr lang="ru-RU" sz="3600" b="1" i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00"/>
              </a:solidFill>
              <a:effectLst>
                <a:outerShdw dist="35921" dir="2700000" algn="ctr" rotWithShape="0">
                  <a:srgbClr val="808080">
                    <a:alpha val="79999"/>
                  </a:srgbClr>
                </a:outerShdw>
              </a:effectLst>
              <a:latin typeface="Monotype Corsiva"/>
            </a:endParaRPr>
          </a:p>
        </p:txBody>
      </p:sp>
      <p:sp>
        <p:nvSpPr>
          <p:cNvPr id="198735" name="AutoShape 78"/>
          <p:cNvSpPr>
            <a:spLocks noChangeArrowheads="1"/>
          </p:cNvSpPr>
          <p:nvPr/>
        </p:nvSpPr>
        <p:spPr bwMode="auto">
          <a:xfrm>
            <a:off x="5962650" y="3859213"/>
            <a:ext cx="1295400" cy="79216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98736" name="WordArt 79"/>
          <p:cNvSpPr>
            <a:spLocks noChangeArrowheads="1" noChangeShapeType="1" noTextEdit="1"/>
          </p:cNvSpPr>
          <p:nvPr/>
        </p:nvSpPr>
        <p:spPr bwMode="auto">
          <a:xfrm>
            <a:off x="6323013" y="4003675"/>
            <a:ext cx="576262" cy="4873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Monotype Corsiva"/>
                <a:hlinkClick r:id="rId14" action="ppaction://hlinksldjump"/>
              </a:rPr>
              <a:t>23</a:t>
            </a:r>
            <a:endParaRPr lang="ru-RU" sz="3600" b="1" i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00"/>
              </a:solidFill>
              <a:effectLst>
                <a:outerShdw dist="35921" dir="2700000" algn="ctr" rotWithShape="0">
                  <a:srgbClr val="808080">
                    <a:alpha val="79999"/>
                  </a:srgbClr>
                </a:outerShdw>
              </a:effectLst>
              <a:latin typeface="Monotype Corsiva"/>
            </a:endParaRPr>
          </a:p>
        </p:txBody>
      </p:sp>
      <p:sp>
        <p:nvSpPr>
          <p:cNvPr id="198737" name="AutoShape 80"/>
          <p:cNvSpPr>
            <a:spLocks noChangeArrowheads="1"/>
          </p:cNvSpPr>
          <p:nvPr/>
        </p:nvSpPr>
        <p:spPr bwMode="auto">
          <a:xfrm>
            <a:off x="5962650" y="2995613"/>
            <a:ext cx="1295400" cy="79216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98738" name="WordArt 81"/>
          <p:cNvSpPr>
            <a:spLocks noChangeArrowheads="1" noChangeShapeType="1" noTextEdit="1"/>
          </p:cNvSpPr>
          <p:nvPr/>
        </p:nvSpPr>
        <p:spPr bwMode="auto">
          <a:xfrm>
            <a:off x="6323013" y="3140075"/>
            <a:ext cx="576262" cy="4873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Monotype Corsiva"/>
                <a:hlinkClick r:id="rId15" action="ppaction://hlinksldjump"/>
              </a:rPr>
              <a:t>17</a:t>
            </a:r>
            <a:endParaRPr lang="ru-RU" sz="3600" b="1" i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00"/>
              </a:solidFill>
              <a:effectLst>
                <a:outerShdw dist="35921" dir="2700000" algn="ctr" rotWithShape="0">
                  <a:srgbClr val="808080">
                    <a:alpha val="79999"/>
                  </a:srgbClr>
                </a:outerShdw>
              </a:effectLst>
              <a:latin typeface="Monotype Corsiva"/>
            </a:endParaRPr>
          </a:p>
        </p:txBody>
      </p:sp>
      <p:sp>
        <p:nvSpPr>
          <p:cNvPr id="198739" name="AutoShape 82"/>
          <p:cNvSpPr>
            <a:spLocks noChangeArrowheads="1"/>
          </p:cNvSpPr>
          <p:nvPr/>
        </p:nvSpPr>
        <p:spPr bwMode="auto">
          <a:xfrm>
            <a:off x="7334250" y="5535613"/>
            <a:ext cx="1295400" cy="79216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98740" name="WordArt 83"/>
          <p:cNvSpPr>
            <a:spLocks noChangeArrowheads="1" noChangeShapeType="1" noTextEdit="1"/>
          </p:cNvSpPr>
          <p:nvPr/>
        </p:nvSpPr>
        <p:spPr bwMode="auto">
          <a:xfrm>
            <a:off x="7694613" y="5680075"/>
            <a:ext cx="576262" cy="4873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Monotype Corsiva"/>
                <a:hlinkClick r:id="rId16" action="ppaction://hlinksldjump"/>
              </a:rPr>
              <a:t>36</a:t>
            </a:r>
            <a:endParaRPr lang="ru-RU" sz="3600" b="1" i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00"/>
              </a:solidFill>
              <a:effectLst>
                <a:outerShdw dist="35921" dir="2700000" algn="ctr" rotWithShape="0">
                  <a:srgbClr val="808080">
                    <a:alpha val="79999"/>
                  </a:srgbClr>
                </a:outerShdw>
              </a:effectLst>
              <a:latin typeface="Monotype Corsiva"/>
            </a:endParaRPr>
          </a:p>
        </p:txBody>
      </p:sp>
      <p:sp>
        <p:nvSpPr>
          <p:cNvPr id="198741" name="AutoShape 84"/>
          <p:cNvSpPr>
            <a:spLocks noChangeArrowheads="1"/>
          </p:cNvSpPr>
          <p:nvPr/>
        </p:nvSpPr>
        <p:spPr bwMode="auto">
          <a:xfrm>
            <a:off x="7359650" y="4697413"/>
            <a:ext cx="1295400" cy="79216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98742" name="WordArt 85"/>
          <p:cNvSpPr>
            <a:spLocks noChangeArrowheads="1" noChangeShapeType="1" noTextEdit="1"/>
          </p:cNvSpPr>
          <p:nvPr/>
        </p:nvSpPr>
        <p:spPr bwMode="auto">
          <a:xfrm>
            <a:off x="7720013" y="4841875"/>
            <a:ext cx="576262" cy="4873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Monotype Corsiva"/>
                <a:hlinkClick r:id="rId17" action="ppaction://hlinksldjump"/>
              </a:rPr>
              <a:t>30</a:t>
            </a:r>
            <a:endParaRPr lang="ru-RU" sz="3600" b="1" i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00"/>
              </a:solidFill>
              <a:effectLst>
                <a:outerShdw dist="35921" dir="2700000" algn="ctr" rotWithShape="0">
                  <a:srgbClr val="808080">
                    <a:alpha val="79999"/>
                  </a:srgbClr>
                </a:outerShdw>
              </a:effectLst>
              <a:latin typeface="Monotype Corsiva"/>
            </a:endParaRPr>
          </a:p>
        </p:txBody>
      </p:sp>
      <p:sp>
        <p:nvSpPr>
          <p:cNvPr id="198743" name="AutoShape 86"/>
          <p:cNvSpPr>
            <a:spLocks noChangeArrowheads="1"/>
          </p:cNvSpPr>
          <p:nvPr/>
        </p:nvSpPr>
        <p:spPr bwMode="auto">
          <a:xfrm>
            <a:off x="7321550" y="3846513"/>
            <a:ext cx="1295400" cy="79216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98744" name="WordArt 87"/>
          <p:cNvSpPr>
            <a:spLocks noChangeArrowheads="1" noChangeShapeType="1" noTextEdit="1"/>
          </p:cNvSpPr>
          <p:nvPr/>
        </p:nvSpPr>
        <p:spPr bwMode="auto">
          <a:xfrm>
            <a:off x="7681913" y="3990975"/>
            <a:ext cx="576262" cy="4873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Monotype Corsiva"/>
                <a:hlinkClick r:id="rId18" action="ppaction://hlinksldjump"/>
              </a:rPr>
              <a:t>24</a:t>
            </a:r>
            <a:endParaRPr lang="ru-RU" sz="3600" b="1" i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00"/>
              </a:solidFill>
              <a:effectLst>
                <a:outerShdw dist="35921" dir="2700000" algn="ctr" rotWithShape="0">
                  <a:srgbClr val="808080">
                    <a:alpha val="79999"/>
                  </a:srgbClr>
                </a:outerShdw>
              </a:effectLst>
              <a:latin typeface="Monotype Corsiva"/>
            </a:endParaRPr>
          </a:p>
        </p:txBody>
      </p:sp>
      <p:sp>
        <p:nvSpPr>
          <p:cNvPr id="198745" name="AutoShape 88"/>
          <p:cNvSpPr>
            <a:spLocks noChangeArrowheads="1"/>
          </p:cNvSpPr>
          <p:nvPr/>
        </p:nvSpPr>
        <p:spPr bwMode="auto">
          <a:xfrm>
            <a:off x="7334250" y="2957513"/>
            <a:ext cx="1295400" cy="79216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98746" name="WordArt 89"/>
          <p:cNvSpPr>
            <a:spLocks noChangeArrowheads="1" noChangeShapeType="1" noTextEdit="1"/>
          </p:cNvSpPr>
          <p:nvPr/>
        </p:nvSpPr>
        <p:spPr bwMode="auto">
          <a:xfrm>
            <a:off x="7694613" y="3101975"/>
            <a:ext cx="576262" cy="4873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Monotype Corsiva"/>
                <a:hlinkClick r:id="rId19" action="ppaction://hlinksldjump"/>
              </a:rPr>
              <a:t>18</a:t>
            </a:r>
            <a:endParaRPr lang="ru-RU" sz="3600" b="1" i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00"/>
              </a:solidFill>
              <a:effectLst>
                <a:outerShdw dist="35921" dir="2700000" algn="ctr" rotWithShape="0">
                  <a:srgbClr val="808080">
                    <a:alpha val="79999"/>
                  </a:srgbClr>
                </a:outerShdw>
              </a:effectLst>
              <a:latin typeface="Monotype Corsiva"/>
            </a:endParaRPr>
          </a:p>
        </p:txBody>
      </p:sp>
      <p:sp>
        <p:nvSpPr>
          <p:cNvPr id="198747" name="AutoShape 90"/>
          <p:cNvSpPr>
            <a:spLocks noChangeArrowheads="1"/>
          </p:cNvSpPr>
          <p:nvPr/>
        </p:nvSpPr>
        <p:spPr bwMode="auto">
          <a:xfrm>
            <a:off x="3257550" y="3846513"/>
            <a:ext cx="1295400" cy="79216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98748" name="WordArt 91"/>
          <p:cNvSpPr>
            <a:spLocks noChangeArrowheads="1" noChangeShapeType="1" noTextEdit="1"/>
          </p:cNvSpPr>
          <p:nvPr/>
        </p:nvSpPr>
        <p:spPr bwMode="auto">
          <a:xfrm>
            <a:off x="3617913" y="3990975"/>
            <a:ext cx="576262" cy="4873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Monotype Corsiva"/>
                <a:hlinkClick r:id="rId20" action="ppaction://hlinksldjump"/>
              </a:rPr>
              <a:t>21</a:t>
            </a:r>
            <a:endParaRPr lang="ru-RU" sz="3600" b="1" i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00"/>
              </a:solidFill>
              <a:effectLst>
                <a:outerShdw dist="35921" dir="2700000" algn="ctr" rotWithShape="0">
                  <a:srgbClr val="808080">
                    <a:alpha val="79999"/>
                  </a:srgbClr>
                </a:outerShdw>
              </a:effectLst>
              <a:latin typeface="Monotype Corsiva"/>
            </a:endParaRPr>
          </a:p>
        </p:txBody>
      </p:sp>
      <p:sp>
        <p:nvSpPr>
          <p:cNvPr id="198749" name="AutoShape 92"/>
          <p:cNvSpPr>
            <a:spLocks noChangeArrowheads="1"/>
          </p:cNvSpPr>
          <p:nvPr/>
        </p:nvSpPr>
        <p:spPr bwMode="auto">
          <a:xfrm>
            <a:off x="3282950" y="2995613"/>
            <a:ext cx="1295400" cy="79216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98750" name="WordArt 93">
            <a:hlinkClick r:id="rId21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3643313" y="3140075"/>
            <a:ext cx="576262" cy="4873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Monotype Corsiva"/>
                <a:hlinkClick r:id="rId21" action="ppaction://hlinksldjump"/>
              </a:rPr>
              <a:t>15</a:t>
            </a:r>
            <a:endParaRPr lang="ru-RU" sz="3600" b="1" i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00"/>
              </a:solidFill>
              <a:effectLst>
                <a:outerShdw dist="35921" dir="2700000" algn="ctr" rotWithShape="0">
                  <a:srgbClr val="808080">
                    <a:alpha val="79999"/>
                  </a:srgbClr>
                </a:outerShdw>
              </a:effectLst>
              <a:latin typeface="Monotype Corsiva"/>
            </a:endParaRPr>
          </a:p>
        </p:txBody>
      </p:sp>
      <p:sp>
        <p:nvSpPr>
          <p:cNvPr id="198751" name="AutoShape 94"/>
          <p:cNvSpPr>
            <a:spLocks noChangeArrowheads="1"/>
          </p:cNvSpPr>
          <p:nvPr/>
        </p:nvSpPr>
        <p:spPr bwMode="auto">
          <a:xfrm>
            <a:off x="4616450" y="5586413"/>
            <a:ext cx="1295400" cy="79216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98752" name="WordArt 95"/>
          <p:cNvSpPr>
            <a:spLocks noChangeArrowheads="1" noChangeShapeType="1" noTextEdit="1"/>
          </p:cNvSpPr>
          <p:nvPr/>
        </p:nvSpPr>
        <p:spPr bwMode="auto">
          <a:xfrm>
            <a:off x="4976813" y="5730875"/>
            <a:ext cx="576262" cy="4873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Monotype Corsiva"/>
                <a:hlinkClick r:id="rId22" action="ppaction://hlinksldjump"/>
              </a:rPr>
              <a:t>34</a:t>
            </a:r>
            <a:endParaRPr lang="ru-RU" sz="3600" b="1" i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00"/>
              </a:solidFill>
              <a:effectLst>
                <a:outerShdw dist="35921" dir="2700000" algn="ctr" rotWithShape="0">
                  <a:srgbClr val="808080">
                    <a:alpha val="79999"/>
                  </a:srgbClr>
                </a:outerShdw>
              </a:effectLst>
              <a:latin typeface="Monotype Corsiva"/>
            </a:endParaRPr>
          </a:p>
        </p:txBody>
      </p:sp>
      <p:sp>
        <p:nvSpPr>
          <p:cNvPr id="198753" name="AutoShape 96"/>
          <p:cNvSpPr>
            <a:spLocks noChangeArrowheads="1"/>
          </p:cNvSpPr>
          <p:nvPr/>
        </p:nvSpPr>
        <p:spPr bwMode="auto">
          <a:xfrm>
            <a:off x="4591050" y="4760913"/>
            <a:ext cx="1295400" cy="79216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98754" name="WordArt 97"/>
          <p:cNvSpPr>
            <a:spLocks noChangeArrowheads="1" noChangeShapeType="1" noTextEdit="1"/>
          </p:cNvSpPr>
          <p:nvPr/>
        </p:nvSpPr>
        <p:spPr bwMode="auto">
          <a:xfrm>
            <a:off x="4951413" y="4905375"/>
            <a:ext cx="576262" cy="4873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Monotype Corsiva"/>
                <a:hlinkClick r:id="rId23" action="ppaction://hlinksldjump"/>
              </a:rPr>
              <a:t>28</a:t>
            </a:r>
            <a:endParaRPr lang="ru-RU" sz="3600" b="1" i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00"/>
              </a:solidFill>
              <a:effectLst>
                <a:outerShdw dist="35921" dir="2700000" algn="ctr" rotWithShape="0">
                  <a:srgbClr val="808080">
                    <a:alpha val="79999"/>
                  </a:srgbClr>
                </a:outerShdw>
              </a:effectLst>
              <a:latin typeface="Monotype Corsiva"/>
            </a:endParaRPr>
          </a:p>
        </p:txBody>
      </p:sp>
      <p:sp>
        <p:nvSpPr>
          <p:cNvPr id="198755" name="AutoShape 98"/>
          <p:cNvSpPr>
            <a:spLocks noChangeArrowheads="1"/>
          </p:cNvSpPr>
          <p:nvPr/>
        </p:nvSpPr>
        <p:spPr bwMode="auto">
          <a:xfrm>
            <a:off x="4603750" y="3859213"/>
            <a:ext cx="1295400" cy="79216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98756" name="WordArt 99"/>
          <p:cNvSpPr>
            <a:spLocks noChangeArrowheads="1" noChangeShapeType="1" noTextEdit="1"/>
          </p:cNvSpPr>
          <p:nvPr/>
        </p:nvSpPr>
        <p:spPr bwMode="auto">
          <a:xfrm>
            <a:off x="4964113" y="4003675"/>
            <a:ext cx="576262" cy="4873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Monotype Corsiva"/>
                <a:hlinkClick r:id="rId24" action="ppaction://hlinksldjump"/>
              </a:rPr>
              <a:t>22</a:t>
            </a:r>
            <a:endParaRPr lang="ru-RU" sz="3600" b="1" i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00"/>
              </a:solidFill>
              <a:effectLst>
                <a:outerShdw dist="35921" dir="2700000" algn="ctr" rotWithShape="0">
                  <a:srgbClr val="808080">
                    <a:alpha val="79999"/>
                  </a:srgbClr>
                </a:outerShdw>
              </a:effectLst>
              <a:latin typeface="Monotype Corsiva"/>
            </a:endParaRPr>
          </a:p>
        </p:txBody>
      </p:sp>
      <p:sp>
        <p:nvSpPr>
          <p:cNvPr id="198757" name="AutoShape 100"/>
          <p:cNvSpPr>
            <a:spLocks noChangeArrowheads="1"/>
          </p:cNvSpPr>
          <p:nvPr/>
        </p:nvSpPr>
        <p:spPr bwMode="auto">
          <a:xfrm>
            <a:off x="4629150" y="2995613"/>
            <a:ext cx="1295400" cy="79216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98758" name="WordArt 101"/>
          <p:cNvSpPr>
            <a:spLocks noChangeArrowheads="1" noChangeShapeType="1" noTextEdit="1"/>
          </p:cNvSpPr>
          <p:nvPr/>
        </p:nvSpPr>
        <p:spPr bwMode="auto">
          <a:xfrm>
            <a:off x="4989513" y="3140075"/>
            <a:ext cx="576262" cy="4873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Monotype Corsiva"/>
                <a:hlinkClick r:id="rId25" action="ppaction://hlinksldjump"/>
              </a:rPr>
              <a:t>16</a:t>
            </a:r>
            <a:endParaRPr lang="ru-RU" sz="3600" b="1" i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00"/>
              </a:solidFill>
              <a:effectLst>
                <a:outerShdw dist="35921" dir="2700000" algn="ctr" rotWithShape="0">
                  <a:srgbClr val="808080">
                    <a:alpha val="79999"/>
                  </a:srgbClr>
                </a:outerShdw>
              </a:effectLst>
              <a:latin typeface="Monotype Corsiva"/>
            </a:endParaRPr>
          </a:p>
        </p:txBody>
      </p:sp>
      <p:sp>
        <p:nvSpPr>
          <p:cNvPr id="198759" name="AutoShape 102"/>
          <p:cNvSpPr>
            <a:spLocks noChangeArrowheads="1"/>
          </p:cNvSpPr>
          <p:nvPr/>
        </p:nvSpPr>
        <p:spPr bwMode="auto">
          <a:xfrm>
            <a:off x="565150" y="2119313"/>
            <a:ext cx="1295400" cy="79216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98760" name="WordArt 103"/>
          <p:cNvSpPr>
            <a:spLocks noChangeArrowheads="1" noChangeShapeType="1" noTextEdit="1"/>
          </p:cNvSpPr>
          <p:nvPr/>
        </p:nvSpPr>
        <p:spPr bwMode="auto">
          <a:xfrm>
            <a:off x="925513" y="2263775"/>
            <a:ext cx="576262" cy="4873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Monotype Corsiva"/>
                <a:hlinkClick r:id="rId26" action="ppaction://hlinksldjump"/>
              </a:rPr>
              <a:t>7</a:t>
            </a:r>
            <a:endParaRPr lang="ru-RU" sz="3600" b="1" i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00"/>
              </a:solidFill>
              <a:effectLst>
                <a:outerShdw dist="35921" dir="2700000" algn="ctr" rotWithShape="0">
                  <a:srgbClr val="808080">
                    <a:alpha val="79999"/>
                  </a:srgbClr>
                </a:outerShdw>
              </a:effectLst>
              <a:latin typeface="Monotype Corsiva"/>
            </a:endParaRPr>
          </a:p>
        </p:txBody>
      </p:sp>
      <p:sp>
        <p:nvSpPr>
          <p:cNvPr id="198761" name="AutoShape 104"/>
          <p:cNvSpPr>
            <a:spLocks noChangeArrowheads="1"/>
          </p:cNvSpPr>
          <p:nvPr/>
        </p:nvSpPr>
        <p:spPr bwMode="auto">
          <a:xfrm>
            <a:off x="1924050" y="2132013"/>
            <a:ext cx="1295400" cy="79216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98762" name="WordArt 105"/>
          <p:cNvSpPr>
            <a:spLocks noChangeArrowheads="1" noChangeShapeType="1" noTextEdit="1"/>
          </p:cNvSpPr>
          <p:nvPr/>
        </p:nvSpPr>
        <p:spPr bwMode="auto">
          <a:xfrm>
            <a:off x="2284413" y="2276475"/>
            <a:ext cx="576262" cy="4873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Monotype Corsiva"/>
                <a:hlinkClick r:id="rId27" action="ppaction://hlinksldjump"/>
              </a:rPr>
              <a:t>8</a:t>
            </a:r>
            <a:endParaRPr lang="ru-RU" sz="3600" b="1" i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00"/>
              </a:solidFill>
              <a:effectLst>
                <a:outerShdw dist="35921" dir="2700000" algn="ctr" rotWithShape="0">
                  <a:srgbClr val="808080">
                    <a:alpha val="79999"/>
                  </a:srgbClr>
                </a:outerShdw>
              </a:effectLst>
              <a:latin typeface="Monotype Corsiva"/>
            </a:endParaRPr>
          </a:p>
        </p:txBody>
      </p:sp>
      <p:sp>
        <p:nvSpPr>
          <p:cNvPr id="198763" name="AutoShape 106"/>
          <p:cNvSpPr>
            <a:spLocks noChangeArrowheads="1"/>
          </p:cNvSpPr>
          <p:nvPr/>
        </p:nvSpPr>
        <p:spPr bwMode="auto">
          <a:xfrm>
            <a:off x="552450" y="3008313"/>
            <a:ext cx="1295400" cy="79216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98764" name="WordArt 107"/>
          <p:cNvSpPr>
            <a:spLocks noChangeArrowheads="1" noChangeShapeType="1" noTextEdit="1"/>
          </p:cNvSpPr>
          <p:nvPr/>
        </p:nvSpPr>
        <p:spPr bwMode="auto">
          <a:xfrm>
            <a:off x="912813" y="3152775"/>
            <a:ext cx="576262" cy="4873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Monotype Corsiva"/>
                <a:hlinkClick r:id="rId28" action="ppaction://hlinksldjump"/>
              </a:rPr>
              <a:t>13</a:t>
            </a:r>
            <a:endParaRPr lang="ru-RU" sz="3600" b="1" i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00"/>
              </a:solidFill>
              <a:effectLst>
                <a:outerShdw dist="35921" dir="2700000" algn="ctr" rotWithShape="0">
                  <a:srgbClr val="808080">
                    <a:alpha val="79999"/>
                  </a:srgbClr>
                </a:outerShdw>
              </a:effectLst>
              <a:latin typeface="Monotype Corsiva"/>
            </a:endParaRPr>
          </a:p>
        </p:txBody>
      </p:sp>
      <p:sp>
        <p:nvSpPr>
          <p:cNvPr id="198765" name="AutoShape 108"/>
          <p:cNvSpPr>
            <a:spLocks noChangeArrowheads="1"/>
          </p:cNvSpPr>
          <p:nvPr/>
        </p:nvSpPr>
        <p:spPr bwMode="auto">
          <a:xfrm>
            <a:off x="1911350" y="2957513"/>
            <a:ext cx="1295400" cy="79216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98766" name="WordArt 109"/>
          <p:cNvSpPr>
            <a:spLocks noChangeArrowheads="1" noChangeShapeType="1" noTextEdit="1"/>
          </p:cNvSpPr>
          <p:nvPr/>
        </p:nvSpPr>
        <p:spPr bwMode="auto">
          <a:xfrm>
            <a:off x="2285983" y="3101975"/>
            <a:ext cx="561991" cy="4873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Monotype Corsiva"/>
                <a:hlinkClick r:id="rId29" action="ppaction://hlinksldjump"/>
              </a:rPr>
              <a:t>14</a:t>
            </a:r>
            <a:endParaRPr lang="ru-RU" sz="3600" b="1" i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00"/>
              </a:solidFill>
              <a:effectLst>
                <a:outerShdw dist="35921" dir="2700000" algn="ctr" rotWithShape="0">
                  <a:srgbClr val="808080">
                    <a:alpha val="79999"/>
                  </a:srgbClr>
                </a:outerShdw>
              </a:effectLst>
              <a:latin typeface="Monotype Corsiva"/>
            </a:endParaRPr>
          </a:p>
        </p:txBody>
      </p:sp>
      <p:sp>
        <p:nvSpPr>
          <p:cNvPr id="198767" name="AutoShape 110"/>
          <p:cNvSpPr>
            <a:spLocks noChangeArrowheads="1"/>
          </p:cNvSpPr>
          <p:nvPr/>
        </p:nvSpPr>
        <p:spPr bwMode="auto">
          <a:xfrm>
            <a:off x="552450" y="3833813"/>
            <a:ext cx="1295400" cy="79216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98768" name="WordArt 111"/>
          <p:cNvSpPr>
            <a:spLocks noChangeArrowheads="1" noChangeShapeType="1" noTextEdit="1"/>
          </p:cNvSpPr>
          <p:nvPr/>
        </p:nvSpPr>
        <p:spPr bwMode="auto">
          <a:xfrm>
            <a:off x="912813" y="3978275"/>
            <a:ext cx="576262" cy="4873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Monotype Corsiva"/>
                <a:hlinkClick r:id="rId30" action="ppaction://hlinksldjump"/>
              </a:rPr>
              <a:t>19</a:t>
            </a:r>
            <a:endParaRPr lang="ru-RU" sz="3600" b="1" i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00"/>
              </a:solidFill>
              <a:effectLst>
                <a:outerShdw dist="35921" dir="2700000" algn="ctr" rotWithShape="0">
                  <a:srgbClr val="808080">
                    <a:alpha val="79999"/>
                  </a:srgbClr>
                </a:outerShdw>
              </a:effectLst>
              <a:latin typeface="Monotype Corsiva"/>
            </a:endParaRPr>
          </a:p>
        </p:txBody>
      </p:sp>
      <p:sp>
        <p:nvSpPr>
          <p:cNvPr id="198769" name="AutoShape 112"/>
          <p:cNvSpPr>
            <a:spLocks noChangeArrowheads="1"/>
          </p:cNvSpPr>
          <p:nvPr/>
        </p:nvSpPr>
        <p:spPr bwMode="auto">
          <a:xfrm>
            <a:off x="1936750" y="3821113"/>
            <a:ext cx="1295400" cy="79216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98770" name="WordArt 113"/>
          <p:cNvSpPr>
            <a:spLocks noChangeArrowheads="1" noChangeShapeType="1" noTextEdit="1"/>
          </p:cNvSpPr>
          <p:nvPr/>
        </p:nvSpPr>
        <p:spPr bwMode="auto">
          <a:xfrm>
            <a:off x="2297113" y="3965575"/>
            <a:ext cx="576262" cy="4873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Monotype Corsiva"/>
                <a:hlinkClick r:id="rId31" action="ppaction://hlinksldjump"/>
              </a:rPr>
              <a:t>20</a:t>
            </a:r>
            <a:endParaRPr lang="ru-RU" sz="3600" b="1" i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00"/>
              </a:solidFill>
              <a:effectLst>
                <a:outerShdw dist="35921" dir="2700000" algn="ctr" rotWithShape="0">
                  <a:srgbClr val="808080">
                    <a:alpha val="79999"/>
                  </a:srgbClr>
                </a:outerShdw>
              </a:effectLst>
              <a:latin typeface="Monotype Corsiva"/>
            </a:endParaRPr>
          </a:p>
        </p:txBody>
      </p:sp>
      <p:sp>
        <p:nvSpPr>
          <p:cNvPr id="198771" name="AutoShape 114"/>
          <p:cNvSpPr>
            <a:spLocks noChangeArrowheads="1"/>
          </p:cNvSpPr>
          <p:nvPr/>
        </p:nvSpPr>
        <p:spPr bwMode="auto">
          <a:xfrm>
            <a:off x="527050" y="4672013"/>
            <a:ext cx="1295400" cy="79216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98772" name="WordArt 115"/>
          <p:cNvSpPr>
            <a:spLocks noChangeArrowheads="1" noChangeShapeType="1" noTextEdit="1"/>
          </p:cNvSpPr>
          <p:nvPr/>
        </p:nvSpPr>
        <p:spPr bwMode="auto">
          <a:xfrm>
            <a:off x="887413" y="4816475"/>
            <a:ext cx="576262" cy="4873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Monotype Corsiva"/>
                <a:hlinkClick r:id="rId32" action="ppaction://hlinksldjump"/>
              </a:rPr>
              <a:t>25</a:t>
            </a:r>
            <a:endParaRPr lang="ru-RU" sz="3600" b="1" i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00"/>
              </a:solidFill>
              <a:effectLst>
                <a:outerShdw dist="35921" dir="2700000" algn="ctr" rotWithShape="0">
                  <a:srgbClr val="808080">
                    <a:alpha val="79999"/>
                  </a:srgbClr>
                </a:outerShdw>
              </a:effectLst>
              <a:latin typeface="Monotype Corsiva"/>
            </a:endParaRPr>
          </a:p>
        </p:txBody>
      </p:sp>
      <p:sp>
        <p:nvSpPr>
          <p:cNvPr id="198773" name="AutoShape 116"/>
          <p:cNvSpPr>
            <a:spLocks noChangeArrowheads="1"/>
          </p:cNvSpPr>
          <p:nvPr/>
        </p:nvSpPr>
        <p:spPr bwMode="auto">
          <a:xfrm>
            <a:off x="1911350" y="4710113"/>
            <a:ext cx="1295400" cy="79216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98774" name="WordArt 117"/>
          <p:cNvSpPr>
            <a:spLocks noChangeArrowheads="1" noChangeShapeType="1" noTextEdit="1"/>
          </p:cNvSpPr>
          <p:nvPr/>
        </p:nvSpPr>
        <p:spPr bwMode="auto">
          <a:xfrm>
            <a:off x="2271713" y="4854575"/>
            <a:ext cx="576262" cy="4873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Monotype Corsiva"/>
                <a:hlinkClick r:id="rId33" action="ppaction://hlinksldjump"/>
              </a:rPr>
              <a:t>26</a:t>
            </a:r>
            <a:endParaRPr lang="ru-RU" sz="3600" b="1" i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00"/>
              </a:solidFill>
              <a:effectLst>
                <a:outerShdw dist="35921" dir="2700000" algn="ctr" rotWithShape="0">
                  <a:srgbClr val="808080">
                    <a:alpha val="79999"/>
                  </a:srgbClr>
                </a:outerShdw>
              </a:effectLst>
              <a:latin typeface="Monotype Corsiva"/>
            </a:endParaRPr>
          </a:p>
        </p:txBody>
      </p:sp>
      <p:sp>
        <p:nvSpPr>
          <p:cNvPr id="198775" name="AutoShape 118"/>
          <p:cNvSpPr>
            <a:spLocks noChangeArrowheads="1"/>
          </p:cNvSpPr>
          <p:nvPr/>
        </p:nvSpPr>
        <p:spPr bwMode="auto">
          <a:xfrm>
            <a:off x="527050" y="5561013"/>
            <a:ext cx="1295400" cy="79216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98776" name="WordArt 119"/>
          <p:cNvSpPr>
            <a:spLocks noChangeArrowheads="1" noChangeShapeType="1" noTextEdit="1"/>
          </p:cNvSpPr>
          <p:nvPr/>
        </p:nvSpPr>
        <p:spPr bwMode="auto">
          <a:xfrm>
            <a:off x="887413" y="5705475"/>
            <a:ext cx="576262" cy="4873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Monotype Corsiva"/>
                <a:hlinkClick r:id="rId34" action="ppaction://hlinksldjump"/>
              </a:rPr>
              <a:t>31</a:t>
            </a:r>
            <a:endParaRPr lang="ru-RU" sz="3600" b="1" i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00"/>
              </a:solidFill>
              <a:effectLst>
                <a:outerShdw dist="35921" dir="2700000" algn="ctr" rotWithShape="0">
                  <a:srgbClr val="808080">
                    <a:alpha val="79999"/>
                  </a:srgbClr>
                </a:outerShdw>
              </a:effectLst>
              <a:latin typeface="Monotype Corsiva"/>
            </a:endParaRPr>
          </a:p>
        </p:txBody>
      </p:sp>
      <p:sp>
        <p:nvSpPr>
          <p:cNvPr id="198777" name="AutoShape 120"/>
          <p:cNvSpPr>
            <a:spLocks noChangeArrowheads="1"/>
          </p:cNvSpPr>
          <p:nvPr/>
        </p:nvSpPr>
        <p:spPr bwMode="auto">
          <a:xfrm>
            <a:off x="3244850" y="4748213"/>
            <a:ext cx="1295400" cy="79216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98778" name="WordArt 121"/>
          <p:cNvSpPr>
            <a:spLocks noChangeArrowheads="1" noChangeShapeType="1" noTextEdit="1"/>
          </p:cNvSpPr>
          <p:nvPr/>
        </p:nvSpPr>
        <p:spPr bwMode="auto">
          <a:xfrm>
            <a:off x="3605213" y="4892675"/>
            <a:ext cx="576262" cy="4873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Monotype Corsiva"/>
                <a:hlinkClick r:id="rId35" action="ppaction://hlinksldjump"/>
              </a:rPr>
              <a:t>27</a:t>
            </a:r>
            <a:endParaRPr lang="ru-RU" sz="3600" b="1" i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00"/>
              </a:solidFill>
              <a:effectLst>
                <a:outerShdw dist="35921" dir="2700000" algn="ctr" rotWithShape="0">
                  <a:srgbClr val="808080">
                    <a:alpha val="79999"/>
                  </a:srgbClr>
                </a:outerShdw>
              </a:effectLst>
              <a:latin typeface="Monotype Corsiva"/>
            </a:endParaRPr>
          </a:p>
        </p:txBody>
      </p:sp>
      <p:sp>
        <p:nvSpPr>
          <p:cNvPr id="198779" name="AutoShape 122"/>
          <p:cNvSpPr>
            <a:spLocks noChangeArrowheads="1"/>
          </p:cNvSpPr>
          <p:nvPr/>
        </p:nvSpPr>
        <p:spPr bwMode="auto">
          <a:xfrm>
            <a:off x="1936750" y="5561013"/>
            <a:ext cx="1295400" cy="79216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98780" name="WordArt 123"/>
          <p:cNvSpPr>
            <a:spLocks noChangeArrowheads="1" noChangeShapeType="1" noTextEdit="1"/>
          </p:cNvSpPr>
          <p:nvPr/>
        </p:nvSpPr>
        <p:spPr bwMode="auto">
          <a:xfrm>
            <a:off x="2297113" y="5705475"/>
            <a:ext cx="576262" cy="4873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Monotype Corsiva"/>
                <a:hlinkClick r:id="rId36" action="ppaction://hlinksldjump"/>
              </a:rPr>
              <a:t>32</a:t>
            </a:r>
            <a:endParaRPr lang="ru-RU" sz="3600" b="1" i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00"/>
              </a:solidFill>
              <a:effectLst>
                <a:outerShdw dist="35921" dir="2700000" algn="ctr" rotWithShape="0">
                  <a:srgbClr val="808080">
                    <a:alpha val="79999"/>
                  </a:srgbClr>
                </a:outerShdw>
              </a:effectLst>
              <a:latin typeface="Monotype Corsiva"/>
            </a:endParaRPr>
          </a:p>
        </p:txBody>
      </p:sp>
      <p:sp>
        <p:nvSpPr>
          <p:cNvPr id="198781" name="AutoShape 124"/>
          <p:cNvSpPr>
            <a:spLocks noChangeArrowheads="1"/>
          </p:cNvSpPr>
          <p:nvPr/>
        </p:nvSpPr>
        <p:spPr bwMode="auto">
          <a:xfrm>
            <a:off x="3270250" y="5573713"/>
            <a:ext cx="1295400" cy="79216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98782" name="WordArt 125"/>
          <p:cNvSpPr>
            <a:spLocks noChangeArrowheads="1" noChangeShapeType="1" noTextEdit="1"/>
          </p:cNvSpPr>
          <p:nvPr/>
        </p:nvSpPr>
        <p:spPr bwMode="auto">
          <a:xfrm>
            <a:off x="3630613" y="5718175"/>
            <a:ext cx="576262" cy="4873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Monotype Corsiva"/>
                <a:hlinkClick r:id="rId37" action="ppaction://hlinksldjump"/>
              </a:rPr>
              <a:t>33</a:t>
            </a:r>
            <a:endParaRPr lang="ru-RU" sz="3600" b="1" i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00"/>
              </a:solidFill>
              <a:effectLst>
                <a:outerShdw dist="35921" dir="2700000" algn="ctr" rotWithShape="0">
                  <a:srgbClr val="808080">
                    <a:alpha val="79999"/>
                  </a:srgbClr>
                </a:outerShdw>
              </a:effectLst>
              <a:latin typeface="Monotype Corsiv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682" name="Нижний колонтитул 3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www.themegallery.com</a:t>
            </a:r>
          </a:p>
        </p:txBody>
      </p:sp>
      <p:sp>
        <p:nvSpPr>
          <p:cNvPr id="199683" name="Rectangle 4"/>
          <p:cNvSpPr>
            <a:spLocks noChangeArrowheads="1"/>
          </p:cNvSpPr>
          <p:nvPr/>
        </p:nvSpPr>
        <p:spPr bwMode="auto">
          <a:xfrm>
            <a:off x="5795963" y="6165850"/>
            <a:ext cx="3348037" cy="692150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aphicFrame>
        <p:nvGraphicFramePr>
          <p:cNvPr id="278584" name="Group 56"/>
          <p:cNvGraphicFramePr>
            <a:graphicFrameLocks noGrp="1"/>
          </p:cNvGraphicFramePr>
          <p:nvPr>
            <p:ph/>
          </p:nvPr>
        </p:nvGraphicFramePr>
        <p:xfrm>
          <a:off x="3589338" y="2924175"/>
          <a:ext cx="5554662" cy="3403600"/>
        </p:xfrm>
        <a:graphic>
          <a:graphicData uri="http://schemas.openxmlformats.org/drawingml/2006/table">
            <a:tbl>
              <a:tblPr/>
              <a:tblGrid>
                <a:gridCol w="925512"/>
                <a:gridCol w="925513"/>
                <a:gridCol w="927100"/>
                <a:gridCol w="925512"/>
                <a:gridCol w="925513"/>
                <a:gridCol w="925512"/>
              </a:tblGrid>
              <a:tr h="5683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51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83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83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51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83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78586" name="AutoShape 58"/>
          <p:cNvSpPr>
            <a:spLocks noChangeArrowheads="1"/>
          </p:cNvSpPr>
          <p:nvPr/>
        </p:nvSpPr>
        <p:spPr bwMode="auto">
          <a:xfrm>
            <a:off x="3708400" y="2997200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</a:t>
            </a:r>
          </a:p>
        </p:txBody>
      </p:sp>
      <p:sp>
        <p:nvSpPr>
          <p:cNvPr id="199736" name="AutoShape 75"/>
          <p:cNvSpPr>
            <a:spLocks noChangeArrowheads="1"/>
          </p:cNvSpPr>
          <p:nvPr/>
        </p:nvSpPr>
        <p:spPr bwMode="auto">
          <a:xfrm>
            <a:off x="4591050" y="299561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</a:t>
            </a:r>
          </a:p>
        </p:txBody>
      </p:sp>
      <p:sp>
        <p:nvSpPr>
          <p:cNvPr id="199737" name="AutoShape 76"/>
          <p:cNvSpPr>
            <a:spLocks noChangeArrowheads="1"/>
          </p:cNvSpPr>
          <p:nvPr/>
        </p:nvSpPr>
        <p:spPr bwMode="auto">
          <a:xfrm>
            <a:off x="5505450" y="2979738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</a:t>
            </a:r>
          </a:p>
        </p:txBody>
      </p:sp>
      <p:sp>
        <p:nvSpPr>
          <p:cNvPr id="199738" name="AutoShape 77"/>
          <p:cNvSpPr>
            <a:spLocks noChangeArrowheads="1"/>
          </p:cNvSpPr>
          <p:nvPr/>
        </p:nvSpPr>
        <p:spPr bwMode="auto">
          <a:xfrm>
            <a:off x="6432550" y="3025775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4</a:t>
            </a:r>
          </a:p>
        </p:txBody>
      </p:sp>
      <p:sp>
        <p:nvSpPr>
          <p:cNvPr id="199739" name="AutoShape 78"/>
          <p:cNvSpPr>
            <a:spLocks noChangeArrowheads="1"/>
          </p:cNvSpPr>
          <p:nvPr/>
        </p:nvSpPr>
        <p:spPr bwMode="auto">
          <a:xfrm>
            <a:off x="7392988" y="3008313"/>
            <a:ext cx="719137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5</a:t>
            </a:r>
          </a:p>
        </p:txBody>
      </p:sp>
      <p:sp>
        <p:nvSpPr>
          <p:cNvPr id="199740" name="AutoShape 79"/>
          <p:cNvSpPr>
            <a:spLocks noChangeArrowheads="1"/>
          </p:cNvSpPr>
          <p:nvPr/>
        </p:nvSpPr>
        <p:spPr bwMode="auto">
          <a:xfrm>
            <a:off x="8321675" y="2992438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6</a:t>
            </a:r>
          </a:p>
        </p:txBody>
      </p:sp>
      <p:sp>
        <p:nvSpPr>
          <p:cNvPr id="199741" name="AutoShape 81"/>
          <p:cNvSpPr>
            <a:spLocks noChangeArrowheads="1"/>
          </p:cNvSpPr>
          <p:nvPr/>
        </p:nvSpPr>
        <p:spPr bwMode="auto">
          <a:xfrm>
            <a:off x="6450013" y="5786438"/>
            <a:ext cx="719137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34</a:t>
            </a:r>
          </a:p>
        </p:txBody>
      </p:sp>
      <p:sp>
        <p:nvSpPr>
          <p:cNvPr id="199742" name="AutoShape 82"/>
          <p:cNvSpPr>
            <a:spLocks noChangeArrowheads="1"/>
          </p:cNvSpPr>
          <p:nvPr/>
        </p:nvSpPr>
        <p:spPr bwMode="auto">
          <a:xfrm>
            <a:off x="6465888" y="5226050"/>
            <a:ext cx="719137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28</a:t>
            </a:r>
          </a:p>
        </p:txBody>
      </p:sp>
      <p:sp>
        <p:nvSpPr>
          <p:cNvPr id="199743" name="AutoShape 83"/>
          <p:cNvSpPr>
            <a:spLocks noChangeArrowheads="1"/>
          </p:cNvSpPr>
          <p:nvPr/>
        </p:nvSpPr>
        <p:spPr bwMode="auto">
          <a:xfrm>
            <a:off x="6432550" y="4683125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22</a:t>
            </a:r>
          </a:p>
        </p:txBody>
      </p:sp>
      <p:sp>
        <p:nvSpPr>
          <p:cNvPr id="199744" name="AutoShape 84"/>
          <p:cNvSpPr>
            <a:spLocks noChangeArrowheads="1"/>
          </p:cNvSpPr>
          <p:nvPr/>
        </p:nvSpPr>
        <p:spPr bwMode="auto">
          <a:xfrm>
            <a:off x="7378700" y="5813425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35</a:t>
            </a:r>
          </a:p>
        </p:txBody>
      </p:sp>
      <p:sp>
        <p:nvSpPr>
          <p:cNvPr id="199745" name="AutoShape 85"/>
          <p:cNvSpPr>
            <a:spLocks noChangeArrowheads="1"/>
          </p:cNvSpPr>
          <p:nvPr/>
        </p:nvSpPr>
        <p:spPr bwMode="auto">
          <a:xfrm>
            <a:off x="7345363" y="5238750"/>
            <a:ext cx="719137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29</a:t>
            </a:r>
          </a:p>
        </p:txBody>
      </p:sp>
      <p:sp>
        <p:nvSpPr>
          <p:cNvPr id="199746" name="AutoShape 86"/>
          <p:cNvSpPr>
            <a:spLocks noChangeArrowheads="1"/>
          </p:cNvSpPr>
          <p:nvPr/>
        </p:nvSpPr>
        <p:spPr bwMode="auto">
          <a:xfrm>
            <a:off x="7359650" y="4727575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23</a:t>
            </a:r>
          </a:p>
        </p:txBody>
      </p:sp>
      <p:sp>
        <p:nvSpPr>
          <p:cNvPr id="199747" name="AutoShape 87"/>
          <p:cNvSpPr>
            <a:spLocks noChangeArrowheads="1"/>
          </p:cNvSpPr>
          <p:nvPr/>
        </p:nvSpPr>
        <p:spPr bwMode="auto">
          <a:xfrm>
            <a:off x="6459538" y="4105275"/>
            <a:ext cx="719137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16</a:t>
            </a:r>
          </a:p>
        </p:txBody>
      </p:sp>
      <p:sp>
        <p:nvSpPr>
          <p:cNvPr id="199748" name="AutoShape 88"/>
          <p:cNvSpPr>
            <a:spLocks noChangeArrowheads="1"/>
          </p:cNvSpPr>
          <p:nvPr/>
        </p:nvSpPr>
        <p:spPr bwMode="auto">
          <a:xfrm>
            <a:off x="6459538" y="3608388"/>
            <a:ext cx="719137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10</a:t>
            </a:r>
          </a:p>
        </p:txBody>
      </p:sp>
      <p:sp>
        <p:nvSpPr>
          <p:cNvPr id="199749" name="AutoShape 89"/>
          <p:cNvSpPr>
            <a:spLocks noChangeArrowheads="1"/>
          </p:cNvSpPr>
          <p:nvPr/>
        </p:nvSpPr>
        <p:spPr bwMode="auto">
          <a:xfrm>
            <a:off x="7402513" y="4149725"/>
            <a:ext cx="719137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17</a:t>
            </a:r>
          </a:p>
        </p:txBody>
      </p:sp>
      <p:sp>
        <p:nvSpPr>
          <p:cNvPr id="199750" name="AutoShape 90"/>
          <p:cNvSpPr>
            <a:spLocks noChangeArrowheads="1"/>
          </p:cNvSpPr>
          <p:nvPr/>
        </p:nvSpPr>
        <p:spPr bwMode="auto">
          <a:xfrm>
            <a:off x="7418388" y="3560763"/>
            <a:ext cx="719137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11</a:t>
            </a:r>
          </a:p>
        </p:txBody>
      </p:sp>
      <p:sp>
        <p:nvSpPr>
          <p:cNvPr id="199751" name="AutoShape 91"/>
          <p:cNvSpPr>
            <a:spLocks noChangeArrowheads="1"/>
          </p:cNvSpPr>
          <p:nvPr/>
        </p:nvSpPr>
        <p:spPr bwMode="auto">
          <a:xfrm>
            <a:off x="8331200" y="582136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36</a:t>
            </a:r>
          </a:p>
        </p:txBody>
      </p:sp>
      <p:sp>
        <p:nvSpPr>
          <p:cNvPr id="199752" name="AutoShape 92"/>
          <p:cNvSpPr>
            <a:spLocks noChangeArrowheads="1"/>
          </p:cNvSpPr>
          <p:nvPr/>
        </p:nvSpPr>
        <p:spPr bwMode="auto">
          <a:xfrm>
            <a:off x="8297863" y="5278438"/>
            <a:ext cx="719137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30</a:t>
            </a:r>
          </a:p>
        </p:txBody>
      </p:sp>
      <p:sp>
        <p:nvSpPr>
          <p:cNvPr id="199753" name="AutoShape 93"/>
          <p:cNvSpPr>
            <a:spLocks noChangeArrowheads="1"/>
          </p:cNvSpPr>
          <p:nvPr/>
        </p:nvSpPr>
        <p:spPr bwMode="auto">
          <a:xfrm>
            <a:off x="8343900" y="4749800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24</a:t>
            </a:r>
          </a:p>
        </p:txBody>
      </p:sp>
      <p:sp>
        <p:nvSpPr>
          <p:cNvPr id="199754" name="AutoShape 94"/>
          <p:cNvSpPr>
            <a:spLocks noChangeArrowheads="1"/>
          </p:cNvSpPr>
          <p:nvPr/>
        </p:nvSpPr>
        <p:spPr bwMode="auto">
          <a:xfrm>
            <a:off x="8312150" y="414496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18</a:t>
            </a:r>
          </a:p>
        </p:txBody>
      </p:sp>
      <p:sp>
        <p:nvSpPr>
          <p:cNvPr id="199755" name="AutoShape 95"/>
          <p:cNvSpPr>
            <a:spLocks noChangeArrowheads="1"/>
          </p:cNvSpPr>
          <p:nvPr/>
        </p:nvSpPr>
        <p:spPr bwMode="auto">
          <a:xfrm>
            <a:off x="8312150" y="3584575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12</a:t>
            </a:r>
          </a:p>
        </p:txBody>
      </p:sp>
      <p:sp>
        <p:nvSpPr>
          <p:cNvPr id="199756" name="AutoShape 96"/>
          <p:cNvSpPr>
            <a:spLocks noChangeArrowheads="1"/>
          </p:cNvSpPr>
          <p:nvPr/>
        </p:nvSpPr>
        <p:spPr bwMode="auto">
          <a:xfrm>
            <a:off x="4591050" y="4686300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20</a:t>
            </a:r>
          </a:p>
        </p:txBody>
      </p:sp>
      <p:sp>
        <p:nvSpPr>
          <p:cNvPr id="199757" name="AutoShape 97"/>
          <p:cNvSpPr>
            <a:spLocks noChangeArrowheads="1"/>
          </p:cNvSpPr>
          <p:nvPr/>
        </p:nvSpPr>
        <p:spPr bwMode="auto">
          <a:xfrm>
            <a:off x="5508625" y="357346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9</a:t>
            </a:r>
          </a:p>
        </p:txBody>
      </p:sp>
      <p:sp>
        <p:nvSpPr>
          <p:cNvPr id="199758" name="AutoShape 98"/>
          <p:cNvSpPr>
            <a:spLocks noChangeArrowheads="1"/>
          </p:cNvSpPr>
          <p:nvPr/>
        </p:nvSpPr>
        <p:spPr bwMode="auto">
          <a:xfrm>
            <a:off x="5503863" y="4110038"/>
            <a:ext cx="719137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15</a:t>
            </a:r>
          </a:p>
        </p:txBody>
      </p:sp>
      <p:sp>
        <p:nvSpPr>
          <p:cNvPr id="199759" name="AutoShape 99"/>
          <p:cNvSpPr>
            <a:spLocks noChangeArrowheads="1"/>
          </p:cNvSpPr>
          <p:nvPr/>
        </p:nvSpPr>
        <p:spPr bwMode="auto">
          <a:xfrm>
            <a:off x="5486400" y="469741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21</a:t>
            </a:r>
          </a:p>
        </p:txBody>
      </p:sp>
      <p:sp>
        <p:nvSpPr>
          <p:cNvPr id="199760" name="AutoShape 100"/>
          <p:cNvSpPr>
            <a:spLocks noChangeArrowheads="1"/>
          </p:cNvSpPr>
          <p:nvPr/>
        </p:nvSpPr>
        <p:spPr bwMode="auto">
          <a:xfrm>
            <a:off x="3717925" y="5238750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25</a:t>
            </a:r>
          </a:p>
        </p:txBody>
      </p:sp>
      <p:sp>
        <p:nvSpPr>
          <p:cNvPr id="199761" name="AutoShape 101"/>
          <p:cNvSpPr>
            <a:spLocks noChangeArrowheads="1"/>
          </p:cNvSpPr>
          <p:nvPr/>
        </p:nvSpPr>
        <p:spPr bwMode="auto">
          <a:xfrm>
            <a:off x="4600575" y="526891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26</a:t>
            </a:r>
          </a:p>
        </p:txBody>
      </p:sp>
      <p:sp>
        <p:nvSpPr>
          <p:cNvPr id="199762" name="AutoShape 102"/>
          <p:cNvSpPr>
            <a:spLocks noChangeArrowheads="1"/>
          </p:cNvSpPr>
          <p:nvPr/>
        </p:nvSpPr>
        <p:spPr bwMode="auto">
          <a:xfrm>
            <a:off x="5530850" y="5251450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27</a:t>
            </a:r>
          </a:p>
        </p:txBody>
      </p:sp>
      <p:sp>
        <p:nvSpPr>
          <p:cNvPr id="199763" name="AutoShape 103"/>
          <p:cNvSpPr>
            <a:spLocks noChangeArrowheads="1"/>
          </p:cNvSpPr>
          <p:nvPr/>
        </p:nvSpPr>
        <p:spPr bwMode="auto">
          <a:xfrm>
            <a:off x="3700463" y="5808663"/>
            <a:ext cx="719137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31</a:t>
            </a:r>
          </a:p>
        </p:txBody>
      </p:sp>
      <p:sp>
        <p:nvSpPr>
          <p:cNvPr id="199764" name="AutoShape 104"/>
          <p:cNvSpPr>
            <a:spLocks noChangeArrowheads="1"/>
          </p:cNvSpPr>
          <p:nvPr/>
        </p:nvSpPr>
        <p:spPr bwMode="auto">
          <a:xfrm>
            <a:off x="4645025" y="580866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32</a:t>
            </a:r>
          </a:p>
        </p:txBody>
      </p:sp>
      <p:sp>
        <p:nvSpPr>
          <p:cNvPr id="199765" name="AutoShape 105"/>
          <p:cNvSpPr>
            <a:spLocks noChangeArrowheads="1"/>
          </p:cNvSpPr>
          <p:nvPr/>
        </p:nvSpPr>
        <p:spPr bwMode="auto">
          <a:xfrm>
            <a:off x="5541963" y="5822950"/>
            <a:ext cx="719137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33</a:t>
            </a:r>
          </a:p>
        </p:txBody>
      </p:sp>
      <p:sp>
        <p:nvSpPr>
          <p:cNvPr id="199766" name="AutoShape 106"/>
          <p:cNvSpPr>
            <a:spLocks noChangeArrowheads="1"/>
          </p:cNvSpPr>
          <p:nvPr/>
        </p:nvSpPr>
        <p:spPr bwMode="auto">
          <a:xfrm>
            <a:off x="3708400" y="357346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7</a:t>
            </a:r>
          </a:p>
        </p:txBody>
      </p:sp>
      <p:sp>
        <p:nvSpPr>
          <p:cNvPr id="199767" name="AutoShape 107"/>
          <p:cNvSpPr>
            <a:spLocks noChangeArrowheads="1"/>
          </p:cNvSpPr>
          <p:nvPr/>
        </p:nvSpPr>
        <p:spPr bwMode="auto">
          <a:xfrm>
            <a:off x="4543425" y="352266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8</a:t>
            </a:r>
          </a:p>
        </p:txBody>
      </p:sp>
      <p:sp>
        <p:nvSpPr>
          <p:cNvPr id="199768" name="AutoShape 108"/>
          <p:cNvSpPr>
            <a:spLocks noChangeArrowheads="1"/>
          </p:cNvSpPr>
          <p:nvPr/>
        </p:nvSpPr>
        <p:spPr bwMode="auto">
          <a:xfrm>
            <a:off x="4603750" y="409416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14</a:t>
            </a:r>
          </a:p>
        </p:txBody>
      </p:sp>
      <p:sp>
        <p:nvSpPr>
          <p:cNvPr id="199769" name="AutoShape 109"/>
          <p:cNvSpPr>
            <a:spLocks noChangeArrowheads="1"/>
          </p:cNvSpPr>
          <p:nvPr/>
        </p:nvSpPr>
        <p:spPr bwMode="auto">
          <a:xfrm>
            <a:off x="3735388" y="4140200"/>
            <a:ext cx="719137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13</a:t>
            </a:r>
          </a:p>
        </p:txBody>
      </p:sp>
      <p:sp>
        <p:nvSpPr>
          <p:cNvPr id="199770" name="AutoShape 110"/>
          <p:cNvSpPr>
            <a:spLocks noChangeArrowheads="1"/>
          </p:cNvSpPr>
          <p:nvPr/>
        </p:nvSpPr>
        <p:spPr bwMode="auto">
          <a:xfrm>
            <a:off x="3702050" y="469741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19</a:t>
            </a:r>
          </a:p>
        </p:txBody>
      </p:sp>
      <p:sp>
        <p:nvSpPr>
          <p:cNvPr id="278639" name="Text Box 111"/>
          <p:cNvSpPr txBox="1">
            <a:spLocks noChangeArrowheads="1"/>
          </p:cNvSpPr>
          <p:nvPr/>
        </p:nvSpPr>
        <p:spPr bwMode="auto">
          <a:xfrm>
            <a:off x="395288" y="836613"/>
            <a:ext cx="720090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 b="1" dirty="0" smtClean="0"/>
              <a:t>Время, за которое часовая стрелка делает один полный оборот?</a:t>
            </a:r>
            <a:endParaRPr lang="ru-RU" sz="3200" b="1" dirty="0">
              <a:latin typeface="Georgia" pitchFamily="18" charset="0"/>
            </a:endParaRPr>
          </a:p>
        </p:txBody>
      </p:sp>
      <p:sp>
        <p:nvSpPr>
          <p:cNvPr id="278640" name="Oval 112"/>
          <p:cNvSpPr>
            <a:spLocks noChangeArrowheads="1"/>
          </p:cNvSpPr>
          <p:nvPr/>
        </p:nvSpPr>
        <p:spPr bwMode="auto">
          <a:xfrm>
            <a:off x="395288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78641" name="Oval 113"/>
          <p:cNvSpPr>
            <a:spLocks noChangeArrowheads="1"/>
          </p:cNvSpPr>
          <p:nvPr/>
        </p:nvSpPr>
        <p:spPr bwMode="auto">
          <a:xfrm>
            <a:off x="1042988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78642" name="Oval 114"/>
          <p:cNvSpPr>
            <a:spLocks noChangeArrowheads="1"/>
          </p:cNvSpPr>
          <p:nvPr/>
        </p:nvSpPr>
        <p:spPr bwMode="auto">
          <a:xfrm>
            <a:off x="1763713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78643" name="Oval 115"/>
          <p:cNvSpPr>
            <a:spLocks noChangeArrowheads="1"/>
          </p:cNvSpPr>
          <p:nvPr/>
        </p:nvSpPr>
        <p:spPr bwMode="auto">
          <a:xfrm>
            <a:off x="2411413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78644" name="Oval 116"/>
          <p:cNvSpPr>
            <a:spLocks noChangeArrowheads="1"/>
          </p:cNvSpPr>
          <p:nvPr/>
        </p:nvSpPr>
        <p:spPr bwMode="auto">
          <a:xfrm>
            <a:off x="3132138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78645" name="Oval 117"/>
          <p:cNvSpPr>
            <a:spLocks noChangeArrowheads="1"/>
          </p:cNvSpPr>
          <p:nvPr/>
        </p:nvSpPr>
        <p:spPr bwMode="auto">
          <a:xfrm>
            <a:off x="3851275" y="260350"/>
            <a:ext cx="287338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78646" name="Oval 118"/>
          <p:cNvSpPr>
            <a:spLocks noChangeArrowheads="1"/>
          </p:cNvSpPr>
          <p:nvPr/>
        </p:nvSpPr>
        <p:spPr bwMode="auto">
          <a:xfrm>
            <a:off x="4572000" y="260350"/>
            <a:ext cx="287338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78647" name="Oval 119"/>
          <p:cNvSpPr>
            <a:spLocks noChangeArrowheads="1"/>
          </p:cNvSpPr>
          <p:nvPr/>
        </p:nvSpPr>
        <p:spPr bwMode="auto">
          <a:xfrm>
            <a:off x="5292725" y="260350"/>
            <a:ext cx="287338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78648" name="Oval 120"/>
          <p:cNvSpPr>
            <a:spLocks noChangeArrowheads="1"/>
          </p:cNvSpPr>
          <p:nvPr/>
        </p:nvSpPr>
        <p:spPr bwMode="auto">
          <a:xfrm>
            <a:off x="6011863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78649" name="Oval 121"/>
          <p:cNvSpPr>
            <a:spLocks noChangeArrowheads="1"/>
          </p:cNvSpPr>
          <p:nvPr/>
        </p:nvSpPr>
        <p:spPr bwMode="auto">
          <a:xfrm>
            <a:off x="6659563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99782" name="AutoShape 122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468313" y="5734050"/>
            <a:ext cx="790575" cy="719138"/>
          </a:xfrm>
          <a:prstGeom prst="actionButtonHome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53" name="44  R3 10 Second Countdown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27858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6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385" decel="100000"/>
                                        <p:tgtEl>
                                          <p:spTgt spid="2786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385" decel="100000"/>
                                        <p:tgtEl>
                                          <p:spTgt spid="2786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2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2786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3" dur="385" fill="hold"/>
                                        <p:tgtEl>
                                          <p:spTgt spid="2786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4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2786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5" dur="385" fill="hold"/>
                                        <p:tgtEl>
                                          <p:spTgt spid="2786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6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2786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" fill="hold"/>
                                        <p:tgtEl>
                                          <p:spTgt spid="5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786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786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786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786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786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7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786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8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786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9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786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6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786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10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786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58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3"/>
                </p:tgtEl>
              </p:cMediaNode>
            </p:audio>
          </p:childTnLst>
        </p:cTn>
      </p:par>
    </p:tnLst>
    <p:bldLst>
      <p:bldP spid="278586" grpId="0" animBg="1"/>
      <p:bldP spid="278640" grpId="0" animBg="1"/>
      <p:bldP spid="278641" grpId="0" animBg="1"/>
      <p:bldP spid="278642" grpId="0" animBg="1"/>
      <p:bldP spid="278643" grpId="0" animBg="1"/>
      <p:bldP spid="278644" grpId="0" animBg="1"/>
      <p:bldP spid="278645" grpId="0" animBg="1"/>
      <p:bldP spid="278646" grpId="0" animBg="1"/>
      <p:bldP spid="278647" grpId="0" animBg="1"/>
      <p:bldP spid="278648" grpId="0" animBg="1"/>
      <p:bldP spid="278649" grpId="0" animBg="1"/>
    </p:bldLst>
  </p:timing>
</p:sld>
</file>

<file path=ppt/slides/slide2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706" name="Нижний колонтитул 3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www.themegallery.com</a:t>
            </a:r>
          </a:p>
        </p:txBody>
      </p:sp>
      <p:sp>
        <p:nvSpPr>
          <p:cNvPr id="200707" name="Rectangle 2"/>
          <p:cNvSpPr>
            <a:spLocks noChangeArrowheads="1"/>
          </p:cNvSpPr>
          <p:nvPr/>
        </p:nvSpPr>
        <p:spPr bwMode="auto">
          <a:xfrm>
            <a:off x="5795963" y="6165850"/>
            <a:ext cx="3348037" cy="692150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aphicFrame>
        <p:nvGraphicFramePr>
          <p:cNvPr id="305155" name="Group 3"/>
          <p:cNvGraphicFramePr>
            <a:graphicFrameLocks noGrp="1"/>
          </p:cNvGraphicFramePr>
          <p:nvPr>
            <p:ph/>
          </p:nvPr>
        </p:nvGraphicFramePr>
        <p:xfrm>
          <a:off x="3589338" y="2924175"/>
          <a:ext cx="5554662" cy="3403600"/>
        </p:xfrm>
        <a:graphic>
          <a:graphicData uri="http://schemas.openxmlformats.org/drawingml/2006/table">
            <a:tbl>
              <a:tblPr/>
              <a:tblGrid>
                <a:gridCol w="925512"/>
                <a:gridCol w="925513"/>
                <a:gridCol w="927100"/>
                <a:gridCol w="925512"/>
                <a:gridCol w="925513"/>
                <a:gridCol w="925512"/>
              </a:tblGrid>
              <a:tr h="5683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51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83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83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51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83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00759" name="AutoShape 54"/>
          <p:cNvSpPr>
            <a:spLocks noChangeArrowheads="1"/>
          </p:cNvSpPr>
          <p:nvPr/>
        </p:nvSpPr>
        <p:spPr bwMode="auto">
          <a:xfrm>
            <a:off x="3708400" y="2997200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</a:t>
            </a:r>
          </a:p>
        </p:txBody>
      </p:sp>
      <p:sp>
        <p:nvSpPr>
          <p:cNvPr id="305207" name="AutoShape 55"/>
          <p:cNvSpPr>
            <a:spLocks noChangeArrowheads="1"/>
          </p:cNvSpPr>
          <p:nvPr/>
        </p:nvSpPr>
        <p:spPr bwMode="auto">
          <a:xfrm>
            <a:off x="4591050" y="299561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</a:t>
            </a:r>
          </a:p>
        </p:txBody>
      </p:sp>
      <p:sp>
        <p:nvSpPr>
          <p:cNvPr id="200761" name="AutoShape 56"/>
          <p:cNvSpPr>
            <a:spLocks noChangeArrowheads="1"/>
          </p:cNvSpPr>
          <p:nvPr/>
        </p:nvSpPr>
        <p:spPr bwMode="auto">
          <a:xfrm>
            <a:off x="5505450" y="2979738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</a:t>
            </a:r>
          </a:p>
        </p:txBody>
      </p:sp>
      <p:sp>
        <p:nvSpPr>
          <p:cNvPr id="200762" name="AutoShape 57"/>
          <p:cNvSpPr>
            <a:spLocks noChangeArrowheads="1"/>
          </p:cNvSpPr>
          <p:nvPr/>
        </p:nvSpPr>
        <p:spPr bwMode="auto">
          <a:xfrm>
            <a:off x="6432550" y="3025775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4</a:t>
            </a:r>
          </a:p>
        </p:txBody>
      </p:sp>
      <p:sp>
        <p:nvSpPr>
          <p:cNvPr id="200763" name="AutoShape 58"/>
          <p:cNvSpPr>
            <a:spLocks noChangeArrowheads="1"/>
          </p:cNvSpPr>
          <p:nvPr/>
        </p:nvSpPr>
        <p:spPr bwMode="auto">
          <a:xfrm>
            <a:off x="7392988" y="3008313"/>
            <a:ext cx="719137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5</a:t>
            </a:r>
          </a:p>
        </p:txBody>
      </p:sp>
      <p:sp>
        <p:nvSpPr>
          <p:cNvPr id="200764" name="AutoShape 59"/>
          <p:cNvSpPr>
            <a:spLocks noChangeArrowheads="1"/>
          </p:cNvSpPr>
          <p:nvPr/>
        </p:nvSpPr>
        <p:spPr bwMode="auto">
          <a:xfrm>
            <a:off x="8321675" y="2992438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6</a:t>
            </a:r>
          </a:p>
        </p:txBody>
      </p:sp>
      <p:sp>
        <p:nvSpPr>
          <p:cNvPr id="200765" name="AutoShape 60"/>
          <p:cNvSpPr>
            <a:spLocks noChangeArrowheads="1"/>
          </p:cNvSpPr>
          <p:nvPr/>
        </p:nvSpPr>
        <p:spPr bwMode="auto">
          <a:xfrm>
            <a:off x="6450013" y="5786438"/>
            <a:ext cx="719137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34</a:t>
            </a:r>
          </a:p>
        </p:txBody>
      </p:sp>
      <p:sp>
        <p:nvSpPr>
          <p:cNvPr id="200766" name="AutoShape 61"/>
          <p:cNvSpPr>
            <a:spLocks noChangeArrowheads="1"/>
          </p:cNvSpPr>
          <p:nvPr/>
        </p:nvSpPr>
        <p:spPr bwMode="auto">
          <a:xfrm>
            <a:off x="6465888" y="5226050"/>
            <a:ext cx="719137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28</a:t>
            </a:r>
          </a:p>
        </p:txBody>
      </p:sp>
      <p:sp>
        <p:nvSpPr>
          <p:cNvPr id="200767" name="AutoShape 62"/>
          <p:cNvSpPr>
            <a:spLocks noChangeArrowheads="1"/>
          </p:cNvSpPr>
          <p:nvPr/>
        </p:nvSpPr>
        <p:spPr bwMode="auto">
          <a:xfrm>
            <a:off x="6432550" y="4683125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22</a:t>
            </a:r>
          </a:p>
        </p:txBody>
      </p:sp>
      <p:sp>
        <p:nvSpPr>
          <p:cNvPr id="200768" name="AutoShape 63"/>
          <p:cNvSpPr>
            <a:spLocks noChangeArrowheads="1"/>
          </p:cNvSpPr>
          <p:nvPr/>
        </p:nvSpPr>
        <p:spPr bwMode="auto">
          <a:xfrm>
            <a:off x="7378700" y="5813425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35</a:t>
            </a:r>
          </a:p>
        </p:txBody>
      </p:sp>
      <p:sp>
        <p:nvSpPr>
          <p:cNvPr id="200769" name="AutoShape 64"/>
          <p:cNvSpPr>
            <a:spLocks noChangeArrowheads="1"/>
          </p:cNvSpPr>
          <p:nvPr/>
        </p:nvSpPr>
        <p:spPr bwMode="auto">
          <a:xfrm>
            <a:off x="7345363" y="5238750"/>
            <a:ext cx="719137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29</a:t>
            </a:r>
          </a:p>
        </p:txBody>
      </p:sp>
      <p:sp>
        <p:nvSpPr>
          <p:cNvPr id="200770" name="AutoShape 65"/>
          <p:cNvSpPr>
            <a:spLocks noChangeArrowheads="1"/>
          </p:cNvSpPr>
          <p:nvPr/>
        </p:nvSpPr>
        <p:spPr bwMode="auto">
          <a:xfrm>
            <a:off x="7359650" y="4727575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23</a:t>
            </a:r>
          </a:p>
        </p:txBody>
      </p:sp>
      <p:sp>
        <p:nvSpPr>
          <p:cNvPr id="200771" name="AutoShape 66"/>
          <p:cNvSpPr>
            <a:spLocks noChangeArrowheads="1"/>
          </p:cNvSpPr>
          <p:nvPr/>
        </p:nvSpPr>
        <p:spPr bwMode="auto">
          <a:xfrm>
            <a:off x="6459538" y="4105275"/>
            <a:ext cx="719137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16</a:t>
            </a:r>
          </a:p>
        </p:txBody>
      </p:sp>
      <p:sp>
        <p:nvSpPr>
          <p:cNvPr id="200772" name="AutoShape 67"/>
          <p:cNvSpPr>
            <a:spLocks noChangeArrowheads="1"/>
          </p:cNvSpPr>
          <p:nvPr/>
        </p:nvSpPr>
        <p:spPr bwMode="auto">
          <a:xfrm>
            <a:off x="6459538" y="3608388"/>
            <a:ext cx="719137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10</a:t>
            </a:r>
          </a:p>
        </p:txBody>
      </p:sp>
      <p:sp>
        <p:nvSpPr>
          <p:cNvPr id="200773" name="AutoShape 68"/>
          <p:cNvSpPr>
            <a:spLocks noChangeArrowheads="1"/>
          </p:cNvSpPr>
          <p:nvPr/>
        </p:nvSpPr>
        <p:spPr bwMode="auto">
          <a:xfrm>
            <a:off x="7402513" y="4149725"/>
            <a:ext cx="719137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17</a:t>
            </a:r>
          </a:p>
        </p:txBody>
      </p:sp>
      <p:sp>
        <p:nvSpPr>
          <p:cNvPr id="200774" name="AutoShape 69"/>
          <p:cNvSpPr>
            <a:spLocks noChangeArrowheads="1"/>
          </p:cNvSpPr>
          <p:nvPr/>
        </p:nvSpPr>
        <p:spPr bwMode="auto">
          <a:xfrm>
            <a:off x="7418388" y="3560763"/>
            <a:ext cx="719137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11</a:t>
            </a:r>
          </a:p>
        </p:txBody>
      </p:sp>
      <p:sp>
        <p:nvSpPr>
          <p:cNvPr id="200775" name="AutoShape 70"/>
          <p:cNvSpPr>
            <a:spLocks noChangeArrowheads="1"/>
          </p:cNvSpPr>
          <p:nvPr/>
        </p:nvSpPr>
        <p:spPr bwMode="auto">
          <a:xfrm>
            <a:off x="8331200" y="582136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36</a:t>
            </a:r>
          </a:p>
        </p:txBody>
      </p:sp>
      <p:sp>
        <p:nvSpPr>
          <p:cNvPr id="200776" name="AutoShape 71"/>
          <p:cNvSpPr>
            <a:spLocks noChangeArrowheads="1"/>
          </p:cNvSpPr>
          <p:nvPr/>
        </p:nvSpPr>
        <p:spPr bwMode="auto">
          <a:xfrm>
            <a:off x="8297863" y="5278438"/>
            <a:ext cx="719137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30</a:t>
            </a:r>
          </a:p>
        </p:txBody>
      </p:sp>
      <p:sp>
        <p:nvSpPr>
          <p:cNvPr id="200777" name="AutoShape 72"/>
          <p:cNvSpPr>
            <a:spLocks noChangeArrowheads="1"/>
          </p:cNvSpPr>
          <p:nvPr/>
        </p:nvSpPr>
        <p:spPr bwMode="auto">
          <a:xfrm>
            <a:off x="8343900" y="4749800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24</a:t>
            </a:r>
          </a:p>
        </p:txBody>
      </p:sp>
      <p:sp>
        <p:nvSpPr>
          <p:cNvPr id="200778" name="AutoShape 73"/>
          <p:cNvSpPr>
            <a:spLocks noChangeArrowheads="1"/>
          </p:cNvSpPr>
          <p:nvPr/>
        </p:nvSpPr>
        <p:spPr bwMode="auto">
          <a:xfrm>
            <a:off x="8312150" y="414496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18</a:t>
            </a:r>
          </a:p>
        </p:txBody>
      </p:sp>
      <p:sp>
        <p:nvSpPr>
          <p:cNvPr id="200779" name="AutoShape 74"/>
          <p:cNvSpPr>
            <a:spLocks noChangeArrowheads="1"/>
          </p:cNvSpPr>
          <p:nvPr/>
        </p:nvSpPr>
        <p:spPr bwMode="auto">
          <a:xfrm>
            <a:off x="8312150" y="3584575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12</a:t>
            </a:r>
          </a:p>
        </p:txBody>
      </p:sp>
      <p:sp>
        <p:nvSpPr>
          <p:cNvPr id="200780" name="AutoShape 75"/>
          <p:cNvSpPr>
            <a:spLocks noChangeArrowheads="1"/>
          </p:cNvSpPr>
          <p:nvPr/>
        </p:nvSpPr>
        <p:spPr bwMode="auto">
          <a:xfrm>
            <a:off x="4591050" y="4686300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20</a:t>
            </a:r>
          </a:p>
        </p:txBody>
      </p:sp>
      <p:sp>
        <p:nvSpPr>
          <p:cNvPr id="200781" name="AutoShape 76"/>
          <p:cNvSpPr>
            <a:spLocks noChangeArrowheads="1"/>
          </p:cNvSpPr>
          <p:nvPr/>
        </p:nvSpPr>
        <p:spPr bwMode="auto">
          <a:xfrm>
            <a:off x="5508625" y="357346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9</a:t>
            </a:r>
          </a:p>
        </p:txBody>
      </p:sp>
      <p:sp>
        <p:nvSpPr>
          <p:cNvPr id="200782" name="AutoShape 77"/>
          <p:cNvSpPr>
            <a:spLocks noChangeArrowheads="1"/>
          </p:cNvSpPr>
          <p:nvPr/>
        </p:nvSpPr>
        <p:spPr bwMode="auto">
          <a:xfrm>
            <a:off x="5503863" y="4110038"/>
            <a:ext cx="719137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15</a:t>
            </a:r>
          </a:p>
        </p:txBody>
      </p:sp>
      <p:sp>
        <p:nvSpPr>
          <p:cNvPr id="200783" name="AutoShape 78"/>
          <p:cNvSpPr>
            <a:spLocks noChangeArrowheads="1"/>
          </p:cNvSpPr>
          <p:nvPr/>
        </p:nvSpPr>
        <p:spPr bwMode="auto">
          <a:xfrm>
            <a:off x="5486400" y="469741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21</a:t>
            </a:r>
          </a:p>
        </p:txBody>
      </p:sp>
      <p:sp>
        <p:nvSpPr>
          <p:cNvPr id="200784" name="AutoShape 79"/>
          <p:cNvSpPr>
            <a:spLocks noChangeArrowheads="1"/>
          </p:cNvSpPr>
          <p:nvPr/>
        </p:nvSpPr>
        <p:spPr bwMode="auto">
          <a:xfrm>
            <a:off x="3717925" y="5238750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25</a:t>
            </a:r>
          </a:p>
        </p:txBody>
      </p:sp>
      <p:sp>
        <p:nvSpPr>
          <p:cNvPr id="200785" name="AutoShape 80"/>
          <p:cNvSpPr>
            <a:spLocks noChangeArrowheads="1"/>
          </p:cNvSpPr>
          <p:nvPr/>
        </p:nvSpPr>
        <p:spPr bwMode="auto">
          <a:xfrm>
            <a:off x="4600575" y="526891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26</a:t>
            </a:r>
          </a:p>
        </p:txBody>
      </p:sp>
      <p:sp>
        <p:nvSpPr>
          <p:cNvPr id="200786" name="AutoShape 81"/>
          <p:cNvSpPr>
            <a:spLocks noChangeArrowheads="1"/>
          </p:cNvSpPr>
          <p:nvPr/>
        </p:nvSpPr>
        <p:spPr bwMode="auto">
          <a:xfrm>
            <a:off x="5530850" y="5251450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27</a:t>
            </a:r>
          </a:p>
        </p:txBody>
      </p:sp>
      <p:sp>
        <p:nvSpPr>
          <p:cNvPr id="200787" name="AutoShape 82"/>
          <p:cNvSpPr>
            <a:spLocks noChangeArrowheads="1"/>
          </p:cNvSpPr>
          <p:nvPr/>
        </p:nvSpPr>
        <p:spPr bwMode="auto">
          <a:xfrm>
            <a:off x="3700463" y="5808663"/>
            <a:ext cx="719137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31</a:t>
            </a:r>
          </a:p>
        </p:txBody>
      </p:sp>
      <p:sp>
        <p:nvSpPr>
          <p:cNvPr id="200788" name="AutoShape 83"/>
          <p:cNvSpPr>
            <a:spLocks noChangeArrowheads="1"/>
          </p:cNvSpPr>
          <p:nvPr/>
        </p:nvSpPr>
        <p:spPr bwMode="auto">
          <a:xfrm>
            <a:off x="4645025" y="580866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32</a:t>
            </a:r>
          </a:p>
        </p:txBody>
      </p:sp>
      <p:sp>
        <p:nvSpPr>
          <p:cNvPr id="200789" name="AutoShape 84"/>
          <p:cNvSpPr>
            <a:spLocks noChangeArrowheads="1"/>
          </p:cNvSpPr>
          <p:nvPr/>
        </p:nvSpPr>
        <p:spPr bwMode="auto">
          <a:xfrm>
            <a:off x="5541963" y="5822950"/>
            <a:ext cx="719137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33</a:t>
            </a:r>
          </a:p>
        </p:txBody>
      </p:sp>
      <p:sp>
        <p:nvSpPr>
          <p:cNvPr id="200790" name="AutoShape 85"/>
          <p:cNvSpPr>
            <a:spLocks noChangeArrowheads="1"/>
          </p:cNvSpPr>
          <p:nvPr/>
        </p:nvSpPr>
        <p:spPr bwMode="auto">
          <a:xfrm>
            <a:off x="3708400" y="357346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7</a:t>
            </a:r>
          </a:p>
        </p:txBody>
      </p:sp>
      <p:sp>
        <p:nvSpPr>
          <p:cNvPr id="200791" name="AutoShape 86"/>
          <p:cNvSpPr>
            <a:spLocks noChangeArrowheads="1"/>
          </p:cNvSpPr>
          <p:nvPr/>
        </p:nvSpPr>
        <p:spPr bwMode="auto">
          <a:xfrm>
            <a:off x="4543425" y="352266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8</a:t>
            </a:r>
          </a:p>
        </p:txBody>
      </p:sp>
      <p:sp>
        <p:nvSpPr>
          <p:cNvPr id="200792" name="AutoShape 87"/>
          <p:cNvSpPr>
            <a:spLocks noChangeArrowheads="1"/>
          </p:cNvSpPr>
          <p:nvPr/>
        </p:nvSpPr>
        <p:spPr bwMode="auto">
          <a:xfrm>
            <a:off x="4603750" y="409416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14</a:t>
            </a:r>
          </a:p>
        </p:txBody>
      </p:sp>
      <p:sp>
        <p:nvSpPr>
          <p:cNvPr id="200793" name="AutoShape 88"/>
          <p:cNvSpPr>
            <a:spLocks noChangeArrowheads="1"/>
          </p:cNvSpPr>
          <p:nvPr/>
        </p:nvSpPr>
        <p:spPr bwMode="auto">
          <a:xfrm>
            <a:off x="3735388" y="4140200"/>
            <a:ext cx="719137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13</a:t>
            </a:r>
          </a:p>
        </p:txBody>
      </p:sp>
      <p:sp>
        <p:nvSpPr>
          <p:cNvPr id="200794" name="AutoShape 89"/>
          <p:cNvSpPr>
            <a:spLocks noChangeArrowheads="1"/>
          </p:cNvSpPr>
          <p:nvPr/>
        </p:nvSpPr>
        <p:spPr bwMode="auto">
          <a:xfrm>
            <a:off x="3702050" y="469741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19</a:t>
            </a:r>
          </a:p>
        </p:txBody>
      </p:sp>
      <p:sp>
        <p:nvSpPr>
          <p:cNvPr id="305242" name="Text Box 90"/>
          <p:cNvSpPr txBox="1">
            <a:spLocks noChangeArrowheads="1"/>
          </p:cNvSpPr>
          <p:nvPr/>
        </p:nvSpPr>
        <p:spPr bwMode="auto">
          <a:xfrm>
            <a:off x="428596" y="714356"/>
            <a:ext cx="7200900" cy="2123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400" b="1" dirty="0" smtClean="0"/>
              <a:t>Кто был первым министром  ведомства путей сообщений?</a:t>
            </a:r>
            <a:endParaRPr lang="ru-RU" sz="4400" b="1" dirty="0">
              <a:latin typeface="Georgia" pitchFamily="18" charset="0"/>
            </a:endParaRPr>
          </a:p>
        </p:txBody>
      </p:sp>
      <p:sp>
        <p:nvSpPr>
          <p:cNvPr id="305243" name="Oval 91"/>
          <p:cNvSpPr>
            <a:spLocks noChangeArrowheads="1"/>
          </p:cNvSpPr>
          <p:nvPr/>
        </p:nvSpPr>
        <p:spPr bwMode="auto">
          <a:xfrm>
            <a:off x="395288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5244" name="Oval 92"/>
          <p:cNvSpPr>
            <a:spLocks noChangeArrowheads="1"/>
          </p:cNvSpPr>
          <p:nvPr/>
        </p:nvSpPr>
        <p:spPr bwMode="auto">
          <a:xfrm>
            <a:off x="1042988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5245" name="Oval 93"/>
          <p:cNvSpPr>
            <a:spLocks noChangeArrowheads="1"/>
          </p:cNvSpPr>
          <p:nvPr/>
        </p:nvSpPr>
        <p:spPr bwMode="auto">
          <a:xfrm>
            <a:off x="1763713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5246" name="Oval 94"/>
          <p:cNvSpPr>
            <a:spLocks noChangeArrowheads="1"/>
          </p:cNvSpPr>
          <p:nvPr/>
        </p:nvSpPr>
        <p:spPr bwMode="auto">
          <a:xfrm>
            <a:off x="2411413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5247" name="Oval 95"/>
          <p:cNvSpPr>
            <a:spLocks noChangeArrowheads="1"/>
          </p:cNvSpPr>
          <p:nvPr/>
        </p:nvSpPr>
        <p:spPr bwMode="auto">
          <a:xfrm>
            <a:off x="3132138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5248" name="Oval 96"/>
          <p:cNvSpPr>
            <a:spLocks noChangeArrowheads="1"/>
          </p:cNvSpPr>
          <p:nvPr/>
        </p:nvSpPr>
        <p:spPr bwMode="auto">
          <a:xfrm>
            <a:off x="3851275" y="260350"/>
            <a:ext cx="287338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5249" name="Oval 97"/>
          <p:cNvSpPr>
            <a:spLocks noChangeArrowheads="1"/>
          </p:cNvSpPr>
          <p:nvPr/>
        </p:nvSpPr>
        <p:spPr bwMode="auto">
          <a:xfrm>
            <a:off x="4572000" y="260350"/>
            <a:ext cx="287338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5250" name="Oval 98"/>
          <p:cNvSpPr>
            <a:spLocks noChangeArrowheads="1"/>
          </p:cNvSpPr>
          <p:nvPr/>
        </p:nvSpPr>
        <p:spPr bwMode="auto">
          <a:xfrm>
            <a:off x="5292725" y="260350"/>
            <a:ext cx="287338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5251" name="Oval 99"/>
          <p:cNvSpPr>
            <a:spLocks noChangeArrowheads="1"/>
          </p:cNvSpPr>
          <p:nvPr/>
        </p:nvSpPr>
        <p:spPr bwMode="auto">
          <a:xfrm>
            <a:off x="6011863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5252" name="Oval 100"/>
          <p:cNvSpPr>
            <a:spLocks noChangeArrowheads="1"/>
          </p:cNvSpPr>
          <p:nvPr/>
        </p:nvSpPr>
        <p:spPr bwMode="auto">
          <a:xfrm>
            <a:off x="6659563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00806" name="AutoShape 101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468313" y="5734050"/>
            <a:ext cx="790575" cy="719138"/>
          </a:xfrm>
          <a:prstGeom prst="actionButtonHome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53" name="44  R3 10 Second Countdown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1000" fill="hold"/>
                                        <p:tgtEl>
                                          <p:spTgt spid="30520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  <p:set>
                                      <p:cBhvr>
                                        <p:cTn id="7" dur="1000" fill="hold"/>
                                        <p:tgtEl>
                                          <p:spTgt spid="30520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1000" fill="hold"/>
                                        <p:tgtEl>
                                          <p:spTgt spid="30520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2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385" decel="100000"/>
                                        <p:tgtEl>
                                          <p:spTgt spid="3052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385" decel="100000"/>
                                        <p:tgtEl>
                                          <p:spTgt spid="3052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4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052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5" dur="385" fill="hold"/>
                                        <p:tgtEl>
                                          <p:spTgt spid="3052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6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052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385" fill="hold"/>
                                        <p:tgtEl>
                                          <p:spTgt spid="3052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8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052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1" fill="hold"/>
                                        <p:tgtEl>
                                          <p:spTgt spid="5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05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05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05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05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05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7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05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8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05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9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05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0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05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10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305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60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3"/>
                </p:tgtEl>
              </p:cMediaNode>
            </p:audio>
          </p:childTnLst>
        </p:cTn>
      </p:par>
    </p:tnLst>
    <p:bldLst>
      <p:bldP spid="305243" grpId="0" animBg="1"/>
      <p:bldP spid="305244" grpId="0" animBg="1"/>
      <p:bldP spid="305245" grpId="0" animBg="1"/>
      <p:bldP spid="305246" grpId="0" animBg="1"/>
      <p:bldP spid="305247" grpId="0" animBg="1"/>
      <p:bldP spid="305248" grpId="0" animBg="1"/>
      <p:bldP spid="305249" grpId="0" animBg="1"/>
      <p:bldP spid="305250" grpId="0" animBg="1"/>
      <p:bldP spid="305251" grpId="0" animBg="1"/>
      <p:bldP spid="305252" grpId="0" animBg="1"/>
    </p:bldLst>
  </p:timing>
</p:sld>
</file>

<file path=ppt/slides/slide2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730" name="Нижний колонтитул 3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www.themegallery.com</a:t>
            </a:r>
          </a:p>
        </p:txBody>
      </p:sp>
      <p:sp>
        <p:nvSpPr>
          <p:cNvPr id="201731" name="Rectangle 2"/>
          <p:cNvSpPr>
            <a:spLocks noChangeArrowheads="1"/>
          </p:cNvSpPr>
          <p:nvPr/>
        </p:nvSpPr>
        <p:spPr bwMode="auto">
          <a:xfrm>
            <a:off x="5795963" y="6165850"/>
            <a:ext cx="3348037" cy="692150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aphicFrame>
        <p:nvGraphicFramePr>
          <p:cNvPr id="304131" name="Group 3"/>
          <p:cNvGraphicFramePr>
            <a:graphicFrameLocks noGrp="1"/>
          </p:cNvGraphicFramePr>
          <p:nvPr>
            <p:ph/>
          </p:nvPr>
        </p:nvGraphicFramePr>
        <p:xfrm>
          <a:off x="3589338" y="2924175"/>
          <a:ext cx="5554662" cy="3403600"/>
        </p:xfrm>
        <a:graphic>
          <a:graphicData uri="http://schemas.openxmlformats.org/drawingml/2006/table">
            <a:tbl>
              <a:tblPr/>
              <a:tblGrid>
                <a:gridCol w="925512"/>
                <a:gridCol w="925513"/>
                <a:gridCol w="927100"/>
                <a:gridCol w="925512"/>
                <a:gridCol w="925513"/>
                <a:gridCol w="925512"/>
              </a:tblGrid>
              <a:tr h="5683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51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83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83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51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83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04182" name="AutoShape 54"/>
          <p:cNvSpPr>
            <a:spLocks noChangeArrowheads="1"/>
          </p:cNvSpPr>
          <p:nvPr/>
        </p:nvSpPr>
        <p:spPr bwMode="auto">
          <a:xfrm>
            <a:off x="3708400" y="2997200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</a:t>
            </a:r>
          </a:p>
        </p:txBody>
      </p:sp>
      <p:sp>
        <p:nvSpPr>
          <p:cNvPr id="201784" name="AutoShape 55"/>
          <p:cNvSpPr>
            <a:spLocks noChangeArrowheads="1"/>
          </p:cNvSpPr>
          <p:nvPr/>
        </p:nvSpPr>
        <p:spPr bwMode="auto">
          <a:xfrm>
            <a:off x="4591050" y="299561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</a:t>
            </a:r>
          </a:p>
        </p:txBody>
      </p:sp>
      <p:sp>
        <p:nvSpPr>
          <p:cNvPr id="201785" name="AutoShape 56"/>
          <p:cNvSpPr>
            <a:spLocks noChangeArrowheads="1"/>
          </p:cNvSpPr>
          <p:nvPr/>
        </p:nvSpPr>
        <p:spPr bwMode="auto">
          <a:xfrm>
            <a:off x="5505450" y="2979738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</a:t>
            </a:r>
          </a:p>
        </p:txBody>
      </p:sp>
      <p:sp>
        <p:nvSpPr>
          <p:cNvPr id="201786" name="AutoShape 57"/>
          <p:cNvSpPr>
            <a:spLocks noChangeArrowheads="1"/>
          </p:cNvSpPr>
          <p:nvPr/>
        </p:nvSpPr>
        <p:spPr bwMode="auto">
          <a:xfrm>
            <a:off x="6432550" y="3025775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4</a:t>
            </a:r>
          </a:p>
        </p:txBody>
      </p:sp>
      <p:sp>
        <p:nvSpPr>
          <p:cNvPr id="201787" name="AutoShape 58"/>
          <p:cNvSpPr>
            <a:spLocks noChangeArrowheads="1"/>
          </p:cNvSpPr>
          <p:nvPr/>
        </p:nvSpPr>
        <p:spPr bwMode="auto">
          <a:xfrm>
            <a:off x="7392988" y="3008313"/>
            <a:ext cx="719137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5</a:t>
            </a:r>
          </a:p>
        </p:txBody>
      </p:sp>
      <p:sp>
        <p:nvSpPr>
          <p:cNvPr id="201788" name="AutoShape 59"/>
          <p:cNvSpPr>
            <a:spLocks noChangeArrowheads="1"/>
          </p:cNvSpPr>
          <p:nvPr/>
        </p:nvSpPr>
        <p:spPr bwMode="auto">
          <a:xfrm>
            <a:off x="8321675" y="2992438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6</a:t>
            </a:r>
          </a:p>
        </p:txBody>
      </p:sp>
      <p:sp>
        <p:nvSpPr>
          <p:cNvPr id="201789" name="AutoShape 60"/>
          <p:cNvSpPr>
            <a:spLocks noChangeArrowheads="1"/>
          </p:cNvSpPr>
          <p:nvPr/>
        </p:nvSpPr>
        <p:spPr bwMode="auto">
          <a:xfrm>
            <a:off x="6450013" y="5786438"/>
            <a:ext cx="719137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34</a:t>
            </a:r>
          </a:p>
        </p:txBody>
      </p:sp>
      <p:sp>
        <p:nvSpPr>
          <p:cNvPr id="201790" name="AutoShape 61"/>
          <p:cNvSpPr>
            <a:spLocks noChangeArrowheads="1"/>
          </p:cNvSpPr>
          <p:nvPr/>
        </p:nvSpPr>
        <p:spPr bwMode="auto">
          <a:xfrm>
            <a:off x="6465888" y="5226050"/>
            <a:ext cx="719137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28</a:t>
            </a:r>
          </a:p>
        </p:txBody>
      </p:sp>
      <p:sp>
        <p:nvSpPr>
          <p:cNvPr id="201791" name="AutoShape 62"/>
          <p:cNvSpPr>
            <a:spLocks noChangeArrowheads="1"/>
          </p:cNvSpPr>
          <p:nvPr/>
        </p:nvSpPr>
        <p:spPr bwMode="auto">
          <a:xfrm>
            <a:off x="6432550" y="4683125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22</a:t>
            </a:r>
          </a:p>
        </p:txBody>
      </p:sp>
      <p:sp>
        <p:nvSpPr>
          <p:cNvPr id="201792" name="AutoShape 63"/>
          <p:cNvSpPr>
            <a:spLocks noChangeArrowheads="1"/>
          </p:cNvSpPr>
          <p:nvPr/>
        </p:nvSpPr>
        <p:spPr bwMode="auto">
          <a:xfrm>
            <a:off x="7378700" y="5813425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35</a:t>
            </a:r>
          </a:p>
        </p:txBody>
      </p:sp>
      <p:sp>
        <p:nvSpPr>
          <p:cNvPr id="201793" name="AutoShape 64"/>
          <p:cNvSpPr>
            <a:spLocks noChangeArrowheads="1"/>
          </p:cNvSpPr>
          <p:nvPr/>
        </p:nvSpPr>
        <p:spPr bwMode="auto">
          <a:xfrm>
            <a:off x="7345363" y="5238750"/>
            <a:ext cx="719137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29</a:t>
            </a:r>
          </a:p>
        </p:txBody>
      </p:sp>
      <p:sp>
        <p:nvSpPr>
          <p:cNvPr id="201794" name="AutoShape 65"/>
          <p:cNvSpPr>
            <a:spLocks noChangeArrowheads="1"/>
          </p:cNvSpPr>
          <p:nvPr/>
        </p:nvSpPr>
        <p:spPr bwMode="auto">
          <a:xfrm>
            <a:off x="7359650" y="4727575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23</a:t>
            </a:r>
          </a:p>
        </p:txBody>
      </p:sp>
      <p:sp>
        <p:nvSpPr>
          <p:cNvPr id="201795" name="AutoShape 66"/>
          <p:cNvSpPr>
            <a:spLocks noChangeArrowheads="1"/>
          </p:cNvSpPr>
          <p:nvPr/>
        </p:nvSpPr>
        <p:spPr bwMode="auto">
          <a:xfrm>
            <a:off x="6459538" y="4105275"/>
            <a:ext cx="719137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16</a:t>
            </a:r>
          </a:p>
        </p:txBody>
      </p:sp>
      <p:sp>
        <p:nvSpPr>
          <p:cNvPr id="201796" name="AutoShape 67"/>
          <p:cNvSpPr>
            <a:spLocks noChangeArrowheads="1"/>
          </p:cNvSpPr>
          <p:nvPr/>
        </p:nvSpPr>
        <p:spPr bwMode="auto">
          <a:xfrm>
            <a:off x="6459538" y="3608388"/>
            <a:ext cx="719137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10</a:t>
            </a:r>
          </a:p>
        </p:txBody>
      </p:sp>
      <p:sp>
        <p:nvSpPr>
          <p:cNvPr id="201797" name="AutoShape 68"/>
          <p:cNvSpPr>
            <a:spLocks noChangeArrowheads="1"/>
          </p:cNvSpPr>
          <p:nvPr/>
        </p:nvSpPr>
        <p:spPr bwMode="auto">
          <a:xfrm>
            <a:off x="7402513" y="4149725"/>
            <a:ext cx="719137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17</a:t>
            </a:r>
          </a:p>
        </p:txBody>
      </p:sp>
      <p:sp>
        <p:nvSpPr>
          <p:cNvPr id="201798" name="AutoShape 69"/>
          <p:cNvSpPr>
            <a:spLocks noChangeArrowheads="1"/>
          </p:cNvSpPr>
          <p:nvPr/>
        </p:nvSpPr>
        <p:spPr bwMode="auto">
          <a:xfrm>
            <a:off x="7418388" y="3560763"/>
            <a:ext cx="719137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11</a:t>
            </a:r>
          </a:p>
        </p:txBody>
      </p:sp>
      <p:sp>
        <p:nvSpPr>
          <p:cNvPr id="201799" name="AutoShape 70"/>
          <p:cNvSpPr>
            <a:spLocks noChangeArrowheads="1"/>
          </p:cNvSpPr>
          <p:nvPr/>
        </p:nvSpPr>
        <p:spPr bwMode="auto">
          <a:xfrm>
            <a:off x="8331200" y="582136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36</a:t>
            </a:r>
          </a:p>
        </p:txBody>
      </p:sp>
      <p:sp>
        <p:nvSpPr>
          <p:cNvPr id="201800" name="AutoShape 71"/>
          <p:cNvSpPr>
            <a:spLocks noChangeArrowheads="1"/>
          </p:cNvSpPr>
          <p:nvPr/>
        </p:nvSpPr>
        <p:spPr bwMode="auto">
          <a:xfrm>
            <a:off x="8297863" y="5278438"/>
            <a:ext cx="719137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30</a:t>
            </a:r>
          </a:p>
        </p:txBody>
      </p:sp>
      <p:sp>
        <p:nvSpPr>
          <p:cNvPr id="201801" name="AutoShape 72"/>
          <p:cNvSpPr>
            <a:spLocks noChangeArrowheads="1"/>
          </p:cNvSpPr>
          <p:nvPr/>
        </p:nvSpPr>
        <p:spPr bwMode="auto">
          <a:xfrm>
            <a:off x="8343900" y="4749800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24</a:t>
            </a:r>
          </a:p>
        </p:txBody>
      </p:sp>
      <p:sp>
        <p:nvSpPr>
          <p:cNvPr id="201802" name="AutoShape 73"/>
          <p:cNvSpPr>
            <a:spLocks noChangeArrowheads="1"/>
          </p:cNvSpPr>
          <p:nvPr/>
        </p:nvSpPr>
        <p:spPr bwMode="auto">
          <a:xfrm>
            <a:off x="8312150" y="414496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18</a:t>
            </a:r>
          </a:p>
        </p:txBody>
      </p:sp>
      <p:sp>
        <p:nvSpPr>
          <p:cNvPr id="201803" name="AutoShape 74"/>
          <p:cNvSpPr>
            <a:spLocks noChangeArrowheads="1"/>
          </p:cNvSpPr>
          <p:nvPr/>
        </p:nvSpPr>
        <p:spPr bwMode="auto">
          <a:xfrm>
            <a:off x="8312150" y="3584575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12</a:t>
            </a:r>
          </a:p>
        </p:txBody>
      </p:sp>
      <p:sp>
        <p:nvSpPr>
          <p:cNvPr id="201804" name="AutoShape 75"/>
          <p:cNvSpPr>
            <a:spLocks noChangeArrowheads="1"/>
          </p:cNvSpPr>
          <p:nvPr/>
        </p:nvSpPr>
        <p:spPr bwMode="auto">
          <a:xfrm>
            <a:off x="4591050" y="4686300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20</a:t>
            </a:r>
          </a:p>
        </p:txBody>
      </p:sp>
      <p:sp>
        <p:nvSpPr>
          <p:cNvPr id="201805" name="AutoShape 76"/>
          <p:cNvSpPr>
            <a:spLocks noChangeArrowheads="1"/>
          </p:cNvSpPr>
          <p:nvPr/>
        </p:nvSpPr>
        <p:spPr bwMode="auto">
          <a:xfrm>
            <a:off x="5508625" y="357346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9</a:t>
            </a:r>
          </a:p>
        </p:txBody>
      </p:sp>
      <p:sp>
        <p:nvSpPr>
          <p:cNvPr id="201806" name="AutoShape 77"/>
          <p:cNvSpPr>
            <a:spLocks noChangeArrowheads="1"/>
          </p:cNvSpPr>
          <p:nvPr/>
        </p:nvSpPr>
        <p:spPr bwMode="auto">
          <a:xfrm>
            <a:off x="5503863" y="4110038"/>
            <a:ext cx="719137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15</a:t>
            </a:r>
          </a:p>
        </p:txBody>
      </p:sp>
      <p:sp>
        <p:nvSpPr>
          <p:cNvPr id="201807" name="AutoShape 78"/>
          <p:cNvSpPr>
            <a:spLocks noChangeArrowheads="1"/>
          </p:cNvSpPr>
          <p:nvPr/>
        </p:nvSpPr>
        <p:spPr bwMode="auto">
          <a:xfrm>
            <a:off x="5486400" y="469741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21</a:t>
            </a:r>
          </a:p>
        </p:txBody>
      </p:sp>
      <p:sp>
        <p:nvSpPr>
          <p:cNvPr id="201808" name="AutoShape 79"/>
          <p:cNvSpPr>
            <a:spLocks noChangeArrowheads="1"/>
          </p:cNvSpPr>
          <p:nvPr/>
        </p:nvSpPr>
        <p:spPr bwMode="auto">
          <a:xfrm>
            <a:off x="3717925" y="5238750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25</a:t>
            </a:r>
          </a:p>
        </p:txBody>
      </p:sp>
      <p:sp>
        <p:nvSpPr>
          <p:cNvPr id="201809" name="AutoShape 80"/>
          <p:cNvSpPr>
            <a:spLocks noChangeArrowheads="1"/>
          </p:cNvSpPr>
          <p:nvPr/>
        </p:nvSpPr>
        <p:spPr bwMode="auto">
          <a:xfrm>
            <a:off x="4600575" y="526891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26</a:t>
            </a:r>
          </a:p>
        </p:txBody>
      </p:sp>
      <p:sp>
        <p:nvSpPr>
          <p:cNvPr id="201810" name="AutoShape 81"/>
          <p:cNvSpPr>
            <a:spLocks noChangeArrowheads="1"/>
          </p:cNvSpPr>
          <p:nvPr/>
        </p:nvSpPr>
        <p:spPr bwMode="auto">
          <a:xfrm>
            <a:off x="5530850" y="5251450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27</a:t>
            </a:r>
          </a:p>
        </p:txBody>
      </p:sp>
      <p:sp>
        <p:nvSpPr>
          <p:cNvPr id="201811" name="AutoShape 82"/>
          <p:cNvSpPr>
            <a:spLocks noChangeArrowheads="1"/>
          </p:cNvSpPr>
          <p:nvPr/>
        </p:nvSpPr>
        <p:spPr bwMode="auto">
          <a:xfrm>
            <a:off x="3700463" y="5808663"/>
            <a:ext cx="719137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31</a:t>
            </a:r>
          </a:p>
        </p:txBody>
      </p:sp>
      <p:sp>
        <p:nvSpPr>
          <p:cNvPr id="201812" name="AutoShape 83"/>
          <p:cNvSpPr>
            <a:spLocks noChangeArrowheads="1"/>
          </p:cNvSpPr>
          <p:nvPr/>
        </p:nvSpPr>
        <p:spPr bwMode="auto">
          <a:xfrm>
            <a:off x="4645025" y="580866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32</a:t>
            </a:r>
          </a:p>
        </p:txBody>
      </p:sp>
      <p:sp>
        <p:nvSpPr>
          <p:cNvPr id="201813" name="AutoShape 84"/>
          <p:cNvSpPr>
            <a:spLocks noChangeArrowheads="1"/>
          </p:cNvSpPr>
          <p:nvPr/>
        </p:nvSpPr>
        <p:spPr bwMode="auto">
          <a:xfrm>
            <a:off x="5541963" y="5822950"/>
            <a:ext cx="719137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33</a:t>
            </a:r>
          </a:p>
        </p:txBody>
      </p:sp>
      <p:sp>
        <p:nvSpPr>
          <p:cNvPr id="201814" name="AutoShape 85"/>
          <p:cNvSpPr>
            <a:spLocks noChangeArrowheads="1"/>
          </p:cNvSpPr>
          <p:nvPr/>
        </p:nvSpPr>
        <p:spPr bwMode="auto">
          <a:xfrm>
            <a:off x="3708400" y="357346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7</a:t>
            </a:r>
          </a:p>
        </p:txBody>
      </p:sp>
      <p:sp>
        <p:nvSpPr>
          <p:cNvPr id="201815" name="AutoShape 86"/>
          <p:cNvSpPr>
            <a:spLocks noChangeArrowheads="1"/>
          </p:cNvSpPr>
          <p:nvPr/>
        </p:nvSpPr>
        <p:spPr bwMode="auto">
          <a:xfrm>
            <a:off x="4543425" y="352266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8</a:t>
            </a:r>
          </a:p>
        </p:txBody>
      </p:sp>
      <p:sp>
        <p:nvSpPr>
          <p:cNvPr id="201816" name="AutoShape 87"/>
          <p:cNvSpPr>
            <a:spLocks noChangeArrowheads="1"/>
          </p:cNvSpPr>
          <p:nvPr/>
        </p:nvSpPr>
        <p:spPr bwMode="auto">
          <a:xfrm>
            <a:off x="4603750" y="409416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14</a:t>
            </a:r>
          </a:p>
        </p:txBody>
      </p:sp>
      <p:sp>
        <p:nvSpPr>
          <p:cNvPr id="201817" name="AutoShape 88"/>
          <p:cNvSpPr>
            <a:spLocks noChangeArrowheads="1"/>
          </p:cNvSpPr>
          <p:nvPr/>
        </p:nvSpPr>
        <p:spPr bwMode="auto">
          <a:xfrm>
            <a:off x="3735388" y="4140200"/>
            <a:ext cx="719137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13</a:t>
            </a:r>
          </a:p>
        </p:txBody>
      </p:sp>
      <p:sp>
        <p:nvSpPr>
          <p:cNvPr id="201818" name="AutoShape 89"/>
          <p:cNvSpPr>
            <a:spLocks noChangeArrowheads="1"/>
          </p:cNvSpPr>
          <p:nvPr/>
        </p:nvSpPr>
        <p:spPr bwMode="auto">
          <a:xfrm>
            <a:off x="3702050" y="469741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19</a:t>
            </a:r>
          </a:p>
        </p:txBody>
      </p:sp>
      <p:sp>
        <p:nvSpPr>
          <p:cNvPr id="304218" name="Text Box 90"/>
          <p:cNvSpPr txBox="1">
            <a:spLocks noChangeArrowheads="1"/>
          </p:cNvSpPr>
          <p:nvPr/>
        </p:nvSpPr>
        <p:spPr bwMode="auto">
          <a:xfrm>
            <a:off x="395288" y="836613"/>
            <a:ext cx="720090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800" b="1" dirty="0" smtClean="0"/>
              <a:t>Сколько железных дорог в России?</a:t>
            </a:r>
            <a:endParaRPr lang="ru-RU" sz="4400" b="1" dirty="0">
              <a:latin typeface="Georgia" pitchFamily="18" charset="0"/>
            </a:endParaRPr>
          </a:p>
        </p:txBody>
      </p:sp>
      <p:sp>
        <p:nvSpPr>
          <p:cNvPr id="304219" name="Oval 91"/>
          <p:cNvSpPr>
            <a:spLocks noChangeArrowheads="1"/>
          </p:cNvSpPr>
          <p:nvPr/>
        </p:nvSpPr>
        <p:spPr bwMode="auto">
          <a:xfrm>
            <a:off x="395288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4220" name="Oval 92"/>
          <p:cNvSpPr>
            <a:spLocks noChangeArrowheads="1"/>
          </p:cNvSpPr>
          <p:nvPr/>
        </p:nvSpPr>
        <p:spPr bwMode="auto">
          <a:xfrm>
            <a:off x="1042988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4221" name="Oval 93"/>
          <p:cNvSpPr>
            <a:spLocks noChangeArrowheads="1"/>
          </p:cNvSpPr>
          <p:nvPr/>
        </p:nvSpPr>
        <p:spPr bwMode="auto">
          <a:xfrm>
            <a:off x="1763713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4222" name="Oval 94"/>
          <p:cNvSpPr>
            <a:spLocks noChangeArrowheads="1"/>
          </p:cNvSpPr>
          <p:nvPr/>
        </p:nvSpPr>
        <p:spPr bwMode="auto">
          <a:xfrm>
            <a:off x="2411413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4223" name="Oval 95"/>
          <p:cNvSpPr>
            <a:spLocks noChangeArrowheads="1"/>
          </p:cNvSpPr>
          <p:nvPr/>
        </p:nvSpPr>
        <p:spPr bwMode="auto">
          <a:xfrm>
            <a:off x="3132138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4224" name="Oval 96"/>
          <p:cNvSpPr>
            <a:spLocks noChangeArrowheads="1"/>
          </p:cNvSpPr>
          <p:nvPr/>
        </p:nvSpPr>
        <p:spPr bwMode="auto">
          <a:xfrm>
            <a:off x="3851275" y="260350"/>
            <a:ext cx="287338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4225" name="Oval 97"/>
          <p:cNvSpPr>
            <a:spLocks noChangeArrowheads="1"/>
          </p:cNvSpPr>
          <p:nvPr/>
        </p:nvSpPr>
        <p:spPr bwMode="auto">
          <a:xfrm>
            <a:off x="4572000" y="260350"/>
            <a:ext cx="287338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4226" name="Oval 98"/>
          <p:cNvSpPr>
            <a:spLocks noChangeArrowheads="1"/>
          </p:cNvSpPr>
          <p:nvPr/>
        </p:nvSpPr>
        <p:spPr bwMode="auto">
          <a:xfrm>
            <a:off x="5292725" y="260350"/>
            <a:ext cx="287338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4227" name="Oval 99"/>
          <p:cNvSpPr>
            <a:spLocks noChangeArrowheads="1"/>
          </p:cNvSpPr>
          <p:nvPr/>
        </p:nvSpPr>
        <p:spPr bwMode="auto">
          <a:xfrm>
            <a:off x="6011863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4228" name="Oval 100"/>
          <p:cNvSpPr>
            <a:spLocks noChangeArrowheads="1"/>
          </p:cNvSpPr>
          <p:nvPr/>
        </p:nvSpPr>
        <p:spPr bwMode="auto">
          <a:xfrm>
            <a:off x="6659563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01830" name="AutoShape 101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468313" y="5734050"/>
            <a:ext cx="790575" cy="719138"/>
          </a:xfrm>
          <a:prstGeom prst="actionButtonHome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53" name="44  R3 10 Second Countdown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1000" fill="hold"/>
                                        <p:tgtEl>
                                          <p:spTgt spid="20178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00FF"/>
                                      </p:to>
                                    </p:animClr>
                                    <p:set>
                                      <p:cBhvr>
                                        <p:cTn id="7" dur="1000" fill="hold"/>
                                        <p:tgtEl>
                                          <p:spTgt spid="20178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1000" fill="hold"/>
                                        <p:tgtEl>
                                          <p:spTgt spid="20178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2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385" decel="100000"/>
                                        <p:tgtEl>
                                          <p:spTgt spid="3042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385" decel="100000"/>
                                        <p:tgtEl>
                                          <p:spTgt spid="3042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4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042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5" dur="385" fill="hold"/>
                                        <p:tgtEl>
                                          <p:spTgt spid="3042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6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042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385" fill="hold"/>
                                        <p:tgtEl>
                                          <p:spTgt spid="3042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8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042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1" fill="hold"/>
                                        <p:tgtEl>
                                          <p:spTgt spid="5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04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04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04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04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04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7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04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8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04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9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04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0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04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10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304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60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3"/>
                </p:tgtEl>
              </p:cMediaNode>
            </p:audio>
          </p:childTnLst>
        </p:cTn>
      </p:par>
    </p:tnLst>
    <p:bldLst>
      <p:bldP spid="304219" grpId="0" animBg="1"/>
      <p:bldP spid="304220" grpId="0" animBg="1"/>
      <p:bldP spid="304221" grpId="0" animBg="1"/>
      <p:bldP spid="304222" grpId="0" animBg="1"/>
      <p:bldP spid="304223" grpId="0" animBg="1"/>
      <p:bldP spid="304224" grpId="0" animBg="1"/>
      <p:bldP spid="304225" grpId="0" animBg="1"/>
      <p:bldP spid="304226" grpId="0" animBg="1"/>
      <p:bldP spid="304227" grpId="0" animBg="1"/>
      <p:bldP spid="304228" grpId="0" animBg="1"/>
    </p:bldLst>
  </p:timing>
</p:sld>
</file>

<file path=ppt/slides/slide2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754" name="Нижний колонтитул 3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www.themegallery.com</a:t>
            </a:r>
          </a:p>
        </p:txBody>
      </p:sp>
      <p:sp>
        <p:nvSpPr>
          <p:cNvPr id="202755" name="Rectangle 2"/>
          <p:cNvSpPr>
            <a:spLocks noChangeArrowheads="1"/>
          </p:cNvSpPr>
          <p:nvPr/>
        </p:nvSpPr>
        <p:spPr bwMode="auto">
          <a:xfrm>
            <a:off x="5795963" y="6165850"/>
            <a:ext cx="3348037" cy="692150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aphicFrame>
        <p:nvGraphicFramePr>
          <p:cNvPr id="303107" name="Group 3"/>
          <p:cNvGraphicFramePr>
            <a:graphicFrameLocks noGrp="1"/>
          </p:cNvGraphicFramePr>
          <p:nvPr>
            <p:ph/>
          </p:nvPr>
        </p:nvGraphicFramePr>
        <p:xfrm>
          <a:off x="3589338" y="2924175"/>
          <a:ext cx="5554662" cy="3403600"/>
        </p:xfrm>
        <a:graphic>
          <a:graphicData uri="http://schemas.openxmlformats.org/drawingml/2006/table">
            <a:tbl>
              <a:tblPr/>
              <a:tblGrid>
                <a:gridCol w="925512"/>
                <a:gridCol w="925513"/>
                <a:gridCol w="927100"/>
                <a:gridCol w="925512"/>
                <a:gridCol w="925513"/>
                <a:gridCol w="925512"/>
              </a:tblGrid>
              <a:tr h="5683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51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83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83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51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83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03158" name="AutoShape 54"/>
          <p:cNvSpPr>
            <a:spLocks noChangeArrowheads="1"/>
          </p:cNvSpPr>
          <p:nvPr/>
        </p:nvSpPr>
        <p:spPr bwMode="auto">
          <a:xfrm>
            <a:off x="3708400" y="2997200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</a:t>
            </a:r>
          </a:p>
        </p:txBody>
      </p:sp>
      <p:sp>
        <p:nvSpPr>
          <p:cNvPr id="202808" name="AutoShape 55"/>
          <p:cNvSpPr>
            <a:spLocks noChangeArrowheads="1"/>
          </p:cNvSpPr>
          <p:nvPr/>
        </p:nvSpPr>
        <p:spPr bwMode="auto">
          <a:xfrm>
            <a:off x="4591050" y="299561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</a:t>
            </a:r>
          </a:p>
        </p:txBody>
      </p:sp>
      <p:sp>
        <p:nvSpPr>
          <p:cNvPr id="202809" name="AutoShape 56"/>
          <p:cNvSpPr>
            <a:spLocks noChangeArrowheads="1"/>
          </p:cNvSpPr>
          <p:nvPr/>
        </p:nvSpPr>
        <p:spPr bwMode="auto">
          <a:xfrm>
            <a:off x="5505450" y="2979738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</a:t>
            </a:r>
          </a:p>
        </p:txBody>
      </p:sp>
      <p:sp>
        <p:nvSpPr>
          <p:cNvPr id="202810" name="AutoShape 57"/>
          <p:cNvSpPr>
            <a:spLocks noChangeArrowheads="1"/>
          </p:cNvSpPr>
          <p:nvPr/>
        </p:nvSpPr>
        <p:spPr bwMode="auto">
          <a:xfrm>
            <a:off x="6432550" y="3025775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4</a:t>
            </a:r>
          </a:p>
        </p:txBody>
      </p:sp>
      <p:sp>
        <p:nvSpPr>
          <p:cNvPr id="202811" name="AutoShape 58"/>
          <p:cNvSpPr>
            <a:spLocks noChangeArrowheads="1"/>
          </p:cNvSpPr>
          <p:nvPr/>
        </p:nvSpPr>
        <p:spPr bwMode="auto">
          <a:xfrm>
            <a:off x="7392988" y="3008313"/>
            <a:ext cx="719137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5</a:t>
            </a:r>
          </a:p>
        </p:txBody>
      </p:sp>
      <p:sp>
        <p:nvSpPr>
          <p:cNvPr id="202812" name="AutoShape 59"/>
          <p:cNvSpPr>
            <a:spLocks noChangeArrowheads="1"/>
          </p:cNvSpPr>
          <p:nvPr/>
        </p:nvSpPr>
        <p:spPr bwMode="auto">
          <a:xfrm>
            <a:off x="8321675" y="2992438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6</a:t>
            </a:r>
          </a:p>
        </p:txBody>
      </p:sp>
      <p:sp>
        <p:nvSpPr>
          <p:cNvPr id="202813" name="AutoShape 60"/>
          <p:cNvSpPr>
            <a:spLocks noChangeArrowheads="1"/>
          </p:cNvSpPr>
          <p:nvPr/>
        </p:nvSpPr>
        <p:spPr bwMode="auto">
          <a:xfrm>
            <a:off x="6450013" y="5786438"/>
            <a:ext cx="719137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34</a:t>
            </a:r>
          </a:p>
        </p:txBody>
      </p:sp>
      <p:sp>
        <p:nvSpPr>
          <p:cNvPr id="202814" name="AutoShape 61"/>
          <p:cNvSpPr>
            <a:spLocks noChangeArrowheads="1"/>
          </p:cNvSpPr>
          <p:nvPr/>
        </p:nvSpPr>
        <p:spPr bwMode="auto">
          <a:xfrm>
            <a:off x="6465888" y="5226050"/>
            <a:ext cx="719137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28</a:t>
            </a:r>
          </a:p>
        </p:txBody>
      </p:sp>
      <p:sp>
        <p:nvSpPr>
          <p:cNvPr id="202815" name="AutoShape 62"/>
          <p:cNvSpPr>
            <a:spLocks noChangeArrowheads="1"/>
          </p:cNvSpPr>
          <p:nvPr/>
        </p:nvSpPr>
        <p:spPr bwMode="auto">
          <a:xfrm>
            <a:off x="6432550" y="4683125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22</a:t>
            </a:r>
          </a:p>
        </p:txBody>
      </p:sp>
      <p:sp>
        <p:nvSpPr>
          <p:cNvPr id="202816" name="AutoShape 63"/>
          <p:cNvSpPr>
            <a:spLocks noChangeArrowheads="1"/>
          </p:cNvSpPr>
          <p:nvPr/>
        </p:nvSpPr>
        <p:spPr bwMode="auto">
          <a:xfrm>
            <a:off x="7378700" y="5813425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35</a:t>
            </a:r>
          </a:p>
        </p:txBody>
      </p:sp>
      <p:sp>
        <p:nvSpPr>
          <p:cNvPr id="202817" name="AutoShape 64"/>
          <p:cNvSpPr>
            <a:spLocks noChangeArrowheads="1"/>
          </p:cNvSpPr>
          <p:nvPr/>
        </p:nvSpPr>
        <p:spPr bwMode="auto">
          <a:xfrm>
            <a:off x="7345363" y="5238750"/>
            <a:ext cx="719137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29</a:t>
            </a:r>
          </a:p>
        </p:txBody>
      </p:sp>
      <p:sp>
        <p:nvSpPr>
          <p:cNvPr id="202818" name="AutoShape 65"/>
          <p:cNvSpPr>
            <a:spLocks noChangeArrowheads="1"/>
          </p:cNvSpPr>
          <p:nvPr/>
        </p:nvSpPr>
        <p:spPr bwMode="auto">
          <a:xfrm>
            <a:off x="7359650" y="4727575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23</a:t>
            </a:r>
          </a:p>
        </p:txBody>
      </p:sp>
      <p:sp>
        <p:nvSpPr>
          <p:cNvPr id="202819" name="AutoShape 66"/>
          <p:cNvSpPr>
            <a:spLocks noChangeArrowheads="1"/>
          </p:cNvSpPr>
          <p:nvPr/>
        </p:nvSpPr>
        <p:spPr bwMode="auto">
          <a:xfrm>
            <a:off x="6459538" y="4105275"/>
            <a:ext cx="719137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16</a:t>
            </a:r>
          </a:p>
        </p:txBody>
      </p:sp>
      <p:sp>
        <p:nvSpPr>
          <p:cNvPr id="202820" name="AutoShape 67"/>
          <p:cNvSpPr>
            <a:spLocks noChangeArrowheads="1"/>
          </p:cNvSpPr>
          <p:nvPr/>
        </p:nvSpPr>
        <p:spPr bwMode="auto">
          <a:xfrm>
            <a:off x="6459538" y="3608388"/>
            <a:ext cx="719137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10</a:t>
            </a:r>
          </a:p>
        </p:txBody>
      </p:sp>
      <p:sp>
        <p:nvSpPr>
          <p:cNvPr id="202821" name="AutoShape 68"/>
          <p:cNvSpPr>
            <a:spLocks noChangeArrowheads="1"/>
          </p:cNvSpPr>
          <p:nvPr/>
        </p:nvSpPr>
        <p:spPr bwMode="auto">
          <a:xfrm>
            <a:off x="7402513" y="4149725"/>
            <a:ext cx="719137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17</a:t>
            </a:r>
          </a:p>
        </p:txBody>
      </p:sp>
      <p:sp>
        <p:nvSpPr>
          <p:cNvPr id="202822" name="AutoShape 69"/>
          <p:cNvSpPr>
            <a:spLocks noChangeArrowheads="1"/>
          </p:cNvSpPr>
          <p:nvPr/>
        </p:nvSpPr>
        <p:spPr bwMode="auto">
          <a:xfrm>
            <a:off x="7418388" y="3560763"/>
            <a:ext cx="719137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11</a:t>
            </a:r>
          </a:p>
        </p:txBody>
      </p:sp>
      <p:sp>
        <p:nvSpPr>
          <p:cNvPr id="202823" name="AutoShape 70"/>
          <p:cNvSpPr>
            <a:spLocks noChangeArrowheads="1"/>
          </p:cNvSpPr>
          <p:nvPr/>
        </p:nvSpPr>
        <p:spPr bwMode="auto">
          <a:xfrm>
            <a:off x="8331200" y="582136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36</a:t>
            </a:r>
          </a:p>
        </p:txBody>
      </p:sp>
      <p:sp>
        <p:nvSpPr>
          <p:cNvPr id="202824" name="AutoShape 71"/>
          <p:cNvSpPr>
            <a:spLocks noChangeArrowheads="1"/>
          </p:cNvSpPr>
          <p:nvPr/>
        </p:nvSpPr>
        <p:spPr bwMode="auto">
          <a:xfrm>
            <a:off x="8297863" y="5278438"/>
            <a:ext cx="719137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30</a:t>
            </a:r>
          </a:p>
        </p:txBody>
      </p:sp>
      <p:sp>
        <p:nvSpPr>
          <p:cNvPr id="202825" name="AutoShape 72"/>
          <p:cNvSpPr>
            <a:spLocks noChangeArrowheads="1"/>
          </p:cNvSpPr>
          <p:nvPr/>
        </p:nvSpPr>
        <p:spPr bwMode="auto">
          <a:xfrm>
            <a:off x="8343900" y="4749800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24</a:t>
            </a:r>
          </a:p>
        </p:txBody>
      </p:sp>
      <p:sp>
        <p:nvSpPr>
          <p:cNvPr id="202826" name="AutoShape 73"/>
          <p:cNvSpPr>
            <a:spLocks noChangeArrowheads="1"/>
          </p:cNvSpPr>
          <p:nvPr/>
        </p:nvSpPr>
        <p:spPr bwMode="auto">
          <a:xfrm>
            <a:off x="8312150" y="414496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18</a:t>
            </a:r>
          </a:p>
        </p:txBody>
      </p:sp>
      <p:sp>
        <p:nvSpPr>
          <p:cNvPr id="202827" name="AutoShape 74"/>
          <p:cNvSpPr>
            <a:spLocks noChangeArrowheads="1"/>
          </p:cNvSpPr>
          <p:nvPr/>
        </p:nvSpPr>
        <p:spPr bwMode="auto">
          <a:xfrm>
            <a:off x="8312150" y="3584575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12</a:t>
            </a:r>
          </a:p>
        </p:txBody>
      </p:sp>
      <p:sp>
        <p:nvSpPr>
          <p:cNvPr id="202828" name="AutoShape 75"/>
          <p:cNvSpPr>
            <a:spLocks noChangeArrowheads="1"/>
          </p:cNvSpPr>
          <p:nvPr/>
        </p:nvSpPr>
        <p:spPr bwMode="auto">
          <a:xfrm>
            <a:off x="4591050" y="4686300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20</a:t>
            </a:r>
          </a:p>
        </p:txBody>
      </p:sp>
      <p:sp>
        <p:nvSpPr>
          <p:cNvPr id="202829" name="AutoShape 76"/>
          <p:cNvSpPr>
            <a:spLocks noChangeArrowheads="1"/>
          </p:cNvSpPr>
          <p:nvPr/>
        </p:nvSpPr>
        <p:spPr bwMode="auto">
          <a:xfrm>
            <a:off x="5508625" y="357346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9</a:t>
            </a:r>
          </a:p>
        </p:txBody>
      </p:sp>
      <p:sp>
        <p:nvSpPr>
          <p:cNvPr id="202830" name="AutoShape 77"/>
          <p:cNvSpPr>
            <a:spLocks noChangeArrowheads="1"/>
          </p:cNvSpPr>
          <p:nvPr/>
        </p:nvSpPr>
        <p:spPr bwMode="auto">
          <a:xfrm>
            <a:off x="5503863" y="4110038"/>
            <a:ext cx="719137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15</a:t>
            </a:r>
          </a:p>
        </p:txBody>
      </p:sp>
      <p:sp>
        <p:nvSpPr>
          <p:cNvPr id="202831" name="AutoShape 78"/>
          <p:cNvSpPr>
            <a:spLocks noChangeArrowheads="1"/>
          </p:cNvSpPr>
          <p:nvPr/>
        </p:nvSpPr>
        <p:spPr bwMode="auto">
          <a:xfrm>
            <a:off x="5486400" y="469741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21</a:t>
            </a:r>
          </a:p>
        </p:txBody>
      </p:sp>
      <p:sp>
        <p:nvSpPr>
          <p:cNvPr id="202832" name="AutoShape 79"/>
          <p:cNvSpPr>
            <a:spLocks noChangeArrowheads="1"/>
          </p:cNvSpPr>
          <p:nvPr/>
        </p:nvSpPr>
        <p:spPr bwMode="auto">
          <a:xfrm>
            <a:off x="3717925" y="5238750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25</a:t>
            </a:r>
          </a:p>
        </p:txBody>
      </p:sp>
      <p:sp>
        <p:nvSpPr>
          <p:cNvPr id="202833" name="AutoShape 80"/>
          <p:cNvSpPr>
            <a:spLocks noChangeArrowheads="1"/>
          </p:cNvSpPr>
          <p:nvPr/>
        </p:nvSpPr>
        <p:spPr bwMode="auto">
          <a:xfrm>
            <a:off x="4600575" y="526891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26</a:t>
            </a:r>
          </a:p>
        </p:txBody>
      </p:sp>
      <p:sp>
        <p:nvSpPr>
          <p:cNvPr id="202834" name="AutoShape 81"/>
          <p:cNvSpPr>
            <a:spLocks noChangeArrowheads="1"/>
          </p:cNvSpPr>
          <p:nvPr/>
        </p:nvSpPr>
        <p:spPr bwMode="auto">
          <a:xfrm>
            <a:off x="5530850" y="5251450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27</a:t>
            </a:r>
          </a:p>
        </p:txBody>
      </p:sp>
      <p:sp>
        <p:nvSpPr>
          <p:cNvPr id="202835" name="AutoShape 82"/>
          <p:cNvSpPr>
            <a:spLocks noChangeArrowheads="1"/>
          </p:cNvSpPr>
          <p:nvPr/>
        </p:nvSpPr>
        <p:spPr bwMode="auto">
          <a:xfrm>
            <a:off x="3700463" y="5808663"/>
            <a:ext cx="719137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31</a:t>
            </a:r>
          </a:p>
        </p:txBody>
      </p:sp>
      <p:sp>
        <p:nvSpPr>
          <p:cNvPr id="202836" name="AutoShape 83"/>
          <p:cNvSpPr>
            <a:spLocks noChangeArrowheads="1"/>
          </p:cNvSpPr>
          <p:nvPr/>
        </p:nvSpPr>
        <p:spPr bwMode="auto">
          <a:xfrm>
            <a:off x="4645025" y="580866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32</a:t>
            </a:r>
          </a:p>
        </p:txBody>
      </p:sp>
      <p:sp>
        <p:nvSpPr>
          <p:cNvPr id="202837" name="AutoShape 84"/>
          <p:cNvSpPr>
            <a:spLocks noChangeArrowheads="1"/>
          </p:cNvSpPr>
          <p:nvPr/>
        </p:nvSpPr>
        <p:spPr bwMode="auto">
          <a:xfrm>
            <a:off x="5541963" y="5822950"/>
            <a:ext cx="719137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33</a:t>
            </a:r>
          </a:p>
        </p:txBody>
      </p:sp>
      <p:sp>
        <p:nvSpPr>
          <p:cNvPr id="202838" name="AutoShape 85"/>
          <p:cNvSpPr>
            <a:spLocks noChangeArrowheads="1"/>
          </p:cNvSpPr>
          <p:nvPr/>
        </p:nvSpPr>
        <p:spPr bwMode="auto">
          <a:xfrm>
            <a:off x="3708400" y="357346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7</a:t>
            </a:r>
          </a:p>
        </p:txBody>
      </p:sp>
      <p:sp>
        <p:nvSpPr>
          <p:cNvPr id="202839" name="AutoShape 86"/>
          <p:cNvSpPr>
            <a:spLocks noChangeArrowheads="1"/>
          </p:cNvSpPr>
          <p:nvPr/>
        </p:nvSpPr>
        <p:spPr bwMode="auto">
          <a:xfrm>
            <a:off x="4543425" y="352266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8</a:t>
            </a:r>
          </a:p>
        </p:txBody>
      </p:sp>
      <p:sp>
        <p:nvSpPr>
          <p:cNvPr id="202840" name="AutoShape 87"/>
          <p:cNvSpPr>
            <a:spLocks noChangeArrowheads="1"/>
          </p:cNvSpPr>
          <p:nvPr/>
        </p:nvSpPr>
        <p:spPr bwMode="auto">
          <a:xfrm>
            <a:off x="4603750" y="409416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14</a:t>
            </a:r>
          </a:p>
        </p:txBody>
      </p:sp>
      <p:sp>
        <p:nvSpPr>
          <p:cNvPr id="202841" name="AutoShape 88"/>
          <p:cNvSpPr>
            <a:spLocks noChangeArrowheads="1"/>
          </p:cNvSpPr>
          <p:nvPr/>
        </p:nvSpPr>
        <p:spPr bwMode="auto">
          <a:xfrm>
            <a:off x="3735388" y="4140200"/>
            <a:ext cx="719137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13</a:t>
            </a:r>
          </a:p>
        </p:txBody>
      </p:sp>
      <p:sp>
        <p:nvSpPr>
          <p:cNvPr id="202842" name="AutoShape 89"/>
          <p:cNvSpPr>
            <a:spLocks noChangeArrowheads="1"/>
          </p:cNvSpPr>
          <p:nvPr/>
        </p:nvSpPr>
        <p:spPr bwMode="auto">
          <a:xfrm>
            <a:off x="3702050" y="469741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19</a:t>
            </a:r>
          </a:p>
        </p:txBody>
      </p:sp>
      <p:sp>
        <p:nvSpPr>
          <p:cNvPr id="303194" name="Text Box 90"/>
          <p:cNvSpPr txBox="1">
            <a:spLocks noChangeArrowheads="1"/>
          </p:cNvSpPr>
          <p:nvPr/>
        </p:nvSpPr>
        <p:spPr bwMode="auto">
          <a:xfrm>
            <a:off x="395288" y="836613"/>
            <a:ext cx="7200900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600" b="1" dirty="0" smtClean="0"/>
              <a:t>Сколько мировых рекордов было поставлено при строительстве Транссиба?</a:t>
            </a:r>
            <a:endParaRPr lang="ru-RU" sz="3600" b="1" dirty="0">
              <a:latin typeface="Georgia" pitchFamily="18" charset="0"/>
            </a:endParaRPr>
          </a:p>
        </p:txBody>
      </p:sp>
      <p:sp>
        <p:nvSpPr>
          <p:cNvPr id="303195" name="Oval 91"/>
          <p:cNvSpPr>
            <a:spLocks noChangeArrowheads="1"/>
          </p:cNvSpPr>
          <p:nvPr/>
        </p:nvSpPr>
        <p:spPr bwMode="auto">
          <a:xfrm>
            <a:off x="395288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3196" name="Oval 92"/>
          <p:cNvSpPr>
            <a:spLocks noChangeArrowheads="1"/>
          </p:cNvSpPr>
          <p:nvPr/>
        </p:nvSpPr>
        <p:spPr bwMode="auto">
          <a:xfrm>
            <a:off x="1042988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3197" name="Oval 93"/>
          <p:cNvSpPr>
            <a:spLocks noChangeArrowheads="1"/>
          </p:cNvSpPr>
          <p:nvPr/>
        </p:nvSpPr>
        <p:spPr bwMode="auto">
          <a:xfrm>
            <a:off x="1763713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3198" name="Oval 94"/>
          <p:cNvSpPr>
            <a:spLocks noChangeArrowheads="1"/>
          </p:cNvSpPr>
          <p:nvPr/>
        </p:nvSpPr>
        <p:spPr bwMode="auto">
          <a:xfrm>
            <a:off x="2411413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3199" name="Oval 95"/>
          <p:cNvSpPr>
            <a:spLocks noChangeArrowheads="1"/>
          </p:cNvSpPr>
          <p:nvPr/>
        </p:nvSpPr>
        <p:spPr bwMode="auto">
          <a:xfrm>
            <a:off x="3132138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3200" name="Oval 96"/>
          <p:cNvSpPr>
            <a:spLocks noChangeArrowheads="1"/>
          </p:cNvSpPr>
          <p:nvPr/>
        </p:nvSpPr>
        <p:spPr bwMode="auto">
          <a:xfrm>
            <a:off x="3851275" y="260350"/>
            <a:ext cx="287338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3201" name="Oval 97"/>
          <p:cNvSpPr>
            <a:spLocks noChangeArrowheads="1"/>
          </p:cNvSpPr>
          <p:nvPr/>
        </p:nvSpPr>
        <p:spPr bwMode="auto">
          <a:xfrm>
            <a:off x="4572000" y="260350"/>
            <a:ext cx="287338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3202" name="Oval 98"/>
          <p:cNvSpPr>
            <a:spLocks noChangeArrowheads="1"/>
          </p:cNvSpPr>
          <p:nvPr/>
        </p:nvSpPr>
        <p:spPr bwMode="auto">
          <a:xfrm>
            <a:off x="5292725" y="260350"/>
            <a:ext cx="287338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3203" name="Oval 99"/>
          <p:cNvSpPr>
            <a:spLocks noChangeArrowheads="1"/>
          </p:cNvSpPr>
          <p:nvPr/>
        </p:nvSpPr>
        <p:spPr bwMode="auto">
          <a:xfrm>
            <a:off x="6011863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3204" name="Oval 100"/>
          <p:cNvSpPr>
            <a:spLocks noChangeArrowheads="1"/>
          </p:cNvSpPr>
          <p:nvPr/>
        </p:nvSpPr>
        <p:spPr bwMode="auto">
          <a:xfrm>
            <a:off x="6659563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02854" name="AutoShape 101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468313" y="5734050"/>
            <a:ext cx="790575" cy="719138"/>
          </a:xfrm>
          <a:prstGeom prst="actionButtonHome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53" name="44  R3 10 Second Countdown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1000" fill="hold"/>
                                        <p:tgtEl>
                                          <p:spTgt spid="2028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2D"/>
                                      </p:to>
                                    </p:animClr>
                                    <p:set>
                                      <p:cBhvr>
                                        <p:cTn id="7" dur="1000" fill="hold"/>
                                        <p:tgtEl>
                                          <p:spTgt spid="2028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1000" fill="hold"/>
                                        <p:tgtEl>
                                          <p:spTgt spid="2028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385" decel="100000"/>
                                        <p:tgtEl>
                                          <p:spTgt spid="303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385" decel="100000"/>
                                        <p:tgtEl>
                                          <p:spTgt spid="303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4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03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5" dur="385" fill="hold"/>
                                        <p:tgtEl>
                                          <p:spTgt spid="303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6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03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385" fill="hold"/>
                                        <p:tgtEl>
                                          <p:spTgt spid="303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8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03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1" fill="hold"/>
                                        <p:tgtEl>
                                          <p:spTgt spid="5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03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03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03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03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03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7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03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8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03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9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03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0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03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10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303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60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3"/>
                </p:tgtEl>
              </p:cMediaNode>
            </p:audio>
          </p:childTnLst>
        </p:cTn>
      </p:par>
    </p:tnLst>
    <p:bldLst>
      <p:bldP spid="303195" grpId="0" animBg="1"/>
      <p:bldP spid="303196" grpId="0" animBg="1"/>
      <p:bldP spid="303197" grpId="0" animBg="1"/>
      <p:bldP spid="303198" grpId="0" animBg="1"/>
      <p:bldP spid="303199" grpId="0" animBg="1"/>
      <p:bldP spid="303200" grpId="0" animBg="1"/>
      <p:bldP spid="303201" grpId="0" animBg="1"/>
      <p:bldP spid="303202" grpId="0" animBg="1"/>
      <p:bldP spid="303203" grpId="0" animBg="1"/>
      <p:bldP spid="303204" grpId="0" animBg="1"/>
    </p:bldLst>
  </p:timing>
</p:sld>
</file>

<file path=ppt/slides/slide2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778" name="Нижний колонтитул 3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www.themegallery.com</a:t>
            </a:r>
          </a:p>
        </p:txBody>
      </p:sp>
      <p:sp>
        <p:nvSpPr>
          <p:cNvPr id="203779" name="Rectangle 2"/>
          <p:cNvSpPr>
            <a:spLocks noChangeArrowheads="1"/>
          </p:cNvSpPr>
          <p:nvPr/>
        </p:nvSpPr>
        <p:spPr bwMode="auto">
          <a:xfrm>
            <a:off x="5795963" y="6165850"/>
            <a:ext cx="3348037" cy="692150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aphicFrame>
        <p:nvGraphicFramePr>
          <p:cNvPr id="302083" name="Group 3"/>
          <p:cNvGraphicFramePr>
            <a:graphicFrameLocks noGrp="1"/>
          </p:cNvGraphicFramePr>
          <p:nvPr>
            <p:ph/>
          </p:nvPr>
        </p:nvGraphicFramePr>
        <p:xfrm>
          <a:off x="3589338" y="2924175"/>
          <a:ext cx="5554662" cy="3403600"/>
        </p:xfrm>
        <a:graphic>
          <a:graphicData uri="http://schemas.openxmlformats.org/drawingml/2006/table">
            <a:tbl>
              <a:tblPr/>
              <a:tblGrid>
                <a:gridCol w="925512"/>
                <a:gridCol w="925513"/>
                <a:gridCol w="927100"/>
                <a:gridCol w="925512"/>
                <a:gridCol w="925513"/>
                <a:gridCol w="925512"/>
              </a:tblGrid>
              <a:tr h="5683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51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83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83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51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83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02134" name="AutoShape 54"/>
          <p:cNvSpPr>
            <a:spLocks noChangeArrowheads="1"/>
          </p:cNvSpPr>
          <p:nvPr/>
        </p:nvSpPr>
        <p:spPr bwMode="auto">
          <a:xfrm>
            <a:off x="3708400" y="2997200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</a:t>
            </a:r>
          </a:p>
        </p:txBody>
      </p:sp>
      <p:sp>
        <p:nvSpPr>
          <p:cNvPr id="203832" name="AutoShape 55"/>
          <p:cNvSpPr>
            <a:spLocks noChangeArrowheads="1"/>
          </p:cNvSpPr>
          <p:nvPr/>
        </p:nvSpPr>
        <p:spPr bwMode="auto">
          <a:xfrm>
            <a:off x="4591050" y="299561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</a:t>
            </a:r>
          </a:p>
        </p:txBody>
      </p:sp>
      <p:sp>
        <p:nvSpPr>
          <p:cNvPr id="203833" name="AutoShape 56"/>
          <p:cNvSpPr>
            <a:spLocks noChangeArrowheads="1"/>
          </p:cNvSpPr>
          <p:nvPr/>
        </p:nvSpPr>
        <p:spPr bwMode="auto">
          <a:xfrm>
            <a:off x="5505450" y="2979738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</a:t>
            </a:r>
          </a:p>
        </p:txBody>
      </p:sp>
      <p:sp>
        <p:nvSpPr>
          <p:cNvPr id="203834" name="AutoShape 57"/>
          <p:cNvSpPr>
            <a:spLocks noChangeArrowheads="1"/>
          </p:cNvSpPr>
          <p:nvPr/>
        </p:nvSpPr>
        <p:spPr bwMode="auto">
          <a:xfrm>
            <a:off x="6432550" y="3025775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4</a:t>
            </a:r>
          </a:p>
        </p:txBody>
      </p:sp>
      <p:sp>
        <p:nvSpPr>
          <p:cNvPr id="203835" name="AutoShape 58"/>
          <p:cNvSpPr>
            <a:spLocks noChangeArrowheads="1"/>
          </p:cNvSpPr>
          <p:nvPr/>
        </p:nvSpPr>
        <p:spPr bwMode="auto">
          <a:xfrm>
            <a:off x="7392988" y="3008313"/>
            <a:ext cx="719137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5</a:t>
            </a:r>
          </a:p>
        </p:txBody>
      </p:sp>
      <p:sp>
        <p:nvSpPr>
          <p:cNvPr id="203836" name="AutoShape 59"/>
          <p:cNvSpPr>
            <a:spLocks noChangeArrowheads="1"/>
          </p:cNvSpPr>
          <p:nvPr/>
        </p:nvSpPr>
        <p:spPr bwMode="auto">
          <a:xfrm>
            <a:off x="8321675" y="2992438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6</a:t>
            </a:r>
          </a:p>
        </p:txBody>
      </p:sp>
      <p:sp>
        <p:nvSpPr>
          <p:cNvPr id="203837" name="AutoShape 60"/>
          <p:cNvSpPr>
            <a:spLocks noChangeArrowheads="1"/>
          </p:cNvSpPr>
          <p:nvPr/>
        </p:nvSpPr>
        <p:spPr bwMode="auto">
          <a:xfrm>
            <a:off x="6450013" y="5786438"/>
            <a:ext cx="719137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34</a:t>
            </a:r>
          </a:p>
        </p:txBody>
      </p:sp>
      <p:sp>
        <p:nvSpPr>
          <p:cNvPr id="203838" name="AutoShape 61"/>
          <p:cNvSpPr>
            <a:spLocks noChangeArrowheads="1"/>
          </p:cNvSpPr>
          <p:nvPr/>
        </p:nvSpPr>
        <p:spPr bwMode="auto">
          <a:xfrm>
            <a:off x="6465888" y="5226050"/>
            <a:ext cx="719137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28</a:t>
            </a:r>
          </a:p>
        </p:txBody>
      </p:sp>
      <p:sp>
        <p:nvSpPr>
          <p:cNvPr id="203839" name="AutoShape 62"/>
          <p:cNvSpPr>
            <a:spLocks noChangeArrowheads="1"/>
          </p:cNvSpPr>
          <p:nvPr/>
        </p:nvSpPr>
        <p:spPr bwMode="auto">
          <a:xfrm>
            <a:off x="6432550" y="4683125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22</a:t>
            </a:r>
          </a:p>
        </p:txBody>
      </p:sp>
      <p:sp>
        <p:nvSpPr>
          <p:cNvPr id="203840" name="AutoShape 63"/>
          <p:cNvSpPr>
            <a:spLocks noChangeArrowheads="1"/>
          </p:cNvSpPr>
          <p:nvPr/>
        </p:nvSpPr>
        <p:spPr bwMode="auto">
          <a:xfrm>
            <a:off x="7378700" y="5813425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35</a:t>
            </a:r>
          </a:p>
        </p:txBody>
      </p:sp>
      <p:sp>
        <p:nvSpPr>
          <p:cNvPr id="203841" name="AutoShape 64"/>
          <p:cNvSpPr>
            <a:spLocks noChangeArrowheads="1"/>
          </p:cNvSpPr>
          <p:nvPr/>
        </p:nvSpPr>
        <p:spPr bwMode="auto">
          <a:xfrm>
            <a:off x="7345363" y="5238750"/>
            <a:ext cx="719137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29</a:t>
            </a:r>
          </a:p>
        </p:txBody>
      </p:sp>
      <p:sp>
        <p:nvSpPr>
          <p:cNvPr id="203842" name="AutoShape 65"/>
          <p:cNvSpPr>
            <a:spLocks noChangeArrowheads="1"/>
          </p:cNvSpPr>
          <p:nvPr/>
        </p:nvSpPr>
        <p:spPr bwMode="auto">
          <a:xfrm>
            <a:off x="7359650" y="4727575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23</a:t>
            </a:r>
          </a:p>
        </p:txBody>
      </p:sp>
      <p:sp>
        <p:nvSpPr>
          <p:cNvPr id="203843" name="AutoShape 66"/>
          <p:cNvSpPr>
            <a:spLocks noChangeArrowheads="1"/>
          </p:cNvSpPr>
          <p:nvPr/>
        </p:nvSpPr>
        <p:spPr bwMode="auto">
          <a:xfrm>
            <a:off x="6459538" y="4105275"/>
            <a:ext cx="719137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16</a:t>
            </a:r>
          </a:p>
        </p:txBody>
      </p:sp>
      <p:sp>
        <p:nvSpPr>
          <p:cNvPr id="203844" name="AutoShape 67"/>
          <p:cNvSpPr>
            <a:spLocks noChangeArrowheads="1"/>
          </p:cNvSpPr>
          <p:nvPr/>
        </p:nvSpPr>
        <p:spPr bwMode="auto">
          <a:xfrm>
            <a:off x="6459538" y="3608388"/>
            <a:ext cx="719137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10</a:t>
            </a:r>
          </a:p>
        </p:txBody>
      </p:sp>
      <p:sp>
        <p:nvSpPr>
          <p:cNvPr id="203845" name="AutoShape 68"/>
          <p:cNvSpPr>
            <a:spLocks noChangeArrowheads="1"/>
          </p:cNvSpPr>
          <p:nvPr/>
        </p:nvSpPr>
        <p:spPr bwMode="auto">
          <a:xfrm>
            <a:off x="7402513" y="4149725"/>
            <a:ext cx="719137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17</a:t>
            </a:r>
          </a:p>
        </p:txBody>
      </p:sp>
      <p:sp>
        <p:nvSpPr>
          <p:cNvPr id="203846" name="AutoShape 69"/>
          <p:cNvSpPr>
            <a:spLocks noChangeArrowheads="1"/>
          </p:cNvSpPr>
          <p:nvPr/>
        </p:nvSpPr>
        <p:spPr bwMode="auto">
          <a:xfrm>
            <a:off x="7418388" y="3560763"/>
            <a:ext cx="719137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11</a:t>
            </a:r>
          </a:p>
        </p:txBody>
      </p:sp>
      <p:sp>
        <p:nvSpPr>
          <p:cNvPr id="203847" name="AutoShape 70"/>
          <p:cNvSpPr>
            <a:spLocks noChangeArrowheads="1"/>
          </p:cNvSpPr>
          <p:nvPr/>
        </p:nvSpPr>
        <p:spPr bwMode="auto">
          <a:xfrm>
            <a:off x="8331200" y="582136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36</a:t>
            </a:r>
          </a:p>
        </p:txBody>
      </p:sp>
      <p:sp>
        <p:nvSpPr>
          <p:cNvPr id="203848" name="AutoShape 71"/>
          <p:cNvSpPr>
            <a:spLocks noChangeArrowheads="1"/>
          </p:cNvSpPr>
          <p:nvPr/>
        </p:nvSpPr>
        <p:spPr bwMode="auto">
          <a:xfrm>
            <a:off x="8297863" y="5278438"/>
            <a:ext cx="719137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30</a:t>
            </a:r>
          </a:p>
        </p:txBody>
      </p:sp>
      <p:sp>
        <p:nvSpPr>
          <p:cNvPr id="203849" name="AutoShape 72"/>
          <p:cNvSpPr>
            <a:spLocks noChangeArrowheads="1"/>
          </p:cNvSpPr>
          <p:nvPr/>
        </p:nvSpPr>
        <p:spPr bwMode="auto">
          <a:xfrm>
            <a:off x="8343900" y="4749800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24</a:t>
            </a:r>
          </a:p>
        </p:txBody>
      </p:sp>
      <p:sp>
        <p:nvSpPr>
          <p:cNvPr id="203850" name="AutoShape 73"/>
          <p:cNvSpPr>
            <a:spLocks noChangeArrowheads="1"/>
          </p:cNvSpPr>
          <p:nvPr/>
        </p:nvSpPr>
        <p:spPr bwMode="auto">
          <a:xfrm>
            <a:off x="8312150" y="414496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18</a:t>
            </a:r>
          </a:p>
        </p:txBody>
      </p:sp>
      <p:sp>
        <p:nvSpPr>
          <p:cNvPr id="203851" name="AutoShape 74"/>
          <p:cNvSpPr>
            <a:spLocks noChangeArrowheads="1"/>
          </p:cNvSpPr>
          <p:nvPr/>
        </p:nvSpPr>
        <p:spPr bwMode="auto">
          <a:xfrm>
            <a:off x="8312150" y="3584575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12</a:t>
            </a:r>
          </a:p>
        </p:txBody>
      </p:sp>
      <p:sp>
        <p:nvSpPr>
          <p:cNvPr id="203852" name="AutoShape 75"/>
          <p:cNvSpPr>
            <a:spLocks noChangeArrowheads="1"/>
          </p:cNvSpPr>
          <p:nvPr/>
        </p:nvSpPr>
        <p:spPr bwMode="auto">
          <a:xfrm>
            <a:off x="4591050" y="4686300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20</a:t>
            </a:r>
          </a:p>
        </p:txBody>
      </p:sp>
      <p:sp>
        <p:nvSpPr>
          <p:cNvPr id="203853" name="AutoShape 76"/>
          <p:cNvSpPr>
            <a:spLocks noChangeArrowheads="1"/>
          </p:cNvSpPr>
          <p:nvPr/>
        </p:nvSpPr>
        <p:spPr bwMode="auto">
          <a:xfrm>
            <a:off x="5508625" y="357346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9</a:t>
            </a:r>
          </a:p>
        </p:txBody>
      </p:sp>
      <p:sp>
        <p:nvSpPr>
          <p:cNvPr id="203854" name="AutoShape 77"/>
          <p:cNvSpPr>
            <a:spLocks noChangeArrowheads="1"/>
          </p:cNvSpPr>
          <p:nvPr/>
        </p:nvSpPr>
        <p:spPr bwMode="auto">
          <a:xfrm>
            <a:off x="5503863" y="4110038"/>
            <a:ext cx="719137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15</a:t>
            </a:r>
          </a:p>
        </p:txBody>
      </p:sp>
      <p:sp>
        <p:nvSpPr>
          <p:cNvPr id="203855" name="AutoShape 78"/>
          <p:cNvSpPr>
            <a:spLocks noChangeArrowheads="1"/>
          </p:cNvSpPr>
          <p:nvPr/>
        </p:nvSpPr>
        <p:spPr bwMode="auto">
          <a:xfrm>
            <a:off x="5486400" y="469741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21</a:t>
            </a:r>
          </a:p>
        </p:txBody>
      </p:sp>
      <p:sp>
        <p:nvSpPr>
          <p:cNvPr id="203856" name="AutoShape 79"/>
          <p:cNvSpPr>
            <a:spLocks noChangeArrowheads="1"/>
          </p:cNvSpPr>
          <p:nvPr/>
        </p:nvSpPr>
        <p:spPr bwMode="auto">
          <a:xfrm>
            <a:off x="3717925" y="5238750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25</a:t>
            </a:r>
          </a:p>
        </p:txBody>
      </p:sp>
      <p:sp>
        <p:nvSpPr>
          <p:cNvPr id="203857" name="AutoShape 80"/>
          <p:cNvSpPr>
            <a:spLocks noChangeArrowheads="1"/>
          </p:cNvSpPr>
          <p:nvPr/>
        </p:nvSpPr>
        <p:spPr bwMode="auto">
          <a:xfrm>
            <a:off x="4600575" y="526891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26</a:t>
            </a:r>
          </a:p>
        </p:txBody>
      </p:sp>
      <p:sp>
        <p:nvSpPr>
          <p:cNvPr id="203858" name="AutoShape 81"/>
          <p:cNvSpPr>
            <a:spLocks noChangeArrowheads="1"/>
          </p:cNvSpPr>
          <p:nvPr/>
        </p:nvSpPr>
        <p:spPr bwMode="auto">
          <a:xfrm>
            <a:off x="5530850" y="5251450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27</a:t>
            </a:r>
          </a:p>
        </p:txBody>
      </p:sp>
      <p:sp>
        <p:nvSpPr>
          <p:cNvPr id="203859" name="AutoShape 82"/>
          <p:cNvSpPr>
            <a:spLocks noChangeArrowheads="1"/>
          </p:cNvSpPr>
          <p:nvPr/>
        </p:nvSpPr>
        <p:spPr bwMode="auto">
          <a:xfrm>
            <a:off x="3700463" y="5808663"/>
            <a:ext cx="719137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31</a:t>
            </a:r>
          </a:p>
        </p:txBody>
      </p:sp>
      <p:sp>
        <p:nvSpPr>
          <p:cNvPr id="203860" name="AutoShape 83"/>
          <p:cNvSpPr>
            <a:spLocks noChangeArrowheads="1"/>
          </p:cNvSpPr>
          <p:nvPr/>
        </p:nvSpPr>
        <p:spPr bwMode="auto">
          <a:xfrm>
            <a:off x="4645025" y="580866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32</a:t>
            </a:r>
          </a:p>
        </p:txBody>
      </p:sp>
      <p:sp>
        <p:nvSpPr>
          <p:cNvPr id="203861" name="AutoShape 84"/>
          <p:cNvSpPr>
            <a:spLocks noChangeArrowheads="1"/>
          </p:cNvSpPr>
          <p:nvPr/>
        </p:nvSpPr>
        <p:spPr bwMode="auto">
          <a:xfrm>
            <a:off x="5541963" y="5822950"/>
            <a:ext cx="719137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33</a:t>
            </a:r>
          </a:p>
        </p:txBody>
      </p:sp>
      <p:sp>
        <p:nvSpPr>
          <p:cNvPr id="203862" name="AutoShape 85"/>
          <p:cNvSpPr>
            <a:spLocks noChangeArrowheads="1"/>
          </p:cNvSpPr>
          <p:nvPr/>
        </p:nvSpPr>
        <p:spPr bwMode="auto">
          <a:xfrm>
            <a:off x="3708400" y="357346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7</a:t>
            </a:r>
          </a:p>
        </p:txBody>
      </p:sp>
      <p:sp>
        <p:nvSpPr>
          <p:cNvPr id="203863" name="AutoShape 86"/>
          <p:cNvSpPr>
            <a:spLocks noChangeArrowheads="1"/>
          </p:cNvSpPr>
          <p:nvPr/>
        </p:nvSpPr>
        <p:spPr bwMode="auto">
          <a:xfrm>
            <a:off x="4543425" y="352266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8</a:t>
            </a:r>
          </a:p>
        </p:txBody>
      </p:sp>
      <p:sp>
        <p:nvSpPr>
          <p:cNvPr id="203864" name="AutoShape 87"/>
          <p:cNvSpPr>
            <a:spLocks noChangeArrowheads="1"/>
          </p:cNvSpPr>
          <p:nvPr/>
        </p:nvSpPr>
        <p:spPr bwMode="auto">
          <a:xfrm>
            <a:off x="4603750" y="409416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14</a:t>
            </a:r>
          </a:p>
        </p:txBody>
      </p:sp>
      <p:sp>
        <p:nvSpPr>
          <p:cNvPr id="203865" name="AutoShape 88"/>
          <p:cNvSpPr>
            <a:spLocks noChangeArrowheads="1"/>
          </p:cNvSpPr>
          <p:nvPr/>
        </p:nvSpPr>
        <p:spPr bwMode="auto">
          <a:xfrm>
            <a:off x="3735388" y="4140200"/>
            <a:ext cx="719137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13</a:t>
            </a:r>
          </a:p>
        </p:txBody>
      </p:sp>
      <p:sp>
        <p:nvSpPr>
          <p:cNvPr id="203866" name="AutoShape 89"/>
          <p:cNvSpPr>
            <a:spLocks noChangeArrowheads="1"/>
          </p:cNvSpPr>
          <p:nvPr/>
        </p:nvSpPr>
        <p:spPr bwMode="auto">
          <a:xfrm>
            <a:off x="3702050" y="469741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19</a:t>
            </a:r>
          </a:p>
        </p:txBody>
      </p:sp>
      <p:sp>
        <p:nvSpPr>
          <p:cNvPr id="302170" name="Text Box 90"/>
          <p:cNvSpPr txBox="1">
            <a:spLocks noChangeArrowheads="1"/>
          </p:cNvSpPr>
          <p:nvPr/>
        </p:nvSpPr>
        <p:spPr bwMode="auto">
          <a:xfrm>
            <a:off x="395288" y="836613"/>
            <a:ext cx="7200900" cy="2123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400" b="1" dirty="0" smtClean="0"/>
              <a:t>Утконос – это млекопитающее или птица?</a:t>
            </a:r>
            <a:endParaRPr lang="ru-RU" sz="4400" b="1" dirty="0">
              <a:latin typeface="Georgia" pitchFamily="18" charset="0"/>
            </a:endParaRPr>
          </a:p>
        </p:txBody>
      </p:sp>
      <p:sp>
        <p:nvSpPr>
          <p:cNvPr id="302171" name="Oval 91"/>
          <p:cNvSpPr>
            <a:spLocks noChangeArrowheads="1"/>
          </p:cNvSpPr>
          <p:nvPr/>
        </p:nvSpPr>
        <p:spPr bwMode="auto">
          <a:xfrm>
            <a:off x="395288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2172" name="Oval 92"/>
          <p:cNvSpPr>
            <a:spLocks noChangeArrowheads="1"/>
          </p:cNvSpPr>
          <p:nvPr/>
        </p:nvSpPr>
        <p:spPr bwMode="auto">
          <a:xfrm>
            <a:off x="1042988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2173" name="Oval 93"/>
          <p:cNvSpPr>
            <a:spLocks noChangeArrowheads="1"/>
          </p:cNvSpPr>
          <p:nvPr/>
        </p:nvSpPr>
        <p:spPr bwMode="auto">
          <a:xfrm>
            <a:off x="1763713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2174" name="Oval 94"/>
          <p:cNvSpPr>
            <a:spLocks noChangeArrowheads="1"/>
          </p:cNvSpPr>
          <p:nvPr/>
        </p:nvSpPr>
        <p:spPr bwMode="auto">
          <a:xfrm>
            <a:off x="2411413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2175" name="Oval 95"/>
          <p:cNvSpPr>
            <a:spLocks noChangeArrowheads="1"/>
          </p:cNvSpPr>
          <p:nvPr/>
        </p:nvSpPr>
        <p:spPr bwMode="auto">
          <a:xfrm>
            <a:off x="3132138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2176" name="Oval 96"/>
          <p:cNvSpPr>
            <a:spLocks noChangeArrowheads="1"/>
          </p:cNvSpPr>
          <p:nvPr/>
        </p:nvSpPr>
        <p:spPr bwMode="auto">
          <a:xfrm>
            <a:off x="3851275" y="260350"/>
            <a:ext cx="287338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2177" name="Oval 97"/>
          <p:cNvSpPr>
            <a:spLocks noChangeArrowheads="1"/>
          </p:cNvSpPr>
          <p:nvPr/>
        </p:nvSpPr>
        <p:spPr bwMode="auto">
          <a:xfrm>
            <a:off x="4572000" y="260350"/>
            <a:ext cx="287338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2178" name="Oval 98"/>
          <p:cNvSpPr>
            <a:spLocks noChangeArrowheads="1"/>
          </p:cNvSpPr>
          <p:nvPr/>
        </p:nvSpPr>
        <p:spPr bwMode="auto">
          <a:xfrm>
            <a:off x="5292725" y="260350"/>
            <a:ext cx="287338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2179" name="Oval 99"/>
          <p:cNvSpPr>
            <a:spLocks noChangeArrowheads="1"/>
          </p:cNvSpPr>
          <p:nvPr/>
        </p:nvSpPr>
        <p:spPr bwMode="auto">
          <a:xfrm>
            <a:off x="6011863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2180" name="Oval 100"/>
          <p:cNvSpPr>
            <a:spLocks noChangeArrowheads="1"/>
          </p:cNvSpPr>
          <p:nvPr/>
        </p:nvSpPr>
        <p:spPr bwMode="auto">
          <a:xfrm>
            <a:off x="6659563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03878" name="AutoShape 101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468313" y="5734050"/>
            <a:ext cx="790575" cy="719138"/>
          </a:xfrm>
          <a:prstGeom prst="actionButtonHome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53" name="44  R3 10 Second Countdown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20383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1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385" decel="100000"/>
                                        <p:tgtEl>
                                          <p:spTgt spid="3021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385" decel="100000"/>
                                        <p:tgtEl>
                                          <p:spTgt spid="3021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2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021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3" dur="385" fill="hold"/>
                                        <p:tgtEl>
                                          <p:spTgt spid="3021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4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021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5" dur="385" fill="hold"/>
                                        <p:tgtEl>
                                          <p:spTgt spid="3021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6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021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" fill="hold"/>
                                        <p:tgtEl>
                                          <p:spTgt spid="5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02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02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02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02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02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7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02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8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302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9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02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302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10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302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58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3"/>
                </p:tgtEl>
              </p:cMediaNode>
            </p:audio>
          </p:childTnLst>
        </p:cTn>
      </p:par>
    </p:tnLst>
    <p:bldLst>
      <p:bldP spid="203835" grpId="0" animBg="1"/>
      <p:bldP spid="302171" grpId="0" animBg="1"/>
      <p:bldP spid="302172" grpId="0" animBg="1"/>
      <p:bldP spid="302173" grpId="0" animBg="1"/>
      <p:bldP spid="302174" grpId="0" animBg="1"/>
      <p:bldP spid="302175" grpId="0" animBg="1"/>
      <p:bldP spid="302176" grpId="0" animBg="1"/>
      <p:bldP spid="302177" grpId="0" animBg="1"/>
      <p:bldP spid="302178" grpId="0" animBg="1"/>
      <p:bldP spid="302179" grpId="0" animBg="1"/>
      <p:bldP spid="302180" grpId="0" animBg="1"/>
    </p:bldLst>
  </p:timing>
</p:sld>
</file>

<file path=ppt/slides/slide2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02" name="Нижний колонтитул 3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www.themegallery.com</a:t>
            </a:r>
          </a:p>
        </p:txBody>
      </p:sp>
      <p:sp>
        <p:nvSpPr>
          <p:cNvPr id="204803" name="Rectangle 2"/>
          <p:cNvSpPr>
            <a:spLocks noChangeArrowheads="1"/>
          </p:cNvSpPr>
          <p:nvPr/>
        </p:nvSpPr>
        <p:spPr bwMode="auto">
          <a:xfrm>
            <a:off x="5795963" y="6165850"/>
            <a:ext cx="3348037" cy="692150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aphicFrame>
        <p:nvGraphicFramePr>
          <p:cNvPr id="301059" name="Group 3"/>
          <p:cNvGraphicFramePr>
            <a:graphicFrameLocks noGrp="1"/>
          </p:cNvGraphicFramePr>
          <p:nvPr>
            <p:ph/>
          </p:nvPr>
        </p:nvGraphicFramePr>
        <p:xfrm>
          <a:off x="3589338" y="2924175"/>
          <a:ext cx="5554662" cy="3403600"/>
        </p:xfrm>
        <a:graphic>
          <a:graphicData uri="http://schemas.openxmlformats.org/drawingml/2006/table">
            <a:tbl>
              <a:tblPr/>
              <a:tblGrid>
                <a:gridCol w="925512"/>
                <a:gridCol w="925513"/>
                <a:gridCol w="927100"/>
                <a:gridCol w="925512"/>
                <a:gridCol w="925513"/>
                <a:gridCol w="925512"/>
              </a:tblGrid>
              <a:tr h="5683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51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83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83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51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83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01110" name="AutoShape 54"/>
          <p:cNvSpPr>
            <a:spLocks noChangeArrowheads="1"/>
          </p:cNvSpPr>
          <p:nvPr/>
        </p:nvSpPr>
        <p:spPr bwMode="auto">
          <a:xfrm>
            <a:off x="3708400" y="2997200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</a:t>
            </a:r>
          </a:p>
        </p:txBody>
      </p:sp>
      <p:sp>
        <p:nvSpPr>
          <p:cNvPr id="204856" name="AutoShape 55"/>
          <p:cNvSpPr>
            <a:spLocks noChangeArrowheads="1"/>
          </p:cNvSpPr>
          <p:nvPr/>
        </p:nvSpPr>
        <p:spPr bwMode="auto">
          <a:xfrm>
            <a:off x="4591050" y="299561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</a:t>
            </a:r>
          </a:p>
        </p:txBody>
      </p:sp>
      <p:sp>
        <p:nvSpPr>
          <p:cNvPr id="204857" name="AutoShape 56"/>
          <p:cNvSpPr>
            <a:spLocks noChangeArrowheads="1"/>
          </p:cNvSpPr>
          <p:nvPr/>
        </p:nvSpPr>
        <p:spPr bwMode="auto">
          <a:xfrm>
            <a:off x="5505450" y="2979738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</a:t>
            </a:r>
          </a:p>
        </p:txBody>
      </p:sp>
      <p:sp>
        <p:nvSpPr>
          <p:cNvPr id="204858" name="AutoShape 57"/>
          <p:cNvSpPr>
            <a:spLocks noChangeArrowheads="1"/>
          </p:cNvSpPr>
          <p:nvPr/>
        </p:nvSpPr>
        <p:spPr bwMode="auto">
          <a:xfrm>
            <a:off x="6432550" y="3025775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4</a:t>
            </a:r>
          </a:p>
        </p:txBody>
      </p:sp>
      <p:sp>
        <p:nvSpPr>
          <p:cNvPr id="204859" name="AutoShape 58"/>
          <p:cNvSpPr>
            <a:spLocks noChangeArrowheads="1"/>
          </p:cNvSpPr>
          <p:nvPr/>
        </p:nvSpPr>
        <p:spPr bwMode="auto">
          <a:xfrm>
            <a:off x="7392988" y="3008313"/>
            <a:ext cx="719137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5</a:t>
            </a:r>
          </a:p>
        </p:txBody>
      </p:sp>
      <p:sp>
        <p:nvSpPr>
          <p:cNvPr id="204860" name="AutoShape 59"/>
          <p:cNvSpPr>
            <a:spLocks noChangeArrowheads="1"/>
          </p:cNvSpPr>
          <p:nvPr/>
        </p:nvSpPr>
        <p:spPr bwMode="auto">
          <a:xfrm>
            <a:off x="8321675" y="2992438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6</a:t>
            </a:r>
          </a:p>
        </p:txBody>
      </p:sp>
      <p:sp>
        <p:nvSpPr>
          <p:cNvPr id="204861" name="AutoShape 60"/>
          <p:cNvSpPr>
            <a:spLocks noChangeArrowheads="1"/>
          </p:cNvSpPr>
          <p:nvPr/>
        </p:nvSpPr>
        <p:spPr bwMode="auto">
          <a:xfrm>
            <a:off x="6450013" y="5786438"/>
            <a:ext cx="719137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34</a:t>
            </a:r>
          </a:p>
        </p:txBody>
      </p:sp>
      <p:sp>
        <p:nvSpPr>
          <p:cNvPr id="204862" name="AutoShape 61"/>
          <p:cNvSpPr>
            <a:spLocks noChangeArrowheads="1"/>
          </p:cNvSpPr>
          <p:nvPr/>
        </p:nvSpPr>
        <p:spPr bwMode="auto">
          <a:xfrm>
            <a:off x="6465888" y="5226050"/>
            <a:ext cx="719137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28</a:t>
            </a:r>
          </a:p>
        </p:txBody>
      </p:sp>
      <p:sp>
        <p:nvSpPr>
          <p:cNvPr id="204863" name="AutoShape 62"/>
          <p:cNvSpPr>
            <a:spLocks noChangeArrowheads="1"/>
          </p:cNvSpPr>
          <p:nvPr/>
        </p:nvSpPr>
        <p:spPr bwMode="auto">
          <a:xfrm>
            <a:off x="6432550" y="4683125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22</a:t>
            </a:r>
          </a:p>
        </p:txBody>
      </p:sp>
      <p:sp>
        <p:nvSpPr>
          <p:cNvPr id="204864" name="AutoShape 63"/>
          <p:cNvSpPr>
            <a:spLocks noChangeArrowheads="1"/>
          </p:cNvSpPr>
          <p:nvPr/>
        </p:nvSpPr>
        <p:spPr bwMode="auto">
          <a:xfrm>
            <a:off x="7378700" y="5813425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35</a:t>
            </a:r>
          </a:p>
        </p:txBody>
      </p:sp>
      <p:sp>
        <p:nvSpPr>
          <p:cNvPr id="204865" name="AutoShape 64"/>
          <p:cNvSpPr>
            <a:spLocks noChangeArrowheads="1"/>
          </p:cNvSpPr>
          <p:nvPr/>
        </p:nvSpPr>
        <p:spPr bwMode="auto">
          <a:xfrm>
            <a:off x="7345363" y="5238750"/>
            <a:ext cx="719137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29</a:t>
            </a:r>
          </a:p>
        </p:txBody>
      </p:sp>
      <p:sp>
        <p:nvSpPr>
          <p:cNvPr id="204866" name="AutoShape 65"/>
          <p:cNvSpPr>
            <a:spLocks noChangeArrowheads="1"/>
          </p:cNvSpPr>
          <p:nvPr/>
        </p:nvSpPr>
        <p:spPr bwMode="auto">
          <a:xfrm>
            <a:off x="7359650" y="4727575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23</a:t>
            </a:r>
          </a:p>
        </p:txBody>
      </p:sp>
      <p:sp>
        <p:nvSpPr>
          <p:cNvPr id="204867" name="AutoShape 66"/>
          <p:cNvSpPr>
            <a:spLocks noChangeArrowheads="1"/>
          </p:cNvSpPr>
          <p:nvPr/>
        </p:nvSpPr>
        <p:spPr bwMode="auto">
          <a:xfrm>
            <a:off x="6459538" y="4105275"/>
            <a:ext cx="719137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16</a:t>
            </a:r>
          </a:p>
        </p:txBody>
      </p:sp>
      <p:sp>
        <p:nvSpPr>
          <p:cNvPr id="204868" name="AutoShape 67"/>
          <p:cNvSpPr>
            <a:spLocks noChangeArrowheads="1"/>
          </p:cNvSpPr>
          <p:nvPr/>
        </p:nvSpPr>
        <p:spPr bwMode="auto">
          <a:xfrm>
            <a:off x="6459538" y="3608388"/>
            <a:ext cx="719137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10</a:t>
            </a:r>
          </a:p>
        </p:txBody>
      </p:sp>
      <p:sp>
        <p:nvSpPr>
          <p:cNvPr id="204869" name="AutoShape 68"/>
          <p:cNvSpPr>
            <a:spLocks noChangeArrowheads="1"/>
          </p:cNvSpPr>
          <p:nvPr/>
        </p:nvSpPr>
        <p:spPr bwMode="auto">
          <a:xfrm>
            <a:off x="7402513" y="4149725"/>
            <a:ext cx="719137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17</a:t>
            </a:r>
          </a:p>
        </p:txBody>
      </p:sp>
      <p:sp>
        <p:nvSpPr>
          <p:cNvPr id="204870" name="AutoShape 69"/>
          <p:cNvSpPr>
            <a:spLocks noChangeArrowheads="1"/>
          </p:cNvSpPr>
          <p:nvPr/>
        </p:nvSpPr>
        <p:spPr bwMode="auto">
          <a:xfrm>
            <a:off x="7418388" y="3560763"/>
            <a:ext cx="719137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11</a:t>
            </a:r>
          </a:p>
        </p:txBody>
      </p:sp>
      <p:sp>
        <p:nvSpPr>
          <p:cNvPr id="204871" name="AutoShape 70"/>
          <p:cNvSpPr>
            <a:spLocks noChangeArrowheads="1"/>
          </p:cNvSpPr>
          <p:nvPr/>
        </p:nvSpPr>
        <p:spPr bwMode="auto">
          <a:xfrm>
            <a:off x="8331200" y="582136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36</a:t>
            </a:r>
          </a:p>
        </p:txBody>
      </p:sp>
      <p:sp>
        <p:nvSpPr>
          <p:cNvPr id="204872" name="AutoShape 71"/>
          <p:cNvSpPr>
            <a:spLocks noChangeArrowheads="1"/>
          </p:cNvSpPr>
          <p:nvPr/>
        </p:nvSpPr>
        <p:spPr bwMode="auto">
          <a:xfrm>
            <a:off x="8297863" y="5278438"/>
            <a:ext cx="719137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30</a:t>
            </a:r>
          </a:p>
        </p:txBody>
      </p:sp>
      <p:sp>
        <p:nvSpPr>
          <p:cNvPr id="204873" name="AutoShape 72"/>
          <p:cNvSpPr>
            <a:spLocks noChangeArrowheads="1"/>
          </p:cNvSpPr>
          <p:nvPr/>
        </p:nvSpPr>
        <p:spPr bwMode="auto">
          <a:xfrm>
            <a:off x="8343900" y="4749800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24</a:t>
            </a:r>
          </a:p>
        </p:txBody>
      </p:sp>
      <p:sp>
        <p:nvSpPr>
          <p:cNvPr id="204874" name="AutoShape 73"/>
          <p:cNvSpPr>
            <a:spLocks noChangeArrowheads="1"/>
          </p:cNvSpPr>
          <p:nvPr/>
        </p:nvSpPr>
        <p:spPr bwMode="auto">
          <a:xfrm>
            <a:off x="8312150" y="414496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18</a:t>
            </a:r>
          </a:p>
        </p:txBody>
      </p:sp>
      <p:sp>
        <p:nvSpPr>
          <p:cNvPr id="204875" name="AutoShape 74"/>
          <p:cNvSpPr>
            <a:spLocks noChangeArrowheads="1"/>
          </p:cNvSpPr>
          <p:nvPr/>
        </p:nvSpPr>
        <p:spPr bwMode="auto">
          <a:xfrm>
            <a:off x="8312150" y="3584575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12</a:t>
            </a:r>
          </a:p>
        </p:txBody>
      </p:sp>
      <p:sp>
        <p:nvSpPr>
          <p:cNvPr id="204876" name="AutoShape 75"/>
          <p:cNvSpPr>
            <a:spLocks noChangeArrowheads="1"/>
          </p:cNvSpPr>
          <p:nvPr/>
        </p:nvSpPr>
        <p:spPr bwMode="auto">
          <a:xfrm>
            <a:off x="4591050" y="4686300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20</a:t>
            </a:r>
          </a:p>
        </p:txBody>
      </p:sp>
      <p:sp>
        <p:nvSpPr>
          <p:cNvPr id="204877" name="AutoShape 76"/>
          <p:cNvSpPr>
            <a:spLocks noChangeArrowheads="1"/>
          </p:cNvSpPr>
          <p:nvPr/>
        </p:nvSpPr>
        <p:spPr bwMode="auto">
          <a:xfrm>
            <a:off x="5508625" y="357346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9</a:t>
            </a:r>
          </a:p>
        </p:txBody>
      </p:sp>
      <p:sp>
        <p:nvSpPr>
          <p:cNvPr id="204878" name="AutoShape 77"/>
          <p:cNvSpPr>
            <a:spLocks noChangeArrowheads="1"/>
          </p:cNvSpPr>
          <p:nvPr/>
        </p:nvSpPr>
        <p:spPr bwMode="auto">
          <a:xfrm>
            <a:off x="5503863" y="4110038"/>
            <a:ext cx="719137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15</a:t>
            </a:r>
          </a:p>
        </p:txBody>
      </p:sp>
      <p:sp>
        <p:nvSpPr>
          <p:cNvPr id="204879" name="AutoShape 78"/>
          <p:cNvSpPr>
            <a:spLocks noChangeArrowheads="1"/>
          </p:cNvSpPr>
          <p:nvPr/>
        </p:nvSpPr>
        <p:spPr bwMode="auto">
          <a:xfrm>
            <a:off x="5486400" y="469741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21</a:t>
            </a:r>
          </a:p>
        </p:txBody>
      </p:sp>
      <p:sp>
        <p:nvSpPr>
          <p:cNvPr id="204880" name="AutoShape 79"/>
          <p:cNvSpPr>
            <a:spLocks noChangeArrowheads="1"/>
          </p:cNvSpPr>
          <p:nvPr/>
        </p:nvSpPr>
        <p:spPr bwMode="auto">
          <a:xfrm>
            <a:off x="3717925" y="5238750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25</a:t>
            </a:r>
          </a:p>
        </p:txBody>
      </p:sp>
      <p:sp>
        <p:nvSpPr>
          <p:cNvPr id="204881" name="AutoShape 80"/>
          <p:cNvSpPr>
            <a:spLocks noChangeArrowheads="1"/>
          </p:cNvSpPr>
          <p:nvPr/>
        </p:nvSpPr>
        <p:spPr bwMode="auto">
          <a:xfrm>
            <a:off x="4600575" y="526891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26</a:t>
            </a:r>
          </a:p>
        </p:txBody>
      </p:sp>
      <p:sp>
        <p:nvSpPr>
          <p:cNvPr id="204882" name="AutoShape 81"/>
          <p:cNvSpPr>
            <a:spLocks noChangeArrowheads="1"/>
          </p:cNvSpPr>
          <p:nvPr/>
        </p:nvSpPr>
        <p:spPr bwMode="auto">
          <a:xfrm>
            <a:off x="5530850" y="5251450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27</a:t>
            </a:r>
          </a:p>
        </p:txBody>
      </p:sp>
      <p:sp>
        <p:nvSpPr>
          <p:cNvPr id="204883" name="AutoShape 82"/>
          <p:cNvSpPr>
            <a:spLocks noChangeArrowheads="1"/>
          </p:cNvSpPr>
          <p:nvPr/>
        </p:nvSpPr>
        <p:spPr bwMode="auto">
          <a:xfrm>
            <a:off x="3700463" y="5808663"/>
            <a:ext cx="719137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31</a:t>
            </a:r>
          </a:p>
        </p:txBody>
      </p:sp>
      <p:sp>
        <p:nvSpPr>
          <p:cNvPr id="204884" name="AutoShape 83"/>
          <p:cNvSpPr>
            <a:spLocks noChangeArrowheads="1"/>
          </p:cNvSpPr>
          <p:nvPr/>
        </p:nvSpPr>
        <p:spPr bwMode="auto">
          <a:xfrm>
            <a:off x="4645025" y="580866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32</a:t>
            </a:r>
          </a:p>
        </p:txBody>
      </p:sp>
      <p:sp>
        <p:nvSpPr>
          <p:cNvPr id="204885" name="AutoShape 84"/>
          <p:cNvSpPr>
            <a:spLocks noChangeArrowheads="1"/>
          </p:cNvSpPr>
          <p:nvPr/>
        </p:nvSpPr>
        <p:spPr bwMode="auto">
          <a:xfrm>
            <a:off x="5541963" y="5822950"/>
            <a:ext cx="719137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33</a:t>
            </a:r>
          </a:p>
        </p:txBody>
      </p:sp>
      <p:sp>
        <p:nvSpPr>
          <p:cNvPr id="204886" name="AutoShape 85"/>
          <p:cNvSpPr>
            <a:spLocks noChangeArrowheads="1"/>
          </p:cNvSpPr>
          <p:nvPr/>
        </p:nvSpPr>
        <p:spPr bwMode="auto">
          <a:xfrm>
            <a:off x="3708400" y="357346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7</a:t>
            </a:r>
          </a:p>
        </p:txBody>
      </p:sp>
      <p:sp>
        <p:nvSpPr>
          <p:cNvPr id="204887" name="AutoShape 86"/>
          <p:cNvSpPr>
            <a:spLocks noChangeArrowheads="1"/>
          </p:cNvSpPr>
          <p:nvPr/>
        </p:nvSpPr>
        <p:spPr bwMode="auto">
          <a:xfrm>
            <a:off x="4543425" y="352266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8</a:t>
            </a:r>
          </a:p>
        </p:txBody>
      </p:sp>
      <p:sp>
        <p:nvSpPr>
          <p:cNvPr id="204888" name="AutoShape 87"/>
          <p:cNvSpPr>
            <a:spLocks noChangeArrowheads="1"/>
          </p:cNvSpPr>
          <p:nvPr/>
        </p:nvSpPr>
        <p:spPr bwMode="auto">
          <a:xfrm>
            <a:off x="4603750" y="409416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14</a:t>
            </a:r>
          </a:p>
        </p:txBody>
      </p:sp>
      <p:sp>
        <p:nvSpPr>
          <p:cNvPr id="204889" name="AutoShape 88"/>
          <p:cNvSpPr>
            <a:spLocks noChangeArrowheads="1"/>
          </p:cNvSpPr>
          <p:nvPr/>
        </p:nvSpPr>
        <p:spPr bwMode="auto">
          <a:xfrm>
            <a:off x="3735388" y="4140200"/>
            <a:ext cx="719137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13</a:t>
            </a:r>
          </a:p>
        </p:txBody>
      </p:sp>
      <p:sp>
        <p:nvSpPr>
          <p:cNvPr id="204890" name="AutoShape 89"/>
          <p:cNvSpPr>
            <a:spLocks noChangeArrowheads="1"/>
          </p:cNvSpPr>
          <p:nvPr/>
        </p:nvSpPr>
        <p:spPr bwMode="auto">
          <a:xfrm>
            <a:off x="3702050" y="469741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19</a:t>
            </a:r>
          </a:p>
        </p:txBody>
      </p:sp>
      <p:sp>
        <p:nvSpPr>
          <p:cNvPr id="301146" name="Text Box 90"/>
          <p:cNvSpPr txBox="1">
            <a:spLocks noChangeArrowheads="1"/>
          </p:cNvSpPr>
          <p:nvPr/>
        </p:nvSpPr>
        <p:spPr bwMode="auto">
          <a:xfrm>
            <a:off x="395288" y="836613"/>
            <a:ext cx="720090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800" b="1" dirty="0" smtClean="0"/>
              <a:t>Назовите металл желтого цвета</a:t>
            </a:r>
            <a:endParaRPr lang="ru-RU" sz="4800" b="1" dirty="0">
              <a:latin typeface="Georgia" pitchFamily="18" charset="0"/>
            </a:endParaRPr>
          </a:p>
        </p:txBody>
      </p:sp>
      <p:sp>
        <p:nvSpPr>
          <p:cNvPr id="301147" name="Oval 91"/>
          <p:cNvSpPr>
            <a:spLocks noChangeArrowheads="1"/>
          </p:cNvSpPr>
          <p:nvPr/>
        </p:nvSpPr>
        <p:spPr bwMode="auto">
          <a:xfrm>
            <a:off x="395288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1148" name="Oval 92"/>
          <p:cNvSpPr>
            <a:spLocks noChangeArrowheads="1"/>
          </p:cNvSpPr>
          <p:nvPr/>
        </p:nvSpPr>
        <p:spPr bwMode="auto">
          <a:xfrm>
            <a:off x="1042988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1149" name="Oval 93"/>
          <p:cNvSpPr>
            <a:spLocks noChangeArrowheads="1"/>
          </p:cNvSpPr>
          <p:nvPr/>
        </p:nvSpPr>
        <p:spPr bwMode="auto">
          <a:xfrm>
            <a:off x="1763713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1150" name="Oval 94"/>
          <p:cNvSpPr>
            <a:spLocks noChangeArrowheads="1"/>
          </p:cNvSpPr>
          <p:nvPr/>
        </p:nvSpPr>
        <p:spPr bwMode="auto">
          <a:xfrm>
            <a:off x="2411413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1151" name="Oval 95"/>
          <p:cNvSpPr>
            <a:spLocks noChangeArrowheads="1"/>
          </p:cNvSpPr>
          <p:nvPr/>
        </p:nvSpPr>
        <p:spPr bwMode="auto">
          <a:xfrm>
            <a:off x="3132138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1152" name="Oval 96"/>
          <p:cNvSpPr>
            <a:spLocks noChangeArrowheads="1"/>
          </p:cNvSpPr>
          <p:nvPr/>
        </p:nvSpPr>
        <p:spPr bwMode="auto">
          <a:xfrm>
            <a:off x="3851275" y="260350"/>
            <a:ext cx="287338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1153" name="Oval 97"/>
          <p:cNvSpPr>
            <a:spLocks noChangeArrowheads="1"/>
          </p:cNvSpPr>
          <p:nvPr/>
        </p:nvSpPr>
        <p:spPr bwMode="auto">
          <a:xfrm>
            <a:off x="4572000" y="260350"/>
            <a:ext cx="287338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1154" name="Oval 98"/>
          <p:cNvSpPr>
            <a:spLocks noChangeArrowheads="1"/>
          </p:cNvSpPr>
          <p:nvPr/>
        </p:nvSpPr>
        <p:spPr bwMode="auto">
          <a:xfrm>
            <a:off x="5292725" y="260350"/>
            <a:ext cx="287338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1155" name="Oval 99"/>
          <p:cNvSpPr>
            <a:spLocks noChangeArrowheads="1"/>
          </p:cNvSpPr>
          <p:nvPr/>
        </p:nvSpPr>
        <p:spPr bwMode="auto">
          <a:xfrm>
            <a:off x="6011863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1156" name="Oval 100"/>
          <p:cNvSpPr>
            <a:spLocks noChangeArrowheads="1"/>
          </p:cNvSpPr>
          <p:nvPr/>
        </p:nvSpPr>
        <p:spPr bwMode="auto">
          <a:xfrm>
            <a:off x="6659563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04902" name="AutoShape 101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468313" y="5734050"/>
            <a:ext cx="790575" cy="719138"/>
          </a:xfrm>
          <a:prstGeom prst="actionButtonHome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53" name="44  R3 10 Second Countdown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20486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1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385" decel="100000"/>
                                        <p:tgtEl>
                                          <p:spTgt spid="3011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385" decel="100000"/>
                                        <p:tgtEl>
                                          <p:spTgt spid="3011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2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011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3" dur="385" fill="hold"/>
                                        <p:tgtEl>
                                          <p:spTgt spid="3011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4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011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5" dur="385" fill="hold"/>
                                        <p:tgtEl>
                                          <p:spTgt spid="3011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6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011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" fill="hold"/>
                                        <p:tgtEl>
                                          <p:spTgt spid="5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01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01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01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01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01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7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01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8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301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9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01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301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10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301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58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3"/>
                </p:tgtEl>
              </p:cMediaNode>
            </p:audio>
          </p:childTnLst>
        </p:cTn>
      </p:par>
    </p:tnLst>
    <p:bldLst>
      <p:bldP spid="204860" grpId="0" animBg="1"/>
      <p:bldP spid="301147" grpId="0" animBg="1"/>
      <p:bldP spid="301148" grpId="0" animBg="1"/>
      <p:bldP spid="301149" grpId="0" animBg="1"/>
      <p:bldP spid="301150" grpId="0" animBg="1"/>
      <p:bldP spid="301151" grpId="0" animBg="1"/>
      <p:bldP spid="301152" grpId="0" animBg="1"/>
      <p:bldP spid="301153" grpId="0" animBg="1"/>
      <p:bldP spid="301154" grpId="0" animBg="1"/>
      <p:bldP spid="301155" grpId="0" animBg="1"/>
      <p:bldP spid="301156" grpId="0" animBg="1"/>
    </p:bldLst>
  </p:timing>
</p:sld>
</file>

<file path=ppt/slides/slide2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826" name="Нижний колонтитул 3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www.themegallery.com</a:t>
            </a:r>
          </a:p>
        </p:txBody>
      </p:sp>
      <p:sp>
        <p:nvSpPr>
          <p:cNvPr id="205827" name="Rectangle 2"/>
          <p:cNvSpPr>
            <a:spLocks noChangeArrowheads="1"/>
          </p:cNvSpPr>
          <p:nvPr/>
        </p:nvSpPr>
        <p:spPr bwMode="auto">
          <a:xfrm>
            <a:off x="5795963" y="6165850"/>
            <a:ext cx="3348037" cy="692150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aphicFrame>
        <p:nvGraphicFramePr>
          <p:cNvPr id="300035" name="Group 3"/>
          <p:cNvGraphicFramePr>
            <a:graphicFrameLocks noGrp="1"/>
          </p:cNvGraphicFramePr>
          <p:nvPr>
            <p:ph/>
          </p:nvPr>
        </p:nvGraphicFramePr>
        <p:xfrm>
          <a:off x="3589338" y="2924175"/>
          <a:ext cx="5554662" cy="3403600"/>
        </p:xfrm>
        <a:graphic>
          <a:graphicData uri="http://schemas.openxmlformats.org/drawingml/2006/table">
            <a:tbl>
              <a:tblPr/>
              <a:tblGrid>
                <a:gridCol w="925512"/>
                <a:gridCol w="925513"/>
                <a:gridCol w="927100"/>
                <a:gridCol w="925512"/>
                <a:gridCol w="925513"/>
                <a:gridCol w="925512"/>
              </a:tblGrid>
              <a:tr h="5683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51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83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83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51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83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00086" name="AutoShape 54"/>
          <p:cNvSpPr>
            <a:spLocks noChangeArrowheads="1"/>
          </p:cNvSpPr>
          <p:nvPr/>
        </p:nvSpPr>
        <p:spPr bwMode="auto">
          <a:xfrm>
            <a:off x="3708400" y="2997200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</a:t>
            </a:r>
          </a:p>
        </p:txBody>
      </p:sp>
      <p:sp>
        <p:nvSpPr>
          <p:cNvPr id="205880" name="AutoShape 55"/>
          <p:cNvSpPr>
            <a:spLocks noChangeArrowheads="1"/>
          </p:cNvSpPr>
          <p:nvPr/>
        </p:nvSpPr>
        <p:spPr bwMode="auto">
          <a:xfrm>
            <a:off x="4591050" y="299561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</a:t>
            </a:r>
          </a:p>
        </p:txBody>
      </p:sp>
      <p:sp>
        <p:nvSpPr>
          <p:cNvPr id="205881" name="AutoShape 56"/>
          <p:cNvSpPr>
            <a:spLocks noChangeArrowheads="1"/>
          </p:cNvSpPr>
          <p:nvPr/>
        </p:nvSpPr>
        <p:spPr bwMode="auto">
          <a:xfrm>
            <a:off x="5505450" y="2979738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</a:t>
            </a:r>
          </a:p>
        </p:txBody>
      </p:sp>
      <p:sp>
        <p:nvSpPr>
          <p:cNvPr id="205882" name="AutoShape 57"/>
          <p:cNvSpPr>
            <a:spLocks noChangeArrowheads="1"/>
          </p:cNvSpPr>
          <p:nvPr/>
        </p:nvSpPr>
        <p:spPr bwMode="auto">
          <a:xfrm>
            <a:off x="6432550" y="3025775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4</a:t>
            </a:r>
          </a:p>
        </p:txBody>
      </p:sp>
      <p:sp>
        <p:nvSpPr>
          <p:cNvPr id="205883" name="AutoShape 58"/>
          <p:cNvSpPr>
            <a:spLocks noChangeArrowheads="1"/>
          </p:cNvSpPr>
          <p:nvPr/>
        </p:nvSpPr>
        <p:spPr bwMode="auto">
          <a:xfrm>
            <a:off x="7392988" y="3008313"/>
            <a:ext cx="719137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5</a:t>
            </a:r>
          </a:p>
        </p:txBody>
      </p:sp>
      <p:sp>
        <p:nvSpPr>
          <p:cNvPr id="205884" name="AutoShape 59"/>
          <p:cNvSpPr>
            <a:spLocks noChangeArrowheads="1"/>
          </p:cNvSpPr>
          <p:nvPr/>
        </p:nvSpPr>
        <p:spPr bwMode="auto">
          <a:xfrm>
            <a:off x="8321675" y="2992438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6</a:t>
            </a:r>
          </a:p>
        </p:txBody>
      </p:sp>
      <p:sp>
        <p:nvSpPr>
          <p:cNvPr id="205885" name="AutoShape 60"/>
          <p:cNvSpPr>
            <a:spLocks noChangeArrowheads="1"/>
          </p:cNvSpPr>
          <p:nvPr/>
        </p:nvSpPr>
        <p:spPr bwMode="auto">
          <a:xfrm>
            <a:off x="6450013" y="5786438"/>
            <a:ext cx="719137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34</a:t>
            </a:r>
          </a:p>
        </p:txBody>
      </p:sp>
      <p:sp>
        <p:nvSpPr>
          <p:cNvPr id="205886" name="AutoShape 61"/>
          <p:cNvSpPr>
            <a:spLocks noChangeArrowheads="1"/>
          </p:cNvSpPr>
          <p:nvPr/>
        </p:nvSpPr>
        <p:spPr bwMode="auto">
          <a:xfrm>
            <a:off x="6465888" y="5226050"/>
            <a:ext cx="719137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28</a:t>
            </a:r>
          </a:p>
        </p:txBody>
      </p:sp>
      <p:sp>
        <p:nvSpPr>
          <p:cNvPr id="205887" name="AutoShape 62"/>
          <p:cNvSpPr>
            <a:spLocks noChangeArrowheads="1"/>
          </p:cNvSpPr>
          <p:nvPr/>
        </p:nvSpPr>
        <p:spPr bwMode="auto">
          <a:xfrm>
            <a:off x="6432550" y="4683125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22</a:t>
            </a:r>
          </a:p>
        </p:txBody>
      </p:sp>
      <p:sp>
        <p:nvSpPr>
          <p:cNvPr id="205888" name="AutoShape 63"/>
          <p:cNvSpPr>
            <a:spLocks noChangeArrowheads="1"/>
          </p:cNvSpPr>
          <p:nvPr/>
        </p:nvSpPr>
        <p:spPr bwMode="auto">
          <a:xfrm>
            <a:off x="7378700" y="5813425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35</a:t>
            </a:r>
          </a:p>
        </p:txBody>
      </p:sp>
      <p:sp>
        <p:nvSpPr>
          <p:cNvPr id="205889" name="AutoShape 64"/>
          <p:cNvSpPr>
            <a:spLocks noChangeArrowheads="1"/>
          </p:cNvSpPr>
          <p:nvPr/>
        </p:nvSpPr>
        <p:spPr bwMode="auto">
          <a:xfrm>
            <a:off x="7345363" y="5238750"/>
            <a:ext cx="719137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29</a:t>
            </a:r>
          </a:p>
        </p:txBody>
      </p:sp>
      <p:sp>
        <p:nvSpPr>
          <p:cNvPr id="205890" name="AutoShape 65"/>
          <p:cNvSpPr>
            <a:spLocks noChangeArrowheads="1"/>
          </p:cNvSpPr>
          <p:nvPr/>
        </p:nvSpPr>
        <p:spPr bwMode="auto">
          <a:xfrm>
            <a:off x="7359650" y="4727575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23</a:t>
            </a:r>
          </a:p>
        </p:txBody>
      </p:sp>
      <p:sp>
        <p:nvSpPr>
          <p:cNvPr id="205891" name="AutoShape 66"/>
          <p:cNvSpPr>
            <a:spLocks noChangeArrowheads="1"/>
          </p:cNvSpPr>
          <p:nvPr/>
        </p:nvSpPr>
        <p:spPr bwMode="auto">
          <a:xfrm>
            <a:off x="6459538" y="4105275"/>
            <a:ext cx="719137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16</a:t>
            </a:r>
          </a:p>
        </p:txBody>
      </p:sp>
      <p:sp>
        <p:nvSpPr>
          <p:cNvPr id="205892" name="AutoShape 67"/>
          <p:cNvSpPr>
            <a:spLocks noChangeArrowheads="1"/>
          </p:cNvSpPr>
          <p:nvPr/>
        </p:nvSpPr>
        <p:spPr bwMode="auto">
          <a:xfrm>
            <a:off x="6459538" y="3608388"/>
            <a:ext cx="719137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10</a:t>
            </a:r>
          </a:p>
        </p:txBody>
      </p:sp>
      <p:sp>
        <p:nvSpPr>
          <p:cNvPr id="205893" name="AutoShape 68"/>
          <p:cNvSpPr>
            <a:spLocks noChangeArrowheads="1"/>
          </p:cNvSpPr>
          <p:nvPr/>
        </p:nvSpPr>
        <p:spPr bwMode="auto">
          <a:xfrm>
            <a:off x="7402513" y="4149725"/>
            <a:ext cx="719137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17</a:t>
            </a:r>
          </a:p>
        </p:txBody>
      </p:sp>
      <p:sp>
        <p:nvSpPr>
          <p:cNvPr id="205894" name="AutoShape 69"/>
          <p:cNvSpPr>
            <a:spLocks noChangeArrowheads="1"/>
          </p:cNvSpPr>
          <p:nvPr/>
        </p:nvSpPr>
        <p:spPr bwMode="auto">
          <a:xfrm>
            <a:off x="7418388" y="3560763"/>
            <a:ext cx="719137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11</a:t>
            </a:r>
          </a:p>
        </p:txBody>
      </p:sp>
      <p:sp>
        <p:nvSpPr>
          <p:cNvPr id="205895" name="AutoShape 70"/>
          <p:cNvSpPr>
            <a:spLocks noChangeArrowheads="1"/>
          </p:cNvSpPr>
          <p:nvPr/>
        </p:nvSpPr>
        <p:spPr bwMode="auto">
          <a:xfrm>
            <a:off x="8331200" y="582136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36</a:t>
            </a:r>
          </a:p>
        </p:txBody>
      </p:sp>
      <p:sp>
        <p:nvSpPr>
          <p:cNvPr id="205896" name="AutoShape 71"/>
          <p:cNvSpPr>
            <a:spLocks noChangeArrowheads="1"/>
          </p:cNvSpPr>
          <p:nvPr/>
        </p:nvSpPr>
        <p:spPr bwMode="auto">
          <a:xfrm>
            <a:off x="8297863" y="5278438"/>
            <a:ext cx="719137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30</a:t>
            </a:r>
          </a:p>
        </p:txBody>
      </p:sp>
      <p:sp>
        <p:nvSpPr>
          <p:cNvPr id="205897" name="AutoShape 72"/>
          <p:cNvSpPr>
            <a:spLocks noChangeArrowheads="1"/>
          </p:cNvSpPr>
          <p:nvPr/>
        </p:nvSpPr>
        <p:spPr bwMode="auto">
          <a:xfrm>
            <a:off x="8343900" y="4749800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24</a:t>
            </a:r>
          </a:p>
        </p:txBody>
      </p:sp>
      <p:sp>
        <p:nvSpPr>
          <p:cNvPr id="205898" name="AutoShape 73"/>
          <p:cNvSpPr>
            <a:spLocks noChangeArrowheads="1"/>
          </p:cNvSpPr>
          <p:nvPr/>
        </p:nvSpPr>
        <p:spPr bwMode="auto">
          <a:xfrm>
            <a:off x="8312150" y="414496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18</a:t>
            </a:r>
          </a:p>
        </p:txBody>
      </p:sp>
      <p:sp>
        <p:nvSpPr>
          <p:cNvPr id="205899" name="AutoShape 74"/>
          <p:cNvSpPr>
            <a:spLocks noChangeArrowheads="1"/>
          </p:cNvSpPr>
          <p:nvPr/>
        </p:nvSpPr>
        <p:spPr bwMode="auto">
          <a:xfrm>
            <a:off x="8312150" y="3584575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12</a:t>
            </a:r>
          </a:p>
        </p:txBody>
      </p:sp>
      <p:sp>
        <p:nvSpPr>
          <p:cNvPr id="205900" name="AutoShape 75"/>
          <p:cNvSpPr>
            <a:spLocks noChangeArrowheads="1"/>
          </p:cNvSpPr>
          <p:nvPr/>
        </p:nvSpPr>
        <p:spPr bwMode="auto">
          <a:xfrm>
            <a:off x="4591050" y="4686300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20</a:t>
            </a:r>
          </a:p>
        </p:txBody>
      </p:sp>
      <p:sp>
        <p:nvSpPr>
          <p:cNvPr id="205901" name="AutoShape 76"/>
          <p:cNvSpPr>
            <a:spLocks noChangeArrowheads="1"/>
          </p:cNvSpPr>
          <p:nvPr/>
        </p:nvSpPr>
        <p:spPr bwMode="auto">
          <a:xfrm>
            <a:off x="5508625" y="357346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9</a:t>
            </a:r>
          </a:p>
        </p:txBody>
      </p:sp>
      <p:sp>
        <p:nvSpPr>
          <p:cNvPr id="205902" name="AutoShape 77"/>
          <p:cNvSpPr>
            <a:spLocks noChangeArrowheads="1"/>
          </p:cNvSpPr>
          <p:nvPr/>
        </p:nvSpPr>
        <p:spPr bwMode="auto">
          <a:xfrm>
            <a:off x="5503863" y="4110038"/>
            <a:ext cx="719137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15</a:t>
            </a:r>
          </a:p>
        </p:txBody>
      </p:sp>
      <p:sp>
        <p:nvSpPr>
          <p:cNvPr id="205903" name="AutoShape 78"/>
          <p:cNvSpPr>
            <a:spLocks noChangeArrowheads="1"/>
          </p:cNvSpPr>
          <p:nvPr/>
        </p:nvSpPr>
        <p:spPr bwMode="auto">
          <a:xfrm>
            <a:off x="5486400" y="469741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21</a:t>
            </a:r>
          </a:p>
        </p:txBody>
      </p:sp>
      <p:sp>
        <p:nvSpPr>
          <p:cNvPr id="205904" name="AutoShape 79"/>
          <p:cNvSpPr>
            <a:spLocks noChangeArrowheads="1"/>
          </p:cNvSpPr>
          <p:nvPr/>
        </p:nvSpPr>
        <p:spPr bwMode="auto">
          <a:xfrm>
            <a:off x="3717925" y="5238750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25</a:t>
            </a:r>
          </a:p>
        </p:txBody>
      </p:sp>
      <p:sp>
        <p:nvSpPr>
          <p:cNvPr id="205905" name="AutoShape 80"/>
          <p:cNvSpPr>
            <a:spLocks noChangeArrowheads="1"/>
          </p:cNvSpPr>
          <p:nvPr/>
        </p:nvSpPr>
        <p:spPr bwMode="auto">
          <a:xfrm>
            <a:off x="4600575" y="526891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26</a:t>
            </a:r>
          </a:p>
        </p:txBody>
      </p:sp>
      <p:sp>
        <p:nvSpPr>
          <p:cNvPr id="205906" name="AutoShape 81"/>
          <p:cNvSpPr>
            <a:spLocks noChangeArrowheads="1"/>
          </p:cNvSpPr>
          <p:nvPr/>
        </p:nvSpPr>
        <p:spPr bwMode="auto">
          <a:xfrm>
            <a:off x="5530850" y="5251450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27</a:t>
            </a:r>
          </a:p>
        </p:txBody>
      </p:sp>
      <p:sp>
        <p:nvSpPr>
          <p:cNvPr id="205907" name="AutoShape 82"/>
          <p:cNvSpPr>
            <a:spLocks noChangeArrowheads="1"/>
          </p:cNvSpPr>
          <p:nvPr/>
        </p:nvSpPr>
        <p:spPr bwMode="auto">
          <a:xfrm>
            <a:off x="3700463" y="5808663"/>
            <a:ext cx="719137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31</a:t>
            </a:r>
          </a:p>
        </p:txBody>
      </p:sp>
      <p:sp>
        <p:nvSpPr>
          <p:cNvPr id="205908" name="AutoShape 83"/>
          <p:cNvSpPr>
            <a:spLocks noChangeArrowheads="1"/>
          </p:cNvSpPr>
          <p:nvPr/>
        </p:nvSpPr>
        <p:spPr bwMode="auto">
          <a:xfrm>
            <a:off x="4645025" y="580866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32</a:t>
            </a:r>
          </a:p>
        </p:txBody>
      </p:sp>
      <p:sp>
        <p:nvSpPr>
          <p:cNvPr id="205909" name="AutoShape 84"/>
          <p:cNvSpPr>
            <a:spLocks noChangeArrowheads="1"/>
          </p:cNvSpPr>
          <p:nvPr/>
        </p:nvSpPr>
        <p:spPr bwMode="auto">
          <a:xfrm>
            <a:off x="5541963" y="5822950"/>
            <a:ext cx="719137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33</a:t>
            </a:r>
          </a:p>
        </p:txBody>
      </p:sp>
      <p:sp>
        <p:nvSpPr>
          <p:cNvPr id="205911" name="AutoShape 86"/>
          <p:cNvSpPr>
            <a:spLocks noChangeArrowheads="1"/>
          </p:cNvSpPr>
          <p:nvPr/>
        </p:nvSpPr>
        <p:spPr bwMode="auto">
          <a:xfrm>
            <a:off x="4543425" y="352266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8</a:t>
            </a:r>
          </a:p>
        </p:txBody>
      </p:sp>
      <p:sp>
        <p:nvSpPr>
          <p:cNvPr id="205912" name="AutoShape 87"/>
          <p:cNvSpPr>
            <a:spLocks noChangeArrowheads="1"/>
          </p:cNvSpPr>
          <p:nvPr/>
        </p:nvSpPr>
        <p:spPr bwMode="auto">
          <a:xfrm>
            <a:off x="4603750" y="409416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14</a:t>
            </a:r>
          </a:p>
        </p:txBody>
      </p:sp>
      <p:sp>
        <p:nvSpPr>
          <p:cNvPr id="205913" name="AutoShape 88"/>
          <p:cNvSpPr>
            <a:spLocks noChangeArrowheads="1"/>
          </p:cNvSpPr>
          <p:nvPr/>
        </p:nvSpPr>
        <p:spPr bwMode="auto">
          <a:xfrm>
            <a:off x="3735388" y="4140200"/>
            <a:ext cx="719137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13</a:t>
            </a:r>
          </a:p>
        </p:txBody>
      </p:sp>
      <p:sp>
        <p:nvSpPr>
          <p:cNvPr id="205914" name="AutoShape 89"/>
          <p:cNvSpPr>
            <a:spLocks noChangeArrowheads="1"/>
          </p:cNvSpPr>
          <p:nvPr/>
        </p:nvSpPr>
        <p:spPr bwMode="auto">
          <a:xfrm>
            <a:off x="3702050" y="469741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19</a:t>
            </a:r>
          </a:p>
        </p:txBody>
      </p:sp>
      <p:sp>
        <p:nvSpPr>
          <p:cNvPr id="300122" name="Text Box 90"/>
          <p:cNvSpPr txBox="1">
            <a:spLocks noChangeArrowheads="1"/>
          </p:cNvSpPr>
          <p:nvPr/>
        </p:nvSpPr>
        <p:spPr bwMode="auto">
          <a:xfrm>
            <a:off x="395288" y="836613"/>
            <a:ext cx="720090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000" b="1" dirty="0" smtClean="0"/>
              <a:t>За что древляне в 945 году убили князя Игоря?</a:t>
            </a:r>
            <a:endParaRPr lang="ru-RU" sz="3200" b="1" dirty="0">
              <a:latin typeface="Georgia" pitchFamily="18" charset="0"/>
            </a:endParaRPr>
          </a:p>
        </p:txBody>
      </p:sp>
      <p:sp>
        <p:nvSpPr>
          <p:cNvPr id="300123" name="Oval 91"/>
          <p:cNvSpPr>
            <a:spLocks noChangeArrowheads="1"/>
          </p:cNvSpPr>
          <p:nvPr/>
        </p:nvSpPr>
        <p:spPr bwMode="auto">
          <a:xfrm>
            <a:off x="395288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0124" name="Oval 92"/>
          <p:cNvSpPr>
            <a:spLocks noChangeArrowheads="1"/>
          </p:cNvSpPr>
          <p:nvPr/>
        </p:nvSpPr>
        <p:spPr bwMode="auto">
          <a:xfrm>
            <a:off x="1042988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0125" name="Oval 93"/>
          <p:cNvSpPr>
            <a:spLocks noChangeArrowheads="1"/>
          </p:cNvSpPr>
          <p:nvPr/>
        </p:nvSpPr>
        <p:spPr bwMode="auto">
          <a:xfrm>
            <a:off x="1763713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0126" name="Oval 94"/>
          <p:cNvSpPr>
            <a:spLocks noChangeArrowheads="1"/>
          </p:cNvSpPr>
          <p:nvPr/>
        </p:nvSpPr>
        <p:spPr bwMode="auto">
          <a:xfrm>
            <a:off x="2411413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0127" name="Oval 95"/>
          <p:cNvSpPr>
            <a:spLocks noChangeArrowheads="1"/>
          </p:cNvSpPr>
          <p:nvPr/>
        </p:nvSpPr>
        <p:spPr bwMode="auto">
          <a:xfrm>
            <a:off x="3132138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0128" name="Oval 96"/>
          <p:cNvSpPr>
            <a:spLocks noChangeArrowheads="1"/>
          </p:cNvSpPr>
          <p:nvPr/>
        </p:nvSpPr>
        <p:spPr bwMode="auto">
          <a:xfrm>
            <a:off x="3851275" y="260350"/>
            <a:ext cx="287338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0129" name="Oval 97"/>
          <p:cNvSpPr>
            <a:spLocks noChangeArrowheads="1"/>
          </p:cNvSpPr>
          <p:nvPr/>
        </p:nvSpPr>
        <p:spPr bwMode="auto">
          <a:xfrm>
            <a:off x="4572000" y="260350"/>
            <a:ext cx="287338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0130" name="Oval 98"/>
          <p:cNvSpPr>
            <a:spLocks noChangeArrowheads="1"/>
          </p:cNvSpPr>
          <p:nvPr/>
        </p:nvSpPr>
        <p:spPr bwMode="auto">
          <a:xfrm>
            <a:off x="5292725" y="260350"/>
            <a:ext cx="287338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0131" name="Oval 99"/>
          <p:cNvSpPr>
            <a:spLocks noChangeArrowheads="1"/>
          </p:cNvSpPr>
          <p:nvPr/>
        </p:nvSpPr>
        <p:spPr bwMode="auto">
          <a:xfrm>
            <a:off x="6011863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0132" name="Oval 100"/>
          <p:cNvSpPr>
            <a:spLocks noChangeArrowheads="1"/>
          </p:cNvSpPr>
          <p:nvPr/>
        </p:nvSpPr>
        <p:spPr bwMode="auto">
          <a:xfrm>
            <a:off x="6659563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05926" name="AutoShape 101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468313" y="5734050"/>
            <a:ext cx="790575" cy="719138"/>
          </a:xfrm>
          <a:prstGeom prst="actionButtonHome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05910" name="AutoShape 85"/>
          <p:cNvSpPr>
            <a:spLocks noChangeArrowheads="1"/>
          </p:cNvSpPr>
          <p:nvPr/>
        </p:nvSpPr>
        <p:spPr bwMode="auto">
          <a:xfrm>
            <a:off x="3708400" y="357346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7</a:t>
            </a:r>
          </a:p>
        </p:txBody>
      </p:sp>
      <p:pic>
        <p:nvPicPr>
          <p:cNvPr id="53" name="44  R3 10 Second Countdown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20591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385" decel="100000"/>
                                        <p:tgtEl>
                                          <p:spTgt spid="300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385" decel="100000"/>
                                        <p:tgtEl>
                                          <p:spTgt spid="300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2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00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3" dur="385" fill="hold"/>
                                        <p:tgtEl>
                                          <p:spTgt spid="300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4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00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5" dur="385" fill="hold"/>
                                        <p:tgtEl>
                                          <p:spTgt spid="300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6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00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" fill="hold"/>
                                        <p:tgtEl>
                                          <p:spTgt spid="5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00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00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00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00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00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7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00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8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300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9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00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300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10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300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58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3"/>
                </p:tgtEl>
              </p:cMediaNode>
            </p:audio>
          </p:childTnLst>
        </p:cTn>
      </p:par>
    </p:tnLst>
    <p:bldLst>
      <p:bldP spid="300123" grpId="0" animBg="1"/>
      <p:bldP spid="300124" grpId="0" animBg="1"/>
      <p:bldP spid="300125" grpId="0" animBg="1"/>
      <p:bldP spid="300126" grpId="0" animBg="1"/>
      <p:bldP spid="300127" grpId="0" animBg="1"/>
      <p:bldP spid="300128" grpId="0" animBg="1"/>
      <p:bldP spid="300129" grpId="0" animBg="1"/>
      <p:bldP spid="300130" grpId="0" animBg="1"/>
      <p:bldP spid="300131" grpId="0" animBg="1"/>
      <p:bldP spid="300132" grpId="0" animBg="1"/>
      <p:bldP spid="205910" grpId="0" animBg="1"/>
    </p:bldLst>
  </p:timing>
</p:sld>
</file>

<file path=ppt/slides/slide2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850" name="Нижний колонтитул 3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www.themegallery.com</a:t>
            </a:r>
          </a:p>
        </p:txBody>
      </p:sp>
      <p:sp>
        <p:nvSpPr>
          <p:cNvPr id="206851" name="Rectangle 2"/>
          <p:cNvSpPr>
            <a:spLocks noChangeArrowheads="1"/>
          </p:cNvSpPr>
          <p:nvPr/>
        </p:nvSpPr>
        <p:spPr bwMode="auto">
          <a:xfrm>
            <a:off x="5795963" y="6165850"/>
            <a:ext cx="3348037" cy="692150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aphicFrame>
        <p:nvGraphicFramePr>
          <p:cNvPr id="299011" name="Group 3"/>
          <p:cNvGraphicFramePr>
            <a:graphicFrameLocks noGrp="1"/>
          </p:cNvGraphicFramePr>
          <p:nvPr>
            <p:ph/>
          </p:nvPr>
        </p:nvGraphicFramePr>
        <p:xfrm>
          <a:off x="3589338" y="2924175"/>
          <a:ext cx="5554662" cy="3403600"/>
        </p:xfrm>
        <a:graphic>
          <a:graphicData uri="http://schemas.openxmlformats.org/drawingml/2006/table">
            <a:tbl>
              <a:tblPr/>
              <a:tblGrid>
                <a:gridCol w="925512"/>
                <a:gridCol w="925513"/>
                <a:gridCol w="927100"/>
                <a:gridCol w="925512"/>
                <a:gridCol w="925513"/>
                <a:gridCol w="925512"/>
              </a:tblGrid>
              <a:tr h="5683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51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83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83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51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83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99062" name="AutoShape 54"/>
          <p:cNvSpPr>
            <a:spLocks noChangeArrowheads="1"/>
          </p:cNvSpPr>
          <p:nvPr/>
        </p:nvSpPr>
        <p:spPr bwMode="auto">
          <a:xfrm>
            <a:off x="3708400" y="2997200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</a:t>
            </a:r>
          </a:p>
        </p:txBody>
      </p:sp>
      <p:sp>
        <p:nvSpPr>
          <p:cNvPr id="206904" name="AutoShape 55"/>
          <p:cNvSpPr>
            <a:spLocks noChangeArrowheads="1"/>
          </p:cNvSpPr>
          <p:nvPr/>
        </p:nvSpPr>
        <p:spPr bwMode="auto">
          <a:xfrm>
            <a:off x="4591050" y="299561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</a:t>
            </a:r>
          </a:p>
        </p:txBody>
      </p:sp>
      <p:sp>
        <p:nvSpPr>
          <p:cNvPr id="206905" name="AutoShape 56"/>
          <p:cNvSpPr>
            <a:spLocks noChangeArrowheads="1"/>
          </p:cNvSpPr>
          <p:nvPr/>
        </p:nvSpPr>
        <p:spPr bwMode="auto">
          <a:xfrm>
            <a:off x="5505450" y="2979738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</a:t>
            </a:r>
          </a:p>
        </p:txBody>
      </p:sp>
      <p:sp>
        <p:nvSpPr>
          <p:cNvPr id="206906" name="AutoShape 57"/>
          <p:cNvSpPr>
            <a:spLocks noChangeArrowheads="1"/>
          </p:cNvSpPr>
          <p:nvPr/>
        </p:nvSpPr>
        <p:spPr bwMode="auto">
          <a:xfrm>
            <a:off x="6432550" y="3025775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4</a:t>
            </a:r>
          </a:p>
        </p:txBody>
      </p:sp>
      <p:sp>
        <p:nvSpPr>
          <p:cNvPr id="206907" name="AutoShape 58"/>
          <p:cNvSpPr>
            <a:spLocks noChangeArrowheads="1"/>
          </p:cNvSpPr>
          <p:nvPr/>
        </p:nvSpPr>
        <p:spPr bwMode="auto">
          <a:xfrm>
            <a:off x="7392988" y="3008313"/>
            <a:ext cx="719137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5</a:t>
            </a:r>
          </a:p>
        </p:txBody>
      </p:sp>
      <p:sp>
        <p:nvSpPr>
          <p:cNvPr id="206908" name="AutoShape 59"/>
          <p:cNvSpPr>
            <a:spLocks noChangeArrowheads="1"/>
          </p:cNvSpPr>
          <p:nvPr/>
        </p:nvSpPr>
        <p:spPr bwMode="auto">
          <a:xfrm>
            <a:off x="8321675" y="2992438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6</a:t>
            </a:r>
          </a:p>
        </p:txBody>
      </p:sp>
      <p:sp>
        <p:nvSpPr>
          <p:cNvPr id="206909" name="AutoShape 60"/>
          <p:cNvSpPr>
            <a:spLocks noChangeArrowheads="1"/>
          </p:cNvSpPr>
          <p:nvPr/>
        </p:nvSpPr>
        <p:spPr bwMode="auto">
          <a:xfrm>
            <a:off x="6450013" y="5786438"/>
            <a:ext cx="719137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34</a:t>
            </a:r>
          </a:p>
        </p:txBody>
      </p:sp>
      <p:sp>
        <p:nvSpPr>
          <p:cNvPr id="206910" name="AutoShape 61"/>
          <p:cNvSpPr>
            <a:spLocks noChangeArrowheads="1"/>
          </p:cNvSpPr>
          <p:nvPr/>
        </p:nvSpPr>
        <p:spPr bwMode="auto">
          <a:xfrm>
            <a:off x="6465888" y="5226050"/>
            <a:ext cx="719137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28</a:t>
            </a:r>
          </a:p>
        </p:txBody>
      </p:sp>
      <p:sp>
        <p:nvSpPr>
          <p:cNvPr id="206911" name="AutoShape 62"/>
          <p:cNvSpPr>
            <a:spLocks noChangeArrowheads="1"/>
          </p:cNvSpPr>
          <p:nvPr/>
        </p:nvSpPr>
        <p:spPr bwMode="auto">
          <a:xfrm>
            <a:off x="6432550" y="4683125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22</a:t>
            </a:r>
          </a:p>
        </p:txBody>
      </p:sp>
      <p:sp>
        <p:nvSpPr>
          <p:cNvPr id="206912" name="AutoShape 63"/>
          <p:cNvSpPr>
            <a:spLocks noChangeArrowheads="1"/>
          </p:cNvSpPr>
          <p:nvPr/>
        </p:nvSpPr>
        <p:spPr bwMode="auto">
          <a:xfrm>
            <a:off x="7378700" y="5813425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35</a:t>
            </a:r>
          </a:p>
        </p:txBody>
      </p:sp>
      <p:sp>
        <p:nvSpPr>
          <p:cNvPr id="206913" name="AutoShape 64"/>
          <p:cNvSpPr>
            <a:spLocks noChangeArrowheads="1"/>
          </p:cNvSpPr>
          <p:nvPr/>
        </p:nvSpPr>
        <p:spPr bwMode="auto">
          <a:xfrm>
            <a:off x="7345363" y="5238750"/>
            <a:ext cx="719137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29</a:t>
            </a:r>
          </a:p>
        </p:txBody>
      </p:sp>
      <p:sp>
        <p:nvSpPr>
          <p:cNvPr id="206914" name="AutoShape 65"/>
          <p:cNvSpPr>
            <a:spLocks noChangeArrowheads="1"/>
          </p:cNvSpPr>
          <p:nvPr/>
        </p:nvSpPr>
        <p:spPr bwMode="auto">
          <a:xfrm>
            <a:off x="7359650" y="4727575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23</a:t>
            </a:r>
          </a:p>
        </p:txBody>
      </p:sp>
      <p:sp>
        <p:nvSpPr>
          <p:cNvPr id="206915" name="AutoShape 66"/>
          <p:cNvSpPr>
            <a:spLocks noChangeArrowheads="1"/>
          </p:cNvSpPr>
          <p:nvPr/>
        </p:nvSpPr>
        <p:spPr bwMode="auto">
          <a:xfrm>
            <a:off x="6459538" y="4105275"/>
            <a:ext cx="719137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16</a:t>
            </a:r>
          </a:p>
        </p:txBody>
      </p:sp>
      <p:sp>
        <p:nvSpPr>
          <p:cNvPr id="206916" name="AutoShape 67"/>
          <p:cNvSpPr>
            <a:spLocks noChangeArrowheads="1"/>
          </p:cNvSpPr>
          <p:nvPr/>
        </p:nvSpPr>
        <p:spPr bwMode="auto">
          <a:xfrm>
            <a:off x="6459538" y="3608388"/>
            <a:ext cx="719137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10</a:t>
            </a:r>
          </a:p>
        </p:txBody>
      </p:sp>
      <p:sp>
        <p:nvSpPr>
          <p:cNvPr id="206917" name="AutoShape 68"/>
          <p:cNvSpPr>
            <a:spLocks noChangeArrowheads="1"/>
          </p:cNvSpPr>
          <p:nvPr/>
        </p:nvSpPr>
        <p:spPr bwMode="auto">
          <a:xfrm>
            <a:off x="7402513" y="4149725"/>
            <a:ext cx="719137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17</a:t>
            </a:r>
          </a:p>
        </p:txBody>
      </p:sp>
      <p:sp>
        <p:nvSpPr>
          <p:cNvPr id="206918" name="AutoShape 69"/>
          <p:cNvSpPr>
            <a:spLocks noChangeArrowheads="1"/>
          </p:cNvSpPr>
          <p:nvPr/>
        </p:nvSpPr>
        <p:spPr bwMode="auto">
          <a:xfrm>
            <a:off x="7418388" y="3560763"/>
            <a:ext cx="719137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11</a:t>
            </a:r>
          </a:p>
        </p:txBody>
      </p:sp>
      <p:sp>
        <p:nvSpPr>
          <p:cNvPr id="206919" name="AutoShape 70"/>
          <p:cNvSpPr>
            <a:spLocks noChangeArrowheads="1"/>
          </p:cNvSpPr>
          <p:nvPr/>
        </p:nvSpPr>
        <p:spPr bwMode="auto">
          <a:xfrm>
            <a:off x="8331200" y="582136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36</a:t>
            </a:r>
          </a:p>
        </p:txBody>
      </p:sp>
      <p:sp>
        <p:nvSpPr>
          <p:cNvPr id="206920" name="AutoShape 71"/>
          <p:cNvSpPr>
            <a:spLocks noChangeArrowheads="1"/>
          </p:cNvSpPr>
          <p:nvPr/>
        </p:nvSpPr>
        <p:spPr bwMode="auto">
          <a:xfrm>
            <a:off x="8297863" y="5278438"/>
            <a:ext cx="719137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30</a:t>
            </a:r>
          </a:p>
        </p:txBody>
      </p:sp>
      <p:sp>
        <p:nvSpPr>
          <p:cNvPr id="206921" name="AutoShape 72"/>
          <p:cNvSpPr>
            <a:spLocks noChangeArrowheads="1"/>
          </p:cNvSpPr>
          <p:nvPr/>
        </p:nvSpPr>
        <p:spPr bwMode="auto">
          <a:xfrm>
            <a:off x="8343900" y="4749800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24</a:t>
            </a:r>
          </a:p>
        </p:txBody>
      </p:sp>
      <p:sp>
        <p:nvSpPr>
          <p:cNvPr id="206922" name="AutoShape 73"/>
          <p:cNvSpPr>
            <a:spLocks noChangeArrowheads="1"/>
          </p:cNvSpPr>
          <p:nvPr/>
        </p:nvSpPr>
        <p:spPr bwMode="auto">
          <a:xfrm>
            <a:off x="8312150" y="414496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18</a:t>
            </a:r>
          </a:p>
        </p:txBody>
      </p:sp>
      <p:sp>
        <p:nvSpPr>
          <p:cNvPr id="206923" name="AutoShape 74"/>
          <p:cNvSpPr>
            <a:spLocks noChangeArrowheads="1"/>
          </p:cNvSpPr>
          <p:nvPr/>
        </p:nvSpPr>
        <p:spPr bwMode="auto">
          <a:xfrm>
            <a:off x="8312150" y="3584575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12</a:t>
            </a:r>
          </a:p>
        </p:txBody>
      </p:sp>
      <p:sp>
        <p:nvSpPr>
          <p:cNvPr id="206924" name="AutoShape 75"/>
          <p:cNvSpPr>
            <a:spLocks noChangeArrowheads="1"/>
          </p:cNvSpPr>
          <p:nvPr/>
        </p:nvSpPr>
        <p:spPr bwMode="auto">
          <a:xfrm>
            <a:off x="4591050" y="4686300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20</a:t>
            </a:r>
          </a:p>
        </p:txBody>
      </p:sp>
      <p:sp>
        <p:nvSpPr>
          <p:cNvPr id="206925" name="AutoShape 76"/>
          <p:cNvSpPr>
            <a:spLocks noChangeArrowheads="1"/>
          </p:cNvSpPr>
          <p:nvPr/>
        </p:nvSpPr>
        <p:spPr bwMode="auto">
          <a:xfrm>
            <a:off x="5508625" y="357346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9</a:t>
            </a:r>
          </a:p>
        </p:txBody>
      </p:sp>
      <p:sp>
        <p:nvSpPr>
          <p:cNvPr id="206926" name="AutoShape 77"/>
          <p:cNvSpPr>
            <a:spLocks noChangeArrowheads="1"/>
          </p:cNvSpPr>
          <p:nvPr/>
        </p:nvSpPr>
        <p:spPr bwMode="auto">
          <a:xfrm>
            <a:off x="5503863" y="4110038"/>
            <a:ext cx="719137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15</a:t>
            </a:r>
          </a:p>
        </p:txBody>
      </p:sp>
      <p:sp>
        <p:nvSpPr>
          <p:cNvPr id="206927" name="AutoShape 78"/>
          <p:cNvSpPr>
            <a:spLocks noChangeArrowheads="1"/>
          </p:cNvSpPr>
          <p:nvPr/>
        </p:nvSpPr>
        <p:spPr bwMode="auto">
          <a:xfrm>
            <a:off x="5486400" y="469741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21</a:t>
            </a:r>
          </a:p>
        </p:txBody>
      </p:sp>
      <p:sp>
        <p:nvSpPr>
          <p:cNvPr id="206928" name="AutoShape 79"/>
          <p:cNvSpPr>
            <a:spLocks noChangeArrowheads="1"/>
          </p:cNvSpPr>
          <p:nvPr/>
        </p:nvSpPr>
        <p:spPr bwMode="auto">
          <a:xfrm>
            <a:off x="3717925" y="5238750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25</a:t>
            </a:r>
          </a:p>
        </p:txBody>
      </p:sp>
      <p:sp>
        <p:nvSpPr>
          <p:cNvPr id="206929" name="AutoShape 80"/>
          <p:cNvSpPr>
            <a:spLocks noChangeArrowheads="1"/>
          </p:cNvSpPr>
          <p:nvPr/>
        </p:nvSpPr>
        <p:spPr bwMode="auto">
          <a:xfrm>
            <a:off x="4600575" y="526891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26</a:t>
            </a:r>
          </a:p>
        </p:txBody>
      </p:sp>
      <p:sp>
        <p:nvSpPr>
          <p:cNvPr id="206930" name="AutoShape 81"/>
          <p:cNvSpPr>
            <a:spLocks noChangeArrowheads="1"/>
          </p:cNvSpPr>
          <p:nvPr/>
        </p:nvSpPr>
        <p:spPr bwMode="auto">
          <a:xfrm>
            <a:off x="5530850" y="5251450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27</a:t>
            </a:r>
          </a:p>
        </p:txBody>
      </p:sp>
      <p:sp>
        <p:nvSpPr>
          <p:cNvPr id="206931" name="AutoShape 82"/>
          <p:cNvSpPr>
            <a:spLocks noChangeArrowheads="1"/>
          </p:cNvSpPr>
          <p:nvPr/>
        </p:nvSpPr>
        <p:spPr bwMode="auto">
          <a:xfrm>
            <a:off x="3700463" y="5808663"/>
            <a:ext cx="719137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31</a:t>
            </a:r>
          </a:p>
        </p:txBody>
      </p:sp>
      <p:sp>
        <p:nvSpPr>
          <p:cNvPr id="206932" name="AutoShape 83"/>
          <p:cNvSpPr>
            <a:spLocks noChangeArrowheads="1"/>
          </p:cNvSpPr>
          <p:nvPr/>
        </p:nvSpPr>
        <p:spPr bwMode="auto">
          <a:xfrm>
            <a:off x="4645025" y="580866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32</a:t>
            </a:r>
          </a:p>
        </p:txBody>
      </p:sp>
      <p:sp>
        <p:nvSpPr>
          <p:cNvPr id="206933" name="AutoShape 84"/>
          <p:cNvSpPr>
            <a:spLocks noChangeArrowheads="1"/>
          </p:cNvSpPr>
          <p:nvPr/>
        </p:nvSpPr>
        <p:spPr bwMode="auto">
          <a:xfrm>
            <a:off x="5541963" y="5822950"/>
            <a:ext cx="719137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33</a:t>
            </a:r>
          </a:p>
        </p:txBody>
      </p:sp>
      <p:sp>
        <p:nvSpPr>
          <p:cNvPr id="206934" name="AutoShape 85"/>
          <p:cNvSpPr>
            <a:spLocks noChangeArrowheads="1"/>
          </p:cNvSpPr>
          <p:nvPr/>
        </p:nvSpPr>
        <p:spPr bwMode="auto">
          <a:xfrm>
            <a:off x="3708400" y="357346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7</a:t>
            </a:r>
          </a:p>
        </p:txBody>
      </p:sp>
      <p:sp>
        <p:nvSpPr>
          <p:cNvPr id="206935" name="AutoShape 86"/>
          <p:cNvSpPr>
            <a:spLocks noChangeArrowheads="1"/>
          </p:cNvSpPr>
          <p:nvPr/>
        </p:nvSpPr>
        <p:spPr bwMode="auto">
          <a:xfrm>
            <a:off x="4543425" y="352266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8</a:t>
            </a:r>
          </a:p>
        </p:txBody>
      </p:sp>
      <p:sp>
        <p:nvSpPr>
          <p:cNvPr id="206936" name="AutoShape 87"/>
          <p:cNvSpPr>
            <a:spLocks noChangeArrowheads="1"/>
          </p:cNvSpPr>
          <p:nvPr/>
        </p:nvSpPr>
        <p:spPr bwMode="auto">
          <a:xfrm>
            <a:off x="4603750" y="409416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14</a:t>
            </a:r>
          </a:p>
        </p:txBody>
      </p:sp>
      <p:sp>
        <p:nvSpPr>
          <p:cNvPr id="206937" name="AutoShape 88"/>
          <p:cNvSpPr>
            <a:spLocks noChangeArrowheads="1"/>
          </p:cNvSpPr>
          <p:nvPr/>
        </p:nvSpPr>
        <p:spPr bwMode="auto">
          <a:xfrm>
            <a:off x="3735388" y="4140200"/>
            <a:ext cx="719137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13</a:t>
            </a:r>
          </a:p>
        </p:txBody>
      </p:sp>
      <p:sp>
        <p:nvSpPr>
          <p:cNvPr id="206938" name="AutoShape 89"/>
          <p:cNvSpPr>
            <a:spLocks noChangeArrowheads="1"/>
          </p:cNvSpPr>
          <p:nvPr/>
        </p:nvSpPr>
        <p:spPr bwMode="auto">
          <a:xfrm>
            <a:off x="3702050" y="469741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19</a:t>
            </a:r>
          </a:p>
        </p:txBody>
      </p:sp>
      <p:sp>
        <p:nvSpPr>
          <p:cNvPr id="299098" name="Text Box 90"/>
          <p:cNvSpPr txBox="1">
            <a:spLocks noChangeArrowheads="1"/>
          </p:cNvSpPr>
          <p:nvPr/>
        </p:nvSpPr>
        <p:spPr bwMode="auto">
          <a:xfrm>
            <a:off x="395288" y="836613"/>
            <a:ext cx="7200900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400" b="1" dirty="0" smtClean="0"/>
              <a:t>Соком каких растений выводят бородавки?</a:t>
            </a:r>
            <a:endParaRPr lang="ru-RU" sz="4400" b="1" dirty="0">
              <a:latin typeface="Georgia" pitchFamily="18" charset="0"/>
            </a:endParaRPr>
          </a:p>
        </p:txBody>
      </p:sp>
      <p:sp>
        <p:nvSpPr>
          <p:cNvPr id="299099" name="Oval 91"/>
          <p:cNvSpPr>
            <a:spLocks noChangeArrowheads="1"/>
          </p:cNvSpPr>
          <p:nvPr/>
        </p:nvSpPr>
        <p:spPr bwMode="auto">
          <a:xfrm>
            <a:off x="395288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99100" name="Oval 92"/>
          <p:cNvSpPr>
            <a:spLocks noChangeArrowheads="1"/>
          </p:cNvSpPr>
          <p:nvPr/>
        </p:nvSpPr>
        <p:spPr bwMode="auto">
          <a:xfrm>
            <a:off x="1042988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99101" name="Oval 93"/>
          <p:cNvSpPr>
            <a:spLocks noChangeArrowheads="1"/>
          </p:cNvSpPr>
          <p:nvPr/>
        </p:nvSpPr>
        <p:spPr bwMode="auto">
          <a:xfrm>
            <a:off x="1763713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99102" name="Oval 94"/>
          <p:cNvSpPr>
            <a:spLocks noChangeArrowheads="1"/>
          </p:cNvSpPr>
          <p:nvPr/>
        </p:nvSpPr>
        <p:spPr bwMode="auto">
          <a:xfrm>
            <a:off x="2411413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99103" name="Oval 95"/>
          <p:cNvSpPr>
            <a:spLocks noChangeArrowheads="1"/>
          </p:cNvSpPr>
          <p:nvPr/>
        </p:nvSpPr>
        <p:spPr bwMode="auto">
          <a:xfrm>
            <a:off x="3132138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99104" name="Oval 96"/>
          <p:cNvSpPr>
            <a:spLocks noChangeArrowheads="1"/>
          </p:cNvSpPr>
          <p:nvPr/>
        </p:nvSpPr>
        <p:spPr bwMode="auto">
          <a:xfrm>
            <a:off x="3851275" y="260350"/>
            <a:ext cx="287338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99105" name="Oval 97"/>
          <p:cNvSpPr>
            <a:spLocks noChangeArrowheads="1"/>
          </p:cNvSpPr>
          <p:nvPr/>
        </p:nvSpPr>
        <p:spPr bwMode="auto">
          <a:xfrm>
            <a:off x="4572000" y="260350"/>
            <a:ext cx="287338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99106" name="Oval 98"/>
          <p:cNvSpPr>
            <a:spLocks noChangeArrowheads="1"/>
          </p:cNvSpPr>
          <p:nvPr/>
        </p:nvSpPr>
        <p:spPr bwMode="auto">
          <a:xfrm>
            <a:off x="5292725" y="260350"/>
            <a:ext cx="287338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99107" name="Oval 99"/>
          <p:cNvSpPr>
            <a:spLocks noChangeArrowheads="1"/>
          </p:cNvSpPr>
          <p:nvPr/>
        </p:nvSpPr>
        <p:spPr bwMode="auto">
          <a:xfrm>
            <a:off x="6011863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99108" name="Oval 100"/>
          <p:cNvSpPr>
            <a:spLocks noChangeArrowheads="1"/>
          </p:cNvSpPr>
          <p:nvPr/>
        </p:nvSpPr>
        <p:spPr bwMode="auto">
          <a:xfrm>
            <a:off x="6659563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06950" name="AutoShape 101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468313" y="5734050"/>
            <a:ext cx="790575" cy="719138"/>
          </a:xfrm>
          <a:prstGeom prst="actionButtonHome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53" name="44  R3 10 Second Countdown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20693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0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385" decel="100000"/>
                                        <p:tgtEl>
                                          <p:spTgt spid="2990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385" decel="100000"/>
                                        <p:tgtEl>
                                          <p:spTgt spid="2990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2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2990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3" dur="385" fill="hold"/>
                                        <p:tgtEl>
                                          <p:spTgt spid="2990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4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2990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5" dur="385" fill="hold"/>
                                        <p:tgtEl>
                                          <p:spTgt spid="2990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6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2990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" fill="hold"/>
                                        <p:tgtEl>
                                          <p:spTgt spid="5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99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99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99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99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99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7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99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8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99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9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99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99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10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99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58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3"/>
                </p:tgtEl>
              </p:cMediaNode>
            </p:audio>
          </p:childTnLst>
        </p:cTn>
      </p:par>
    </p:tnLst>
    <p:bldLst>
      <p:bldP spid="206935" grpId="0" animBg="1"/>
      <p:bldP spid="299099" grpId="0" animBg="1"/>
      <p:bldP spid="299100" grpId="0" animBg="1"/>
      <p:bldP spid="299101" grpId="0" animBg="1"/>
      <p:bldP spid="299102" grpId="0" animBg="1"/>
      <p:bldP spid="299103" grpId="0" animBg="1"/>
      <p:bldP spid="299104" grpId="0" animBg="1"/>
      <p:bldP spid="299105" grpId="0" animBg="1"/>
      <p:bldP spid="299106" grpId="0" animBg="1"/>
      <p:bldP spid="299107" grpId="0" animBg="1"/>
      <p:bldP spid="299108" grpId="0" animBg="1"/>
    </p:bldLst>
  </p:timing>
</p:sld>
</file>

<file path=ppt/slides/slide2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874" name="Нижний колонтитул 3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www.themegallery.com</a:t>
            </a:r>
          </a:p>
        </p:txBody>
      </p:sp>
      <p:sp>
        <p:nvSpPr>
          <p:cNvPr id="207875" name="Rectangle 2"/>
          <p:cNvSpPr>
            <a:spLocks noChangeArrowheads="1"/>
          </p:cNvSpPr>
          <p:nvPr/>
        </p:nvSpPr>
        <p:spPr bwMode="auto">
          <a:xfrm>
            <a:off x="5795963" y="6165850"/>
            <a:ext cx="3348037" cy="692150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aphicFrame>
        <p:nvGraphicFramePr>
          <p:cNvPr id="297987" name="Group 3"/>
          <p:cNvGraphicFramePr>
            <a:graphicFrameLocks noGrp="1"/>
          </p:cNvGraphicFramePr>
          <p:nvPr>
            <p:ph/>
          </p:nvPr>
        </p:nvGraphicFramePr>
        <p:xfrm>
          <a:off x="3589338" y="2924175"/>
          <a:ext cx="5554662" cy="3403600"/>
        </p:xfrm>
        <a:graphic>
          <a:graphicData uri="http://schemas.openxmlformats.org/drawingml/2006/table">
            <a:tbl>
              <a:tblPr/>
              <a:tblGrid>
                <a:gridCol w="925512"/>
                <a:gridCol w="925513"/>
                <a:gridCol w="927100"/>
                <a:gridCol w="925512"/>
                <a:gridCol w="925513"/>
                <a:gridCol w="925512"/>
              </a:tblGrid>
              <a:tr h="5683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51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83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83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51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83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98038" name="AutoShape 54"/>
          <p:cNvSpPr>
            <a:spLocks noChangeArrowheads="1"/>
          </p:cNvSpPr>
          <p:nvPr/>
        </p:nvSpPr>
        <p:spPr bwMode="auto">
          <a:xfrm>
            <a:off x="3708400" y="2997200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</a:t>
            </a:r>
          </a:p>
        </p:txBody>
      </p:sp>
      <p:sp>
        <p:nvSpPr>
          <p:cNvPr id="207928" name="AutoShape 55"/>
          <p:cNvSpPr>
            <a:spLocks noChangeArrowheads="1"/>
          </p:cNvSpPr>
          <p:nvPr/>
        </p:nvSpPr>
        <p:spPr bwMode="auto">
          <a:xfrm>
            <a:off x="4591050" y="299561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</a:t>
            </a:r>
          </a:p>
        </p:txBody>
      </p:sp>
      <p:sp>
        <p:nvSpPr>
          <p:cNvPr id="207929" name="AutoShape 56"/>
          <p:cNvSpPr>
            <a:spLocks noChangeArrowheads="1"/>
          </p:cNvSpPr>
          <p:nvPr/>
        </p:nvSpPr>
        <p:spPr bwMode="auto">
          <a:xfrm>
            <a:off x="5505450" y="2979738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</a:t>
            </a:r>
          </a:p>
        </p:txBody>
      </p:sp>
      <p:sp>
        <p:nvSpPr>
          <p:cNvPr id="207930" name="AutoShape 57"/>
          <p:cNvSpPr>
            <a:spLocks noChangeArrowheads="1"/>
          </p:cNvSpPr>
          <p:nvPr/>
        </p:nvSpPr>
        <p:spPr bwMode="auto">
          <a:xfrm>
            <a:off x="6432550" y="3025775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4</a:t>
            </a:r>
          </a:p>
        </p:txBody>
      </p:sp>
      <p:sp>
        <p:nvSpPr>
          <p:cNvPr id="207931" name="AutoShape 58"/>
          <p:cNvSpPr>
            <a:spLocks noChangeArrowheads="1"/>
          </p:cNvSpPr>
          <p:nvPr/>
        </p:nvSpPr>
        <p:spPr bwMode="auto">
          <a:xfrm>
            <a:off x="7392988" y="3008313"/>
            <a:ext cx="719137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5</a:t>
            </a:r>
          </a:p>
        </p:txBody>
      </p:sp>
      <p:sp>
        <p:nvSpPr>
          <p:cNvPr id="207932" name="AutoShape 59"/>
          <p:cNvSpPr>
            <a:spLocks noChangeArrowheads="1"/>
          </p:cNvSpPr>
          <p:nvPr/>
        </p:nvSpPr>
        <p:spPr bwMode="auto">
          <a:xfrm>
            <a:off x="8321675" y="2992438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6</a:t>
            </a:r>
          </a:p>
        </p:txBody>
      </p:sp>
      <p:sp>
        <p:nvSpPr>
          <p:cNvPr id="207933" name="AutoShape 60"/>
          <p:cNvSpPr>
            <a:spLocks noChangeArrowheads="1"/>
          </p:cNvSpPr>
          <p:nvPr/>
        </p:nvSpPr>
        <p:spPr bwMode="auto">
          <a:xfrm>
            <a:off x="6450013" y="5786438"/>
            <a:ext cx="719137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34</a:t>
            </a:r>
          </a:p>
        </p:txBody>
      </p:sp>
      <p:sp>
        <p:nvSpPr>
          <p:cNvPr id="207934" name="AutoShape 61"/>
          <p:cNvSpPr>
            <a:spLocks noChangeArrowheads="1"/>
          </p:cNvSpPr>
          <p:nvPr/>
        </p:nvSpPr>
        <p:spPr bwMode="auto">
          <a:xfrm>
            <a:off x="6465888" y="5226050"/>
            <a:ext cx="719137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28</a:t>
            </a:r>
          </a:p>
        </p:txBody>
      </p:sp>
      <p:sp>
        <p:nvSpPr>
          <p:cNvPr id="207935" name="AutoShape 62"/>
          <p:cNvSpPr>
            <a:spLocks noChangeArrowheads="1"/>
          </p:cNvSpPr>
          <p:nvPr/>
        </p:nvSpPr>
        <p:spPr bwMode="auto">
          <a:xfrm>
            <a:off x="6432550" y="4683125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22</a:t>
            </a:r>
          </a:p>
        </p:txBody>
      </p:sp>
      <p:sp>
        <p:nvSpPr>
          <p:cNvPr id="207936" name="AutoShape 63"/>
          <p:cNvSpPr>
            <a:spLocks noChangeArrowheads="1"/>
          </p:cNvSpPr>
          <p:nvPr/>
        </p:nvSpPr>
        <p:spPr bwMode="auto">
          <a:xfrm>
            <a:off x="7378700" y="5813425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35</a:t>
            </a:r>
          </a:p>
        </p:txBody>
      </p:sp>
      <p:sp>
        <p:nvSpPr>
          <p:cNvPr id="207937" name="AutoShape 64"/>
          <p:cNvSpPr>
            <a:spLocks noChangeArrowheads="1"/>
          </p:cNvSpPr>
          <p:nvPr/>
        </p:nvSpPr>
        <p:spPr bwMode="auto">
          <a:xfrm>
            <a:off x="7345363" y="5238750"/>
            <a:ext cx="719137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29</a:t>
            </a:r>
          </a:p>
        </p:txBody>
      </p:sp>
      <p:sp>
        <p:nvSpPr>
          <p:cNvPr id="207938" name="AutoShape 65"/>
          <p:cNvSpPr>
            <a:spLocks noChangeArrowheads="1"/>
          </p:cNvSpPr>
          <p:nvPr/>
        </p:nvSpPr>
        <p:spPr bwMode="auto">
          <a:xfrm>
            <a:off x="7359650" y="4727575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23</a:t>
            </a:r>
          </a:p>
        </p:txBody>
      </p:sp>
      <p:sp>
        <p:nvSpPr>
          <p:cNvPr id="207939" name="AutoShape 66"/>
          <p:cNvSpPr>
            <a:spLocks noChangeArrowheads="1"/>
          </p:cNvSpPr>
          <p:nvPr/>
        </p:nvSpPr>
        <p:spPr bwMode="auto">
          <a:xfrm>
            <a:off x="6459538" y="4105275"/>
            <a:ext cx="719137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16</a:t>
            </a:r>
          </a:p>
        </p:txBody>
      </p:sp>
      <p:sp>
        <p:nvSpPr>
          <p:cNvPr id="207940" name="AutoShape 67"/>
          <p:cNvSpPr>
            <a:spLocks noChangeArrowheads="1"/>
          </p:cNvSpPr>
          <p:nvPr/>
        </p:nvSpPr>
        <p:spPr bwMode="auto">
          <a:xfrm>
            <a:off x="6459538" y="3608388"/>
            <a:ext cx="719137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10</a:t>
            </a:r>
          </a:p>
        </p:txBody>
      </p:sp>
      <p:sp>
        <p:nvSpPr>
          <p:cNvPr id="207941" name="AutoShape 68"/>
          <p:cNvSpPr>
            <a:spLocks noChangeArrowheads="1"/>
          </p:cNvSpPr>
          <p:nvPr/>
        </p:nvSpPr>
        <p:spPr bwMode="auto">
          <a:xfrm>
            <a:off x="7402513" y="4149725"/>
            <a:ext cx="719137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17</a:t>
            </a:r>
          </a:p>
        </p:txBody>
      </p:sp>
      <p:sp>
        <p:nvSpPr>
          <p:cNvPr id="207942" name="AutoShape 69"/>
          <p:cNvSpPr>
            <a:spLocks noChangeArrowheads="1"/>
          </p:cNvSpPr>
          <p:nvPr/>
        </p:nvSpPr>
        <p:spPr bwMode="auto">
          <a:xfrm>
            <a:off x="7418388" y="3560763"/>
            <a:ext cx="719137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11</a:t>
            </a:r>
          </a:p>
        </p:txBody>
      </p:sp>
      <p:sp>
        <p:nvSpPr>
          <p:cNvPr id="207943" name="AutoShape 70"/>
          <p:cNvSpPr>
            <a:spLocks noChangeArrowheads="1"/>
          </p:cNvSpPr>
          <p:nvPr/>
        </p:nvSpPr>
        <p:spPr bwMode="auto">
          <a:xfrm>
            <a:off x="8331200" y="582136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36</a:t>
            </a:r>
          </a:p>
        </p:txBody>
      </p:sp>
      <p:sp>
        <p:nvSpPr>
          <p:cNvPr id="207944" name="AutoShape 71"/>
          <p:cNvSpPr>
            <a:spLocks noChangeArrowheads="1"/>
          </p:cNvSpPr>
          <p:nvPr/>
        </p:nvSpPr>
        <p:spPr bwMode="auto">
          <a:xfrm>
            <a:off x="8297863" y="5278438"/>
            <a:ext cx="719137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30</a:t>
            </a:r>
          </a:p>
        </p:txBody>
      </p:sp>
      <p:sp>
        <p:nvSpPr>
          <p:cNvPr id="207945" name="AutoShape 72"/>
          <p:cNvSpPr>
            <a:spLocks noChangeArrowheads="1"/>
          </p:cNvSpPr>
          <p:nvPr/>
        </p:nvSpPr>
        <p:spPr bwMode="auto">
          <a:xfrm>
            <a:off x="8343900" y="4749800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24</a:t>
            </a:r>
          </a:p>
        </p:txBody>
      </p:sp>
      <p:sp>
        <p:nvSpPr>
          <p:cNvPr id="207946" name="AutoShape 73"/>
          <p:cNvSpPr>
            <a:spLocks noChangeArrowheads="1"/>
          </p:cNvSpPr>
          <p:nvPr/>
        </p:nvSpPr>
        <p:spPr bwMode="auto">
          <a:xfrm>
            <a:off x="8312150" y="414496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18</a:t>
            </a:r>
          </a:p>
        </p:txBody>
      </p:sp>
      <p:sp>
        <p:nvSpPr>
          <p:cNvPr id="207947" name="AutoShape 74"/>
          <p:cNvSpPr>
            <a:spLocks noChangeArrowheads="1"/>
          </p:cNvSpPr>
          <p:nvPr/>
        </p:nvSpPr>
        <p:spPr bwMode="auto">
          <a:xfrm>
            <a:off x="8312150" y="3584575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12</a:t>
            </a:r>
          </a:p>
        </p:txBody>
      </p:sp>
      <p:sp>
        <p:nvSpPr>
          <p:cNvPr id="207948" name="AutoShape 75"/>
          <p:cNvSpPr>
            <a:spLocks noChangeArrowheads="1"/>
          </p:cNvSpPr>
          <p:nvPr/>
        </p:nvSpPr>
        <p:spPr bwMode="auto">
          <a:xfrm>
            <a:off x="4591050" y="4686300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20</a:t>
            </a:r>
          </a:p>
        </p:txBody>
      </p:sp>
      <p:sp>
        <p:nvSpPr>
          <p:cNvPr id="207949" name="AutoShape 76"/>
          <p:cNvSpPr>
            <a:spLocks noChangeArrowheads="1"/>
          </p:cNvSpPr>
          <p:nvPr/>
        </p:nvSpPr>
        <p:spPr bwMode="auto">
          <a:xfrm>
            <a:off x="5508625" y="357346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9</a:t>
            </a:r>
          </a:p>
        </p:txBody>
      </p:sp>
      <p:sp>
        <p:nvSpPr>
          <p:cNvPr id="207950" name="AutoShape 77"/>
          <p:cNvSpPr>
            <a:spLocks noChangeArrowheads="1"/>
          </p:cNvSpPr>
          <p:nvPr/>
        </p:nvSpPr>
        <p:spPr bwMode="auto">
          <a:xfrm>
            <a:off x="5503863" y="4110038"/>
            <a:ext cx="719137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15</a:t>
            </a:r>
          </a:p>
        </p:txBody>
      </p:sp>
      <p:sp>
        <p:nvSpPr>
          <p:cNvPr id="207951" name="AutoShape 78"/>
          <p:cNvSpPr>
            <a:spLocks noChangeArrowheads="1"/>
          </p:cNvSpPr>
          <p:nvPr/>
        </p:nvSpPr>
        <p:spPr bwMode="auto">
          <a:xfrm>
            <a:off x="5486400" y="469741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21</a:t>
            </a:r>
          </a:p>
        </p:txBody>
      </p:sp>
      <p:sp>
        <p:nvSpPr>
          <p:cNvPr id="207952" name="AutoShape 79"/>
          <p:cNvSpPr>
            <a:spLocks noChangeArrowheads="1"/>
          </p:cNvSpPr>
          <p:nvPr/>
        </p:nvSpPr>
        <p:spPr bwMode="auto">
          <a:xfrm>
            <a:off x="3717925" y="5238750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25</a:t>
            </a:r>
          </a:p>
        </p:txBody>
      </p:sp>
      <p:sp>
        <p:nvSpPr>
          <p:cNvPr id="207953" name="AutoShape 80"/>
          <p:cNvSpPr>
            <a:spLocks noChangeArrowheads="1"/>
          </p:cNvSpPr>
          <p:nvPr/>
        </p:nvSpPr>
        <p:spPr bwMode="auto">
          <a:xfrm>
            <a:off x="4600575" y="526891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26</a:t>
            </a:r>
          </a:p>
        </p:txBody>
      </p:sp>
      <p:sp>
        <p:nvSpPr>
          <p:cNvPr id="207954" name="AutoShape 81"/>
          <p:cNvSpPr>
            <a:spLocks noChangeArrowheads="1"/>
          </p:cNvSpPr>
          <p:nvPr/>
        </p:nvSpPr>
        <p:spPr bwMode="auto">
          <a:xfrm>
            <a:off x="5530850" y="5251450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27</a:t>
            </a:r>
          </a:p>
        </p:txBody>
      </p:sp>
      <p:sp>
        <p:nvSpPr>
          <p:cNvPr id="207955" name="AutoShape 82"/>
          <p:cNvSpPr>
            <a:spLocks noChangeArrowheads="1"/>
          </p:cNvSpPr>
          <p:nvPr/>
        </p:nvSpPr>
        <p:spPr bwMode="auto">
          <a:xfrm>
            <a:off x="3700463" y="5808663"/>
            <a:ext cx="719137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31</a:t>
            </a:r>
          </a:p>
        </p:txBody>
      </p:sp>
      <p:sp>
        <p:nvSpPr>
          <p:cNvPr id="207956" name="AutoShape 83"/>
          <p:cNvSpPr>
            <a:spLocks noChangeArrowheads="1"/>
          </p:cNvSpPr>
          <p:nvPr/>
        </p:nvSpPr>
        <p:spPr bwMode="auto">
          <a:xfrm>
            <a:off x="4645025" y="580866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32</a:t>
            </a:r>
          </a:p>
        </p:txBody>
      </p:sp>
      <p:sp>
        <p:nvSpPr>
          <p:cNvPr id="207957" name="AutoShape 84"/>
          <p:cNvSpPr>
            <a:spLocks noChangeArrowheads="1"/>
          </p:cNvSpPr>
          <p:nvPr/>
        </p:nvSpPr>
        <p:spPr bwMode="auto">
          <a:xfrm>
            <a:off x="5541963" y="5822950"/>
            <a:ext cx="719137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33</a:t>
            </a:r>
          </a:p>
        </p:txBody>
      </p:sp>
      <p:sp>
        <p:nvSpPr>
          <p:cNvPr id="207958" name="AutoShape 85"/>
          <p:cNvSpPr>
            <a:spLocks noChangeArrowheads="1"/>
          </p:cNvSpPr>
          <p:nvPr/>
        </p:nvSpPr>
        <p:spPr bwMode="auto">
          <a:xfrm>
            <a:off x="3708400" y="357346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7</a:t>
            </a:r>
          </a:p>
        </p:txBody>
      </p:sp>
      <p:sp>
        <p:nvSpPr>
          <p:cNvPr id="207959" name="AutoShape 86"/>
          <p:cNvSpPr>
            <a:spLocks noChangeArrowheads="1"/>
          </p:cNvSpPr>
          <p:nvPr/>
        </p:nvSpPr>
        <p:spPr bwMode="auto">
          <a:xfrm>
            <a:off x="4543425" y="352266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8</a:t>
            </a:r>
          </a:p>
        </p:txBody>
      </p:sp>
      <p:sp>
        <p:nvSpPr>
          <p:cNvPr id="207960" name="AutoShape 87"/>
          <p:cNvSpPr>
            <a:spLocks noChangeArrowheads="1"/>
          </p:cNvSpPr>
          <p:nvPr/>
        </p:nvSpPr>
        <p:spPr bwMode="auto">
          <a:xfrm>
            <a:off x="4603750" y="409416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14</a:t>
            </a:r>
          </a:p>
        </p:txBody>
      </p:sp>
      <p:sp>
        <p:nvSpPr>
          <p:cNvPr id="207961" name="AutoShape 88"/>
          <p:cNvSpPr>
            <a:spLocks noChangeArrowheads="1"/>
          </p:cNvSpPr>
          <p:nvPr/>
        </p:nvSpPr>
        <p:spPr bwMode="auto">
          <a:xfrm>
            <a:off x="3735388" y="4140200"/>
            <a:ext cx="719137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13</a:t>
            </a:r>
          </a:p>
        </p:txBody>
      </p:sp>
      <p:sp>
        <p:nvSpPr>
          <p:cNvPr id="207962" name="AutoShape 89"/>
          <p:cNvSpPr>
            <a:spLocks noChangeArrowheads="1"/>
          </p:cNvSpPr>
          <p:nvPr/>
        </p:nvSpPr>
        <p:spPr bwMode="auto">
          <a:xfrm>
            <a:off x="3702050" y="469741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19</a:t>
            </a:r>
          </a:p>
        </p:txBody>
      </p:sp>
      <p:sp>
        <p:nvSpPr>
          <p:cNvPr id="298074" name="Text Box 90"/>
          <p:cNvSpPr txBox="1">
            <a:spLocks noChangeArrowheads="1"/>
          </p:cNvSpPr>
          <p:nvPr/>
        </p:nvSpPr>
        <p:spPr bwMode="auto">
          <a:xfrm>
            <a:off x="395288" y="836613"/>
            <a:ext cx="7200900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000" b="1" dirty="0" smtClean="0"/>
              <a:t>В каком году  завершилась электрификация Транссиба?</a:t>
            </a:r>
            <a:endParaRPr lang="ru-RU" sz="4000" b="1" dirty="0">
              <a:latin typeface="Georgia" pitchFamily="18" charset="0"/>
            </a:endParaRPr>
          </a:p>
        </p:txBody>
      </p:sp>
      <p:sp>
        <p:nvSpPr>
          <p:cNvPr id="298075" name="Oval 91"/>
          <p:cNvSpPr>
            <a:spLocks noChangeArrowheads="1"/>
          </p:cNvSpPr>
          <p:nvPr/>
        </p:nvSpPr>
        <p:spPr bwMode="auto">
          <a:xfrm>
            <a:off x="395288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98076" name="Oval 92"/>
          <p:cNvSpPr>
            <a:spLocks noChangeArrowheads="1"/>
          </p:cNvSpPr>
          <p:nvPr/>
        </p:nvSpPr>
        <p:spPr bwMode="auto">
          <a:xfrm>
            <a:off x="1042988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98077" name="Oval 93"/>
          <p:cNvSpPr>
            <a:spLocks noChangeArrowheads="1"/>
          </p:cNvSpPr>
          <p:nvPr/>
        </p:nvSpPr>
        <p:spPr bwMode="auto">
          <a:xfrm>
            <a:off x="1763713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98078" name="Oval 94"/>
          <p:cNvSpPr>
            <a:spLocks noChangeArrowheads="1"/>
          </p:cNvSpPr>
          <p:nvPr/>
        </p:nvSpPr>
        <p:spPr bwMode="auto">
          <a:xfrm>
            <a:off x="2411413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98079" name="Oval 95"/>
          <p:cNvSpPr>
            <a:spLocks noChangeArrowheads="1"/>
          </p:cNvSpPr>
          <p:nvPr/>
        </p:nvSpPr>
        <p:spPr bwMode="auto">
          <a:xfrm>
            <a:off x="3132138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98080" name="Oval 96"/>
          <p:cNvSpPr>
            <a:spLocks noChangeArrowheads="1"/>
          </p:cNvSpPr>
          <p:nvPr/>
        </p:nvSpPr>
        <p:spPr bwMode="auto">
          <a:xfrm>
            <a:off x="3851275" y="260350"/>
            <a:ext cx="287338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98081" name="Oval 97"/>
          <p:cNvSpPr>
            <a:spLocks noChangeArrowheads="1"/>
          </p:cNvSpPr>
          <p:nvPr/>
        </p:nvSpPr>
        <p:spPr bwMode="auto">
          <a:xfrm>
            <a:off x="4572000" y="260350"/>
            <a:ext cx="287338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98082" name="Oval 98"/>
          <p:cNvSpPr>
            <a:spLocks noChangeArrowheads="1"/>
          </p:cNvSpPr>
          <p:nvPr/>
        </p:nvSpPr>
        <p:spPr bwMode="auto">
          <a:xfrm>
            <a:off x="5292725" y="260350"/>
            <a:ext cx="287338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98083" name="Oval 99"/>
          <p:cNvSpPr>
            <a:spLocks noChangeArrowheads="1"/>
          </p:cNvSpPr>
          <p:nvPr/>
        </p:nvSpPr>
        <p:spPr bwMode="auto">
          <a:xfrm>
            <a:off x="6011863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98084" name="Oval 100"/>
          <p:cNvSpPr>
            <a:spLocks noChangeArrowheads="1"/>
          </p:cNvSpPr>
          <p:nvPr/>
        </p:nvSpPr>
        <p:spPr bwMode="auto">
          <a:xfrm>
            <a:off x="6659563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07974" name="AutoShape 101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468313" y="5734050"/>
            <a:ext cx="790575" cy="719138"/>
          </a:xfrm>
          <a:prstGeom prst="actionButtonHome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53" name="44  R3 10 Second Countdown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1000" fill="hold"/>
                                        <p:tgtEl>
                                          <p:spTgt spid="20794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00FF"/>
                                      </p:to>
                                    </p:animClr>
                                    <p:set>
                                      <p:cBhvr>
                                        <p:cTn id="7" dur="1000" fill="hold"/>
                                        <p:tgtEl>
                                          <p:spTgt spid="20794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1000" fill="hold"/>
                                        <p:tgtEl>
                                          <p:spTgt spid="20794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0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385" decel="100000"/>
                                        <p:tgtEl>
                                          <p:spTgt spid="2980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385" decel="100000"/>
                                        <p:tgtEl>
                                          <p:spTgt spid="2980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4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2980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5" dur="385" fill="hold"/>
                                        <p:tgtEl>
                                          <p:spTgt spid="2980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6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2980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385" fill="hold"/>
                                        <p:tgtEl>
                                          <p:spTgt spid="2980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8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2980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1" fill="hold"/>
                                        <p:tgtEl>
                                          <p:spTgt spid="5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98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98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98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98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98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7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98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8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98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9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98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0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98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10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98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60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3"/>
                </p:tgtEl>
              </p:cMediaNode>
            </p:audio>
          </p:childTnLst>
        </p:cTn>
      </p:par>
    </p:tnLst>
    <p:bldLst>
      <p:bldP spid="298075" grpId="0" animBg="1"/>
      <p:bldP spid="298076" grpId="0" animBg="1"/>
      <p:bldP spid="298077" grpId="0" animBg="1"/>
      <p:bldP spid="298078" grpId="0" animBg="1"/>
      <p:bldP spid="298079" grpId="0" animBg="1"/>
      <p:bldP spid="298080" grpId="0" animBg="1"/>
      <p:bldP spid="298081" grpId="0" animBg="1"/>
      <p:bldP spid="298082" grpId="0" animBg="1"/>
      <p:bldP spid="298083" grpId="0" animBg="1"/>
      <p:bldP spid="29808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Нижний колонтитул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www.themegallery.com</a:t>
            </a:r>
          </a:p>
        </p:txBody>
      </p:sp>
      <p:sp>
        <p:nvSpPr>
          <p:cNvPr id="30617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8316913" cy="723900"/>
          </a:xfrm>
        </p:spPr>
        <p:txBody>
          <a:bodyPr/>
          <a:lstStyle/>
          <a:p>
            <a:pPr eaLnBrk="1" hangingPunct="1"/>
            <a:r>
              <a:rPr lang="ru-RU" sz="4000" smtClean="0"/>
              <a:t>                         Фрукт</a:t>
            </a:r>
            <a:endParaRPr lang="en-US" sz="2400" smtClean="0">
              <a:solidFill>
                <a:schemeClr val="accent1"/>
              </a:solidFill>
            </a:endParaRPr>
          </a:p>
        </p:txBody>
      </p:sp>
      <p:sp>
        <p:nvSpPr>
          <p:cNvPr id="23556" name="AutoShape 3"/>
          <p:cNvSpPr>
            <a:spLocks noChangeAspect="1" noChangeArrowheads="1" noTextEdit="1"/>
          </p:cNvSpPr>
          <p:nvPr/>
        </p:nvSpPr>
        <p:spPr bwMode="gray">
          <a:xfrm>
            <a:off x="3222625" y="2995613"/>
            <a:ext cx="909638" cy="124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3557" name="AutoShape 4"/>
          <p:cNvSpPr>
            <a:spLocks noChangeAspect="1" noChangeArrowheads="1" noTextEdit="1"/>
          </p:cNvSpPr>
          <p:nvPr/>
        </p:nvSpPr>
        <p:spPr bwMode="gray">
          <a:xfrm flipH="1">
            <a:off x="4868863" y="2995613"/>
            <a:ext cx="909637" cy="124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3558" name="Text Box 5"/>
          <p:cNvSpPr txBox="1">
            <a:spLocks noChangeArrowheads="1"/>
          </p:cNvSpPr>
          <p:nvPr/>
        </p:nvSpPr>
        <p:spPr bwMode="auto">
          <a:xfrm>
            <a:off x="3886200" y="1571625"/>
            <a:ext cx="1228725" cy="6699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sz="2400" b="1">
                <a:solidFill>
                  <a:srgbClr val="000000"/>
                </a:solidFill>
              </a:rPr>
              <a:t>Title</a:t>
            </a:r>
          </a:p>
          <a:p>
            <a:pPr algn="ctr" eaLnBrk="0" hangingPunct="0"/>
            <a:r>
              <a:rPr lang="en-US" sz="1400">
                <a:solidFill>
                  <a:srgbClr val="000000"/>
                </a:solidFill>
              </a:rPr>
              <a:t>Add your text</a:t>
            </a:r>
          </a:p>
        </p:txBody>
      </p:sp>
      <p:sp>
        <p:nvSpPr>
          <p:cNvPr id="23559" name="Rectangle 6"/>
          <p:cNvSpPr>
            <a:spLocks noChangeArrowheads="1"/>
          </p:cNvSpPr>
          <p:nvPr/>
        </p:nvSpPr>
        <p:spPr bwMode="auto">
          <a:xfrm>
            <a:off x="5795963" y="6165850"/>
            <a:ext cx="3348037" cy="692150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aphicFrame>
        <p:nvGraphicFramePr>
          <p:cNvPr id="306341" name="Group 165"/>
          <p:cNvGraphicFramePr>
            <a:graphicFrameLocks noGrp="1"/>
          </p:cNvGraphicFramePr>
          <p:nvPr>
            <p:ph idx="1"/>
          </p:nvPr>
        </p:nvGraphicFramePr>
        <p:xfrm>
          <a:off x="2484438" y="4941888"/>
          <a:ext cx="5095875" cy="1171575"/>
        </p:xfrm>
        <a:graphic>
          <a:graphicData uri="http://schemas.openxmlformats.org/drawingml/2006/table">
            <a:tbl>
              <a:tblPr/>
              <a:tblGrid>
                <a:gridCol w="1019175"/>
                <a:gridCol w="1019175"/>
                <a:gridCol w="1019175"/>
                <a:gridCol w="1019175"/>
                <a:gridCol w="1019175"/>
              </a:tblGrid>
              <a:tr h="11715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06206" name="WordArt 30"/>
          <p:cNvSpPr>
            <a:spLocks noChangeArrowheads="1" noChangeShapeType="1" noTextEdit="1"/>
          </p:cNvSpPr>
          <p:nvPr/>
        </p:nvSpPr>
        <p:spPr bwMode="auto">
          <a:xfrm>
            <a:off x="6732588" y="5157788"/>
            <a:ext cx="647700" cy="7905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FF66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Georgia"/>
              </a:rPr>
              <a:t>А</a:t>
            </a:r>
          </a:p>
        </p:txBody>
      </p:sp>
      <p:sp>
        <p:nvSpPr>
          <p:cNvPr id="306207" name="WordArt 31"/>
          <p:cNvSpPr>
            <a:spLocks noChangeArrowheads="1" noChangeShapeType="1" noTextEdit="1"/>
          </p:cNvSpPr>
          <p:nvPr/>
        </p:nvSpPr>
        <p:spPr bwMode="auto">
          <a:xfrm>
            <a:off x="5651500" y="5084763"/>
            <a:ext cx="647700" cy="7905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FF66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Georgia"/>
              </a:rPr>
              <a:t>Ш</a:t>
            </a:r>
          </a:p>
        </p:txBody>
      </p:sp>
      <p:sp>
        <p:nvSpPr>
          <p:cNvPr id="306208" name="WordArt 32"/>
          <p:cNvSpPr>
            <a:spLocks noChangeArrowheads="1" noChangeShapeType="1" noTextEdit="1"/>
          </p:cNvSpPr>
          <p:nvPr/>
        </p:nvSpPr>
        <p:spPr bwMode="auto">
          <a:xfrm>
            <a:off x="4643438" y="5084763"/>
            <a:ext cx="647700" cy="7905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FF66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Georgia"/>
              </a:rPr>
              <a:t>У</a:t>
            </a:r>
          </a:p>
        </p:txBody>
      </p:sp>
      <p:sp>
        <p:nvSpPr>
          <p:cNvPr id="306209" name="WordArt 33"/>
          <p:cNvSpPr>
            <a:spLocks noChangeArrowheads="1" noChangeShapeType="1" noTextEdit="1"/>
          </p:cNvSpPr>
          <p:nvPr/>
        </p:nvSpPr>
        <p:spPr bwMode="auto">
          <a:xfrm>
            <a:off x="3708400" y="5084763"/>
            <a:ext cx="574675" cy="7175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FF66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Georgia"/>
              </a:rPr>
              <a:t>Р</a:t>
            </a:r>
          </a:p>
        </p:txBody>
      </p:sp>
      <p:sp>
        <p:nvSpPr>
          <p:cNvPr id="306210" name="WordArt 34"/>
          <p:cNvSpPr>
            <a:spLocks noChangeArrowheads="1" noChangeShapeType="1" noTextEdit="1"/>
          </p:cNvSpPr>
          <p:nvPr/>
        </p:nvSpPr>
        <p:spPr bwMode="auto">
          <a:xfrm>
            <a:off x="2700338" y="5084763"/>
            <a:ext cx="647700" cy="7905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FF66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Georgia"/>
              </a:rPr>
              <a:t>Г</a:t>
            </a:r>
          </a:p>
        </p:txBody>
      </p:sp>
      <p:sp>
        <p:nvSpPr>
          <p:cNvPr id="306211" name="WordArt 35"/>
          <p:cNvSpPr>
            <a:spLocks noChangeArrowheads="1" noChangeShapeType="1" noTextEdit="1"/>
          </p:cNvSpPr>
          <p:nvPr/>
        </p:nvSpPr>
        <p:spPr bwMode="auto">
          <a:xfrm>
            <a:off x="2700338" y="5084763"/>
            <a:ext cx="647700" cy="7905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FF66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Georgia"/>
              </a:rPr>
              <a:t>2</a:t>
            </a:r>
          </a:p>
        </p:txBody>
      </p:sp>
      <p:sp>
        <p:nvSpPr>
          <p:cNvPr id="306212" name="WordArt 36"/>
          <p:cNvSpPr>
            <a:spLocks noChangeArrowheads="1" noChangeShapeType="1" noTextEdit="1"/>
          </p:cNvSpPr>
          <p:nvPr/>
        </p:nvSpPr>
        <p:spPr bwMode="auto">
          <a:xfrm>
            <a:off x="3563938" y="5084763"/>
            <a:ext cx="647700" cy="7905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FF66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Georgia"/>
              </a:rPr>
              <a:t>6</a:t>
            </a:r>
          </a:p>
        </p:txBody>
      </p:sp>
      <p:sp>
        <p:nvSpPr>
          <p:cNvPr id="306213" name="WordArt 37"/>
          <p:cNvSpPr>
            <a:spLocks noChangeArrowheads="1" noChangeShapeType="1" noTextEdit="1"/>
          </p:cNvSpPr>
          <p:nvPr/>
        </p:nvSpPr>
        <p:spPr bwMode="auto">
          <a:xfrm>
            <a:off x="4643438" y="5084763"/>
            <a:ext cx="647700" cy="7905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FF66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Georgia"/>
              </a:rPr>
              <a:t>7</a:t>
            </a:r>
          </a:p>
        </p:txBody>
      </p:sp>
      <p:sp>
        <p:nvSpPr>
          <p:cNvPr id="306214" name="WordArt 38"/>
          <p:cNvSpPr>
            <a:spLocks noChangeArrowheads="1" noChangeShapeType="1" noTextEdit="1"/>
          </p:cNvSpPr>
          <p:nvPr/>
        </p:nvSpPr>
        <p:spPr bwMode="auto">
          <a:xfrm>
            <a:off x="5651500" y="5084763"/>
            <a:ext cx="647700" cy="7905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FF66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Georgia"/>
              </a:rPr>
              <a:t>8</a:t>
            </a:r>
          </a:p>
        </p:txBody>
      </p:sp>
      <p:sp>
        <p:nvSpPr>
          <p:cNvPr id="306215" name="WordArt 39"/>
          <p:cNvSpPr>
            <a:spLocks noChangeArrowheads="1" noChangeShapeType="1" noTextEdit="1"/>
          </p:cNvSpPr>
          <p:nvPr/>
        </p:nvSpPr>
        <p:spPr bwMode="auto">
          <a:xfrm>
            <a:off x="6732588" y="5157788"/>
            <a:ext cx="647700" cy="7905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FF66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Georgia"/>
              </a:rPr>
              <a:t>1</a:t>
            </a:r>
          </a:p>
        </p:txBody>
      </p:sp>
      <p:graphicFrame>
        <p:nvGraphicFramePr>
          <p:cNvPr id="306219" name="Group 43"/>
          <p:cNvGraphicFramePr>
            <a:graphicFrameLocks noGrp="1"/>
          </p:cNvGraphicFramePr>
          <p:nvPr/>
        </p:nvGraphicFramePr>
        <p:xfrm>
          <a:off x="900113" y="908050"/>
          <a:ext cx="7559675" cy="3816352"/>
        </p:xfrm>
        <a:graphic>
          <a:graphicData uri="http://schemas.openxmlformats.org/drawingml/2006/table">
            <a:tbl>
              <a:tblPr/>
              <a:tblGrid>
                <a:gridCol w="2519362"/>
                <a:gridCol w="2520950"/>
                <a:gridCol w="2519363"/>
              </a:tblGrid>
              <a:tr h="9540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540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540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540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2" name="Group 65"/>
          <p:cNvGrpSpPr>
            <a:grpSpLocks/>
          </p:cNvGrpSpPr>
          <p:nvPr/>
        </p:nvGrpSpPr>
        <p:grpSpPr bwMode="auto">
          <a:xfrm>
            <a:off x="900113" y="981075"/>
            <a:ext cx="2519362" cy="863600"/>
            <a:chOff x="567" y="618"/>
            <a:chExt cx="1587" cy="544"/>
          </a:xfrm>
        </p:grpSpPr>
        <p:grpSp>
          <p:nvGrpSpPr>
            <p:cNvPr id="3" name="Group 66"/>
            <p:cNvGrpSpPr>
              <a:grpSpLocks/>
            </p:cNvGrpSpPr>
            <p:nvPr/>
          </p:nvGrpSpPr>
          <p:grpSpPr bwMode="auto">
            <a:xfrm>
              <a:off x="567" y="618"/>
              <a:ext cx="1587" cy="544"/>
              <a:chOff x="1997" y="1314"/>
              <a:chExt cx="1889" cy="1009"/>
            </a:xfrm>
          </p:grpSpPr>
          <p:grpSp>
            <p:nvGrpSpPr>
              <p:cNvPr id="4" name="Group 67"/>
              <p:cNvGrpSpPr>
                <a:grpSpLocks/>
              </p:cNvGrpSpPr>
              <p:nvPr/>
            </p:nvGrpSpPr>
            <p:grpSpPr bwMode="auto">
              <a:xfrm>
                <a:off x="1997" y="1404"/>
                <a:ext cx="1889" cy="919"/>
                <a:chOff x="1973" y="1027"/>
                <a:chExt cx="1926" cy="937"/>
              </a:xfrm>
            </p:grpSpPr>
            <p:sp>
              <p:nvSpPr>
                <p:cNvPr id="306244" name="Oval 68"/>
                <p:cNvSpPr>
                  <a:spLocks noChangeArrowheads="1"/>
                </p:cNvSpPr>
                <p:nvPr/>
              </p:nvSpPr>
              <p:spPr bwMode="gray">
                <a:xfrm>
                  <a:off x="1994" y="1058"/>
                  <a:ext cx="1905" cy="906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/>
                    </a:gs>
                    <a:gs pos="100000">
                      <a:schemeClr val="hlink">
                        <a:gamma/>
                        <a:shade val="48627"/>
                        <a:invGamma/>
                      </a:schemeClr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306245" name="Oval 69"/>
                <p:cNvSpPr>
                  <a:spLocks noChangeArrowheads="1"/>
                </p:cNvSpPr>
                <p:nvPr/>
              </p:nvSpPr>
              <p:spPr bwMode="gray">
                <a:xfrm>
                  <a:off x="1973" y="1034"/>
                  <a:ext cx="1905" cy="900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>
                        <a:gamma/>
                        <a:tint val="44314"/>
                        <a:invGamma/>
                      </a:schemeClr>
                    </a:gs>
                    <a:gs pos="100000">
                      <a:schemeClr val="hlink"/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  <p:sp>
            <p:nvSpPr>
              <p:cNvPr id="306246" name="Oval 70"/>
              <p:cNvSpPr>
                <a:spLocks noChangeArrowheads="1"/>
              </p:cNvSpPr>
              <p:nvPr/>
            </p:nvSpPr>
            <p:spPr bwMode="gray">
              <a:xfrm>
                <a:off x="2086" y="1314"/>
                <a:ext cx="1690" cy="846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06247" name="Oval 71"/>
              <p:cNvSpPr>
                <a:spLocks noChangeArrowheads="1"/>
              </p:cNvSpPr>
              <p:nvPr/>
            </p:nvSpPr>
            <p:spPr bwMode="gray">
              <a:xfrm>
                <a:off x="2108" y="1320"/>
                <a:ext cx="1650" cy="824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gamma/>
                      <a:tint val="34902"/>
                      <a:invGamma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06248" name="Oval 72"/>
              <p:cNvSpPr>
                <a:spLocks noChangeArrowheads="1"/>
              </p:cNvSpPr>
              <p:nvPr/>
            </p:nvSpPr>
            <p:spPr bwMode="gray">
              <a:xfrm>
                <a:off x="2126" y="1327"/>
                <a:ext cx="1570" cy="770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79216"/>
                      <a:invGamma/>
                    </a:schemeClr>
                  </a:gs>
                  <a:gs pos="100000">
                    <a:schemeClr val="accent1">
                      <a:alpha val="48000"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06249" name="Oval 73"/>
              <p:cNvSpPr>
                <a:spLocks noChangeArrowheads="1"/>
              </p:cNvSpPr>
              <p:nvPr/>
            </p:nvSpPr>
            <p:spPr bwMode="gray">
              <a:xfrm>
                <a:off x="2208" y="1344"/>
                <a:ext cx="1382" cy="625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tint val="0"/>
                      <a:invGamma/>
                    </a:schemeClr>
                  </a:gs>
                  <a:gs pos="100000">
                    <a:schemeClr val="accent1">
                      <a:alpha val="38000"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</p:grpSp>
        <p:sp>
          <p:nvSpPr>
            <p:cNvPr id="23698" name="WordArt 74"/>
            <p:cNvSpPr>
              <a:spLocks noChangeArrowheads="1" noChangeShapeType="1" noTextEdit="1"/>
            </p:cNvSpPr>
            <p:nvPr/>
          </p:nvSpPr>
          <p:spPr bwMode="auto">
            <a:xfrm>
              <a:off x="884" y="618"/>
              <a:ext cx="906" cy="49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b="1" i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effectLst>
                    <a:outerShdw dist="35921" dir="2700000" algn="ctr" rotWithShape="0">
                      <a:srgbClr val="808080">
                        <a:alpha val="79999"/>
                      </a:srgbClr>
                    </a:outerShdw>
                  </a:effectLst>
                  <a:latin typeface="Georgia"/>
                </a:rPr>
                <a:t>1</a:t>
              </a:r>
            </a:p>
            <a:p>
              <a:pPr algn="ctr"/>
              <a:r>
                <a:rPr lang="ru-RU" sz="3600" b="1" i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effectLst>
                    <a:outerShdw dist="35921" dir="2700000" algn="ctr" rotWithShape="0">
                      <a:srgbClr val="808080">
                        <a:alpha val="79999"/>
                      </a:srgbClr>
                    </a:outerShdw>
                  </a:effectLst>
                  <a:latin typeface="Georgia"/>
                </a:rPr>
                <a:t>абв</a:t>
              </a:r>
            </a:p>
          </p:txBody>
        </p:sp>
      </p:grpSp>
      <p:grpSp>
        <p:nvGrpSpPr>
          <p:cNvPr id="5" name="Group 75"/>
          <p:cNvGrpSpPr>
            <a:grpSpLocks/>
          </p:cNvGrpSpPr>
          <p:nvPr/>
        </p:nvGrpSpPr>
        <p:grpSpPr bwMode="auto">
          <a:xfrm>
            <a:off x="3419475" y="981075"/>
            <a:ext cx="2519363" cy="863600"/>
            <a:chOff x="567" y="618"/>
            <a:chExt cx="1587" cy="544"/>
          </a:xfrm>
        </p:grpSpPr>
        <p:grpSp>
          <p:nvGrpSpPr>
            <p:cNvPr id="6" name="Group 76"/>
            <p:cNvGrpSpPr>
              <a:grpSpLocks/>
            </p:cNvGrpSpPr>
            <p:nvPr/>
          </p:nvGrpSpPr>
          <p:grpSpPr bwMode="auto">
            <a:xfrm>
              <a:off x="567" y="618"/>
              <a:ext cx="1587" cy="544"/>
              <a:chOff x="1997" y="1314"/>
              <a:chExt cx="1889" cy="1009"/>
            </a:xfrm>
          </p:grpSpPr>
          <p:grpSp>
            <p:nvGrpSpPr>
              <p:cNvPr id="7" name="Group 77"/>
              <p:cNvGrpSpPr>
                <a:grpSpLocks/>
              </p:cNvGrpSpPr>
              <p:nvPr/>
            </p:nvGrpSpPr>
            <p:grpSpPr bwMode="auto">
              <a:xfrm>
                <a:off x="1997" y="1404"/>
                <a:ext cx="1889" cy="919"/>
                <a:chOff x="1973" y="1027"/>
                <a:chExt cx="1926" cy="937"/>
              </a:xfrm>
            </p:grpSpPr>
            <p:sp>
              <p:nvSpPr>
                <p:cNvPr id="306254" name="Oval 78"/>
                <p:cNvSpPr>
                  <a:spLocks noChangeArrowheads="1"/>
                </p:cNvSpPr>
                <p:nvPr/>
              </p:nvSpPr>
              <p:spPr bwMode="gray">
                <a:xfrm>
                  <a:off x="1994" y="1058"/>
                  <a:ext cx="1905" cy="906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/>
                    </a:gs>
                    <a:gs pos="100000">
                      <a:schemeClr val="hlink">
                        <a:gamma/>
                        <a:shade val="48627"/>
                        <a:invGamma/>
                      </a:schemeClr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306255" name="Oval 79"/>
                <p:cNvSpPr>
                  <a:spLocks noChangeArrowheads="1"/>
                </p:cNvSpPr>
                <p:nvPr/>
              </p:nvSpPr>
              <p:spPr bwMode="gray">
                <a:xfrm>
                  <a:off x="1973" y="1034"/>
                  <a:ext cx="1905" cy="900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>
                        <a:gamma/>
                        <a:tint val="44314"/>
                        <a:invGamma/>
                      </a:schemeClr>
                    </a:gs>
                    <a:gs pos="100000">
                      <a:schemeClr val="hlink"/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  <p:sp>
            <p:nvSpPr>
              <p:cNvPr id="306256" name="Oval 80"/>
              <p:cNvSpPr>
                <a:spLocks noChangeArrowheads="1"/>
              </p:cNvSpPr>
              <p:nvPr/>
            </p:nvSpPr>
            <p:spPr bwMode="gray">
              <a:xfrm>
                <a:off x="2086" y="1314"/>
                <a:ext cx="1690" cy="846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06257" name="Oval 81"/>
              <p:cNvSpPr>
                <a:spLocks noChangeArrowheads="1"/>
              </p:cNvSpPr>
              <p:nvPr/>
            </p:nvSpPr>
            <p:spPr bwMode="gray">
              <a:xfrm>
                <a:off x="2108" y="1320"/>
                <a:ext cx="1650" cy="824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gamma/>
                      <a:tint val="34902"/>
                      <a:invGamma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06258" name="Oval 82"/>
              <p:cNvSpPr>
                <a:spLocks noChangeArrowheads="1"/>
              </p:cNvSpPr>
              <p:nvPr/>
            </p:nvSpPr>
            <p:spPr bwMode="gray">
              <a:xfrm>
                <a:off x="2126" y="1327"/>
                <a:ext cx="1570" cy="770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79216"/>
                      <a:invGamma/>
                    </a:schemeClr>
                  </a:gs>
                  <a:gs pos="100000">
                    <a:schemeClr val="accent1">
                      <a:alpha val="48000"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06259" name="Oval 83"/>
              <p:cNvSpPr>
                <a:spLocks noChangeArrowheads="1"/>
              </p:cNvSpPr>
              <p:nvPr/>
            </p:nvSpPr>
            <p:spPr bwMode="gray">
              <a:xfrm>
                <a:off x="2208" y="1344"/>
                <a:ext cx="1382" cy="625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tint val="0"/>
                      <a:invGamma/>
                    </a:schemeClr>
                  </a:gs>
                  <a:gs pos="100000">
                    <a:schemeClr val="accent1">
                      <a:alpha val="38000"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</p:grpSp>
        <p:sp>
          <p:nvSpPr>
            <p:cNvPr id="23689" name="WordArt 84"/>
            <p:cNvSpPr>
              <a:spLocks noChangeArrowheads="1" noChangeShapeType="1" noTextEdit="1"/>
            </p:cNvSpPr>
            <p:nvPr/>
          </p:nvSpPr>
          <p:spPr bwMode="auto">
            <a:xfrm>
              <a:off x="884" y="618"/>
              <a:ext cx="906" cy="49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b="1" i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effectLst>
                    <a:outerShdw dist="35921" dir="2700000" algn="ctr" rotWithShape="0">
                      <a:srgbClr val="808080">
                        <a:alpha val="79999"/>
                      </a:srgbClr>
                    </a:outerShdw>
                  </a:effectLst>
                  <a:latin typeface="Georgia"/>
                </a:rPr>
                <a:t>2</a:t>
              </a:r>
            </a:p>
            <a:p>
              <a:pPr algn="ctr"/>
              <a:r>
                <a:rPr lang="ru-RU" sz="3600" b="1" i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effectLst>
                    <a:outerShdw dist="35921" dir="2700000" algn="ctr" rotWithShape="0">
                      <a:srgbClr val="808080">
                        <a:alpha val="79999"/>
                      </a:srgbClr>
                    </a:outerShdw>
                  </a:effectLst>
                  <a:latin typeface="Georgia"/>
                </a:rPr>
                <a:t>где</a:t>
              </a:r>
            </a:p>
          </p:txBody>
        </p:sp>
      </p:grpSp>
      <p:grpSp>
        <p:nvGrpSpPr>
          <p:cNvPr id="8" name="Group 85"/>
          <p:cNvGrpSpPr>
            <a:grpSpLocks/>
          </p:cNvGrpSpPr>
          <p:nvPr/>
        </p:nvGrpSpPr>
        <p:grpSpPr bwMode="auto">
          <a:xfrm>
            <a:off x="5867400" y="981075"/>
            <a:ext cx="2519363" cy="863600"/>
            <a:chOff x="567" y="618"/>
            <a:chExt cx="1587" cy="544"/>
          </a:xfrm>
        </p:grpSpPr>
        <p:grpSp>
          <p:nvGrpSpPr>
            <p:cNvPr id="9" name="Group 86"/>
            <p:cNvGrpSpPr>
              <a:grpSpLocks/>
            </p:cNvGrpSpPr>
            <p:nvPr/>
          </p:nvGrpSpPr>
          <p:grpSpPr bwMode="auto">
            <a:xfrm>
              <a:off x="567" y="618"/>
              <a:ext cx="1587" cy="544"/>
              <a:chOff x="1997" y="1314"/>
              <a:chExt cx="1889" cy="1009"/>
            </a:xfrm>
          </p:grpSpPr>
          <p:grpSp>
            <p:nvGrpSpPr>
              <p:cNvPr id="10" name="Group 87"/>
              <p:cNvGrpSpPr>
                <a:grpSpLocks/>
              </p:cNvGrpSpPr>
              <p:nvPr/>
            </p:nvGrpSpPr>
            <p:grpSpPr bwMode="auto">
              <a:xfrm>
                <a:off x="1997" y="1404"/>
                <a:ext cx="1889" cy="919"/>
                <a:chOff x="1973" y="1027"/>
                <a:chExt cx="1926" cy="937"/>
              </a:xfrm>
            </p:grpSpPr>
            <p:sp>
              <p:nvSpPr>
                <p:cNvPr id="306264" name="Oval 88"/>
                <p:cNvSpPr>
                  <a:spLocks noChangeArrowheads="1"/>
                </p:cNvSpPr>
                <p:nvPr/>
              </p:nvSpPr>
              <p:spPr bwMode="gray">
                <a:xfrm>
                  <a:off x="1994" y="1058"/>
                  <a:ext cx="1905" cy="906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/>
                    </a:gs>
                    <a:gs pos="100000">
                      <a:schemeClr val="hlink">
                        <a:gamma/>
                        <a:shade val="48627"/>
                        <a:invGamma/>
                      </a:schemeClr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306265" name="Oval 89"/>
                <p:cNvSpPr>
                  <a:spLocks noChangeArrowheads="1"/>
                </p:cNvSpPr>
                <p:nvPr/>
              </p:nvSpPr>
              <p:spPr bwMode="gray">
                <a:xfrm>
                  <a:off x="1973" y="1034"/>
                  <a:ext cx="1905" cy="900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>
                        <a:gamma/>
                        <a:tint val="44314"/>
                        <a:invGamma/>
                      </a:schemeClr>
                    </a:gs>
                    <a:gs pos="100000">
                      <a:schemeClr val="hlink"/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  <p:sp>
            <p:nvSpPr>
              <p:cNvPr id="306266" name="Oval 90"/>
              <p:cNvSpPr>
                <a:spLocks noChangeArrowheads="1"/>
              </p:cNvSpPr>
              <p:nvPr/>
            </p:nvSpPr>
            <p:spPr bwMode="gray">
              <a:xfrm>
                <a:off x="2086" y="1314"/>
                <a:ext cx="1690" cy="846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06267" name="Oval 91"/>
              <p:cNvSpPr>
                <a:spLocks noChangeArrowheads="1"/>
              </p:cNvSpPr>
              <p:nvPr/>
            </p:nvSpPr>
            <p:spPr bwMode="gray">
              <a:xfrm>
                <a:off x="2108" y="1320"/>
                <a:ext cx="1650" cy="824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gamma/>
                      <a:tint val="34902"/>
                      <a:invGamma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06268" name="Oval 92"/>
              <p:cNvSpPr>
                <a:spLocks noChangeArrowheads="1"/>
              </p:cNvSpPr>
              <p:nvPr/>
            </p:nvSpPr>
            <p:spPr bwMode="gray">
              <a:xfrm>
                <a:off x="2126" y="1327"/>
                <a:ext cx="1570" cy="770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79216"/>
                      <a:invGamma/>
                    </a:schemeClr>
                  </a:gs>
                  <a:gs pos="100000">
                    <a:schemeClr val="accent1">
                      <a:alpha val="48000"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06269" name="Oval 93"/>
              <p:cNvSpPr>
                <a:spLocks noChangeArrowheads="1"/>
              </p:cNvSpPr>
              <p:nvPr/>
            </p:nvSpPr>
            <p:spPr bwMode="gray">
              <a:xfrm>
                <a:off x="2208" y="1344"/>
                <a:ext cx="1382" cy="625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tint val="0"/>
                      <a:invGamma/>
                    </a:schemeClr>
                  </a:gs>
                  <a:gs pos="100000">
                    <a:schemeClr val="accent1">
                      <a:alpha val="38000"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</p:grpSp>
        <p:sp>
          <p:nvSpPr>
            <p:cNvPr id="23680" name="WordArt 94"/>
            <p:cNvSpPr>
              <a:spLocks noChangeArrowheads="1" noChangeShapeType="1" noTextEdit="1"/>
            </p:cNvSpPr>
            <p:nvPr/>
          </p:nvSpPr>
          <p:spPr bwMode="auto">
            <a:xfrm>
              <a:off x="884" y="618"/>
              <a:ext cx="906" cy="49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b="1" i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effectLst>
                    <a:outerShdw dist="35921" dir="2700000" algn="ctr" rotWithShape="0">
                      <a:srgbClr val="808080">
                        <a:alpha val="79999"/>
                      </a:srgbClr>
                    </a:outerShdw>
                  </a:effectLst>
                  <a:latin typeface="Georgia"/>
                </a:rPr>
                <a:t>3</a:t>
              </a:r>
            </a:p>
            <a:p>
              <a:pPr algn="ctr"/>
              <a:r>
                <a:rPr lang="ru-RU" sz="3600" b="1" i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effectLst>
                    <a:outerShdw dist="35921" dir="2700000" algn="ctr" rotWithShape="0">
                      <a:srgbClr val="808080">
                        <a:alpha val="79999"/>
                      </a:srgbClr>
                    </a:outerShdw>
                  </a:effectLst>
                  <a:latin typeface="Georgia"/>
                </a:rPr>
                <a:t>жзи</a:t>
              </a:r>
            </a:p>
          </p:txBody>
        </p:sp>
      </p:grpSp>
      <p:grpSp>
        <p:nvGrpSpPr>
          <p:cNvPr id="11" name="Group 95"/>
          <p:cNvGrpSpPr>
            <a:grpSpLocks/>
          </p:cNvGrpSpPr>
          <p:nvPr/>
        </p:nvGrpSpPr>
        <p:grpSpPr bwMode="auto">
          <a:xfrm>
            <a:off x="971550" y="1916113"/>
            <a:ext cx="2519363" cy="863600"/>
            <a:chOff x="567" y="618"/>
            <a:chExt cx="1587" cy="544"/>
          </a:xfrm>
        </p:grpSpPr>
        <p:grpSp>
          <p:nvGrpSpPr>
            <p:cNvPr id="12" name="Group 96"/>
            <p:cNvGrpSpPr>
              <a:grpSpLocks/>
            </p:cNvGrpSpPr>
            <p:nvPr/>
          </p:nvGrpSpPr>
          <p:grpSpPr bwMode="auto">
            <a:xfrm>
              <a:off x="567" y="618"/>
              <a:ext cx="1587" cy="544"/>
              <a:chOff x="1997" y="1314"/>
              <a:chExt cx="1889" cy="1009"/>
            </a:xfrm>
          </p:grpSpPr>
          <p:grpSp>
            <p:nvGrpSpPr>
              <p:cNvPr id="13" name="Group 97"/>
              <p:cNvGrpSpPr>
                <a:grpSpLocks/>
              </p:cNvGrpSpPr>
              <p:nvPr/>
            </p:nvGrpSpPr>
            <p:grpSpPr bwMode="auto">
              <a:xfrm>
                <a:off x="1997" y="1404"/>
                <a:ext cx="1889" cy="919"/>
                <a:chOff x="1973" y="1027"/>
                <a:chExt cx="1926" cy="937"/>
              </a:xfrm>
            </p:grpSpPr>
            <p:sp>
              <p:nvSpPr>
                <p:cNvPr id="306274" name="Oval 98"/>
                <p:cNvSpPr>
                  <a:spLocks noChangeArrowheads="1"/>
                </p:cNvSpPr>
                <p:nvPr/>
              </p:nvSpPr>
              <p:spPr bwMode="gray">
                <a:xfrm>
                  <a:off x="1994" y="1058"/>
                  <a:ext cx="1905" cy="906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/>
                    </a:gs>
                    <a:gs pos="100000">
                      <a:schemeClr val="hlink">
                        <a:gamma/>
                        <a:shade val="48627"/>
                        <a:invGamma/>
                      </a:schemeClr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306275" name="Oval 99"/>
                <p:cNvSpPr>
                  <a:spLocks noChangeArrowheads="1"/>
                </p:cNvSpPr>
                <p:nvPr/>
              </p:nvSpPr>
              <p:spPr bwMode="gray">
                <a:xfrm>
                  <a:off x="1973" y="1034"/>
                  <a:ext cx="1905" cy="900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>
                        <a:gamma/>
                        <a:tint val="44314"/>
                        <a:invGamma/>
                      </a:schemeClr>
                    </a:gs>
                    <a:gs pos="100000">
                      <a:schemeClr val="hlink"/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  <p:sp>
            <p:nvSpPr>
              <p:cNvPr id="306276" name="Oval 100"/>
              <p:cNvSpPr>
                <a:spLocks noChangeArrowheads="1"/>
              </p:cNvSpPr>
              <p:nvPr/>
            </p:nvSpPr>
            <p:spPr bwMode="gray">
              <a:xfrm>
                <a:off x="2086" y="1314"/>
                <a:ext cx="1690" cy="846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06277" name="Oval 101"/>
              <p:cNvSpPr>
                <a:spLocks noChangeArrowheads="1"/>
              </p:cNvSpPr>
              <p:nvPr/>
            </p:nvSpPr>
            <p:spPr bwMode="gray">
              <a:xfrm>
                <a:off x="2108" y="1320"/>
                <a:ext cx="1650" cy="824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gamma/>
                      <a:tint val="34902"/>
                      <a:invGamma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06278" name="Oval 102"/>
              <p:cNvSpPr>
                <a:spLocks noChangeArrowheads="1"/>
              </p:cNvSpPr>
              <p:nvPr/>
            </p:nvSpPr>
            <p:spPr bwMode="gray">
              <a:xfrm>
                <a:off x="2126" y="1327"/>
                <a:ext cx="1570" cy="770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79216"/>
                      <a:invGamma/>
                    </a:schemeClr>
                  </a:gs>
                  <a:gs pos="100000">
                    <a:schemeClr val="accent1">
                      <a:alpha val="48000"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06279" name="Oval 103"/>
              <p:cNvSpPr>
                <a:spLocks noChangeArrowheads="1"/>
              </p:cNvSpPr>
              <p:nvPr/>
            </p:nvSpPr>
            <p:spPr bwMode="gray">
              <a:xfrm>
                <a:off x="2208" y="1344"/>
                <a:ext cx="1382" cy="625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tint val="0"/>
                      <a:invGamma/>
                    </a:schemeClr>
                  </a:gs>
                  <a:gs pos="100000">
                    <a:schemeClr val="accent1">
                      <a:alpha val="38000"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</p:grpSp>
        <p:sp>
          <p:nvSpPr>
            <p:cNvPr id="23671" name="WordArt 104"/>
            <p:cNvSpPr>
              <a:spLocks noChangeArrowheads="1" noChangeShapeType="1" noTextEdit="1"/>
            </p:cNvSpPr>
            <p:nvPr/>
          </p:nvSpPr>
          <p:spPr bwMode="auto">
            <a:xfrm>
              <a:off x="884" y="618"/>
              <a:ext cx="906" cy="49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b="1" i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effectLst>
                    <a:outerShdw dist="35921" dir="2700000" algn="ctr" rotWithShape="0">
                      <a:srgbClr val="808080">
                        <a:alpha val="79999"/>
                      </a:srgbClr>
                    </a:outerShdw>
                  </a:effectLst>
                  <a:latin typeface="Georgia"/>
                </a:rPr>
                <a:t>4</a:t>
              </a:r>
            </a:p>
            <a:p>
              <a:pPr algn="ctr"/>
              <a:r>
                <a:rPr lang="ru-RU" sz="3600" b="1" i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effectLst>
                    <a:outerShdw dist="35921" dir="2700000" algn="ctr" rotWithShape="0">
                      <a:srgbClr val="808080">
                        <a:alpha val="79999"/>
                      </a:srgbClr>
                    </a:outerShdw>
                  </a:effectLst>
                  <a:latin typeface="Georgia"/>
                </a:rPr>
                <a:t>клм</a:t>
              </a:r>
            </a:p>
          </p:txBody>
        </p:sp>
      </p:grpSp>
      <p:grpSp>
        <p:nvGrpSpPr>
          <p:cNvPr id="14" name="Group 105"/>
          <p:cNvGrpSpPr>
            <a:grpSpLocks/>
          </p:cNvGrpSpPr>
          <p:nvPr/>
        </p:nvGrpSpPr>
        <p:grpSpPr bwMode="auto">
          <a:xfrm>
            <a:off x="3348038" y="1844675"/>
            <a:ext cx="2519362" cy="863600"/>
            <a:chOff x="567" y="618"/>
            <a:chExt cx="1587" cy="544"/>
          </a:xfrm>
        </p:grpSpPr>
        <p:grpSp>
          <p:nvGrpSpPr>
            <p:cNvPr id="15" name="Group 106"/>
            <p:cNvGrpSpPr>
              <a:grpSpLocks/>
            </p:cNvGrpSpPr>
            <p:nvPr/>
          </p:nvGrpSpPr>
          <p:grpSpPr bwMode="auto">
            <a:xfrm>
              <a:off x="567" y="618"/>
              <a:ext cx="1587" cy="544"/>
              <a:chOff x="1997" y="1314"/>
              <a:chExt cx="1889" cy="1009"/>
            </a:xfrm>
          </p:grpSpPr>
          <p:grpSp>
            <p:nvGrpSpPr>
              <p:cNvPr id="16" name="Group 107"/>
              <p:cNvGrpSpPr>
                <a:grpSpLocks/>
              </p:cNvGrpSpPr>
              <p:nvPr/>
            </p:nvGrpSpPr>
            <p:grpSpPr bwMode="auto">
              <a:xfrm>
                <a:off x="1997" y="1404"/>
                <a:ext cx="1889" cy="919"/>
                <a:chOff x="1973" y="1027"/>
                <a:chExt cx="1926" cy="937"/>
              </a:xfrm>
            </p:grpSpPr>
            <p:sp>
              <p:nvSpPr>
                <p:cNvPr id="306284" name="Oval 108"/>
                <p:cNvSpPr>
                  <a:spLocks noChangeArrowheads="1"/>
                </p:cNvSpPr>
                <p:nvPr/>
              </p:nvSpPr>
              <p:spPr bwMode="gray">
                <a:xfrm>
                  <a:off x="1994" y="1058"/>
                  <a:ext cx="1905" cy="906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/>
                    </a:gs>
                    <a:gs pos="100000">
                      <a:schemeClr val="hlink">
                        <a:gamma/>
                        <a:shade val="48627"/>
                        <a:invGamma/>
                      </a:schemeClr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306285" name="Oval 109"/>
                <p:cNvSpPr>
                  <a:spLocks noChangeArrowheads="1"/>
                </p:cNvSpPr>
                <p:nvPr/>
              </p:nvSpPr>
              <p:spPr bwMode="gray">
                <a:xfrm>
                  <a:off x="1973" y="1034"/>
                  <a:ext cx="1905" cy="900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>
                        <a:gamma/>
                        <a:tint val="44314"/>
                        <a:invGamma/>
                      </a:schemeClr>
                    </a:gs>
                    <a:gs pos="100000">
                      <a:schemeClr val="hlink"/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  <p:sp>
            <p:nvSpPr>
              <p:cNvPr id="306286" name="Oval 110"/>
              <p:cNvSpPr>
                <a:spLocks noChangeArrowheads="1"/>
              </p:cNvSpPr>
              <p:nvPr/>
            </p:nvSpPr>
            <p:spPr bwMode="gray">
              <a:xfrm>
                <a:off x="2086" y="1314"/>
                <a:ext cx="1690" cy="846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06287" name="Oval 111"/>
              <p:cNvSpPr>
                <a:spLocks noChangeArrowheads="1"/>
              </p:cNvSpPr>
              <p:nvPr/>
            </p:nvSpPr>
            <p:spPr bwMode="gray">
              <a:xfrm>
                <a:off x="2108" y="1320"/>
                <a:ext cx="1650" cy="824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gamma/>
                      <a:tint val="34902"/>
                      <a:invGamma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06288" name="Oval 112"/>
              <p:cNvSpPr>
                <a:spLocks noChangeArrowheads="1"/>
              </p:cNvSpPr>
              <p:nvPr/>
            </p:nvSpPr>
            <p:spPr bwMode="gray">
              <a:xfrm>
                <a:off x="2126" y="1327"/>
                <a:ext cx="1570" cy="770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79216"/>
                      <a:invGamma/>
                    </a:schemeClr>
                  </a:gs>
                  <a:gs pos="100000">
                    <a:schemeClr val="accent1">
                      <a:alpha val="48000"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06289" name="Oval 113"/>
              <p:cNvSpPr>
                <a:spLocks noChangeArrowheads="1"/>
              </p:cNvSpPr>
              <p:nvPr/>
            </p:nvSpPr>
            <p:spPr bwMode="gray">
              <a:xfrm>
                <a:off x="2208" y="1344"/>
                <a:ext cx="1382" cy="625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tint val="0"/>
                      <a:invGamma/>
                    </a:schemeClr>
                  </a:gs>
                  <a:gs pos="100000">
                    <a:schemeClr val="accent1">
                      <a:alpha val="38000"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</p:grpSp>
        <p:sp>
          <p:nvSpPr>
            <p:cNvPr id="23662" name="WordArt 114"/>
            <p:cNvSpPr>
              <a:spLocks noChangeArrowheads="1" noChangeShapeType="1" noTextEdit="1"/>
            </p:cNvSpPr>
            <p:nvPr/>
          </p:nvSpPr>
          <p:spPr bwMode="auto">
            <a:xfrm>
              <a:off x="884" y="618"/>
              <a:ext cx="906" cy="49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b="1" i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effectLst>
                    <a:outerShdw dist="35921" dir="2700000" algn="ctr" rotWithShape="0">
                      <a:srgbClr val="808080">
                        <a:alpha val="79999"/>
                      </a:srgbClr>
                    </a:outerShdw>
                  </a:effectLst>
                  <a:latin typeface="Georgia"/>
                </a:rPr>
                <a:t>5</a:t>
              </a:r>
            </a:p>
            <a:p>
              <a:pPr algn="ctr"/>
              <a:r>
                <a:rPr lang="ru-RU" sz="3600" b="1" i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effectLst>
                    <a:outerShdw dist="35921" dir="2700000" algn="ctr" rotWithShape="0">
                      <a:srgbClr val="808080">
                        <a:alpha val="79999"/>
                      </a:srgbClr>
                    </a:outerShdw>
                  </a:effectLst>
                  <a:latin typeface="Georgia"/>
                </a:rPr>
                <a:t>ноп</a:t>
              </a:r>
            </a:p>
          </p:txBody>
        </p:sp>
      </p:grpSp>
      <p:grpSp>
        <p:nvGrpSpPr>
          <p:cNvPr id="17" name="Group 115"/>
          <p:cNvGrpSpPr>
            <a:grpSpLocks/>
          </p:cNvGrpSpPr>
          <p:nvPr/>
        </p:nvGrpSpPr>
        <p:grpSpPr bwMode="auto">
          <a:xfrm>
            <a:off x="5940425" y="1916113"/>
            <a:ext cx="2519363" cy="863600"/>
            <a:chOff x="567" y="618"/>
            <a:chExt cx="1587" cy="544"/>
          </a:xfrm>
        </p:grpSpPr>
        <p:grpSp>
          <p:nvGrpSpPr>
            <p:cNvPr id="18" name="Group 116"/>
            <p:cNvGrpSpPr>
              <a:grpSpLocks/>
            </p:cNvGrpSpPr>
            <p:nvPr/>
          </p:nvGrpSpPr>
          <p:grpSpPr bwMode="auto">
            <a:xfrm>
              <a:off x="567" y="618"/>
              <a:ext cx="1587" cy="544"/>
              <a:chOff x="1997" y="1314"/>
              <a:chExt cx="1889" cy="1009"/>
            </a:xfrm>
          </p:grpSpPr>
          <p:grpSp>
            <p:nvGrpSpPr>
              <p:cNvPr id="19" name="Group 117"/>
              <p:cNvGrpSpPr>
                <a:grpSpLocks/>
              </p:cNvGrpSpPr>
              <p:nvPr/>
            </p:nvGrpSpPr>
            <p:grpSpPr bwMode="auto">
              <a:xfrm>
                <a:off x="1997" y="1404"/>
                <a:ext cx="1889" cy="919"/>
                <a:chOff x="1973" y="1027"/>
                <a:chExt cx="1926" cy="937"/>
              </a:xfrm>
            </p:grpSpPr>
            <p:sp>
              <p:nvSpPr>
                <p:cNvPr id="306294" name="Oval 118"/>
                <p:cNvSpPr>
                  <a:spLocks noChangeArrowheads="1"/>
                </p:cNvSpPr>
                <p:nvPr/>
              </p:nvSpPr>
              <p:spPr bwMode="gray">
                <a:xfrm>
                  <a:off x="1994" y="1058"/>
                  <a:ext cx="1905" cy="906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/>
                    </a:gs>
                    <a:gs pos="100000">
                      <a:schemeClr val="hlink">
                        <a:gamma/>
                        <a:shade val="48627"/>
                        <a:invGamma/>
                      </a:schemeClr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306295" name="Oval 119"/>
                <p:cNvSpPr>
                  <a:spLocks noChangeArrowheads="1"/>
                </p:cNvSpPr>
                <p:nvPr/>
              </p:nvSpPr>
              <p:spPr bwMode="gray">
                <a:xfrm>
                  <a:off x="1973" y="1034"/>
                  <a:ext cx="1905" cy="900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>
                        <a:gamma/>
                        <a:tint val="44314"/>
                        <a:invGamma/>
                      </a:schemeClr>
                    </a:gs>
                    <a:gs pos="100000">
                      <a:schemeClr val="hlink"/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  <p:sp>
            <p:nvSpPr>
              <p:cNvPr id="306296" name="Oval 120"/>
              <p:cNvSpPr>
                <a:spLocks noChangeArrowheads="1"/>
              </p:cNvSpPr>
              <p:nvPr/>
            </p:nvSpPr>
            <p:spPr bwMode="gray">
              <a:xfrm>
                <a:off x="2086" y="1314"/>
                <a:ext cx="1690" cy="846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06297" name="Oval 121"/>
              <p:cNvSpPr>
                <a:spLocks noChangeArrowheads="1"/>
              </p:cNvSpPr>
              <p:nvPr/>
            </p:nvSpPr>
            <p:spPr bwMode="gray">
              <a:xfrm>
                <a:off x="2108" y="1320"/>
                <a:ext cx="1650" cy="824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gamma/>
                      <a:tint val="34902"/>
                      <a:invGamma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06298" name="Oval 122"/>
              <p:cNvSpPr>
                <a:spLocks noChangeArrowheads="1"/>
              </p:cNvSpPr>
              <p:nvPr/>
            </p:nvSpPr>
            <p:spPr bwMode="gray">
              <a:xfrm>
                <a:off x="2126" y="1327"/>
                <a:ext cx="1570" cy="770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79216"/>
                      <a:invGamma/>
                    </a:schemeClr>
                  </a:gs>
                  <a:gs pos="100000">
                    <a:schemeClr val="accent1">
                      <a:alpha val="48000"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06299" name="Oval 123"/>
              <p:cNvSpPr>
                <a:spLocks noChangeArrowheads="1"/>
              </p:cNvSpPr>
              <p:nvPr/>
            </p:nvSpPr>
            <p:spPr bwMode="gray">
              <a:xfrm>
                <a:off x="2208" y="1344"/>
                <a:ext cx="1382" cy="625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tint val="0"/>
                      <a:invGamma/>
                    </a:schemeClr>
                  </a:gs>
                  <a:gs pos="100000">
                    <a:schemeClr val="accent1">
                      <a:alpha val="38000"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</p:grpSp>
        <p:sp>
          <p:nvSpPr>
            <p:cNvPr id="23653" name="WordArt 124"/>
            <p:cNvSpPr>
              <a:spLocks noChangeArrowheads="1" noChangeShapeType="1" noTextEdit="1"/>
            </p:cNvSpPr>
            <p:nvPr/>
          </p:nvSpPr>
          <p:spPr bwMode="auto">
            <a:xfrm>
              <a:off x="884" y="618"/>
              <a:ext cx="906" cy="49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b="1" i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effectLst>
                    <a:outerShdw dist="35921" dir="2700000" algn="ctr" rotWithShape="0">
                      <a:srgbClr val="808080">
                        <a:alpha val="79999"/>
                      </a:srgbClr>
                    </a:outerShdw>
                  </a:effectLst>
                  <a:latin typeface="Georgia"/>
                </a:rPr>
                <a:t>6</a:t>
              </a:r>
            </a:p>
            <a:p>
              <a:pPr algn="ctr"/>
              <a:r>
                <a:rPr lang="ru-RU" sz="3600" b="1" i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effectLst>
                    <a:outerShdw dist="35921" dir="2700000" algn="ctr" rotWithShape="0">
                      <a:srgbClr val="808080">
                        <a:alpha val="79999"/>
                      </a:srgbClr>
                    </a:outerShdw>
                  </a:effectLst>
                  <a:latin typeface="Georgia"/>
                </a:rPr>
                <a:t>рст</a:t>
              </a:r>
            </a:p>
          </p:txBody>
        </p:sp>
      </p:grpSp>
      <p:grpSp>
        <p:nvGrpSpPr>
          <p:cNvPr id="20" name="Group 125"/>
          <p:cNvGrpSpPr>
            <a:grpSpLocks/>
          </p:cNvGrpSpPr>
          <p:nvPr/>
        </p:nvGrpSpPr>
        <p:grpSpPr bwMode="auto">
          <a:xfrm>
            <a:off x="5867400" y="2852738"/>
            <a:ext cx="2519363" cy="863600"/>
            <a:chOff x="567" y="618"/>
            <a:chExt cx="1587" cy="544"/>
          </a:xfrm>
        </p:grpSpPr>
        <p:grpSp>
          <p:nvGrpSpPr>
            <p:cNvPr id="21" name="Group 126"/>
            <p:cNvGrpSpPr>
              <a:grpSpLocks/>
            </p:cNvGrpSpPr>
            <p:nvPr/>
          </p:nvGrpSpPr>
          <p:grpSpPr bwMode="auto">
            <a:xfrm>
              <a:off x="567" y="618"/>
              <a:ext cx="1587" cy="544"/>
              <a:chOff x="1997" y="1314"/>
              <a:chExt cx="1889" cy="1009"/>
            </a:xfrm>
          </p:grpSpPr>
          <p:grpSp>
            <p:nvGrpSpPr>
              <p:cNvPr id="22" name="Group 127"/>
              <p:cNvGrpSpPr>
                <a:grpSpLocks/>
              </p:cNvGrpSpPr>
              <p:nvPr/>
            </p:nvGrpSpPr>
            <p:grpSpPr bwMode="auto">
              <a:xfrm>
                <a:off x="1997" y="1404"/>
                <a:ext cx="1889" cy="919"/>
                <a:chOff x="1973" y="1027"/>
                <a:chExt cx="1926" cy="937"/>
              </a:xfrm>
            </p:grpSpPr>
            <p:sp>
              <p:nvSpPr>
                <p:cNvPr id="306304" name="Oval 128"/>
                <p:cNvSpPr>
                  <a:spLocks noChangeArrowheads="1"/>
                </p:cNvSpPr>
                <p:nvPr/>
              </p:nvSpPr>
              <p:spPr bwMode="gray">
                <a:xfrm>
                  <a:off x="1994" y="1058"/>
                  <a:ext cx="1905" cy="906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/>
                    </a:gs>
                    <a:gs pos="100000">
                      <a:schemeClr val="hlink">
                        <a:gamma/>
                        <a:shade val="48627"/>
                        <a:invGamma/>
                      </a:schemeClr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306305" name="Oval 129"/>
                <p:cNvSpPr>
                  <a:spLocks noChangeArrowheads="1"/>
                </p:cNvSpPr>
                <p:nvPr/>
              </p:nvSpPr>
              <p:spPr bwMode="gray">
                <a:xfrm>
                  <a:off x="1973" y="1034"/>
                  <a:ext cx="1905" cy="900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>
                        <a:gamma/>
                        <a:tint val="44314"/>
                        <a:invGamma/>
                      </a:schemeClr>
                    </a:gs>
                    <a:gs pos="100000">
                      <a:schemeClr val="hlink"/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  <p:sp>
            <p:nvSpPr>
              <p:cNvPr id="306306" name="Oval 130"/>
              <p:cNvSpPr>
                <a:spLocks noChangeArrowheads="1"/>
              </p:cNvSpPr>
              <p:nvPr/>
            </p:nvSpPr>
            <p:spPr bwMode="gray">
              <a:xfrm>
                <a:off x="2086" y="1314"/>
                <a:ext cx="1690" cy="846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06307" name="Oval 131"/>
              <p:cNvSpPr>
                <a:spLocks noChangeArrowheads="1"/>
              </p:cNvSpPr>
              <p:nvPr/>
            </p:nvSpPr>
            <p:spPr bwMode="gray">
              <a:xfrm>
                <a:off x="2108" y="1320"/>
                <a:ext cx="1650" cy="824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gamma/>
                      <a:tint val="34902"/>
                      <a:invGamma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06308" name="Oval 132"/>
              <p:cNvSpPr>
                <a:spLocks noChangeArrowheads="1"/>
              </p:cNvSpPr>
              <p:nvPr/>
            </p:nvSpPr>
            <p:spPr bwMode="gray">
              <a:xfrm>
                <a:off x="2126" y="1327"/>
                <a:ext cx="1570" cy="770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79216"/>
                      <a:invGamma/>
                    </a:schemeClr>
                  </a:gs>
                  <a:gs pos="100000">
                    <a:schemeClr val="accent1">
                      <a:alpha val="48000"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06309" name="Oval 133"/>
              <p:cNvSpPr>
                <a:spLocks noChangeArrowheads="1"/>
              </p:cNvSpPr>
              <p:nvPr/>
            </p:nvSpPr>
            <p:spPr bwMode="gray">
              <a:xfrm>
                <a:off x="2208" y="1344"/>
                <a:ext cx="1382" cy="625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tint val="0"/>
                      <a:invGamma/>
                    </a:schemeClr>
                  </a:gs>
                  <a:gs pos="100000">
                    <a:schemeClr val="accent1">
                      <a:alpha val="38000"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</p:grpSp>
        <p:sp>
          <p:nvSpPr>
            <p:cNvPr id="23644" name="WordArt 134"/>
            <p:cNvSpPr>
              <a:spLocks noChangeArrowheads="1" noChangeShapeType="1" noTextEdit="1"/>
            </p:cNvSpPr>
            <p:nvPr/>
          </p:nvSpPr>
          <p:spPr bwMode="auto">
            <a:xfrm>
              <a:off x="884" y="618"/>
              <a:ext cx="906" cy="49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b="1" i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effectLst>
                    <a:outerShdw dist="35921" dir="2700000" algn="ctr" rotWithShape="0">
                      <a:srgbClr val="808080">
                        <a:alpha val="79999"/>
                      </a:srgbClr>
                    </a:outerShdw>
                  </a:effectLst>
                  <a:latin typeface="Georgia"/>
                </a:rPr>
                <a:t>9</a:t>
              </a:r>
            </a:p>
            <a:p>
              <a:pPr algn="ctr"/>
              <a:r>
                <a:rPr lang="ru-RU" sz="3600" b="1" i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effectLst>
                    <a:outerShdw dist="35921" dir="2700000" algn="ctr" rotWithShape="0">
                      <a:srgbClr val="808080">
                        <a:alpha val="79999"/>
                      </a:srgbClr>
                    </a:outerShdw>
                  </a:effectLst>
                  <a:latin typeface="Georgia"/>
                </a:rPr>
                <a:t>щыь</a:t>
              </a:r>
            </a:p>
          </p:txBody>
        </p:sp>
      </p:grpSp>
      <p:grpSp>
        <p:nvGrpSpPr>
          <p:cNvPr id="23" name="Group 135"/>
          <p:cNvGrpSpPr>
            <a:grpSpLocks/>
          </p:cNvGrpSpPr>
          <p:nvPr/>
        </p:nvGrpSpPr>
        <p:grpSpPr bwMode="auto">
          <a:xfrm>
            <a:off x="3348038" y="2852738"/>
            <a:ext cx="2519362" cy="863600"/>
            <a:chOff x="567" y="618"/>
            <a:chExt cx="1587" cy="544"/>
          </a:xfrm>
        </p:grpSpPr>
        <p:grpSp>
          <p:nvGrpSpPr>
            <p:cNvPr id="24" name="Group 136"/>
            <p:cNvGrpSpPr>
              <a:grpSpLocks/>
            </p:cNvGrpSpPr>
            <p:nvPr/>
          </p:nvGrpSpPr>
          <p:grpSpPr bwMode="auto">
            <a:xfrm>
              <a:off x="567" y="618"/>
              <a:ext cx="1587" cy="544"/>
              <a:chOff x="1997" y="1314"/>
              <a:chExt cx="1889" cy="1009"/>
            </a:xfrm>
          </p:grpSpPr>
          <p:grpSp>
            <p:nvGrpSpPr>
              <p:cNvPr id="25" name="Group 137"/>
              <p:cNvGrpSpPr>
                <a:grpSpLocks/>
              </p:cNvGrpSpPr>
              <p:nvPr/>
            </p:nvGrpSpPr>
            <p:grpSpPr bwMode="auto">
              <a:xfrm>
                <a:off x="1997" y="1404"/>
                <a:ext cx="1889" cy="919"/>
                <a:chOff x="1973" y="1027"/>
                <a:chExt cx="1926" cy="937"/>
              </a:xfrm>
            </p:grpSpPr>
            <p:sp>
              <p:nvSpPr>
                <p:cNvPr id="306314" name="Oval 138"/>
                <p:cNvSpPr>
                  <a:spLocks noChangeArrowheads="1"/>
                </p:cNvSpPr>
                <p:nvPr/>
              </p:nvSpPr>
              <p:spPr bwMode="gray">
                <a:xfrm>
                  <a:off x="1994" y="1058"/>
                  <a:ext cx="1905" cy="906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/>
                    </a:gs>
                    <a:gs pos="100000">
                      <a:schemeClr val="hlink">
                        <a:gamma/>
                        <a:shade val="48627"/>
                        <a:invGamma/>
                      </a:schemeClr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306315" name="Oval 139"/>
                <p:cNvSpPr>
                  <a:spLocks noChangeArrowheads="1"/>
                </p:cNvSpPr>
                <p:nvPr/>
              </p:nvSpPr>
              <p:spPr bwMode="gray">
                <a:xfrm>
                  <a:off x="1973" y="1034"/>
                  <a:ext cx="1905" cy="900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>
                        <a:gamma/>
                        <a:tint val="44314"/>
                        <a:invGamma/>
                      </a:schemeClr>
                    </a:gs>
                    <a:gs pos="100000">
                      <a:schemeClr val="hlink"/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  <p:sp>
            <p:nvSpPr>
              <p:cNvPr id="306316" name="Oval 140"/>
              <p:cNvSpPr>
                <a:spLocks noChangeArrowheads="1"/>
              </p:cNvSpPr>
              <p:nvPr/>
            </p:nvSpPr>
            <p:spPr bwMode="gray">
              <a:xfrm>
                <a:off x="2086" y="1314"/>
                <a:ext cx="1690" cy="846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06317" name="Oval 141"/>
              <p:cNvSpPr>
                <a:spLocks noChangeArrowheads="1"/>
              </p:cNvSpPr>
              <p:nvPr/>
            </p:nvSpPr>
            <p:spPr bwMode="gray">
              <a:xfrm>
                <a:off x="2108" y="1320"/>
                <a:ext cx="1650" cy="824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gamma/>
                      <a:tint val="34902"/>
                      <a:invGamma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06318" name="Oval 142"/>
              <p:cNvSpPr>
                <a:spLocks noChangeArrowheads="1"/>
              </p:cNvSpPr>
              <p:nvPr/>
            </p:nvSpPr>
            <p:spPr bwMode="gray">
              <a:xfrm>
                <a:off x="2126" y="1327"/>
                <a:ext cx="1570" cy="770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79216"/>
                      <a:invGamma/>
                    </a:schemeClr>
                  </a:gs>
                  <a:gs pos="100000">
                    <a:schemeClr val="accent1">
                      <a:alpha val="48000"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06319" name="Oval 143"/>
              <p:cNvSpPr>
                <a:spLocks noChangeArrowheads="1"/>
              </p:cNvSpPr>
              <p:nvPr/>
            </p:nvSpPr>
            <p:spPr bwMode="gray">
              <a:xfrm>
                <a:off x="2208" y="1344"/>
                <a:ext cx="1382" cy="625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tint val="0"/>
                      <a:invGamma/>
                    </a:schemeClr>
                  </a:gs>
                  <a:gs pos="100000">
                    <a:schemeClr val="accent1">
                      <a:alpha val="38000"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</p:grpSp>
        <p:sp>
          <p:nvSpPr>
            <p:cNvPr id="23635" name="WordArt 144"/>
            <p:cNvSpPr>
              <a:spLocks noChangeArrowheads="1" noChangeShapeType="1" noTextEdit="1"/>
            </p:cNvSpPr>
            <p:nvPr/>
          </p:nvSpPr>
          <p:spPr bwMode="auto">
            <a:xfrm>
              <a:off x="884" y="618"/>
              <a:ext cx="906" cy="49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b="1" i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effectLst>
                    <a:outerShdw dist="35921" dir="2700000" algn="ctr" rotWithShape="0">
                      <a:srgbClr val="808080">
                        <a:alpha val="79999"/>
                      </a:srgbClr>
                    </a:outerShdw>
                  </a:effectLst>
                  <a:latin typeface="Georgia"/>
                </a:rPr>
                <a:t>8</a:t>
              </a:r>
            </a:p>
            <a:p>
              <a:pPr algn="ctr"/>
              <a:r>
                <a:rPr lang="ru-RU" sz="3600" b="1" i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effectLst>
                    <a:outerShdw dist="35921" dir="2700000" algn="ctr" rotWithShape="0">
                      <a:srgbClr val="808080">
                        <a:alpha val="79999"/>
                      </a:srgbClr>
                    </a:outerShdw>
                  </a:effectLst>
                  <a:latin typeface="Georgia"/>
                </a:rPr>
                <a:t>цчш</a:t>
              </a:r>
            </a:p>
          </p:txBody>
        </p:sp>
      </p:grpSp>
      <p:grpSp>
        <p:nvGrpSpPr>
          <p:cNvPr id="26" name="Group 145"/>
          <p:cNvGrpSpPr>
            <a:grpSpLocks/>
          </p:cNvGrpSpPr>
          <p:nvPr/>
        </p:nvGrpSpPr>
        <p:grpSpPr bwMode="auto">
          <a:xfrm>
            <a:off x="900113" y="2852738"/>
            <a:ext cx="2519362" cy="863600"/>
            <a:chOff x="567" y="618"/>
            <a:chExt cx="1587" cy="544"/>
          </a:xfrm>
        </p:grpSpPr>
        <p:grpSp>
          <p:nvGrpSpPr>
            <p:cNvPr id="27" name="Group 146"/>
            <p:cNvGrpSpPr>
              <a:grpSpLocks/>
            </p:cNvGrpSpPr>
            <p:nvPr/>
          </p:nvGrpSpPr>
          <p:grpSpPr bwMode="auto">
            <a:xfrm>
              <a:off x="567" y="618"/>
              <a:ext cx="1587" cy="544"/>
              <a:chOff x="1997" y="1314"/>
              <a:chExt cx="1889" cy="1009"/>
            </a:xfrm>
          </p:grpSpPr>
          <p:grpSp>
            <p:nvGrpSpPr>
              <p:cNvPr id="28" name="Group 147"/>
              <p:cNvGrpSpPr>
                <a:grpSpLocks/>
              </p:cNvGrpSpPr>
              <p:nvPr/>
            </p:nvGrpSpPr>
            <p:grpSpPr bwMode="auto">
              <a:xfrm>
                <a:off x="1997" y="1404"/>
                <a:ext cx="1889" cy="919"/>
                <a:chOff x="1973" y="1027"/>
                <a:chExt cx="1926" cy="937"/>
              </a:xfrm>
            </p:grpSpPr>
            <p:sp>
              <p:nvSpPr>
                <p:cNvPr id="306324" name="Oval 148"/>
                <p:cNvSpPr>
                  <a:spLocks noChangeArrowheads="1"/>
                </p:cNvSpPr>
                <p:nvPr/>
              </p:nvSpPr>
              <p:spPr bwMode="gray">
                <a:xfrm>
                  <a:off x="1994" y="1058"/>
                  <a:ext cx="1905" cy="906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/>
                    </a:gs>
                    <a:gs pos="100000">
                      <a:schemeClr val="hlink">
                        <a:gamma/>
                        <a:shade val="48627"/>
                        <a:invGamma/>
                      </a:schemeClr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306325" name="Oval 149"/>
                <p:cNvSpPr>
                  <a:spLocks noChangeArrowheads="1"/>
                </p:cNvSpPr>
                <p:nvPr/>
              </p:nvSpPr>
              <p:spPr bwMode="gray">
                <a:xfrm>
                  <a:off x="1973" y="1034"/>
                  <a:ext cx="1905" cy="900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>
                        <a:gamma/>
                        <a:tint val="44314"/>
                        <a:invGamma/>
                      </a:schemeClr>
                    </a:gs>
                    <a:gs pos="100000">
                      <a:schemeClr val="hlink"/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  <p:sp>
            <p:nvSpPr>
              <p:cNvPr id="306326" name="Oval 150"/>
              <p:cNvSpPr>
                <a:spLocks noChangeArrowheads="1"/>
              </p:cNvSpPr>
              <p:nvPr/>
            </p:nvSpPr>
            <p:spPr bwMode="gray">
              <a:xfrm>
                <a:off x="2086" y="1314"/>
                <a:ext cx="1690" cy="846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06327" name="Oval 151"/>
              <p:cNvSpPr>
                <a:spLocks noChangeArrowheads="1"/>
              </p:cNvSpPr>
              <p:nvPr/>
            </p:nvSpPr>
            <p:spPr bwMode="gray">
              <a:xfrm>
                <a:off x="2108" y="1320"/>
                <a:ext cx="1650" cy="824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gamma/>
                      <a:tint val="34902"/>
                      <a:invGamma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06328" name="Oval 152"/>
              <p:cNvSpPr>
                <a:spLocks noChangeArrowheads="1"/>
              </p:cNvSpPr>
              <p:nvPr/>
            </p:nvSpPr>
            <p:spPr bwMode="gray">
              <a:xfrm>
                <a:off x="2126" y="1327"/>
                <a:ext cx="1570" cy="770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79216"/>
                      <a:invGamma/>
                    </a:schemeClr>
                  </a:gs>
                  <a:gs pos="100000">
                    <a:schemeClr val="accent1">
                      <a:alpha val="48000"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06329" name="Oval 153"/>
              <p:cNvSpPr>
                <a:spLocks noChangeArrowheads="1"/>
              </p:cNvSpPr>
              <p:nvPr/>
            </p:nvSpPr>
            <p:spPr bwMode="gray">
              <a:xfrm>
                <a:off x="2208" y="1344"/>
                <a:ext cx="1382" cy="625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tint val="0"/>
                      <a:invGamma/>
                    </a:schemeClr>
                  </a:gs>
                  <a:gs pos="100000">
                    <a:schemeClr val="accent1">
                      <a:alpha val="38000"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</p:grpSp>
        <p:sp>
          <p:nvSpPr>
            <p:cNvPr id="23626" name="WordArt 154"/>
            <p:cNvSpPr>
              <a:spLocks noChangeArrowheads="1" noChangeShapeType="1" noTextEdit="1"/>
            </p:cNvSpPr>
            <p:nvPr/>
          </p:nvSpPr>
          <p:spPr bwMode="auto">
            <a:xfrm>
              <a:off x="884" y="618"/>
              <a:ext cx="906" cy="49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b="1" i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effectLst>
                    <a:outerShdw dist="35921" dir="2700000" algn="ctr" rotWithShape="0">
                      <a:srgbClr val="808080">
                        <a:alpha val="79999"/>
                      </a:srgbClr>
                    </a:outerShdw>
                  </a:effectLst>
                  <a:latin typeface="Georgia"/>
                </a:rPr>
                <a:t>7</a:t>
              </a:r>
            </a:p>
            <a:p>
              <a:pPr algn="ctr"/>
              <a:r>
                <a:rPr lang="ru-RU" sz="3600" b="1" i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effectLst>
                    <a:outerShdw dist="35921" dir="2700000" algn="ctr" rotWithShape="0">
                      <a:srgbClr val="808080">
                        <a:alpha val="79999"/>
                      </a:srgbClr>
                    </a:outerShdw>
                  </a:effectLst>
                  <a:latin typeface="Georgia"/>
                </a:rPr>
                <a:t>уфх</a:t>
              </a:r>
            </a:p>
          </p:txBody>
        </p:sp>
      </p:grpSp>
      <p:grpSp>
        <p:nvGrpSpPr>
          <p:cNvPr id="29" name="Group 155"/>
          <p:cNvGrpSpPr>
            <a:grpSpLocks/>
          </p:cNvGrpSpPr>
          <p:nvPr/>
        </p:nvGrpSpPr>
        <p:grpSpPr bwMode="auto">
          <a:xfrm>
            <a:off x="3419475" y="3789363"/>
            <a:ext cx="2519363" cy="863600"/>
            <a:chOff x="567" y="618"/>
            <a:chExt cx="1587" cy="544"/>
          </a:xfrm>
        </p:grpSpPr>
        <p:grpSp>
          <p:nvGrpSpPr>
            <p:cNvPr id="30" name="Group 156"/>
            <p:cNvGrpSpPr>
              <a:grpSpLocks/>
            </p:cNvGrpSpPr>
            <p:nvPr/>
          </p:nvGrpSpPr>
          <p:grpSpPr bwMode="auto">
            <a:xfrm>
              <a:off x="567" y="618"/>
              <a:ext cx="1587" cy="544"/>
              <a:chOff x="1997" y="1314"/>
              <a:chExt cx="1889" cy="1009"/>
            </a:xfrm>
          </p:grpSpPr>
          <p:grpSp>
            <p:nvGrpSpPr>
              <p:cNvPr id="31" name="Group 157"/>
              <p:cNvGrpSpPr>
                <a:grpSpLocks/>
              </p:cNvGrpSpPr>
              <p:nvPr/>
            </p:nvGrpSpPr>
            <p:grpSpPr bwMode="auto">
              <a:xfrm>
                <a:off x="1997" y="1404"/>
                <a:ext cx="1889" cy="919"/>
                <a:chOff x="1973" y="1027"/>
                <a:chExt cx="1926" cy="937"/>
              </a:xfrm>
            </p:grpSpPr>
            <p:sp>
              <p:nvSpPr>
                <p:cNvPr id="306334" name="Oval 158"/>
                <p:cNvSpPr>
                  <a:spLocks noChangeArrowheads="1"/>
                </p:cNvSpPr>
                <p:nvPr/>
              </p:nvSpPr>
              <p:spPr bwMode="gray">
                <a:xfrm>
                  <a:off x="1994" y="1058"/>
                  <a:ext cx="1905" cy="906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/>
                    </a:gs>
                    <a:gs pos="100000">
                      <a:schemeClr val="hlink">
                        <a:gamma/>
                        <a:shade val="48627"/>
                        <a:invGamma/>
                      </a:schemeClr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306335" name="Oval 159"/>
                <p:cNvSpPr>
                  <a:spLocks noChangeArrowheads="1"/>
                </p:cNvSpPr>
                <p:nvPr/>
              </p:nvSpPr>
              <p:spPr bwMode="gray">
                <a:xfrm>
                  <a:off x="1973" y="1034"/>
                  <a:ext cx="1905" cy="900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>
                        <a:gamma/>
                        <a:tint val="44314"/>
                        <a:invGamma/>
                      </a:schemeClr>
                    </a:gs>
                    <a:gs pos="100000">
                      <a:schemeClr val="hlink"/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  <p:sp>
            <p:nvSpPr>
              <p:cNvPr id="306336" name="Oval 160"/>
              <p:cNvSpPr>
                <a:spLocks noChangeArrowheads="1"/>
              </p:cNvSpPr>
              <p:nvPr/>
            </p:nvSpPr>
            <p:spPr bwMode="gray">
              <a:xfrm>
                <a:off x="2086" y="1314"/>
                <a:ext cx="1690" cy="846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06337" name="Oval 161"/>
              <p:cNvSpPr>
                <a:spLocks noChangeArrowheads="1"/>
              </p:cNvSpPr>
              <p:nvPr/>
            </p:nvSpPr>
            <p:spPr bwMode="gray">
              <a:xfrm>
                <a:off x="2108" y="1320"/>
                <a:ext cx="1650" cy="824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gamma/>
                      <a:tint val="34902"/>
                      <a:invGamma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06338" name="Oval 162"/>
              <p:cNvSpPr>
                <a:spLocks noChangeArrowheads="1"/>
              </p:cNvSpPr>
              <p:nvPr/>
            </p:nvSpPr>
            <p:spPr bwMode="gray">
              <a:xfrm>
                <a:off x="2126" y="1327"/>
                <a:ext cx="1570" cy="770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79216"/>
                      <a:invGamma/>
                    </a:schemeClr>
                  </a:gs>
                  <a:gs pos="100000">
                    <a:schemeClr val="accent1">
                      <a:alpha val="48000"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06339" name="Oval 163"/>
              <p:cNvSpPr>
                <a:spLocks noChangeArrowheads="1"/>
              </p:cNvSpPr>
              <p:nvPr/>
            </p:nvSpPr>
            <p:spPr bwMode="gray">
              <a:xfrm>
                <a:off x="2208" y="1344"/>
                <a:ext cx="1382" cy="625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tint val="0"/>
                      <a:invGamma/>
                    </a:schemeClr>
                  </a:gs>
                  <a:gs pos="100000">
                    <a:schemeClr val="accent1">
                      <a:alpha val="38000"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</p:grpSp>
        <p:sp>
          <p:nvSpPr>
            <p:cNvPr id="23617" name="WordArt 164"/>
            <p:cNvSpPr>
              <a:spLocks noChangeArrowheads="1" noChangeShapeType="1" noTextEdit="1"/>
            </p:cNvSpPr>
            <p:nvPr/>
          </p:nvSpPr>
          <p:spPr bwMode="auto">
            <a:xfrm>
              <a:off x="884" y="618"/>
              <a:ext cx="906" cy="49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b="1" i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effectLst>
                    <a:outerShdw dist="35921" dir="2700000" algn="ctr" rotWithShape="0">
                      <a:srgbClr val="808080">
                        <a:alpha val="79999"/>
                      </a:srgbClr>
                    </a:outerShdw>
                  </a:effectLst>
                  <a:latin typeface="Georgia"/>
                </a:rPr>
                <a:t>10</a:t>
              </a:r>
            </a:p>
            <a:p>
              <a:pPr algn="ctr"/>
              <a:r>
                <a:rPr lang="ru-RU" sz="3600" b="1" i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effectLst>
                    <a:outerShdw dist="35921" dir="2700000" algn="ctr" rotWithShape="0">
                      <a:srgbClr val="808080">
                        <a:alpha val="79999"/>
                      </a:srgbClr>
                    </a:outerShdw>
                  </a:effectLst>
                  <a:latin typeface="Georgia"/>
                </a:rPr>
                <a:t>эюя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6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062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062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62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6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062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062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062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06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062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062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062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06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00"/>
                            </p:stCondLst>
                            <p:childTnLst>
                              <p:par>
                                <p:cTn id="3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062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062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06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000"/>
                            </p:stCondLst>
                            <p:childTnLst>
                              <p:par>
                                <p:cTn id="3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062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062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062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06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7" presetClass="exit" presetSubtype="1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45" dur="500"/>
                                        <p:tgtEl>
                                          <p:spTgt spid="3062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/>
                                        <p:tgtEl>
                                          <p:spTgt spid="3062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6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062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062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306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500"/>
                            </p:stCondLst>
                            <p:childTnLst>
                              <p:par>
                                <p:cTn id="55" presetID="17" presetClass="exit" presetSubtype="1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56" dur="500"/>
                                        <p:tgtEl>
                                          <p:spTgt spid="3062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/>
                                        <p:tgtEl>
                                          <p:spTgt spid="3062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6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000"/>
                            </p:stCondLst>
                            <p:childTnLst>
                              <p:par>
                                <p:cTn id="6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062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062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306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3000"/>
                            </p:stCondLst>
                            <p:childTnLst>
                              <p:par>
                                <p:cTn id="66" presetID="17" presetClass="exit" presetSubtype="1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67" dur="500"/>
                                        <p:tgtEl>
                                          <p:spTgt spid="3062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/>
                                        <p:tgtEl>
                                          <p:spTgt spid="3062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6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3500"/>
                            </p:stCondLst>
                            <p:childTnLst>
                              <p:par>
                                <p:cTn id="7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062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062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306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500"/>
                            </p:stCondLst>
                            <p:childTnLst>
                              <p:par>
                                <p:cTn id="77" presetID="17" presetClass="exit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8" dur="500"/>
                                        <p:tgtEl>
                                          <p:spTgt spid="3062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/>
                                        <p:tgtEl>
                                          <p:spTgt spid="3062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6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5000"/>
                            </p:stCondLst>
                            <p:childTnLst>
                              <p:par>
                                <p:cTn id="82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3062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3062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306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6000"/>
                            </p:stCondLst>
                            <p:childTnLst>
                              <p:par>
                                <p:cTn id="88" presetID="17" presetClass="exit" presetSubtype="1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89" dur="500"/>
                                        <p:tgtEl>
                                          <p:spTgt spid="3062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/>
                                        <p:tgtEl>
                                          <p:spTgt spid="3062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6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6500"/>
                            </p:stCondLst>
                            <p:childTnLst>
                              <p:par>
                                <p:cTn id="93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3062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3062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306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6178" grpId="0"/>
      <p:bldP spid="306206" grpId="0" animBg="1"/>
      <p:bldP spid="306207" grpId="0" animBg="1"/>
      <p:bldP spid="306208" grpId="0" animBg="1"/>
      <p:bldP spid="306209" grpId="0" animBg="1"/>
      <p:bldP spid="306210" grpId="0" animBg="1"/>
      <p:bldP spid="306211" grpId="0" animBg="1"/>
      <p:bldP spid="306211" grpId="1" animBg="1"/>
      <p:bldP spid="306212" grpId="0" animBg="1"/>
      <p:bldP spid="306212" grpId="1" animBg="1"/>
      <p:bldP spid="306213" grpId="0" animBg="1"/>
      <p:bldP spid="306213" grpId="1" animBg="1"/>
      <p:bldP spid="306214" grpId="0" animBg="1"/>
      <p:bldP spid="306214" grpId="1" animBg="1"/>
      <p:bldP spid="306215" grpId="0" animBg="1"/>
      <p:bldP spid="306215" grpId="1" animBg="1"/>
    </p:bldLst>
  </p:timing>
</p:sld>
</file>

<file path=ppt/slides/slide2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898" name="Нижний колонтитул 3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www.themegallery.com</a:t>
            </a:r>
          </a:p>
        </p:txBody>
      </p:sp>
      <p:sp>
        <p:nvSpPr>
          <p:cNvPr id="208899" name="Rectangle 2"/>
          <p:cNvSpPr>
            <a:spLocks noChangeArrowheads="1"/>
          </p:cNvSpPr>
          <p:nvPr/>
        </p:nvSpPr>
        <p:spPr bwMode="auto">
          <a:xfrm>
            <a:off x="5795963" y="6165850"/>
            <a:ext cx="3348037" cy="692150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aphicFrame>
        <p:nvGraphicFramePr>
          <p:cNvPr id="296963" name="Group 3"/>
          <p:cNvGraphicFramePr>
            <a:graphicFrameLocks noGrp="1"/>
          </p:cNvGraphicFramePr>
          <p:nvPr>
            <p:ph/>
          </p:nvPr>
        </p:nvGraphicFramePr>
        <p:xfrm>
          <a:off x="3589338" y="2924175"/>
          <a:ext cx="5554662" cy="3403600"/>
        </p:xfrm>
        <a:graphic>
          <a:graphicData uri="http://schemas.openxmlformats.org/drawingml/2006/table">
            <a:tbl>
              <a:tblPr/>
              <a:tblGrid>
                <a:gridCol w="925512"/>
                <a:gridCol w="925513"/>
                <a:gridCol w="927100"/>
                <a:gridCol w="925512"/>
                <a:gridCol w="925513"/>
                <a:gridCol w="925512"/>
              </a:tblGrid>
              <a:tr h="5683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51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83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83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51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83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97014" name="AutoShape 54"/>
          <p:cNvSpPr>
            <a:spLocks noChangeArrowheads="1"/>
          </p:cNvSpPr>
          <p:nvPr/>
        </p:nvSpPr>
        <p:spPr bwMode="auto">
          <a:xfrm>
            <a:off x="3708400" y="2997200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</a:t>
            </a:r>
          </a:p>
        </p:txBody>
      </p:sp>
      <p:sp>
        <p:nvSpPr>
          <p:cNvPr id="208952" name="AutoShape 55"/>
          <p:cNvSpPr>
            <a:spLocks noChangeArrowheads="1"/>
          </p:cNvSpPr>
          <p:nvPr/>
        </p:nvSpPr>
        <p:spPr bwMode="auto">
          <a:xfrm>
            <a:off x="4591050" y="299561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</a:t>
            </a:r>
          </a:p>
        </p:txBody>
      </p:sp>
      <p:sp>
        <p:nvSpPr>
          <p:cNvPr id="208953" name="AutoShape 56"/>
          <p:cNvSpPr>
            <a:spLocks noChangeArrowheads="1"/>
          </p:cNvSpPr>
          <p:nvPr/>
        </p:nvSpPr>
        <p:spPr bwMode="auto">
          <a:xfrm>
            <a:off x="5505450" y="2979738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</a:t>
            </a:r>
          </a:p>
        </p:txBody>
      </p:sp>
      <p:sp>
        <p:nvSpPr>
          <p:cNvPr id="208954" name="AutoShape 57"/>
          <p:cNvSpPr>
            <a:spLocks noChangeArrowheads="1"/>
          </p:cNvSpPr>
          <p:nvPr/>
        </p:nvSpPr>
        <p:spPr bwMode="auto">
          <a:xfrm>
            <a:off x="6432550" y="3025775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4</a:t>
            </a:r>
          </a:p>
        </p:txBody>
      </p:sp>
      <p:sp>
        <p:nvSpPr>
          <p:cNvPr id="208955" name="AutoShape 58"/>
          <p:cNvSpPr>
            <a:spLocks noChangeArrowheads="1"/>
          </p:cNvSpPr>
          <p:nvPr/>
        </p:nvSpPr>
        <p:spPr bwMode="auto">
          <a:xfrm>
            <a:off x="7392988" y="3008313"/>
            <a:ext cx="719137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5</a:t>
            </a:r>
          </a:p>
        </p:txBody>
      </p:sp>
      <p:sp>
        <p:nvSpPr>
          <p:cNvPr id="208956" name="AutoShape 59"/>
          <p:cNvSpPr>
            <a:spLocks noChangeArrowheads="1"/>
          </p:cNvSpPr>
          <p:nvPr/>
        </p:nvSpPr>
        <p:spPr bwMode="auto">
          <a:xfrm>
            <a:off x="8321675" y="2992438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6</a:t>
            </a:r>
          </a:p>
        </p:txBody>
      </p:sp>
      <p:sp>
        <p:nvSpPr>
          <p:cNvPr id="208957" name="AutoShape 60"/>
          <p:cNvSpPr>
            <a:spLocks noChangeArrowheads="1"/>
          </p:cNvSpPr>
          <p:nvPr/>
        </p:nvSpPr>
        <p:spPr bwMode="auto">
          <a:xfrm>
            <a:off x="6450013" y="5786438"/>
            <a:ext cx="719137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34</a:t>
            </a:r>
          </a:p>
        </p:txBody>
      </p:sp>
      <p:sp>
        <p:nvSpPr>
          <p:cNvPr id="208958" name="AutoShape 61"/>
          <p:cNvSpPr>
            <a:spLocks noChangeArrowheads="1"/>
          </p:cNvSpPr>
          <p:nvPr/>
        </p:nvSpPr>
        <p:spPr bwMode="auto">
          <a:xfrm>
            <a:off x="6465888" y="5226050"/>
            <a:ext cx="719137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28</a:t>
            </a:r>
          </a:p>
        </p:txBody>
      </p:sp>
      <p:sp>
        <p:nvSpPr>
          <p:cNvPr id="208959" name="AutoShape 62"/>
          <p:cNvSpPr>
            <a:spLocks noChangeArrowheads="1"/>
          </p:cNvSpPr>
          <p:nvPr/>
        </p:nvSpPr>
        <p:spPr bwMode="auto">
          <a:xfrm>
            <a:off x="6432550" y="4683125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22</a:t>
            </a:r>
          </a:p>
        </p:txBody>
      </p:sp>
      <p:sp>
        <p:nvSpPr>
          <p:cNvPr id="208960" name="AutoShape 63"/>
          <p:cNvSpPr>
            <a:spLocks noChangeArrowheads="1"/>
          </p:cNvSpPr>
          <p:nvPr/>
        </p:nvSpPr>
        <p:spPr bwMode="auto">
          <a:xfrm>
            <a:off x="7378700" y="5813425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35</a:t>
            </a:r>
          </a:p>
        </p:txBody>
      </p:sp>
      <p:sp>
        <p:nvSpPr>
          <p:cNvPr id="208961" name="AutoShape 64"/>
          <p:cNvSpPr>
            <a:spLocks noChangeArrowheads="1"/>
          </p:cNvSpPr>
          <p:nvPr/>
        </p:nvSpPr>
        <p:spPr bwMode="auto">
          <a:xfrm>
            <a:off x="7345363" y="5238750"/>
            <a:ext cx="719137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29</a:t>
            </a:r>
          </a:p>
        </p:txBody>
      </p:sp>
      <p:sp>
        <p:nvSpPr>
          <p:cNvPr id="208962" name="AutoShape 65"/>
          <p:cNvSpPr>
            <a:spLocks noChangeArrowheads="1"/>
          </p:cNvSpPr>
          <p:nvPr/>
        </p:nvSpPr>
        <p:spPr bwMode="auto">
          <a:xfrm>
            <a:off x="7359650" y="4727575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23</a:t>
            </a:r>
          </a:p>
        </p:txBody>
      </p:sp>
      <p:sp>
        <p:nvSpPr>
          <p:cNvPr id="208963" name="AutoShape 66"/>
          <p:cNvSpPr>
            <a:spLocks noChangeArrowheads="1"/>
          </p:cNvSpPr>
          <p:nvPr/>
        </p:nvSpPr>
        <p:spPr bwMode="auto">
          <a:xfrm>
            <a:off x="6459538" y="4105275"/>
            <a:ext cx="719137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16</a:t>
            </a:r>
          </a:p>
        </p:txBody>
      </p:sp>
      <p:sp>
        <p:nvSpPr>
          <p:cNvPr id="208964" name="AutoShape 67"/>
          <p:cNvSpPr>
            <a:spLocks noChangeArrowheads="1"/>
          </p:cNvSpPr>
          <p:nvPr/>
        </p:nvSpPr>
        <p:spPr bwMode="auto">
          <a:xfrm>
            <a:off x="6459538" y="3608388"/>
            <a:ext cx="719137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10</a:t>
            </a:r>
          </a:p>
        </p:txBody>
      </p:sp>
      <p:sp>
        <p:nvSpPr>
          <p:cNvPr id="208965" name="AutoShape 68"/>
          <p:cNvSpPr>
            <a:spLocks noChangeArrowheads="1"/>
          </p:cNvSpPr>
          <p:nvPr/>
        </p:nvSpPr>
        <p:spPr bwMode="auto">
          <a:xfrm>
            <a:off x="7402513" y="4149725"/>
            <a:ext cx="719137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17</a:t>
            </a:r>
          </a:p>
        </p:txBody>
      </p:sp>
      <p:sp>
        <p:nvSpPr>
          <p:cNvPr id="208966" name="AutoShape 69"/>
          <p:cNvSpPr>
            <a:spLocks noChangeArrowheads="1"/>
          </p:cNvSpPr>
          <p:nvPr/>
        </p:nvSpPr>
        <p:spPr bwMode="auto">
          <a:xfrm>
            <a:off x="7418388" y="3560763"/>
            <a:ext cx="719137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11</a:t>
            </a:r>
          </a:p>
        </p:txBody>
      </p:sp>
      <p:sp>
        <p:nvSpPr>
          <p:cNvPr id="208967" name="AutoShape 70"/>
          <p:cNvSpPr>
            <a:spLocks noChangeArrowheads="1"/>
          </p:cNvSpPr>
          <p:nvPr/>
        </p:nvSpPr>
        <p:spPr bwMode="auto">
          <a:xfrm>
            <a:off x="8331200" y="582136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36</a:t>
            </a:r>
          </a:p>
        </p:txBody>
      </p:sp>
      <p:sp>
        <p:nvSpPr>
          <p:cNvPr id="208968" name="AutoShape 71"/>
          <p:cNvSpPr>
            <a:spLocks noChangeArrowheads="1"/>
          </p:cNvSpPr>
          <p:nvPr/>
        </p:nvSpPr>
        <p:spPr bwMode="auto">
          <a:xfrm>
            <a:off x="8297863" y="5278438"/>
            <a:ext cx="719137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30</a:t>
            </a:r>
          </a:p>
        </p:txBody>
      </p:sp>
      <p:sp>
        <p:nvSpPr>
          <p:cNvPr id="208969" name="AutoShape 72"/>
          <p:cNvSpPr>
            <a:spLocks noChangeArrowheads="1"/>
          </p:cNvSpPr>
          <p:nvPr/>
        </p:nvSpPr>
        <p:spPr bwMode="auto">
          <a:xfrm>
            <a:off x="8343900" y="4749800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24</a:t>
            </a:r>
          </a:p>
        </p:txBody>
      </p:sp>
      <p:sp>
        <p:nvSpPr>
          <p:cNvPr id="208970" name="AutoShape 73"/>
          <p:cNvSpPr>
            <a:spLocks noChangeArrowheads="1"/>
          </p:cNvSpPr>
          <p:nvPr/>
        </p:nvSpPr>
        <p:spPr bwMode="auto">
          <a:xfrm>
            <a:off x="8312150" y="414496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18</a:t>
            </a:r>
          </a:p>
        </p:txBody>
      </p:sp>
      <p:sp>
        <p:nvSpPr>
          <p:cNvPr id="208971" name="AutoShape 74"/>
          <p:cNvSpPr>
            <a:spLocks noChangeArrowheads="1"/>
          </p:cNvSpPr>
          <p:nvPr/>
        </p:nvSpPr>
        <p:spPr bwMode="auto">
          <a:xfrm>
            <a:off x="8312150" y="3584575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12</a:t>
            </a:r>
          </a:p>
        </p:txBody>
      </p:sp>
      <p:sp>
        <p:nvSpPr>
          <p:cNvPr id="208972" name="AutoShape 75"/>
          <p:cNvSpPr>
            <a:spLocks noChangeArrowheads="1"/>
          </p:cNvSpPr>
          <p:nvPr/>
        </p:nvSpPr>
        <p:spPr bwMode="auto">
          <a:xfrm>
            <a:off x="4591050" y="4686300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20</a:t>
            </a:r>
          </a:p>
        </p:txBody>
      </p:sp>
      <p:sp>
        <p:nvSpPr>
          <p:cNvPr id="208973" name="AutoShape 76"/>
          <p:cNvSpPr>
            <a:spLocks noChangeArrowheads="1"/>
          </p:cNvSpPr>
          <p:nvPr/>
        </p:nvSpPr>
        <p:spPr bwMode="auto">
          <a:xfrm>
            <a:off x="5508625" y="357346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9</a:t>
            </a:r>
          </a:p>
        </p:txBody>
      </p:sp>
      <p:sp>
        <p:nvSpPr>
          <p:cNvPr id="208974" name="AutoShape 77"/>
          <p:cNvSpPr>
            <a:spLocks noChangeArrowheads="1"/>
          </p:cNvSpPr>
          <p:nvPr/>
        </p:nvSpPr>
        <p:spPr bwMode="auto">
          <a:xfrm>
            <a:off x="5503863" y="4110038"/>
            <a:ext cx="719137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15</a:t>
            </a:r>
          </a:p>
        </p:txBody>
      </p:sp>
      <p:sp>
        <p:nvSpPr>
          <p:cNvPr id="208975" name="AutoShape 78"/>
          <p:cNvSpPr>
            <a:spLocks noChangeArrowheads="1"/>
          </p:cNvSpPr>
          <p:nvPr/>
        </p:nvSpPr>
        <p:spPr bwMode="auto">
          <a:xfrm>
            <a:off x="5486400" y="469741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21</a:t>
            </a:r>
          </a:p>
        </p:txBody>
      </p:sp>
      <p:sp>
        <p:nvSpPr>
          <p:cNvPr id="208976" name="AutoShape 79"/>
          <p:cNvSpPr>
            <a:spLocks noChangeArrowheads="1"/>
          </p:cNvSpPr>
          <p:nvPr/>
        </p:nvSpPr>
        <p:spPr bwMode="auto">
          <a:xfrm>
            <a:off x="3717925" y="5238750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25</a:t>
            </a:r>
          </a:p>
        </p:txBody>
      </p:sp>
      <p:sp>
        <p:nvSpPr>
          <p:cNvPr id="208977" name="AutoShape 80"/>
          <p:cNvSpPr>
            <a:spLocks noChangeArrowheads="1"/>
          </p:cNvSpPr>
          <p:nvPr/>
        </p:nvSpPr>
        <p:spPr bwMode="auto">
          <a:xfrm>
            <a:off x="4600575" y="526891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26</a:t>
            </a:r>
          </a:p>
        </p:txBody>
      </p:sp>
      <p:sp>
        <p:nvSpPr>
          <p:cNvPr id="208978" name="AutoShape 81"/>
          <p:cNvSpPr>
            <a:spLocks noChangeArrowheads="1"/>
          </p:cNvSpPr>
          <p:nvPr/>
        </p:nvSpPr>
        <p:spPr bwMode="auto">
          <a:xfrm>
            <a:off x="5530850" y="5251450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27</a:t>
            </a:r>
          </a:p>
        </p:txBody>
      </p:sp>
      <p:sp>
        <p:nvSpPr>
          <p:cNvPr id="208979" name="AutoShape 82"/>
          <p:cNvSpPr>
            <a:spLocks noChangeArrowheads="1"/>
          </p:cNvSpPr>
          <p:nvPr/>
        </p:nvSpPr>
        <p:spPr bwMode="auto">
          <a:xfrm>
            <a:off x="3700463" y="5808663"/>
            <a:ext cx="719137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31</a:t>
            </a:r>
          </a:p>
        </p:txBody>
      </p:sp>
      <p:sp>
        <p:nvSpPr>
          <p:cNvPr id="208980" name="AutoShape 83"/>
          <p:cNvSpPr>
            <a:spLocks noChangeArrowheads="1"/>
          </p:cNvSpPr>
          <p:nvPr/>
        </p:nvSpPr>
        <p:spPr bwMode="auto">
          <a:xfrm>
            <a:off x="4645025" y="580866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32</a:t>
            </a:r>
          </a:p>
        </p:txBody>
      </p:sp>
      <p:sp>
        <p:nvSpPr>
          <p:cNvPr id="208981" name="AutoShape 84"/>
          <p:cNvSpPr>
            <a:spLocks noChangeArrowheads="1"/>
          </p:cNvSpPr>
          <p:nvPr/>
        </p:nvSpPr>
        <p:spPr bwMode="auto">
          <a:xfrm>
            <a:off x="5541963" y="5822950"/>
            <a:ext cx="719137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33</a:t>
            </a:r>
          </a:p>
        </p:txBody>
      </p:sp>
      <p:sp>
        <p:nvSpPr>
          <p:cNvPr id="208982" name="AutoShape 85"/>
          <p:cNvSpPr>
            <a:spLocks noChangeArrowheads="1"/>
          </p:cNvSpPr>
          <p:nvPr/>
        </p:nvSpPr>
        <p:spPr bwMode="auto">
          <a:xfrm>
            <a:off x="3708400" y="357346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7</a:t>
            </a:r>
          </a:p>
        </p:txBody>
      </p:sp>
      <p:sp>
        <p:nvSpPr>
          <p:cNvPr id="208983" name="AutoShape 86"/>
          <p:cNvSpPr>
            <a:spLocks noChangeArrowheads="1"/>
          </p:cNvSpPr>
          <p:nvPr/>
        </p:nvSpPr>
        <p:spPr bwMode="auto">
          <a:xfrm>
            <a:off x="4543425" y="352266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8</a:t>
            </a:r>
          </a:p>
        </p:txBody>
      </p:sp>
      <p:sp>
        <p:nvSpPr>
          <p:cNvPr id="208984" name="AutoShape 87"/>
          <p:cNvSpPr>
            <a:spLocks noChangeArrowheads="1"/>
          </p:cNvSpPr>
          <p:nvPr/>
        </p:nvSpPr>
        <p:spPr bwMode="auto">
          <a:xfrm>
            <a:off x="4603750" y="409416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14</a:t>
            </a:r>
          </a:p>
        </p:txBody>
      </p:sp>
      <p:sp>
        <p:nvSpPr>
          <p:cNvPr id="208985" name="AutoShape 88"/>
          <p:cNvSpPr>
            <a:spLocks noChangeArrowheads="1"/>
          </p:cNvSpPr>
          <p:nvPr/>
        </p:nvSpPr>
        <p:spPr bwMode="auto">
          <a:xfrm>
            <a:off x="3735388" y="4140200"/>
            <a:ext cx="719137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13</a:t>
            </a:r>
          </a:p>
        </p:txBody>
      </p:sp>
      <p:sp>
        <p:nvSpPr>
          <p:cNvPr id="208986" name="AutoShape 89"/>
          <p:cNvSpPr>
            <a:spLocks noChangeArrowheads="1"/>
          </p:cNvSpPr>
          <p:nvPr/>
        </p:nvSpPr>
        <p:spPr bwMode="auto">
          <a:xfrm>
            <a:off x="3702050" y="469741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19</a:t>
            </a:r>
          </a:p>
        </p:txBody>
      </p:sp>
      <p:sp>
        <p:nvSpPr>
          <p:cNvPr id="297050" name="Text Box 90"/>
          <p:cNvSpPr txBox="1">
            <a:spLocks noChangeArrowheads="1"/>
          </p:cNvSpPr>
          <p:nvPr/>
        </p:nvSpPr>
        <p:spPr bwMode="auto">
          <a:xfrm>
            <a:off x="395288" y="836613"/>
            <a:ext cx="7200900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000" b="1" dirty="0" smtClean="0"/>
              <a:t>Когда железнодорожники отмечают свой профессиональный праздник?</a:t>
            </a:r>
            <a:endParaRPr lang="ru-RU" sz="3200" b="1" dirty="0">
              <a:latin typeface="Georgia" pitchFamily="18" charset="0"/>
            </a:endParaRPr>
          </a:p>
        </p:txBody>
      </p:sp>
      <p:sp>
        <p:nvSpPr>
          <p:cNvPr id="297051" name="Oval 91"/>
          <p:cNvSpPr>
            <a:spLocks noChangeArrowheads="1"/>
          </p:cNvSpPr>
          <p:nvPr/>
        </p:nvSpPr>
        <p:spPr bwMode="auto">
          <a:xfrm>
            <a:off x="395288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97052" name="Oval 92"/>
          <p:cNvSpPr>
            <a:spLocks noChangeArrowheads="1"/>
          </p:cNvSpPr>
          <p:nvPr/>
        </p:nvSpPr>
        <p:spPr bwMode="auto">
          <a:xfrm>
            <a:off x="1042988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97053" name="Oval 93"/>
          <p:cNvSpPr>
            <a:spLocks noChangeArrowheads="1"/>
          </p:cNvSpPr>
          <p:nvPr/>
        </p:nvSpPr>
        <p:spPr bwMode="auto">
          <a:xfrm>
            <a:off x="1763713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97054" name="Oval 94"/>
          <p:cNvSpPr>
            <a:spLocks noChangeArrowheads="1"/>
          </p:cNvSpPr>
          <p:nvPr/>
        </p:nvSpPr>
        <p:spPr bwMode="auto">
          <a:xfrm>
            <a:off x="2411413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97055" name="Oval 95"/>
          <p:cNvSpPr>
            <a:spLocks noChangeArrowheads="1"/>
          </p:cNvSpPr>
          <p:nvPr/>
        </p:nvSpPr>
        <p:spPr bwMode="auto">
          <a:xfrm>
            <a:off x="3132138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97056" name="Oval 96"/>
          <p:cNvSpPr>
            <a:spLocks noChangeArrowheads="1"/>
          </p:cNvSpPr>
          <p:nvPr/>
        </p:nvSpPr>
        <p:spPr bwMode="auto">
          <a:xfrm>
            <a:off x="3851275" y="260350"/>
            <a:ext cx="287338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97057" name="Oval 97"/>
          <p:cNvSpPr>
            <a:spLocks noChangeArrowheads="1"/>
          </p:cNvSpPr>
          <p:nvPr/>
        </p:nvSpPr>
        <p:spPr bwMode="auto">
          <a:xfrm>
            <a:off x="4572000" y="260350"/>
            <a:ext cx="287338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97058" name="Oval 98"/>
          <p:cNvSpPr>
            <a:spLocks noChangeArrowheads="1"/>
          </p:cNvSpPr>
          <p:nvPr/>
        </p:nvSpPr>
        <p:spPr bwMode="auto">
          <a:xfrm>
            <a:off x="5292725" y="260350"/>
            <a:ext cx="287338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97059" name="Oval 99"/>
          <p:cNvSpPr>
            <a:spLocks noChangeArrowheads="1"/>
          </p:cNvSpPr>
          <p:nvPr/>
        </p:nvSpPr>
        <p:spPr bwMode="auto">
          <a:xfrm>
            <a:off x="6011863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97060" name="Oval 100"/>
          <p:cNvSpPr>
            <a:spLocks noChangeArrowheads="1"/>
          </p:cNvSpPr>
          <p:nvPr/>
        </p:nvSpPr>
        <p:spPr bwMode="auto">
          <a:xfrm>
            <a:off x="6659563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08998" name="AutoShape 101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468313" y="5734050"/>
            <a:ext cx="790575" cy="719138"/>
          </a:xfrm>
          <a:prstGeom prst="actionButtonHome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53" name="44  R3 10 Second Countdown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1000" fill="hold"/>
                                        <p:tgtEl>
                                          <p:spTgt spid="20896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  <p:set>
                                      <p:cBhvr>
                                        <p:cTn id="7" dur="1000" fill="hold"/>
                                        <p:tgtEl>
                                          <p:spTgt spid="20896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1000" fill="hold"/>
                                        <p:tgtEl>
                                          <p:spTgt spid="20896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385" decel="100000"/>
                                        <p:tgtEl>
                                          <p:spTgt spid="2970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385" decel="100000"/>
                                        <p:tgtEl>
                                          <p:spTgt spid="2970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4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2970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5" dur="385" fill="hold"/>
                                        <p:tgtEl>
                                          <p:spTgt spid="2970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6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2970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385" fill="hold"/>
                                        <p:tgtEl>
                                          <p:spTgt spid="2970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8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2970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1" fill="hold"/>
                                        <p:tgtEl>
                                          <p:spTgt spid="5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97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97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97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97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97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7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97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8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97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9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97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0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97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10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97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60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3"/>
                </p:tgtEl>
              </p:cMediaNode>
            </p:audio>
          </p:childTnLst>
        </p:cTn>
      </p:par>
    </p:tnLst>
    <p:bldLst>
      <p:bldP spid="297051" grpId="0" animBg="1"/>
      <p:bldP spid="297052" grpId="0" animBg="1"/>
      <p:bldP spid="297053" grpId="0" animBg="1"/>
      <p:bldP spid="297054" grpId="0" animBg="1"/>
      <p:bldP spid="297055" grpId="0" animBg="1"/>
      <p:bldP spid="297056" grpId="0" animBg="1"/>
      <p:bldP spid="297057" grpId="0" animBg="1"/>
      <p:bldP spid="297058" grpId="0" animBg="1"/>
      <p:bldP spid="297059" grpId="0" animBg="1"/>
      <p:bldP spid="297060" grpId="0" animBg="1"/>
    </p:bldLst>
  </p:timing>
</p:sld>
</file>

<file path=ppt/slides/slide2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922" name="Нижний колонтитул 3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www.themegallery.com</a:t>
            </a:r>
          </a:p>
        </p:txBody>
      </p:sp>
      <p:sp>
        <p:nvSpPr>
          <p:cNvPr id="209923" name="Rectangle 2"/>
          <p:cNvSpPr>
            <a:spLocks noChangeArrowheads="1"/>
          </p:cNvSpPr>
          <p:nvPr/>
        </p:nvSpPr>
        <p:spPr bwMode="auto">
          <a:xfrm>
            <a:off x="5795963" y="6165850"/>
            <a:ext cx="3348037" cy="692150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aphicFrame>
        <p:nvGraphicFramePr>
          <p:cNvPr id="295939" name="Group 3"/>
          <p:cNvGraphicFramePr>
            <a:graphicFrameLocks noGrp="1"/>
          </p:cNvGraphicFramePr>
          <p:nvPr>
            <p:ph/>
          </p:nvPr>
        </p:nvGraphicFramePr>
        <p:xfrm>
          <a:off x="3589338" y="2924175"/>
          <a:ext cx="5554662" cy="3403600"/>
        </p:xfrm>
        <a:graphic>
          <a:graphicData uri="http://schemas.openxmlformats.org/drawingml/2006/table">
            <a:tbl>
              <a:tblPr/>
              <a:tblGrid>
                <a:gridCol w="925512"/>
                <a:gridCol w="925513"/>
                <a:gridCol w="927100"/>
                <a:gridCol w="925512"/>
                <a:gridCol w="925513"/>
                <a:gridCol w="925512"/>
              </a:tblGrid>
              <a:tr h="5683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51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83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83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51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83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95990" name="AutoShape 54"/>
          <p:cNvSpPr>
            <a:spLocks noChangeArrowheads="1"/>
          </p:cNvSpPr>
          <p:nvPr/>
        </p:nvSpPr>
        <p:spPr bwMode="auto">
          <a:xfrm>
            <a:off x="3708400" y="2997200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</a:t>
            </a:r>
          </a:p>
        </p:txBody>
      </p:sp>
      <p:sp>
        <p:nvSpPr>
          <p:cNvPr id="209976" name="AutoShape 55"/>
          <p:cNvSpPr>
            <a:spLocks noChangeArrowheads="1"/>
          </p:cNvSpPr>
          <p:nvPr/>
        </p:nvSpPr>
        <p:spPr bwMode="auto">
          <a:xfrm>
            <a:off x="4591050" y="299561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</a:t>
            </a:r>
          </a:p>
        </p:txBody>
      </p:sp>
      <p:sp>
        <p:nvSpPr>
          <p:cNvPr id="209977" name="AutoShape 56"/>
          <p:cNvSpPr>
            <a:spLocks noChangeArrowheads="1"/>
          </p:cNvSpPr>
          <p:nvPr/>
        </p:nvSpPr>
        <p:spPr bwMode="auto">
          <a:xfrm>
            <a:off x="5505450" y="2979738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</a:t>
            </a:r>
          </a:p>
        </p:txBody>
      </p:sp>
      <p:sp>
        <p:nvSpPr>
          <p:cNvPr id="209978" name="AutoShape 57"/>
          <p:cNvSpPr>
            <a:spLocks noChangeArrowheads="1"/>
          </p:cNvSpPr>
          <p:nvPr/>
        </p:nvSpPr>
        <p:spPr bwMode="auto">
          <a:xfrm>
            <a:off x="6432550" y="3025775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4</a:t>
            </a:r>
          </a:p>
        </p:txBody>
      </p:sp>
      <p:sp>
        <p:nvSpPr>
          <p:cNvPr id="209979" name="AutoShape 58"/>
          <p:cNvSpPr>
            <a:spLocks noChangeArrowheads="1"/>
          </p:cNvSpPr>
          <p:nvPr/>
        </p:nvSpPr>
        <p:spPr bwMode="auto">
          <a:xfrm>
            <a:off x="7392988" y="3008313"/>
            <a:ext cx="719137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5</a:t>
            </a:r>
          </a:p>
        </p:txBody>
      </p:sp>
      <p:sp>
        <p:nvSpPr>
          <p:cNvPr id="209980" name="AutoShape 59"/>
          <p:cNvSpPr>
            <a:spLocks noChangeArrowheads="1"/>
          </p:cNvSpPr>
          <p:nvPr/>
        </p:nvSpPr>
        <p:spPr bwMode="auto">
          <a:xfrm>
            <a:off x="8321675" y="2992438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6</a:t>
            </a:r>
          </a:p>
        </p:txBody>
      </p:sp>
      <p:sp>
        <p:nvSpPr>
          <p:cNvPr id="209981" name="AutoShape 60"/>
          <p:cNvSpPr>
            <a:spLocks noChangeArrowheads="1"/>
          </p:cNvSpPr>
          <p:nvPr/>
        </p:nvSpPr>
        <p:spPr bwMode="auto">
          <a:xfrm>
            <a:off x="6450013" y="5786438"/>
            <a:ext cx="719137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34</a:t>
            </a:r>
          </a:p>
        </p:txBody>
      </p:sp>
      <p:sp>
        <p:nvSpPr>
          <p:cNvPr id="209982" name="AutoShape 61"/>
          <p:cNvSpPr>
            <a:spLocks noChangeArrowheads="1"/>
          </p:cNvSpPr>
          <p:nvPr/>
        </p:nvSpPr>
        <p:spPr bwMode="auto">
          <a:xfrm>
            <a:off x="6465888" y="5226050"/>
            <a:ext cx="719137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28</a:t>
            </a:r>
          </a:p>
        </p:txBody>
      </p:sp>
      <p:sp>
        <p:nvSpPr>
          <p:cNvPr id="209983" name="AutoShape 62"/>
          <p:cNvSpPr>
            <a:spLocks noChangeArrowheads="1"/>
          </p:cNvSpPr>
          <p:nvPr/>
        </p:nvSpPr>
        <p:spPr bwMode="auto">
          <a:xfrm>
            <a:off x="6432550" y="4683125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22</a:t>
            </a:r>
          </a:p>
        </p:txBody>
      </p:sp>
      <p:sp>
        <p:nvSpPr>
          <p:cNvPr id="209984" name="AutoShape 63"/>
          <p:cNvSpPr>
            <a:spLocks noChangeArrowheads="1"/>
          </p:cNvSpPr>
          <p:nvPr/>
        </p:nvSpPr>
        <p:spPr bwMode="auto">
          <a:xfrm>
            <a:off x="7378700" y="5813425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35</a:t>
            </a:r>
          </a:p>
        </p:txBody>
      </p:sp>
      <p:sp>
        <p:nvSpPr>
          <p:cNvPr id="209985" name="AutoShape 64"/>
          <p:cNvSpPr>
            <a:spLocks noChangeArrowheads="1"/>
          </p:cNvSpPr>
          <p:nvPr/>
        </p:nvSpPr>
        <p:spPr bwMode="auto">
          <a:xfrm>
            <a:off x="7345363" y="5238750"/>
            <a:ext cx="719137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29</a:t>
            </a:r>
          </a:p>
        </p:txBody>
      </p:sp>
      <p:sp>
        <p:nvSpPr>
          <p:cNvPr id="209986" name="AutoShape 65"/>
          <p:cNvSpPr>
            <a:spLocks noChangeArrowheads="1"/>
          </p:cNvSpPr>
          <p:nvPr/>
        </p:nvSpPr>
        <p:spPr bwMode="auto">
          <a:xfrm>
            <a:off x="7359650" y="4727575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23</a:t>
            </a:r>
          </a:p>
        </p:txBody>
      </p:sp>
      <p:sp>
        <p:nvSpPr>
          <p:cNvPr id="209987" name="AutoShape 66"/>
          <p:cNvSpPr>
            <a:spLocks noChangeArrowheads="1"/>
          </p:cNvSpPr>
          <p:nvPr/>
        </p:nvSpPr>
        <p:spPr bwMode="auto">
          <a:xfrm>
            <a:off x="6459538" y="4105275"/>
            <a:ext cx="719137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16</a:t>
            </a:r>
          </a:p>
        </p:txBody>
      </p:sp>
      <p:sp>
        <p:nvSpPr>
          <p:cNvPr id="209988" name="AutoShape 67"/>
          <p:cNvSpPr>
            <a:spLocks noChangeArrowheads="1"/>
          </p:cNvSpPr>
          <p:nvPr/>
        </p:nvSpPr>
        <p:spPr bwMode="auto">
          <a:xfrm>
            <a:off x="6459538" y="3608388"/>
            <a:ext cx="719137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10</a:t>
            </a:r>
          </a:p>
        </p:txBody>
      </p:sp>
      <p:sp>
        <p:nvSpPr>
          <p:cNvPr id="209989" name="AutoShape 68"/>
          <p:cNvSpPr>
            <a:spLocks noChangeArrowheads="1"/>
          </p:cNvSpPr>
          <p:nvPr/>
        </p:nvSpPr>
        <p:spPr bwMode="auto">
          <a:xfrm>
            <a:off x="7402513" y="4149725"/>
            <a:ext cx="719137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17</a:t>
            </a:r>
          </a:p>
        </p:txBody>
      </p:sp>
      <p:sp>
        <p:nvSpPr>
          <p:cNvPr id="209990" name="AutoShape 69"/>
          <p:cNvSpPr>
            <a:spLocks noChangeArrowheads="1"/>
          </p:cNvSpPr>
          <p:nvPr/>
        </p:nvSpPr>
        <p:spPr bwMode="auto">
          <a:xfrm>
            <a:off x="7418388" y="3560763"/>
            <a:ext cx="719137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11</a:t>
            </a:r>
          </a:p>
        </p:txBody>
      </p:sp>
      <p:sp>
        <p:nvSpPr>
          <p:cNvPr id="209991" name="AutoShape 70"/>
          <p:cNvSpPr>
            <a:spLocks noChangeArrowheads="1"/>
          </p:cNvSpPr>
          <p:nvPr/>
        </p:nvSpPr>
        <p:spPr bwMode="auto">
          <a:xfrm>
            <a:off x="8331200" y="582136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36</a:t>
            </a:r>
          </a:p>
        </p:txBody>
      </p:sp>
      <p:sp>
        <p:nvSpPr>
          <p:cNvPr id="209992" name="AutoShape 71"/>
          <p:cNvSpPr>
            <a:spLocks noChangeArrowheads="1"/>
          </p:cNvSpPr>
          <p:nvPr/>
        </p:nvSpPr>
        <p:spPr bwMode="auto">
          <a:xfrm>
            <a:off x="8297863" y="5278438"/>
            <a:ext cx="719137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30</a:t>
            </a:r>
          </a:p>
        </p:txBody>
      </p:sp>
      <p:sp>
        <p:nvSpPr>
          <p:cNvPr id="209993" name="AutoShape 72"/>
          <p:cNvSpPr>
            <a:spLocks noChangeArrowheads="1"/>
          </p:cNvSpPr>
          <p:nvPr/>
        </p:nvSpPr>
        <p:spPr bwMode="auto">
          <a:xfrm>
            <a:off x="8343900" y="4749800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24</a:t>
            </a:r>
          </a:p>
        </p:txBody>
      </p:sp>
      <p:sp>
        <p:nvSpPr>
          <p:cNvPr id="209994" name="AutoShape 73"/>
          <p:cNvSpPr>
            <a:spLocks noChangeArrowheads="1"/>
          </p:cNvSpPr>
          <p:nvPr/>
        </p:nvSpPr>
        <p:spPr bwMode="auto">
          <a:xfrm>
            <a:off x="8312150" y="414496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18</a:t>
            </a:r>
          </a:p>
        </p:txBody>
      </p:sp>
      <p:sp>
        <p:nvSpPr>
          <p:cNvPr id="209995" name="AutoShape 74"/>
          <p:cNvSpPr>
            <a:spLocks noChangeArrowheads="1"/>
          </p:cNvSpPr>
          <p:nvPr/>
        </p:nvSpPr>
        <p:spPr bwMode="auto">
          <a:xfrm>
            <a:off x="8312150" y="3584575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12</a:t>
            </a:r>
          </a:p>
        </p:txBody>
      </p:sp>
      <p:sp>
        <p:nvSpPr>
          <p:cNvPr id="209996" name="AutoShape 75"/>
          <p:cNvSpPr>
            <a:spLocks noChangeArrowheads="1"/>
          </p:cNvSpPr>
          <p:nvPr/>
        </p:nvSpPr>
        <p:spPr bwMode="auto">
          <a:xfrm>
            <a:off x="4591050" y="4686300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20</a:t>
            </a:r>
          </a:p>
        </p:txBody>
      </p:sp>
      <p:sp>
        <p:nvSpPr>
          <p:cNvPr id="209997" name="AutoShape 76"/>
          <p:cNvSpPr>
            <a:spLocks noChangeArrowheads="1"/>
          </p:cNvSpPr>
          <p:nvPr/>
        </p:nvSpPr>
        <p:spPr bwMode="auto">
          <a:xfrm>
            <a:off x="5508625" y="357346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9</a:t>
            </a:r>
          </a:p>
        </p:txBody>
      </p:sp>
      <p:sp>
        <p:nvSpPr>
          <p:cNvPr id="209998" name="AutoShape 77"/>
          <p:cNvSpPr>
            <a:spLocks noChangeArrowheads="1"/>
          </p:cNvSpPr>
          <p:nvPr/>
        </p:nvSpPr>
        <p:spPr bwMode="auto">
          <a:xfrm>
            <a:off x="5503863" y="4110038"/>
            <a:ext cx="719137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15</a:t>
            </a:r>
          </a:p>
        </p:txBody>
      </p:sp>
      <p:sp>
        <p:nvSpPr>
          <p:cNvPr id="209999" name="AutoShape 78"/>
          <p:cNvSpPr>
            <a:spLocks noChangeArrowheads="1"/>
          </p:cNvSpPr>
          <p:nvPr/>
        </p:nvSpPr>
        <p:spPr bwMode="auto">
          <a:xfrm>
            <a:off x="5486400" y="469741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21</a:t>
            </a:r>
          </a:p>
        </p:txBody>
      </p:sp>
      <p:sp>
        <p:nvSpPr>
          <p:cNvPr id="210000" name="AutoShape 79"/>
          <p:cNvSpPr>
            <a:spLocks noChangeArrowheads="1"/>
          </p:cNvSpPr>
          <p:nvPr/>
        </p:nvSpPr>
        <p:spPr bwMode="auto">
          <a:xfrm>
            <a:off x="3717925" y="5238750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25</a:t>
            </a:r>
          </a:p>
        </p:txBody>
      </p:sp>
      <p:sp>
        <p:nvSpPr>
          <p:cNvPr id="210001" name="AutoShape 80"/>
          <p:cNvSpPr>
            <a:spLocks noChangeArrowheads="1"/>
          </p:cNvSpPr>
          <p:nvPr/>
        </p:nvSpPr>
        <p:spPr bwMode="auto">
          <a:xfrm>
            <a:off x="4600575" y="526891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26</a:t>
            </a:r>
          </a:p>
        </p:txBody>
      </p:sp>
      <p:sp>
        <p:nvSpPr>
          <p:cNvPr id="210002" name="AutoShape 81"/>
          <p:cNvSpPr>
            <a:spLocks noChangeArrowheads="1"/>
          </p:cNvSpPr>
          <p:nvPr/>
        </p:nvSpPr>
        <p:spPr bwMode="auto">
          <a:xfrm>
            <a:off x="5530850" y="5251450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27</a:t>
            </a:r>
          </a:p>
        </p:txBody>
      </p:sp>
      <p:sp>
        <p:nvSpPr>
          <p:cNvPr id="210003" name="AutoShape 82"/>
          <p:cNvSpPr>
            <a:spLocks noChangeArrowheads="1"/>
          </p:cNvSpPr>
          <p:nvPr/>
        </p:nvSpPr>
        <p:spPr bwMode="auto">
          <a:xfrm>
            <a:off x="3700463" y="5808663"/>
            <a:ext cx="719137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31</a:t>
            </a:r>
          </a:p>
        </p:txBody>
      </p:sp>
      <p:sp>
        <p:nvSpPr>
          <p:cNvPr id="210004" name="AutoShape 83"/>
          <p:cNvSpPr>
            <a:spLocks noChangeArrowheads="1"/>
          </p:cNvSpPr>
          <p:nvPr/>
        </p:nvSpPr>
        <p:spPr bwMode="auto">
          <a:xfrm>
            <a:off x="4645025" y="580866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32</a:t>
            </a:r>
          </a:p>
        </p:txBody>
      </p:sp>
      <p:sp>
        <p:nvSpPr>
          <p:cNvPr id="210005" name="AutoShape 84"/>
          <p:cNvSpPr>
            <a:spLocks noChangeArrowheads="1"/>
          </p:cNvSpPr>
          <p:nvPr/>
        </p:nvSpPr>
        <p:spPr bwMode="auto">
          <a:xfrm>
            <a:off x="5541963" y="5822950"/>
            <a:ext cx="719137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33</a:t>
            </a:r>
          </a:p>
        </p:txBody>
      </p:sp>
      <p:sp>
        <p:nvSpPr>
          <p:cNvPr id="210006" name="AutoShape 85"/>
          <p:cNvSpPr>
            <a:spLocks noChangeArrowheads="1"/>
          </p:cNvSpPr>
          <p:nvPr/>
        </p:nvSpPr>
        <p:spPr bwMode="auto">
          <a:xfrm>
            <a:off x="3708400" y="357346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7</a:t>
            </a:r>
          </a:p>
        </p:txBody>
      </p:sp>
      <p:sp>
        <p:nvSpPr>
          <p:cNvPr id="210007" name="AutoShape 86"/>
          <p:cNvSpPr>
            <a:spLocks noChangeArrowheads="1"/>
          </p:cNvSpPr>
          <p:nvPr/>
        </p:nvSpPr>
        <p:spPr bwMode="auto">
          <a:xfrm>
            <a:off x="4543425" y="352266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8</a:t>
            </a:r>
          </a:p>
        </p:txBody>
      </p:sp>
      <p:sp>
        <p:nvSpPr>
          <p:cNvPr id="210008" name="AutoShape 87"/>
          <p:cNvSpPr>
            <a:spLocks noChangeArrowheads="1"/>
          </p:cNvSpPr>
          <p:nvPr/>
        </p:nvSpPr>
        <p:spPr bwMode="auto">
          <a:xfrm>
            <a:off x="4603750" y="409416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14</a:t>
            </a:r>
          </a:p>
        </p:txBody>
      </p:sp>
      <p:sp>
        <p:nvSpPr>
          <p:cNvPr id="210009" name="AutoShape 88"/>
          <p:cNvSpPr>
            <a:spLocks noChangeArrowheads="1"/>
          </p:cNvSpPr>
          <p:nvPr/>
        </p:nvSpPr>
        <p:spPr bwMode="auto">
          <a:xfrm>
            <a:off x="3735388" y="4140200"/>
            <a:ext cx="719137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13</a:t>
            </a:r>
          </a:p>
        </p:txBody>
      </p:sp>
      <p:sp>
        <p:nvSpPr>
          <p:cNvPr id="210010" name="AutoShape 89"/>
          <p:cNvSpPr>
            <a:spLocks noChangeArrowheads="1"/>
          </p:cNvSpPr>
          <p:nvPr/>
        </p:nvSpPr>
        <p:spPr bwMode="auto">
          <a:xfrm>
            <a:off x="3702050" y="469741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19</a:t>
            </a:r>
          </a:p>
        </p:txBody>
      </p:sp>
      <p:sp>
        <p:nvSpPr>
          <p:cNvPr id="296026" name="Text Box 90"/>
          <p:cNvSpPr txBox="1">
            <a:spLocks noChangeArrowheads="1"/>
          </p:cNvSpPr>
          <p:nvPr/>
        </p:nvSpPr>
        <p:spPr bwMode="auto">
          <a:xfrm>
            <a:off x="395288" y="836613"/>
            <a:ext cx="7200900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400" b="1" dirty="0" smtClean="0"/>
              <a:t>Что не входит в основу слова?</a:t>
            </a:r>
            <a:endParaRPr lang="ru-RU" sz="4400" b="1" dirty="0">
              <a:latin typeface="Georgia" pitchFamily="18" charset="0"/>
            </a:endParaRPr>
          </a:p>
        </p:txBody>
      </p:sp>
      <p:sp>
        <p:nvSpPr>
          <p:cNvPr id="296027" name="Oval 91"/>
          <p:cNvSpPr>
            <a:spLocks noChangeArrowheads="1"/>
          </p:cNvSpPr>
          <p:nvPr/>
        </p:nvSpPr>
        <p:spPr bwMode="auto">
          <a:xfrm>
            <a:off x="395288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96028" name="Oval 92"/>
          <p:cNvSpPr>
            <a:spLocks noChangeArrowheads="1"/>
          </p:cNvSpPr>
          <p:nvPr/>
        </p:nvSpPr>
        <p:spPr bwMode="auto">
          <a:xfrm>
            <a:off x="1042988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96029" name="Oval 93"/>
          <p:cNvSpPr>
            <a:spLocks noChangeArrowheads="1"/>
          </p:cNvSpPr>
          <p:nvPr/>
        </p:nvSpPr>
        <p:spPr bwMode="auto">
          <a:xfrm>
            <a:off x="1763713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96030" name="Oval 94"/>
          <p:cNvSpPr>
            <a:spLocks noChangeArrowheads="1"/>
          </p:cNvSpPr>
          <p:nvPr/>
        </p:nvSpPr>
        <p:spPr bwMode="auto">
          <a:xfrm>
            <a:off x="2411413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96031" name="Oval 95"/>
          <p:cNvSpPr>
            <a:spLocks noChangeArrowheads="1"/>
          </p:cNvSpPr>
          <p:nvPr/>
        </p:nvSpPr>
        <p:spPr bwMode="auto">
          <a:xfrm>
            <a:off x="3132138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96032" name="Oval 96"/>
          <p:cNvSpPr>
            <a:spLocks noChangeArrowheads="1"/>
          </p:cNvSpPr>
          <p:nvPr/>
        </p:nvSpPr>
        <p:spPr bwMode="auto">
          <a:xfrm>
            <a:off x="3851275" y="260350"/>
            <a:ext cx="287338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96033" name="Oval 97"/>
          <p:cNvSpPr>
            <a:spLocks noChangeArrowheads="1"/>
          </p:cNvSpPr>
          <p:nvPr/>
        </p:nvSpPr>
        <p:spPr bwMode="auto">
          <a:xfrm>
            <a:off x="4572000" y="260350"/>
            <a:ext cx="287338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96034" name="Oval 98"/>
          <p:cNvSpPr>
            <a:spLocks noChangeArrowheads="1"/>
          </p:cNvSpPr>
          <p:nvPr/>
        </p:nvSpPr>
        <p:spPr bwMode="auto">
          <a:xfrm>
            <a:off x="5292725" y="260350"/>
            <a:ext cx="287338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96035" name="Oval 99"/>
          <p:cNvSpPr>
            <a:spLocks noChangeArrowheads="1"/>
          </p:cNvSpPr>
          <p:nvPr/>
        </p:nvSpPr>
        <p:spPr bwMode="auto">
          <a:xfrm>
            <a:off x="6011863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96036" name="Oval 100"/>
          <p:cNvSpPr>
            <a:spLocks noChangeArrowheads="1"/>
          </p:cNvSpPr>
          <p:nvPr/>
        </p:nvSpPr>
        <p:spPr bwMode="auto">
          <a:xfrm>
            <a:off x="6659563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10022" name="AutoShape 101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468313" y="5734050"/>
            <a:ext cx="790575" cy="719138"/>
          </a:xfrm>
          <a:prstGeom prst="actionButtonHome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53" name="44  R3 10 Second Countdown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20999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0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385" decel="100000"/>
                                        <p:tgtEl>
                                          <p:spTgt spid="2960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385" decel="100000"/>
                                        <p:tgtEl>
                                          <p:spTgt spid="2960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2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2960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3" dur="385" fill="hold"/>
                                        <p:tgtEl>
                                          <p:spTgt spid="2960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4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2960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5" dur="385" fill="hold"/>
                                        <p:tgtEl>
                                          <p:spTgt spid="2960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6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2960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" fill="hold"/>
                                        <p:tgtEl>
                                          <p:spTgt spid="5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96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96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96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96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96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7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96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8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96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9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96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96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10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96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58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3"/>
                </p:tgtEl>
              </p:cMediaNode>
            </p:audio>
          </p:childTnLst>
        </p:cTn>
      </p:par>
    </p:tnLst>
    <p:bldLst>
      <p:bldP spid="209990" grpId="0" animBg="1"/>
      <p:bldP spid="296027" grpId="0" animBg="1"/>
      <p:bldP spid="296028" grpId="0" animBg="1"/>
      <p:bldP spid="296029" grpId="0" animBg="1"/>
      <p:bldP spid="296030" grpId="0" animBg="1"/>
      <p:bldP spid="296031" grpId="0" animBg="1"/>
      <p:bldP spid="296032" grpId="0" animBg="1"/>
      <p:bldP spid="296033" grpId="0" animBg="1"/>
      <p:bldP spid="296034" grpId="0" animBg="1"/>
      <p:bldP spid="296035" grpId="0" animBg="1"/>
      <p:bldP spid="296036" grpId="0" animBg="1"/>
    </p:bldLst>
  </p:timing>
</p:sld>
</file>

<file path=ppt/slides/slide2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946" name="Нижний колонтитул 3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www.themegallery.com</a:t>
            </a:r>
          </a:p>
        </p:txBody>
      </p:sp>
      <p:sp>
        <p:nvSpPr>
          <p:cNvPr id="210947" name="Rectangle 2"/>
          <p:cNvSpPr>
            <a:spLocks noChangeArrowheads="1"/>
          </p:cNvSpPr>
          <p:nvPr/>
        </p:nvSpPr>
        <p:spPr bwMode="auto">
          <a:xfrm>
            <a:off x="5795963" y="6165850"/>
            <a:ext cx="3348037" cy="692150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aphicFrame>
        <p:nvGraphicFramePr>
          <p:cNvPr id="294915" name="Group 3"/>
          <p:cNvGraphicFramePr>
            <a:graphicFrameLocks noGrp="1"/>
          </p:cNvGraphicFramePr>
          <p:nvPr>
            <p:ph/>
          </p:nvPr>
        </p:nvGraphicFramePr>
        <p:xfrm>
          <a:off x="3589338" y="2924175"/>
          <a:ext cx="5554662" cy="3403600"/>
        </p:xfrm>
        <a:graphic>
          <a:graphicData uri="http://schemas.openxmlformats.org/drawingml/2006/table">
            <a:tbl>
              <a:tblPr/>
              <a:tblGrid>
                <a:gridCol w="925512"/>
                <a:gridCol w="925513"/>
                <a:gridCol w="927100"/>
                <a:gridCol w="925512"/>
                <a:gridCol w="925513"/>
                <a:gridCol w="925512"/>
              </a:tblGrid>
              <a:tr h="5683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51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83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83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51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83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94966" name="AutoShape 54"/>
          <p:cNvSpPr>
            <a:spLocks noChangeArrowheads="1"/>
          </p:cNvSpPr>
          <p:nvPr/>
        </p:nvSpPr>
        <p:spPr bwMode="auto">
          <a:xfrm>
            <a:off x="3708400" y="2997200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</a:t>
            </a:r>
          </a:p>
        </p:txBody>
      </p:sp>
      <p:sp>
        <p:nvSpPr>
          <p:cNvPr id="211000" name="AutoShape 55"/>
          <p:cNvSpPr>
            <a:spLocks noChangeArrowheads="1"/>
          </p:cNvSpPr>
          <p:nvPr/>
        </p:nvSpPr>
        <p:spPr bwMode="auto">
          <a:xfrm>
            <a:off x="4591050" y="299561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</a:t>
            </a:r>
          </a:p>
        </p:txBody>
      </p:sp>
      <p:sp>
        <p:nvSpPr>
          <p:cNvPr id="211001" name="AutoShape 56"/>
          <p:cNvSpPr>
            <a:spLocks noChangeArrowheads="1"/>
          </p:cNvSpPr>
          <p:nvPr/>
        </p:nvSpPr>
        <p:spPr bwMode="auto">
          <a:xfrm>
            <a:off x="5505450" y="2979738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</a:t>
            </a:r>
          </a:p>
        </p:txBody>
      </p:sp>
      <p:sp>
        <p:nvSpPr>
          <p:cNvPr id="211002" name="AutoShape 57"/>
          <p:cNvSpPr>
            <a:spLocks noChangeArrowheads="1"/>
          </p:cNvSpPr>
          <p:nvPr/>
        </p:nvSpPr>
        <p:spPr bwMode="auto">
          <a:xfrm>
            <a:off x="6432550" y="3025775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4</a:t>
            </a:r>
          </a:p>
        </p:txBody>
      </p:sp>
      <p:sp>
        <p:nvSpPr>
          <p:cNvPr id="211003" name="AutoShape 58"/>
          <p:cNvSpPr>
            <a:spLocks noChangeArrowheads="1"/>
          </p:cNvSpPr>
          <p:nvPr/>
        </p:nvSpPr>
        <p:spPr bwMode="auto">
          <a:xfrm>
            <a:off x="7392988" y="3008313"/>
            <a:ext cx="719137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5</a:t>
            </a:r>
          </a:p>
        </p:txBody>
      </p:sp>
      <p:sp>
        <p:nvSpPr>
          <p:cNvPr id="211004" name="AutoShape 59"/>
          <p:cNvSpPr>
            <a:spLocks noChangeArrowheads="1"/>
          </p:cNvSpPr>
          <p:nvPr/>
        </p:nvSpPr>
        <p:spPr bwMode="auto">
          <a:xfrm>
            <a:off x="8321675" y="2992438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6</a:t>
            </a:r>
          </a:p>
        </p:txBody>
      </p:sp>
      <p:sp>
        <p:nvSpPr>
          <p:cNvPr id="211005" name="AutoShape 60"/>
          <p:cNvSpPr>
            <a:spLocks noChangeArrowheads="1"/>
          </p:cNvSpPr>
          <p:nvPr/>
        </p:nvSpPr>
        <p:spPr bwMode="auto">
          <a:xfrm>
            <a:off x="6450013" y="5786438"/>
            <a:ext cx="719137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34</a:t>
            </a:r>
          </a:p>
        </p:txBody>
      </p:sp>
      <p:sp>
        <p:nvSpPr>
          <p:cNvPr id="211006" name="AutoShape 61"/>
          <p:cNvSpPr>
            <a:spLocks noChangeArrowheads="1"/>
          </p:cNvSpPr>
          <p:nvPr/>
        </p:nvSpPr>
        <p:spPr bwMode="auto">
          <a:xfrm>
            <a:off x="6465888" y="5226050"/>
            <a:ext cx="719137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28</a:t>
            </a:r>
          </a:p>
        </p:txBody>
      </p:sp>
      <p:sp>
        <p:nvSpPr>
          <p:cNvPr id="211007" name="AutoShape 62"/>
          <p:cNvSpPr>
            <a:spLocks noChangeArrowheads="1"/>
          </p:cNvSpPr>
          <p:nvPr/>
        </p:nvSpPr>
        <p:spPr bwMode="auto">
          <a:xfrm>
            <a:off x="6432550" y="4683125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22</a:t>
            </a:r>
          </a:p>
        </p:txBody>
      </p:sp>
      <p:sp>
        <p:nvSpPr>
          <p:cNvPr id="211008" name="AutoShape 63"/>
          <p:cNvSpPr>
            <a:spLocks noChangeArrowheads="1"/>
          </p:cNvSpPr>
          <p:nvPr/>
        </p:nvSpPr>
        <p:spPr bwMode="auto">
          <a:xfrm>
            <a:off x="7378700" y="5813425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35</a:t>
            </a:r>
          </a:p>
        </p:txBody>
      </p:sp>
      <p:sp>
        <p:nvSpPr>
          <p:cNvPr id="211009" name="AutoShape 64"/>
          <p:cNvSpPr>
            <a:spLocks noChangeArrowheads="1"/>
          </p:cNvSpPr>
          <p:nvPr/>
        </p:nvSpPr>
        <p:spPr bwMode="auto">
          <a:xfrm>
            <a:off x="7345363" y="5238750"/>
            <a:ext cx="719137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29</a:t>
            </a:r>
          </a:p>
        </p:txBody>
      </p:sp>
      <p:sp>
        <p:nvSpPr>
          <p:cNvPr id="211010" name="AutoShape 65"/>
          <p:cNvSpPr>
            <a:spLocks noChangeArrowheads="1"/>
          </p:cNvSpPr>
          <p:nvPr/>
        </p:nvSpPr>
        <p:spPr bwMode="auto">
          <a:xfrm>
            <a:off x="7359650" y="4727575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23</a:t>
            </a:r>
          </a:p>
        </p:txBody>
      </p:sp>
      <p:sp>
        <p:nvSpPr>
          <p:cNvPr id="211011" name="AutoShape 66"/>
          <p:cNvSpPr>
            <a:spLocks noChangeArrowheads="1"/>
          </p:cNvSpPr>
          <p:nvPr/>
        </p:nvSpPr>
        <p:spPr bwMode="auto">
          <a:xfrm>
            <a:off x="6459538" y="4105275"/>
            <a:ext cx="719137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16</a:t>
            </a:r>
          </a:p>
        </p:txBody>
      </p:sp>
      <p:sp>
        <p:nvSpPr>
          <p:cNvPr id="211012" name="AutoShape 67"/>
          <p:cNvSpPr>
            <a:spLocks noChangeArrowheads="1"/>
          </p:cNvSpPr>
          <p:nvPr/>
        </p:nvSpPr>
        <p:spPr bwMode="auto">
          <a:xfrm>
            <a:off x="6459538" y="3608388"/>
            <a:ext cx="719137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10</a:t>
            </a:r>
          </a:p>
        </p:txBody>
      </p:sp>
      <p:sp>
        <p:nvSpPr>
          <p:cNvPr id="211013" name="AutoShape 68"/>
          <p:cNvSpPr>
            <a:spLocks noChangeArrowheads="1"/>
          </p:cNvSpPr>
          <p:nvPr/>
        </p:nvSpPr>
        <p:spPr bwMode="auto">
          <a:xfrm>
            <a:off x="7402513" y="4149725"/>
            <a:ext cx="719137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17</a:t>
            </a:r>
          </a:p>
        </p:txBody>
      </p:sp>
      <p:sp>
        <p:nvSpPr>
          <p:cNvPr id="211014" name="AutoShape 69"/>
          <p:cNvSpPr>
            <a:spLocks noChangeArrowheads="1"/>
          </p:cNvSpPr>
          <p:nvPr/>
        </p:nvSpPr>
        <p:spPr bwMode="auto">
          <a:xfrm>
            <a:off x="7418388" y="3560763"/>
            <a:ext cx="719137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11</a:t>
            </a:r>
          </a:p>
        </p:txBody>
      </p:sp>
      <p:sp>
        <p:nvSpPr>
          <p:cNvPr id="211015" name="AutoShape 70"/>
          <p:cNvSpPr>
            <a:spLocks noChangeArrowheads="1"/>
          </p:cNvSpPr>
          <p:nvPr/>
        </p:nvSpPr>
        <p:spPr bwMode="auto">
          <a:xfrm>
            <a:off x="8331200" y="582136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36</a:t>
            </a:r>
          </a:p>
        </p:txBody>
      </p:sp>
      <p:sp>
        <p:nvSpPr>
          <p:cNvPr id="211016" name="AutoShape 71"/>
          <p:cNvSpPr>
            <a:spLocks noChangeArrowheads="1"/>
          </p:cNvSpPr>
          <p:nvPr/>
        </p:nvSpPr>
        <p:spPr bwMode="auto">
          <a:xfrm>
            <a:off x="8297863" y="5278438"/>
            <a:ext cx="719137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30</a:t>
            </a:r>
          </a:p>
        </p:txBody>
      </p:sp>
      <p:sp>
        <p:nvSpPr>
          <p:cNvPr id="211017" name="AutoShape 72"/>
          <p:cNvSpPr>
            <a:spLocks noChangeArrowheads="1"/>
          </p:cNvSpPr>
          <p:nvPr/>
        </p:nvSpPr>
        <p:spPr bwMode="auto">
          <a:xfrm>
            <a:off x="8343900" y="4749800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24</a:t>
            </a:r>
          </a:p>
        </p:txBody>
      </p:sp>
      <p:sp>
        <p:nvSpPr>
          <p:cNvPr id="211018" name="AutoShape 73"/>
          <p:cNvSpPr>
            <a:spLocks noChangeArrowheads="1"/>
          </p:cNvSpPr>
          <p:nvPr/>
        </p:nvSpPr>
        <p:spPr bwMode="auto">
          <a:xfrm>
            <a:off x="8312150" y="414496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18</a:t>
            </a:r>
          </a:p>
        </p:txBody>
      </p:sp>
      <p:sp>
        <p:nvSpPr>
          <p:cNvPr id="211019" name="AutoShape 74"/>
          <p:cNvSpPr>
            <a:spLocks noChangeArrowheads="1"/>
          </p:cNvSpPr>
          <p:nvPr/>
        </p:nvSpPr>
        <p:spPr bwMode="auto">
          <a:xfrm>
            <a:off x="8312150" y="3584575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12</a:t>
            </a:r>
          </a:p>
        </p:txBody>
      </p:sp>
      <p:sp>
        <p:nvSpPr>
          <p:cNvPr id="211020" name="AutoShape 75"/>
          <p:cNvSpPr>
            <a:spLocks noChangeArrowheads="1"/>
          </p:cNvSpPr>
          <p:nvPr/>
        </p:nvSpPr>
        <p:spPr bwMode="auto">
          <a:xfrm>
            <a:off x="4591050" y="4686300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20</a:t>
            </a:r>
          </a:p>
        </p:txBody>
      </p:sp>
      <p:sp>
        <p:nvSpPr>
          <p:cNvPr id="211021" name="AutoShape 76"/>
          <p:cNvSpPr>
            <a:spLocks noChangeArrowheads="1"/>
          </p:cNvSpPr>
          <p:nvPr/>
        </p:nvSpPr>
        <p:spPr bwMode="auto">
          <a:xfrm>
            <a:off x="5508625" y="357346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9</a:t>
            </a:r>
          </a:p>
        </p:txBody>
      </p:sp>
      <p:sp>
        <p:nvSpPr>
          <p:cNvPr id="211022" name="AutoShape 77"/>
          <p:cNvSpPr>
            <a:spLocks noChangeArrowheads="1"/>
          </p:cNvSpPr>
          <p:nvPr/>
        </p:nvSpPr>
        <p:spPr bwMode="auto">
          <a:xfrm>
            <a:off x="5503863" y="4110038"/>
            <a:ext cx="719137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15</a:t>
            </a:r>
          </a:p>
        </p:txBody>
      </p:sp>
      <p:sp>
        <p:nvSpPr>
          <p:cNvPr id="211023" name="AutoShape 78"/>
          <p:cNvSpPr>
            <a:spLocks noChangeArrowheads="1"/>
          </p:cNvSpPr>
          <p:nvPr/>
        </p:nvSpPr>
        <p:spPr bwMode="auto">
          <a:xfrm>
            <a:off x="5486400" y="469741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21</a:t>
            </a:r>
          </a:p>
        </p:txBody>
      </p:sp>
      <p:sp>
        <p:nvSpPr>
          <p:cNvPr id="211024" name="AutoShape 79"/>
          <p:cNvSpPr>
            <a:spLocks noChangeArrowheads="1"/>
          </p:cNvSpPr>
          <p:nvPr/>
        </p:nvSpPr>
        <p:spPr bwMode="auto">
          <a:xfrm>
            <a:off x="3717925" y="5238750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25</a:t>
            </a:r>
          </a:p>
        </p:txBody>
      </p:sp>
      <p:sp>
        <p:nvSpPr>
          <p:cNvPr id="211025" name="AutoShape 80"/>
          <p:cNvSpPr>
            <a:spLocks noChangeArrowheads="1"/>
          </p:cNvSpPr>
          <p:nvPr/>
        </p:nvSpPr>
        <p:spPr bwMode="auto">
          <a:xfrm>
            <a:off x="4600575" y="526891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26</a:t>
            </a:r>
          </a:p>
        </p:txBody>
      </p:sp>
      <p:sp>
        <p:nvSpPr>
          <p:cNvPr id="211026" name="AutoShape 81"/>
          <p:cNvSpPr>
            <a:spLocks noChangeArrowheads="1"/>
          </p:cNvSpPr>
          <p:nvPr/>
        </p:nvSpPr>
        <p:spPr bwMode="auto">
          <a:xfrm>
            <a:off x="5530850" y="5251450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27</a:t>
            </a:r>
          </a:p>
        </p:txBody>
      </p:sp>
      <p:sp>
        <p:nvSpPr>
          <p:cNvPr id="211027" name="AutoShape 82"/>
          <p:cNvSpPr>
            <a:spLocks noChangeArrowheads="1"/>
          </p:cNvSpPr>
          <p:nvPr/>
        </p:nvSpPr>
        <p:spPr bwMode="auto">
          <a:xfrm>
            <a:off x="3700463" y="5808663"/>
            <a:ext cx="719137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31</a:t>
            </a:r>
          </a:p>
        </p:txBody>
      </p:sp>
      <p:sp>
        <p:nvSpPr>
          <p:cNvPr id="211028" name="AutoShape 83"/>
          <p:cNvSpPr>
            <a:spLocks noChangeArrowheads="1"/>
          </p:cNvSpPr>
          <p:nvPr/>
        </p:nvSpPr>
        <p:spPr bwMode="auto">
          <a:xfrm>
            <a:off x="4645025" y="580866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32</a:t>
            </a:r>
          </a:p>
        </p:txBody>
      </p:sp>
      <p:sp>
        <p:nvSpPr>
          <p:cNvPr id="211029" name="AutoShape 84"/>
          <p:cNvSpPr>
            <a:spLocks noChangeArrowheads="1"/>
          </p:cNvSpPr>
          <p:nvPr/>
        </p:nvSpPr>
        <p:spPr bwMode="auto">
          <a:xfrm>
            <a:off x="5541963" y="5822950"/>
            <a:ext cx="719137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33</a:t>
            </a:r>
          </a:p>
        </p:txBody>
      </p:sp>
      <p:sp>
        <p:nvSpPr>
          <p:cNvPr id="211030" name="AutoShape 85"/>
          <p:cNvSpPr>
            <a:spLocks noChangeArrowheads="1"/>
          </p:cNvSpPr>
          <p:nvPr/>
        </p:nvSpPr>
        <p:spPr bwMode="auto">
          <a:xfrm>
            <a:off x="3708400" y="357346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7</a:t>
            </a:r>
          </a:p>
        </p:txBody>
      </p:sp>
      <p:sp>
        <p:nvSpPr>
          <p:cNvPr id="211031" name="AutoShape 86"/>
          <p:cNvSpPr>
            <a:spLocks noChangeArrowheads="1"/>
          </p:cNvSpPr>
          <p:nvPr/>
        </p:nvSpPr>
        <p:spPr bwMode="auto">
          <a:xfrm>
            <a:off x="4543425" y="352266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8</a:t>
            </a:r>
          </a:p>
        </p:txBody>
      </p:sp>
      <p:sp>
        <p:nvSpPr>
          <p:cNvPr id="211032" name="AutoShape 87"/>
          <p:cNvSpPr>
            <a:spLocks noChangeArrowheads="1"/>
          </p:cNvSpPr>
          <p:nvPr/>
        </p:nvSpPr>
        <p:spPr bwMode="auto">
          <a:xfrm>
            <a:off x="4603750" y="409416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14</a:t>
            </a:r>
          </a:p>
        </p:txBody>
      </p:sp>
      <p:sp>
        <p:nvSpPr>
          <p:cNvPr id="211033" name="AutoShape 88"/>
          <p:cNvSpPr>
            <a:spLocks noChangeArrowheads="1"/>
          </p:cNvSpPr>
          <p:nvPr/>
        </p:nvSpPr>
        <p:spPr bwMode="auto">
          <a:xfrm>
            <a:off x="3735388" y="4140200"/>
            <a:ext cx="719137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13</a:t>
            </a:r>
          </a:p>
        </p:txBody>
      </p:sp>
      <p:sp>
        <p:nvSpPr>
          <p:cNvPr id="211034" name="AutoShape 89"/>
          <p:cNvSpPr>
            <a:spLocks noChangeArrowheads="1"/>
          </p:cNvSpPr>
          <p:nvPr/>
        </p:nvSpPr>
        <p:spPr bwMode="auto">
          <a:xfrm>
            <a:off x="3702050" y="469741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19</a:t>
            </a:r>
          </a:p>
        </p:txBody>
      </p:sp>
      <p:sp>
        <p:nvSpPr>
          <p:cNvPr id="295002" name="Text Box 90"/>
          <p:cNvSpPr txBox="1">
            <a:spLocks noChangeArrowheads="1"/>
          </p:cNvSpPr>
          <p:nvPr/>
        </p:nvSpPr>
        <p:spPr bwMode="auto">
          <a:xfrm>
            <a:off x="395288" y="836613"/>
            <a:ext cx="7200900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600" b="1" dirty="0" smtClean="0"/>
              <a:t>Угол, на который поворачивается студент по команде «кругом»</a:t>
            </a:r>
            <a:endParaRPr lang="ru-RU" sz="3600" b="1" dirty="0">
              <a:latin typeface="Georgia" pitchFamily="18" charset="0"/>
            </a:endParaRPr>
          </a:p>
        </p:txBody>
      </p:sp>
      <p:sp>
        <p:nvSpPr>
          <p:cNvPr id="295003" name="Oval 91"/>
          <p:cNvSpPr>
            <a:spLocks noChangeArrowheads="1"/>
          </p:cNvSpPr>
          <p:nvPr/>
        </p:nvSpPr>
        <p:spPr bwMode="auto">
          <a:xfrm>
            <a:off x="395288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95004" name="Oval 92"/>
          <p:cNvSpPr>
            <a:spLocks noChangeArrowheads="1"/>
          </p:cNvSpPr>
          <p:nvPr/>
        </p:nvSpPr>
        <p:spPr bwMode="auto">
          <a:xfrm>
            <a:off x="1042988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95005" name="Oval 93"/>
          <p:cNvSpPr>
            <a:spLocks noChangeArrowheads="1"/>
          </p:cNvSpPr>
          <p:nvPr/>
        </p:nvSpPr>
        <p:spPr bwMode="auto">
          <a:xfrm>
            <a:off x="1763713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95006" name="Oval 94"/>
          <p:cNvSpPr>
            <a:spLocks noChangeArrowheads="1"/>
          </p:cNvSpPr>
          <p:nvPr/>
        </p:nvSpPr>
        <p:spPr bwMode="auto">
          <a:xfrm>
            <a:off x="2411413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95007" name="Oval 95"/>
          <p:cNvSpPr>
            <a:spLocks noChangeArrowheads="1"/>
          </p:cNvSpPr>
          <p:nvPr/>
        </p:nvSpPr>
        <p:spPr bwMode="auto">
          <a:xfrm>
            <a:off x="3132138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95008" name="Oval 96"/>
          <p:cNvSpPr>
            <a:spLocks noChangeArrowheads="1"/>
          </p:cNvSpPr>
          <p:nvPr/>
        </p:nvSpPr>
        <p:spPr bwMode="auto">
          <a:xfrm>
            <a:off x="3851275" y="260350"/>
            <a:ext cx="287338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95009" name="Oval 97"/>
          <p:cNvSpPr>
            <a:spLocks noChangeArrowheads="1"/>
          </p:cNvSpPr>
          <p:nvPr/>
        </p:nvSpPr>
        <p:spPr bwMode="auto">
          <a:xfrm>
            <a:off x="4572000" y="260350"/>
            <a:ext cx="287338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95010" name="Oval 98"/>
          <p:cNvSpPr>
            <a:spLocks noChangeArrowheads="1"/>
          </p:cNvSpPr>
          <p:nvPr/>
        </p:nvSpPr>
        <p:spPr bwMode="auto">
          <a:xfrm>
            <a:off x="5292725" y="260350"/>
            <a:ext cx="287338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95011" name="Oval 99"/>
          <p:cNvSpPr>
            <a:spLocks noChangeArrowheads="1"/>
          </p:cNvSpPr>
          <p:nvPr/>
        </p:nvSpPr>
        <p:spPr bwMode="auto">
          <a:xfrm>
            <a:off x="6011863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95012" name="Oval 100"/>
          <p:cNvSpPr>
            <a:spLocks noChangeArrowheads="1"/>
          </p:cNvSpPr>
          <p:nvPr/>
        </p:nvSpPr>
        <p:spPr bwMode="auto">
          <a:xfrm>
            <a:off x="6659563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11046" name="AutoShape 101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468313" y="5734050"/>
            <a:ext cx="790575" cy="719138"/>
          </a:xfrm>
          <a:prstGeom prst="actionButtonHome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53" name="44  R3 10 Second Countdown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21101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0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385" decel="100000"/>
                                        <p:tgtEl>
                                          <p:spTgt spid="2950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385" decel="100000"/>
                                        <p:tgtEl>
                                          <p:spTgt spid="2950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2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2950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3" dur="385" fill="hold"/>
                                        <p:tgtEl>
                                          <p:spTgt spid="2950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4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2950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5" dur="385" fill="hold"/>
                                        <p:tgtEl>
                                          <p:spTgt spid="2950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6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2950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" fill="hold"/>
                                        <p:tgtEl>
                                          <p:spTgt spid="5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0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950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950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0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950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0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950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0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950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7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0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950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8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0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950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9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95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950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10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950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58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3"/>
                </p:tgtEl>
              </p:cMediaNode>
            </p:audio>
          </p:childTnLst>
        </p:cTn>
      </p:par>
    </p:tnLst>
    <p:bldLst>
      <p:bldP spid="211019" grpId="0" animBg="1"/>
      <p:bldP spid="295003" grpId="0" animBg="1"/>
      <p:bldP spid="295004" grpId="0" animBg="1"/>
      <p:bldP spid="295005" grpId="0" animBg="1"/>
      <p:bldP spid="295006" grpId="0" animBg="1"/>
      <p:bldP spid="295007" grpId="0" animBg="1"/>
      <p:bldP spid="295008" grpId="0" animBg="1"/>
      <p:bldP spid="295009" grpId="0" animBg="1"/>
      <p:bldP spid="295010" grpId="0" animBg="1"/>
      <p:bldP spid="295011" grpId="0" animBg="1"/>
      <p:bldP spid="295012" grpId="0" animBg="1"/>
    </p:bldLst>
  </p:timing>
</p:sld>
</file>

<file path=ppt/slides/slide2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970" name="Нижний колонтитул 3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www.themegallery.com</a:t>
            </a:r>
          </a:p>
        </p:txBody>
      </p:sp>
      <p:sp>
        <p:nvSpPr>
          <p:cNvPr id="211971" name="Rectangle 2"/>
          <p:cNvSpPr>
            <a:spLocks noChangeArrowheads="1"/>
          </p:cNvSpPr>
          <p:nvPr/>
        </p:nvSpPr>
        <p:spPr bwMode="auto">
          <a:xfrm>
            <a:off x="5795963" y="6165850"/>
            <a:ext cx="3348037" cy="692150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aphicFrame>
        <p:nvGraphicFramePr>
          <p:cNvPr id="293891" name="Group 3"/>
          <p:cNvGraphicFramePr>
            <a:graphicFrameLocks noGrp="1"/>
          </p:cNvGraphicFramePr>
          <p:nvPr>
            <p:ph/>
          </p:nvPr>
        </p:nvGraphicFramePr>
        <p:xfrm>
          <a:off x="3589338" y="2924175"/>
          <a:ext cx="5554662" cy="3403600"/>
        </p:xfrm>
        <a:graphic>
          <a:graphicData uri="http://schemas.openxmlformats.org/drawingml/2006/table">
            <a:tbl>
              <a:tblPr/>
              <a:tblGrid>
                <a:gridCol w="925512"/>
                <a:gridCol w="925513"/>
                <a:gridCol w="927100"/>
                <a:gridCol w="925512"/>
                <a:gridCol w="925513"/>
                <a:gridCol w="925512"/>
              </a:tblGrid>
              <a:tr h="5683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51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83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83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51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83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93942" name="AutoShape 54"/>
          <p:cNvSpPr>
            <a:spLocks noChangeArrowheads="1"/>
          </p:cNvSpPr>
          <p:nvPr/>
        </p:nvSpPr>
        <p:spPr bwMode="auto">
          <a:xfrm>
            <a:off x="3708400" y="2997200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</a:t>
            </a:r>
          </a:p>
        </p:txBody>
      </p:sp>
      <p:sp>
        <p:nvSpPr>
          <p:cNvPr id="212024" name="AutoShape 55"/>
          <p:cNvSpPr>
            <a:spLocks noChangeArrowheads="1"/>
          </p:cNvSpPr>
          <p:nvPr/>
        </p:nvSpPr>
        <p:spPr bwMode="auto">
          <a:xfrm>
            <a:off x="4591050" y="299561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</a:t>
            </a:r>
          </a:p>
        </p:txBody>
      </p:sp>
      <p:sp>
        <p:nvSpPr>
          <p:cNvPr id="212025" name="AutoShape 56"/>
          <p:cNvSpPr>
            <a:spLocks noChangeArrowheads="1"/>
          </p:cNvSpPr>
          <p:nvPr/>
        </p:nvSpPr>
        <p:spPr bwMode="auto">
          <a:xfrm>
            <a:off x="5505450" y="2979738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</a:t>
            </a:r>
          </a:p>
        </p:txBody>
      </p:sp>
      <p:sp>
        <p:nvSpPr>
          <p:cNvPr id="212026" name="AutoShape 57"/>
          <p:cNvSpPr>
            <a:spLocks noChangeArrowheads="1"/>
          </p:cNvSpPr>
          <p:nvPr/>
        </p:nvSpPr>
        <p:spPr bwMode="auto">
          <a:xfrm>
            <a:off x="6432550" y="3025775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4</a:t>
            </a:r>
          </a:p>
        </p:txBody>
      </p:sp>
      <p:sp>
        <p:nvSpPr>
          <p:cNvPr id="212027" name="AutoShape 58"/>
          <p:cNvSpPr>
            <a:spLocks noChangeArrowheads="1"/>
          </p:cNvSpPr>
          <p:nvPr/>
        </p:nvSpPr>
        <p:spPr bwMode="auto">
          <a:xfrm>
            <a:off x="7392988" y="3008313"/>
            <a:ext cx="719137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5</a:t>
            </a:r>
          </a:p>
        </p:txBody>
      </p:sp>
      <p:sp>
        <p:nvSpPr>
          <p:cNvPr id="212028" name="AutoShape 59"/>
          <p:cNvSpPr>
            <a:spLocks noChangeArrowheads="1"/>
          </p:cNvSpPr>
          <p:nvPr/>
        </p:nvSpPr>
        <p:spPr bwMode="auto">
          <a:xfrm>
            <a:off x="8321675" y="2992438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6</a:t>
            </a:r>
          </a:p>
        </p:txBody>
      </p:sp>
      <p:sp>
        <p:nvSpPr>
          <p:cNvPr id="212029" name="AutoShape 60"/>
          <p:cNvSpPr>
            <a:spLocks noChangeArrowheads="1"/>
          </p:cNvSpPr>
          <p:nvPr/>
        </p:nvSpPr>
        <p:spPr bwMode="auto">
          <a:xfrm>
            <a:off x="6450013" y="5786438"/>
            <a:ext cx="719137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34</a:t>
            </a:r>
          </a:p>
        </p:txBody>
      </p:sp>
      <p:sp>
        <p:nvSpPr>
          <p:cNvPr id="212030" name="AutoShape 61"/>
          <p:cNvSpPr>
            <a:spLocks noChangeArrowheads="1"/>
          </p:cNvSpPr>
          <p:nvPr/>
        </p:nvSpPr>
        <p:spPr bwMode="auto">
          <a:xfrm>
            <a:off x="6465888" y="5226050"/>
            <a:ext cx="719137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28</a:t>
            </a:r>
          </a:p>
        </p:txBody>
      </p:sp>
      <p:sp>
        <p:nvSpPr>
          <p:cNvPr id="212031" name="AutoShape 62"/>
          <p:cNvSpPr>
            <a:spLocks noChangeArrowheads="1"/>
          </p:cNvSpPr>
          <p:nvPr/>
        </p:nvSpPr>
        <p:spPr bwMode="auto">
          <a:xfrm>
            <a:off x="6432550" y="4683125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22</a:t>
            </a:r>
          </a:p>
        </p:txBody>
      </p:sp>
      <p:sp>
        <p:nvSpPr>
          <p:cNvPr id="212032" name="AutoShape 63"/>
          <p:cNvSpPr>
            <a:spLocks noChangeArrowheads="1"/>
          </p:cNvSpPr>
          <p:nvPr/>
        </p:nvSpPr>
        <p:spPr bwMode="auto">
          <a:xfrm>
            <a:off x="7378700" y="5813425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35</a:t>
            </a:r>
          </a:p>
        </p:txBody>
      </p:sp>
      <p:sp>
        <p:nvSpPr>
          <p:cNvPr id="212033" name="AutoShape 64"/>
          <p:cNvSpPr>
            <a:spLocks noChangeArrowheads="1"/>
          </p:cNvSpPr>
          <p:nvPr/>
        </p:nvSpPr>
        <p:spPr bwMode="auto">
          <a:xfrm>
            <a:off x="7345363" y="5238750"/>
            <a:ext cx="719137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29</a:t>
            </a:r>
          </a:p>
        </p:txBody>
      </p:sp>
      <p:sp>
        <p:nvSpPr>
          <p:cNvPr id="212034" name="AutoShape 65"/>
          <p:cNvSpPr>
            <a:spLocks noChangeArrowheads="1"/>
          </p:cNvSpPr>
          <p:nvPr/>
        </p:nvSpPr>
        <p:spPr bwMode="auto">
          <a:xfrm>
            <a:off x="7359650" y="4727575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23</a:t>
            </a:r>
          </a:p>
        </p:txBody>
      </p:sp>
      <p:sp>
        <p:nvSpPr>
          <p:cNvPr id="212035" name="AutoShape 66"/>
          <p:cNvSpPr>
            <a:spLocks noChangeArrowheads="1"/>
          </p:cNvSpPr>
          <p:nvPr/>
        </p:nvSpPr>
        <p:spPr bwMode="auto">
          <a:xfrm>
            <a:off x="6459538" y="4105275"/>
            <a:ext cx="719137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16</a:t>
            </a:r>
          </a:p>
        </p:txBody>
      </p:sp>
      <p:sp>
        <p:nvSpPr>
          <p:cNvPr id="212036" name="AutoShape 67"/>
          <p:cNvSpPr>
            <a:spLocks noChangeArrowheads="1"/>
          </p:cNvSpPr>
          <p:nvPr/>
        </p:nvSpPr>
        <p:spPr bwMode="auto">
          <a:xfrm>
            <a:off x="6459538" y="3608388"/>
            <a:ext cx="719137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10</a:t>
            </a:r>
          </a:p>
        </p:txBody>
      </p:sp>
      <p:sp>
        <p:nvSpPr>
          <p:cNvPr id="212037" name="AutoShape 68"/>
          <p:cNvSpPr>
            <a:spLocks noChangeArrowheads="1"/>
          </p:cNvSpPr>
          <p:nvPr/>
        </p:nvSpPr>
        <p:spPr bwMode="auto">
          <a:xfrm>
            <a:off x="7402513" y="4149725"/>
            <a:ext cx="719137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17</a:t>
            </a:r>
          </a:p>
        </p:txBody>
      </p:sp>
      <p:sp>
        <p:nvSpPr>
          <p:cNvPr id="212038" name="AutoShape 69"/>
          <p:cNvSpPr>
            <a:spLocks noChangeArrowheads="1"/>
          </p:cNvSpPr>
          <p:nvPr/>
        </p:nvSpPr>
        <p:spPr bwMode="auto">
          <a:xfrm>
            <a:off x="7418388" y="3560763"/>
            <a:ext cx="719137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11</a:t>
            </a:r>
          </a:p>
        </p:txBody>
      </p:sp>
      <p:sp>
        <p:nvSpPr>
          <p:cNvPr id="212039" name="AutoShape 70"/>
          <p:cNvSpPr>
            <a:spLocks noChangeArrowheads="1"/>
          </p:cNvSpPr>
          <p:nvPr/>
        </p:nvSpPr>
        <p:spPr bwMode="auto">
          <a:xfrm>
            <a:off x="8331200" y="582136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36</a:t>
            </a:r>
          </a:p>
        </p:txBody>
      </p:sp>
      <p:sp>
        <p:nvSpPr>
          <p:cNvPr id="212040" name="AutoShape 71"/>
          <p:cNvSpPr>
            <a:spLocks noChangeArrowheads="1"/>
          </p:cNvSpPr>
          <p:nvPr/>
        </p:nvSpPr>
        <p:spPr bwMode="auto">
          <a:xfrm>
            <a:off x="8297863" y="5278438"/>
            <a:ext cx="719137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30</a:t>
            </a:r>
          </a:p>
        </p:txBody>
      </p:sp>
      <p:sp>
        <p:nvSpPr>
          <p:cNvPr id="212041" name="AutoShape 72"/>
          <p:cNvSpPr>
            <a:spLocks noChangeArrowheads="1"/>
          </p:cNvSpPr>
          <p:nvPr/>
        </p:nvSpPr>
        <p:spPr bwMode="auto">
          <a:xfrm>
            <a:off x="8343900" y="4749800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24</a:t>
            </a:r>
          </a:p>
        </p:txBody>
      </p:sp>
      <p:sp>
        <p:nvSpPr>
          <p:cNvPr id="212042" name="AutoShape 73"/>
          <p:cNvSpPr>
            <a:spLocks noChangeArrowheads="1"/>
          </p:cNvSpPr>
          <p:nvPr/>
        </p:nvSpPr>
        <p:spPr bwMode="auto">
          <a:xfrm>
            <a:off x="8312150" y="414496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18</a:t>
            </a:r>
          </a:p>
        </p:txBody>
      </p:sp>
      <p:sp>
        <p:nvSpPr>
          <p:cNvPr id="212043" name="AutoShape 74"/>
          <p:cNvSpPr>
            <a:spLocks noChangeArrowheads="1"/>
          </p:cNvSpPr>
          <p:nvPr/>
        </p:nvSpPr>
        <p:spPr bwMode="auto">
          <a:xfrm>
            <a:off x="8312150" y="3584575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12</a:t>
            </a:r>
          </a:p>
        </p:txBody>
      </p:sp>
      <p:sp>
        <p:nvSpPr>
          <p:cNvPr id="212044" name="AutoShape 75"/>
          <p:cNvSpPr>
            <a:spLocks noChangeArrowheads="1"/>
          </p:cNvSpPr>
          <p:nvPr/>
        </p:nvSpPr>
        <p:spPr bwMode="auto">
          <a:xfrm>
            <a:off x="4591050" y="4686300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20</a:t>
            </a:r>
          </a:p>
        </p:txBody>
      </p:sp>
      <p:sp>
        <p:nvSpPr>
          <p:cNvPr id="212045" name="AutoShape 76"/>
          <p:cNvSpPr>
            <a:spLocks noChangeArrowheads="1"/>
          </p:cNvSpPr>
          <p:nvPr/>
        </p:nvSpPr>
        <p:spPr bwMode="auto">
          <a:xfrm>
            <a:off x="5508625" y="357346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9</a:t>
            </a:r>
          </a:p>
        </p:txBody>
      </p:sp>
      <p:sp>
        <p:nvSpPr>
          <p:cNvPr id="212046" name="AutoShape 77"/>
          <p:cNvSpPr>
            <a:spLocks noChangeArrowheads="1"/>
          </p:cNvSpPr>
          <p:nvPr/>
        </p:nvSpPr>
        <p:spPr bwMode="auto">
          <a:xfrm>
            <a:off x="5503863" y="4110038"/>
            <a:ext cx="719137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15</a:t>
            </a:r>
          </a:p>
        </p:txBody>
      </p:sp>
      <p:sp>
        <p:nvSpPr>
          <p:cNvPr id="212047" name="AutoShape 78"/>
          <p:cNvSpPr>
            <a:spLocks noChangeArrowheads="1"/>
          </p:cNvSpPr>
          <p:nvPr/>
        </p:nvSpPr>
        <p:spPr bwMode="auto">
          <a:xfrm>
            <a:off x="5486400" y="469741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21</a:t>
            </a:r>
          </a:p>
        </p:txBody>
      </p:sp>
      <p:sp>
        <p:nvSpPr>
          <p:cNvPr id="212048" name="AutoShape 79"/>
          <p:cNvSpPr>
            <a:spLocks noChangeArrowheads="1"/>
          </p:cNvSpPr>
          <p:nvPr/>
        </p:nvSpPr>
        <p:spPr bwMode="auto">
          <a:xfrm>
            <a:off x="3717925" y="5238750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25</a:t>
            </a:r>
          </a:p>
        </p:txBody>
      </p:sp>
      <p:sp>
        <p:nvSpPr>
          <p:cNvPr id="212049" name="AutoShape 80"/>
          <p:cNvSpPr>
            <a:spLocks noChangeArrowheads="1"/>
          </p:cNvSpPr>
          <p:nvPr/>
        </p:nvSpPr>
        <p:spPr bwMode="auto">
          <a:xfrm>
            <a:off x="4600575" y="526891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26</a:t>
            </a:r>
          </a:p>
        </p:txBody>
      </p:sp>
      <p:sp>
        <p:nvSpPr>
          <p:cNvPr id="212050" name="AutoShape 81"/>
          <p:cNvSpPr>
            <a:spLocks noChangeArrowheads="1"/>
          </p:cNvSpPr>
          <p:nvPr/>
        </p:nvSpPr>
        <p:spPr bwMode="auto">
          <a:xfrm>
            <a:off x="5530850" y="5251450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27</a:t>
            </a:r>
          </a:p>
        </p:txBody>
      </p:sp>
      <p:sp>
        <p:nvSpPr>
          <p:cNvPr id="212051" name="AutoShape 82"/>
          <p:cNvSpPr>
            <a:spLocks noChangeArrowheads="1"/>
          </p:cNvSpPr>
          <p:nvPr/>
        </p:nvSpPr>
        <p:spPr bwMode="auto">
          <a:xfrm>
            <a:off x="3700463" y="5808663"/>
            <a:ext cx="719137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31</a:t>
            </a:r>
          </a:p>
        </p:txBody>
      </p:sp>
      <p:sp>
        <p:nvSpPr>
          <p:cNvPr id="212052" name="AutoShape 83"/>
          <p:cNvSpPr>
            <a:spLocks noChangeArrowheads="1"/>
          </p:cNvSpPr>
          <p:nvPr/>
        </p:nvSpPr>
        <p:spPr bwMode="auto">
          <a:xfrm>
            <a:off x="4645025" y="580866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32</a:t>
            </a:r>
          </a:p>
        </p:txBody>
      </p:sp>
      <p:sp>
        <p:nvSpPr>
          <p:cNvPr id="212053" name="AutoShape 84"/>
          <p:cNvSpPr>
            <a:spLocks noChangeArrowheads="1"/>
          </p:cNvSpPr>
          <p:nvPr/>
        </p:nvSpPr>
        <p:spPr bwMode="auto">
          <a:xfrm>
            <a:off x="5541963" y="5822950"/>
            <a:ext cx="719137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33</a:t>
            </a:r>
          </a:p>
        </p:txBody>
      </p:sp>
      <p:sp>
        <p:nvSpPr>
          <p:cNvPr id="212054" name="AutoShape 85"/>
          <p:cNvSpPr>
            <a:spLocks noChangeArrowheads="1"/>
          </p:cNvSpPr>
          <p:nvPr/>
        </p:nvSpPr>
        <p:spPr bwMode="auto">
          <a:xfrm>
            <a:off x="3708400" y="357346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7</a:t>
            </a:r>
          </a:p>
        </p:txBody>
      </p:sp>
      <p:sp>
        <p:nvSpPr>
          <p:cNvPr id="212055" name="AutoShape 86"/>
          <p:cNvSpPr>
            <a:spLocks noChangeArrowheads="1"/>
          </p:cNvSpPr>
          <p:nvPr/>
        </p:nvSpPr>
        <p:spPr bwMode="auto">
          <a:xfrm>
            <a:off x="4543425" y="352266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8</a:t>
            </a:r>
          </a:p>
        </p:txBody>
      </p:sp>
      <p:sp>
        <p:nvSpPr>
          <p:cNvPr id="212056" name="AutoShape 87"/>
          <p:cNvSpPr>
            <a:spLocks noChangeArrowheads="1"/>
          </p:cNvSpPr>
          <p:nvPr/>
        </p:nvSpPr>
        <p:spPr bwMode="auto">
          <a:xfrm>
            <a:off x="4603750" y="409416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14</a:t>
            </a:r>
          </a:p>
        </p:txBody>
      </p:sp>
      <p:sp>
        <p:nvSpPr>
          <p:cNvPr id="212057" name="AutoShape 88"/>
          <p:cNvSpPr>
            <a:spLocks noChangeArrowheads="1"/>
          </p:cNvSpPr>
          <p:nvPr/>
        </p:nvSpPr>
        <p:spPr bwMode="auto">
          <a:xfrm>
            <a:off x="3735388" y="4140200"/>
            <a:ext cx="719137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13</a:t>
            </a:r>
          </a:p>
        </p:txBody>
      </p:sp>
      <p:sp>
        <p:nvSpPr>
          <p:cNvPr id="212058" name="AutoShape 89"/>
          <p:cNvSpPr>
            <a:spLocks noChangeArrowheads="1"/>
          </p:cNvSpPr>
          <p:nvPr/>
        </p:nvSpPr>
        <p:spPr bwMode="auto">
          <a:xfrm>
            <a:off x="3702050" y="469741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19</a:t>
            </a:r>
          </a:p>
        </p:txBody>
      </p:sp>
      <p:sp>
        <p:nvSpPr>
          <p:cNvPr id="293978" name="Text Box 90"/>
          <p:cNvSpPr txBox="1">
            <a:spLocks noChangeArrowheads="1"/>
          </p:cNvSpPr>
          <p:nvPr/>
        </p:nvSpPr>
        <p:spPr bwMode="auto">
          <a:xfrm>
            <a:off x="395288" y="836613"/>
            <a:ext cx="720090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800" b="1" dirty="0" smtClean="0"/>
              <a:t>Мера веса драгоценных камней</a:t>
            </a:r>
            <a:endParaRPr lang="ru-RU" sz="5400" b="1" dirty="0">
              <a:latin typeface="Georgia" pitchFamily="18" charset="0"/>
            </a:endParaRPr>
          </a:p>
        </p:txBody>
      </p:sp>
      <p:sp>
        <p:nvSpPr>
          <p:cNvPr id="293979" name="Oval 91"/>
          <p:cNvSpPr>
            <a:spLocks noChangeArrowheads="1"/>
          </p:cNvSpPr>
          <p:nvPr/>
        </p:nvSpPr>
        <p:spPr bwMode="auto">
          <a:xfrm>
            <a:off x="395288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93980" name="Oval 92"/>
          <p:cNvSpPr>
            <a:spLocks noChangeArrowheads="1"/>
          </p:cNvSpPr>
          <p:nvPr/>
        </p:nvSpPr>
        <p:spPr bwMode="auto">
          <a:xfrm>
            <a:off x="1042988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93981" name="Oval 93"/>
          <p:cNvSpPr>
            <a:spLocks noChangeArrowheads="1"/>
          </p:cNvSpPr>
          <p:nvPr/>
        </p:nvSpPr>
        <p:spPr bwMode="auto">
          <a:xfrm>
            <a:off x="1763713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93982" name="Oval 94"/>
          <p:cNvSpPr>
            <a:spLocks noChangeArrowheads="1"/>
          </p:cNvSpPr>
          <p:nvPr/>
        </p:nvSpPr>
        <p:spPr bwMode="auto">
          <a:xfrm>
            <a:off x="2411413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93983" name="Oval 95"/>
          <p:cNvSpPr>
            <a:spLocks noChangeArrowheads="1"/>
          </p:cNvSpPr>
          <p:nvPr/>
        </p:nvSpPr>
        <p:spPr bwMode="auto">
          <a:xfrm>
            <a:off x="3132138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93984" name="Oval 96"/>
          <p:cNvSpPr>
            <a:spLocks noChangeArrowheads="1"/>
          </p:cNvSpPr>
          <p:nvPr/>
        </p:nvSpPr>
        <p:spPr bwMode="auto">
          <a:xfrm>
            <a:off x="3851275" y="260350"/>
            <a:ext cx="287338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93985" name="Oval 97"/>
          <p:cNvSpPr>
            <a:spLocks noChangeArrowheads="1"/>
          </p:cNvSpPr>
          <p:nvPr/>
        </p:nvSpPr>
        <p:spPr bwMode="auto">
          <a:xfrm>
            <a:off x="4572000" y="260350"/>
            <a:ext cx="287338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93986" name="Oval 98"/>
          <p:cNvSpPr>
            <a:spLocks noChangeArrowheads="1"/>
          </p:cNvSpPr>
          <p:nvPr/>
        </p:nvSpPr>
        <p:spPr bwMode="auto">
          <a:xfrm>
            <a:off x="5292725" y="260350"/>
            <a:ext cx="287338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93987" name="Oval 99"/>
          <p:cNvSpPr>
            <a:spLocks noChangeArrowheads="1"/>
          </p:cNvSpPr>
          <p:nvPr/>
        </p:nvSpPr>
        <p:spPr bwMode="auto">
          <a:xfrm>
            <a:off x="6011863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93988" name="Oval 100"/>
          <p:cNvSpPr>
            <a:spLocks noChangeArrowheads="1"/>
          </p:cNvSpPr>
          <p:nvPr/>
        </p:nvSpPr>
        <p:spPr bwMode="auto">
          <a:xfrm>
            <a:off x="6659563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12070" name="AutoShape 101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468313" y="5734050"/>
            <a:ext cx="790575" cy="719138"/>
          </a:xfrm>
          <a:prstGeom prst="actionButtonHome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53" name="44  R3 10 Second Countdown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21205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9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385" decel="100000"/>
                                        <p:tgtEl>
                                          <p:spTgt spid="2939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385" decel="100000"/>
                                        <p:tgtEl>
                                          <p:spTgt spid="2939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2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2939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3" dur="385" fill="hold"/>
                                        <p:tgtEl>
                                          <p:spTgt spid="2939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4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2939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5" dur="385" fill="hold"/>
                                        <p:tgtEl>
                                          <p:spTgt spid="2939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6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2939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" fill="hold"/>
                                        <p:tgtEl>
                                          <p:spTgt spid="5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9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939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9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939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9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939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9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939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9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939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7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9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939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8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9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939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9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939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939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10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939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58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3"/>
                </p:tgtEl>
              </p:cMediaNode>
            </p:audio>
          </p:childTnLst>
        </p:cTn>
      </p:par>
    </p:tnLst>
    <p:bldLst>
      <p:bldP spid="212057" grpId="0" animBg="1"/>
      <p:bldP spid="293979" grpId="0" animBg="1"/>
      <p:bldP spid="293980" grpId="0" animBg="1"/>
      <p:bldP spid="293981" grpId="0" animBg="1"/>
      <p:bldP spid="293982" grpId="0" animBg="1"/>
      <p:bldP spid="293983" grpId="0" animBg="1"/>
      <p:bldP spid="293984" grpId="0" animBg="1"/>
      <p:bldP spid="293985" grpId="0" animBg="1"/>
      <p:bldP spid="293986" grpId="0" animBg="1"/>
      <p:bldP spid="293987" grpId="0" animBg="1"/>
      <p:bldP spid="293988" grpId="0" animBg="1"/>
    </p:bldLst>
  </p:timing>
</p:sld>
</file>

<file path=ppt/slides/slide2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994" name="Нижний колонтитул 3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www.themegallery.com</a:t>
            </a:r>
          </a:p>
        </p:txBody>
      </p:sp>
      <p:sp>
        <p:nvSpPr>
          <p:cNvPr id="212995" name="Rectangle 2"/>
          <p:cNvSpPr>
            <a:spLocks noChangeArrowheads="1"/>
          </p:cNvSpPr>
          <p:nvPr/>
        </p:nvSpPr>
        <p:spPr bwMode="auto">
          <a:xfrm>
            <a:off x="5795963" y="6165850"/>
            <a:ext cx="3348037" cy="692150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aphicFrame>
        <p:nvGraphicFramePr>
          <p:cNvPr id="292867" name="Group 3"/>
          <p:cNvGraphicFramePr>
            <a:graphicFrameLocks noGrp="1"/>
          </p:cNvGraphicFramePr>
          <p:nvPr>
            <p:ph/>
          </p:nvPr>
        </p:nvGraphicFramePr>
        <p:xfrm>
          <a:off x="3589338" y="2924175"/>
          <a:ext cx="5554662" cy="3403600"/>
        </p:xfrm>
        <a:graphic>
          <a:graphicData uri="http://schemas.openxmlformats.org/drawingml/2006/table">
            <a:tbl>
              <a:tblPr/>
              <a:tblGrid>
                <a:gridCol w="925512"/>
                <a:gridCol w="925513"/>
                <a:gridCol w="927100"/>
                <a:gridCol w="925512"/>
                <a:gridCol w="925513"/>
                <a:gridCol w="925512"/>
              </a:tblGrid>
              <a:tr h="5683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51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83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83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51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83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92918" name="AutoShape 54"/>
          <p:cNvSpPr>
            <a:spLocks noChangeArrowheads="1"/>
          </p:cNvSpPr>
          <p:nvPr/>
        </p:nvSpPr>
        <p:spPr bwMode="auto">
          <a:xfrm>
            <a:off x="3708400" y="2997200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</a:t>
            </a:r>
          </a:p>
        </p:txBody>
      </p:sp>
      <p:sp>
        <p:nvSpPr>
          <p:cNvPr id="213048" name="AutoShape 55"/>
          <p:cNvSpPr>
            <a:spLocks noChangeArrowheads="1"/>
          </p:cNvSpPr>
          <p:nvPr/>
        </p:nvSpPr>
        <p:spPr bwMode="auto">
          <a:xfrm>
            <a:off x="4591050" y="299561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</a:t>
            </a:r>
          </a:p>
        </p:txBody>
      </p:sp>
      <p:sp>
        <p:nvSpPr>
          <p:cNvPr id="213049" name="AutoShape 56"/>
          <p:cNvSpPr>
            <a:spLocks noChangeArrowheads="1"/>
          </p:cNvSpPr>
          <p:nvPr/>
        </p:nvSpPr>
        <p:spPr bwMode="auto">
          <a:xfrm>
            <a:off x="5505450" y="2979738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</a:t>
            </a:r>
          </a:p>
        </p:txBody>
      </p:sp>
      <p:sp>
        <p:nvSpPr>
          <p:cNvPr id="213050" name="AutoShape 57"/>
          <p:cNvSpPr>
            <a:spLocks noChangeArrowheads="1"/>
          </p:cNvSpPr>
          <p:nvPr/>
        </p:nvSpPr>
        <p:spPr bwMode="auto">
          <a:xfrm>
            <a:off x="6432550" y="3025775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4</a:t>
            </a:r>
          </a:p>
        </p:txBody>
      </p:sp>
      <p:sp>
        <p:nvSpPr>
          <p:cNvPr id="213051" name="AutoShape 58"/>
          <p:cNvSpPr>
            <a:spLocks noChangeArrowheads="1"/>
          </p:cNvSpPr>
          <p:nvPr/>
        </p:nvSpPr>
        <p:spPr bwMode="auto">
          <a:xfrm>
            <a:off x="7392988" y="3008313"/>
            <a:ext cx="719137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5</a:t>
            </a:r>
          </a:p>
        </p:txBody>
      </p:sp>
      <p:sp>
        <p:nvSpPr>
          <p:cNvPr id="213052" name="AutoShape 59"/>
          <p:cNvSpPr>
            <a:spLocks noChangeArrowheads="1"/>
          </p:cNvSpPr>
          <p:nvPr/>
        </p:nvSpPr>
        <p:spPr bwMode="auto">
          <a:xfrm>
            <a:off x="8321675" y="2992438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6</a:t>
            </a:r>
          </a:p>
        </p:txBody>
      </p:sp>
      <p:sp>
        <p:nvSpPr>
          <p:cNvPr id="213053" name="AutoShape 60"/>
          <p:cNvSpPr>
            <a:spLocks noChangeArrowheads="1"/>
          </p:cNvSpPr>
          <p:nvPr/>
        </p:nvSpPr>
        <p:spPr bwMode="auto">
          <a:xfrm>
            <a:off x="6450013" y="5786438"/>
            <a:ext cx="719137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34</a:t>
            </a:r>
          </a:p>
        </p:txBody>
      </p:sp>
      <p:sp>
        <p:nvSpPr>
          <p:cNvPr id="213054" name="AutoShape 61"/>
          <p:cNvSpPr>
            <a:spLocks noChangeArrowheads="1"/>
          </p:cNvSpPr>
          <p:nvPr/>
        </p:nvSpPr>
        <p:spPr bwMode="auto">
          <a:xfrm>
            <a:off x="6465888" y="5226050"/>
            <a:ext cx="719137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28</a:t>
            </a:r>
          </a:p>
        </p:txBody>
      </p:sp>
      <p:sp>
        <p:nvSpPr>
          <p:cNvPr id="213055" name="AutoShape 62"/>
          <p:cNvSpPr>
            <a:spLocks noChangeArrowheads="1"/>
          </p:cNvSpPr>
          <p:nvPr/>
        </p:nvSpPr>
        <p:spPr bwMode="auto">
          <a:xfrm>
            <a:off x="6432550" y="4683125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22</a:t>
            </a:r>
          </a:p>
        </p:txBody>
      </p:sp>
      <p:sp>
        <p:nvSpPr>
          <p:cNvPr id="213056" name="AutoShape 63"/>
          <p:cNvSpPr>
            <a:spLocks noChangeArrowheads="1"/>
          </p:cNvSpPr>
          <p:nvPr/>
        </p:nvSpPr>
        <p:spPr bwMode="auto">
          <a:xfrm>
            <a:off x="7378700" y="5813425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35</a:t>
            </a:r>
          </a:p>
        </p:txBody>
      </p:sp>
      <p:sp>
        <p:nvSpPr>
          <p:cNvPr id="213057" name="AutoShape 64"/>
          <p:cNvSpPr>
            <a:spLocks noChangeArrowheads="1"/>
          </p:cNvSpPr>
          <p:nvPr/>
        </p:nvSpPr>
        <p:spPr bwMode="auto">
          <a:xfrm>
            <a:off x="7345363" y="5238750"/>
            <a:ext cx="719137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29</a:t>
            </a:r>
          </a:p>
        </p:txBody>
      </p:sp>
      <p:sp>
        <p:nvSpPr>
          <p:cNvPr id="213058" name="AutoShape 65"/>
          <p:cNvSpPr>
            <a:spLocks noChangeArrowheads="1"/>
          </p:cNvSpPr>
          <p:nvPr/>
        </p:nvSpPr>
        <p:spPr bwMode="auto">
          <a:xfrm>
            <a:off x="7359650" y="4727575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23</a:t>
            </a:r>
          </a:p>
        </p:txBody>
      </p:sp>
      <p:sp>
        <p:nvSpPr>
          <p:cNvPr id="213059" name="AutoShape 66"/>
          <p:cNvSpPr>
            <a:spLocks noChangeArrowheads="1"/>
          </p:cNvSpPr>
          <p:nvPr/>
        </p:nvSpPr>
        <p:spPr bwMode="auto">
          <a:xfrm>
            <a:off x="6459538" y="4105275"/>
            <a:ext cx="719137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16</a:t>
            </a:r>
          </a:p>
        </p:txBody>
      </p:sp>
      <p:sp>
        <p:nvSpPr>
          <p:cNvPr id="213060" name="AutoShape 67"/>
          <p:cNvSpPr>
            <a:spLocks noChangeArrowheads="1"/>
          </p:cNvSpPr>
          <p:nvPr/>
        </p:nvSpPr>
        <p:spPr bwMode="auto">
          <a:xfrm>
            <a:off x="6459538" y="3608388"/>
            <a:ext cx="719137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10</a:t>
            </a:r>
          </a:p>
        </p:txBody>
      </p:sp>
      <p:sp>
        <p:nvSpPr>
          <p:cNvPr id="213061" name="AutoShape 68"/>
          <p:cNvSpPr>
            <a:spLocks noChangeArrowheads="1"/>
          </p:cNvSpPr>
          <p:nvPr/>
        </p:nvSpPr>
        <p:spPr bwMode="auto">
          <a:xfrm>
            <a:off x="7402513" y="4149725"/>
            <a:ext cx="719137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17</a:t>
            </a:r>
          </a:p>
        </p:txBody>
      </p:sp>
      <p:sp>
        <p:nvSpPr>
          <p:cNvPr id="213062" name="AutoShape 69"/>
          <p:cNvSpPr>
            <a:spLocks noChangeArrowheads="1"/>
          </p:cNvSpPr>
          <p:nvPr/>
        </p:nvSpPr>
        <p:spPr bwMode="auto">
          <a:xfrm>
            <a:off x="7418388" y="3560763"/>
            <a:ext cx="719137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11</a:t>
            </a:r>
          </a:p>
        </p:txBody>
      </p:sp>
      <p:sp>
        <p:nvSpPr>
          <p:cNvPr id="213063" name="AutoShape 70"/>
          <p:cNvSpPr>
            <a:spLocks noChangeArrowheads="1"/>
          </p:cNvSpPr>
          <p:nvPr/>
        </p:nvSpPr>
        <p:spPr bwMode="auto">
          <a:xfrm>
            <a:off x="8331200" y="582136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36</a:t>
            </a:r>
          </a:p>
        </p:txBody>
      </p:sp>
      <p:sp>
        <p:nvSpPr>
          <p:cNvPr id="213064" name="AutoShape 71"/>
          <p:cNvSpPr>
            <a:spLocks noChangeArrowheads="1"/>
          </p:cNvSpPr>
          <p:nvPr/>
        </p:nvSpPr>
        <p:spPr bwMode="auto">
          <a:xfrm>
            <a:off x="8297863" y="5278438"/>
            <a:ext cx="719137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30</a:t>
            </a:r>
          </a:p>
        </p:txBody>
      </p:sp>
      <p:sp>
        <p:nvSpPr>
          <p:cNvPr id="213065" name="AutoShape 72"/>
          <p:cNvSpPr>
            <a:spLocks noChangeArrowheads="1"/>
          </p:cNvSpPr>
          <p:nvPr/>
        </p:nvSpPr>
        <p:spPr bwMode="auto">
          <a:xfrm>
            <a:off x="8343900" y="4749800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24</a:t>
            </a:r>
          </a:p>
        </p:txBody>
      </p:sp>
      <p:sp>
        <p:nvSpPr>
          <p:cNvPr id="213066" name="AutoShape 73"/>
          <p:cNvSpPr>
            <a:spLocks noChangeArrowheads="1"/>
          </p:cNvSpPr>
          <p:nvPr/>
        </p:nvSpPr>
        <p:spPr bwMode="auto">
          <a:xfrm>
            <a:off x="8312150" y="414496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18</a:t>
            </a:r>
          </a:p>
        </p:txBody>
      </p:sp>
      <p:sp>
        <p:nvSpPr>
          <p:cNvPr id="213067" name="AutoShape 74"/>
          <p:cNvSpPr>
            <a:spLocks noChangeArrowheads="1"/>
          </p:cNvSpPr>
          <p:nvPr/>
        </p:nvSpPr>
        <p:spPr bwMode="auto">
          <a:xfrm>
            <a:off x="8312150" y="3584575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12</a:t>
            </a:r>
          </a:p>
        </p:txBody>
      </p:sp>
      <p:sp>
        <p:nvSpPr>
          <p:cNvPr id="213068" name="AutoShape 75"/>
          <p:cNvSpPr>
            <a:spLocks noChangeArrowheads="1"/>
          </p:cNvSpPr>
          <p:nvPr/>
        </p:nvSpPr>
        <p:spPr bwMode="auto">
          <a:xfrm>
            <a:off x="4591050" y="4686300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20</a:t>
            </a:r>
          </a:p>
        </p:txBody>
      </p:sp>
      <p:sp>
        <p:nvSpPr>
          <p:cNvPr id="213069" name="AutoShape 76"/>
          <p:cNvSpPr>
            <a:spLocks noChangeArrowheads="1"/>
          </p:cNvSpPr>
          <p:nvPr/>
        </p:nvSpPr>
        <p:spPr bwMode="auto">
          <a:xfrm>
            <a:off x="5508625" y="357346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9</a:t>
            </a:r>
          </a:p>
        </p:txBody>
      </p:sp>
      <p:sp>
        <p:nvSpPr>
          <p:cNvPr id="213070" name="AutoShape 77"/>
          <p:cNvSpPr>
            <a:spLocks noChangeArrowheads="1"/>
          </p:cNvSpPr>
          <p:nvPr/>
        </p:nvSpPr>
        <p:spPr bwMode="auto">
          <a:xfrm>
            <a:off x="5503863" y="4110038"/>
            <a:ext cx="719137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15</a:t>
            </a:r>
          </a:p>
        </p:txBody>
      </p:sp>
      <p:sp>
        <p:nvSpPr>
          <p:cNvPr id="213071" name="AutoShape 78"/>
          <p:cNvSpPr>
            <a:spLocks noChangeArrowheads="1"/>
          </p:cNvSpPr>
          <p:nvPr/>
        </p:nvSpPr>
        <p:spPr bwMode="auto">
          <a:xfrm>
            <a:off x="5486400" y="469741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21</a:t>
            </a:r>
          </a:p>
        </p:txBody>
      </p:sp>
      <p:sp>
        <p:nvSpPr>
          <p:cNvPr id="213072" name="AutoShape 79"/>
          <p:cNvSpPr>
            <a:spLocks noChangeArrowheads="1"/>
          </p:cNvSpPr>
          <p:nvPr/>
        </p:nvSpPr>
        <p:spPr bwMode="auto">
          <a:xfrm>
            <a:off x="3717925" y="5238750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25</a:t>
            </a:r>
          </a:p>
        </p:txBody>
      </p:sp>
      <p:sp>
        <p:nvSpPr>
          <p:cNvPr id="213073" name="AutoShape 80"/>
          <p:cNvSpPr>
            <a:spLocks noChangeArrowheads="1"/>
          </p:cNvSpPr>
          <p:nvPr/>
        </p:nvSpPr>
        <p:spPr bwMode="auto">
          <a:xfrm>
            <a:off x="4600575" y="526891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26</a:t>
            </a:r>
          </a:p>
        </p:txBody>
      </p:sp>
      <p:sp>
        <p:nvSpPr>
          <p:cNvPr id="213074" name="AutoShape 81"/>
          <p:cNvSpPr>
            <a:spLocks noChangeArrowheads="1"/>
          </p:cNvSpPr>
          <p:nvPr/>
        </p:nvSpPr>
        <p:spPr bwMode="auto">
          <a:xfrm>
            <a:off x="5530850" y="5251450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27</a:t>
            </a:r>
          </a:p>
        </p:txBody>
      </p:sp>
      <p:sp>
        <p:nvSpPr>
          <p:cNvPr id="213075" name="AutoShape 82"/>
          <p:cNvSpPr>
            <a:spLocks noChangeArrowheads="1"/>
          </p:cNvSpPr>
          <p:nvPr/>
        </p:nvSpPr>
        <p:spPr bwMode="auto">
          <a:xfrm>
            <a:off x="3700463" y="5808663"/>
            <a:ext cx="719137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31</a:t>
            </a:r>
          </a:p>
        </p:txBody>
      </p:sp>
      <p:sp>
        <p:nvSpPr>
          <p:cNvPr id="213076" name="AutoShape 83"/>
          <p:cNvSpPr>
            <a:spLocks noChangeArrowheads="1"/>
          </p:cNvSpPr>
          <p:nvPr/>
        </p:nvSpPr>
        <p:spPr bwMode="auto">
          <a:xfrm>
            <a:off x="4645025" y="580866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32</a:t>
            </a:r>
          </a:p>
        </p:txBody>
      </p:sp>
      <p:sp>
        <p:nvSpPr>
          <p:cNvPr id="213077" name="AutoShape 84"/>
          <p:cNvSpPr>
            <a:spLocks noChangeArrowheads="1"/>
          </p:cNvSpPr>
          <p:nvPr/>
        </p:nvSpPr>
        <p:spPr bwMode="auto">
          <a:xfrm>
            <a:off x="5541963" y="5822950"/>
            <a:ext cx="719137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33</a:t>
            </a:r>
          </a:p>
        </p:txBody>
      </p:sp>
      <p:sp>
        <p:nvSpPr>
          <p:cNvPr id="213078" name="AutoShape 85"/>
          <p:cNvSpPr>
            <a:spLocks noChangeArrowheads="1"/>
          </p:cNvSpPr>
          <p:nvPr/>
        </p:nvSpPr>
        <p:spPr bwMode="auto">
          <a:xfrm>
            <a:off x="3708400" y="357346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7</a:t>
            </a:r>
          </a:p>
        </p:txBody>
      </p:sp>
      <p:sp>
        <p:nvSpPr>
          <p:cNvPr id="213079" name="AutoShape 86"/>
          <p:cNvSpPr>
            <a:spLocks noChangeArrowheads="1"/>
          </p:cNvSpPr>
          <p:nvPr/>
        </p:nvSpPr>
        <p:spPr bwMode="auto">
          <a:xfrm>
            <a:off x="4543425" y="352266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8</a:t>
            </a:r>
          </a:p>
        </p:txBody>
      </p:sp>
      <p:sp>
        <p:nvSpPr>
          <p:cNvPr id="213080" name="AutoShape 87"/>
          <p:cNvSpPr>
            <a:spLocks noChangeArrowheads="1"/>
          </p:cNvSpPr>
          <p:nvPr/>
        </p:nvSpPr>
        <p:spPr bwMode="auto">
          <a:xfrm>
            <a:off x="4603750" y="409416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14</a:t>
            </a:r>
          </a:p>
        </p:txBody>
      </p:sp>
      <p:sp>
        <p:nvSpPr>
          <p:cNvPr id="213081" name="AutoShape 88"/>
          <p:cNvSpPr>
            <a:spLocks noChangeArrowheads="1"/>
          </p:cNvSpPr>
          <p:nvPr/>
        </p:nvSpPr>
        <p:spPr bwMode="auto">
          <a:xfrm>
            <a:off x="3735388" y="4140200"/>
            <a:ext cx="719137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13</a:t>
            </a:r>
          </a:p>
        </p:txBody>
      </p:sp>
      <p:sp>
        <p:nvSpPr>
          <p:cNvPr id="213082" name="AutoShape 89"/>
          <p:cNvSpPr>
            <a:spLocks noChangeArrowheads="1"/>
          </p:cNvSpPr>
          <p:nvPr/>
        </p:nvSpPr>
        <p:spPr bwMode="auto">
          <a:xfrm>
            <a:off x="3702050" y="469741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19</a:t>
            </a:r>
          </a:p>
        </p:txBody>
      </p:sp>
      <p:sp>
        <p:nvSpPr>
          <p:cNvPr id="292954" name="Text Box 90"/>
          <p:cNvSpPr txBox="1">
            <a:spLocks noChangeArrowheads="1"/>
          </p:cNvSpPr>
          <p:nvPr/>
        </p:nvSpPr>
        <p:spPr bwMode="auto">
          <a:xfrm>
            <a:off x="395288" y="836613"/>
            <a:ext cx="7200900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000" b="1" dirty="0" smtClean="0"/>
              <a:t>Начальником </a:t>
            </a:r>
            <a:r>
              <a:rPr lang="ru-RU" sz="4000" b="1" dirty="0" err="1" smtClean="0"/>
              <a:t>Западно</a:t>
            </a:r>
            <a:r>
              <a:rPr lang="ru-RU" sz="4000" b="1" dirty="0" smtClean="0"/>
              <a:t> - Сибирской железной дороги является</a:t>
            </a:r>
            <a:endParaRPr lang="ru-RU" sz="4000" b="1" dirty="0">
              <a:latin typeface="Georgia" pitchFamily="18" charset="0"/>
            </a:endParaRPr>
          </a:p>
        </p:txBody>
      </p:sp>
      <p:sp>
        <p:nvSpPr>
          <p:cNvPr id="292955" name="Oval 91"/>
          <p:cNvSpPr>
            <a:spLocks noChangeArrowheads="1"/>
          </p:cNvSpPr>
          <p:nvPr/>
        </p:nvSpPr>
        <p:spPr bwMode="auto">
          <a:xfrm>
            <a:off x="395288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92956" name="Oval 92"/>
          <p:cNvSpPr>
            <a:spLocks noChangeArrowheads="1"/>
          </p:cNvSpPr>
          <p:nvPr/>
        </p:nvSpPr>
        <p:spPr bwMode="auto">
          <a:xfrm>
            <a:off x="1042988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92957" name="Oval 93"/>
          <p:cNvSpPr>
            <a:spLocks noChangeArrowheads="1"/>
          </p:cNvSpPr>
          <p:nvPr/>
        </p:nvSpPr>
        <p:spPr bwMode="auto">
          <a:xfrm>
            <a:off x="1763713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92958" name="Oval 94"/>
          <p:cNvSpPr>
            <a:spLocks noChangeArrowheads="1"/>
          </p:cNvSpPr>
          <p:nvPr/>
        </p:nvSpPr>
        <p:spPr bwMode="auto">
          <a:xfrm>
            <a:off x="2411413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92959" name="Oval 95"/>
          <p:cNvSpPr>
            <a:spLocks noChangeArrowheads="1"/>
          </p:cNvSpPr>
          <p:nvPr/>
        </p:nvSpPr>
        <p:spPr bwMode="auto">
          <a:xfrm>
            <a:off x="3132138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92960" name="Oval 96"/>
          <p:cNvSpPr>
            <a:spLocks noChangeArrowheads="1"/>
          </p:cNvSpPr>
          <p:nvPr/>
        </p:nvSpPr>
        <p:spPr bwMode="auto">
          <a:xfrm>
            <a:off x="3851275" y="260350"/>
            <a:ext cx="287338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92961" name="Oval 97"/>
          <p:cNvSpPr>
            <a:spLocks noChangeArrowheads="1"/>
          </p:cNvSpPr>
          <p:nvPr/>
        </p:nvSpPr>
        <p:spPr bwMode="auto">
          <a:xfrm>
            <a:off x="4572000" y="260350"/>
            <a:ext cx="287338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92962" name="Oval 98"/>
          <p:cNvSpPr>
            <a:spLocks noChangeArrowheads="1"/>
          </p:cNvSpPr>
          <p:nvPr/>
        </p:nvSpPr>
        <p:spPr bwMode="auto">
          <a:xfrm>
            <a:off x="5292725" y="260350"/>
            <a:ext cx="287338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92963" name="Oval 99"/>
          <p:cNvSpPr>
            <a:spLocks noChangeArrowheads="1"/>
          </p:cNvSpPr>
          <p:nvPr/>
        </p:nvSpPr>
        <p:spPr bwMode="auto">
          <a:xfrm>
            <a:off x="6011863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92964" name="Oval 100"/>
          <p:cNvSpPr>
            <a:spLocks noChangeArrowheads="1"/>
          </p:cNvSpPr>
          <p:nvPr/>
        </p:nvSpPr>
        <p:spPr bwMode="auto">
          <a:xfrm>
            <a:off x="6659563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13094" name="AutoShape 101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468313" y="5734050"/>
            <a:ext cx="790575" cy="719138"/>
          </a:xfrm>
          <a:prstGeom prst="actionButtonHome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53" name="44  R3 10 Second Countdown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1000" fill="hold"/>
                                        <p:tgtEl>
                                          <p:spTgt spid="21308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  <p:set>
                                      <p:cBhvr>
                                        <p:cTn id="7" dur="1000" fill="hold"/>
                                        <p:tgtEl>
                                          <p:spTgt spid="21308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1000" fill="hold"/>
                                        <p:tgtEl>
                                          <p:spTgt spid="21308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9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385" decel="100000"/>
                                        <p:tgtEl>
                                          <p:spTgt spid="2929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385" decel="100000"/>
                                        <p:tgtEl>
                                          <p:spTgt spid="2929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4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2929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5" dur="385" fill="hold"/>
                                        <p:tgtEl>
                                          <p:spTgt spid="2929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6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2929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385" fill="hold"/>
                                        <p:tgtEl>
                                          <p:spTgt spid="2929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8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2929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1" fill="hold"/>
                                        <p:tgtEl>
                                          <p:spTgt spid="5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9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929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9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929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9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929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9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929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9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929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7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9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929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8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9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929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9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92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0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929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10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92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60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3"/>
                </p:tgtEl>
              </p:cMediaNode>
            </p:audio>
          </p:childTnLst>
        </p:cTn>
      </p:par>
    </p:tnLst>
    <p:bldLst>
      <p:bldP spid="292955" grpId="0" animBg="1"/>
      <p:bldP spid="292956" grpId="0" animBg="1"/>
      <p:bldP spid="292957" grpId="0" animBg="1"/>
      <p:bldP spid="292958" grpId="0" animBg="1"/>
      <p:bldP spid="292959" grpId="0" animBg="1"/>
      <p:bldP spid="292960" grpId="0" animBg="1"/>
      <p:bldP spid="292961" grpId="0" animBg="1"/>
      <p:bldP spid="292962" grpId="0" animBg="1"/>
      <p:bldP spid="292963" grpId="0" animBg="1"/>
      <p:bldP spid="292964" grpId="0" animBg="1"/>
    </p:bldLst>
  </p:timing>
</p:sld>
</file>

<file path=ppt/slides/slide2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018" name="Нижний колонтитул 3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www.themegallery.com</a:t>
            </a:r>
          </a:p>
        </p:txBody>
      </p:sp>
      <p:sp>
        <p:nvSpPr>
          <p:cNvPr id="214019" name="Rectangle 2"/>
          <p:cNvSpPr>
            <a:spLocks noChangeArrowheads="1"/>
          </p:cNvSpPr>
          <p:nvPr/>
        </p:nvSpPr>
        <p:spPr bwMode="auto">
          <a:xfrm>
            <a:off x="5795963" y="6165850"/>
            <a:ext cx="3348037" cy="692150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aphicFrame>
        <p:nvGraphicFramePr>
          <p:cNvPr id="291843" name="Group 3"/>
          <p:cNvGraphicFramePr>
            <a:graphicFrameLocks noGrp="1"/>
          </p:cNvGraphicFramePr>
          <p:nvPr>
            <p:ph/>
          </p:nvPr>
        </p:nvGraphicFramePr>
        <p:xfrm>
          <a:off x="3589338" y="2924175"/>
          <a:ext cx="5554662" cy="3403600"/>
        </p:xfrm>
        <a:graphic>
          <a:graphicData uri="http://schemas.openxmlformats.org/drawingml/2006/table">
            <a:tbl>
              <a:tblPr/>
              <a:tblGrid>
                <a:gridCol w="925512"/>
                <a:gridCol w="925513"/>
                <a:gridCol w="927100"/>
                <a:gridCol w="925512"/>
                <a:gridCol w="925513"/>
                <a:gridCol w="925512"/>
              </a:tblGrid>
              <a:tr h="5683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51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83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83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51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83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91894" name="AutoShape 54"/>
          <p:cNvSpPr>
            <a:spLocks noChangeArrowheads="1"/>
          </p:cNvSpPr>
          <p:nvPr/>
        </p:nvSpPr>
        <p:spPr bwMode="auto">
          <a:xfrm>
            <a:off x="3708400" y="2997200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</a:t>
            </a:r>
          </a:p>
        </p:txBody>
      </p:sp>
      <p:sp>
        <p:nvSpPr>
          <p:cNvPr id="214072" name="AutoShape 55"/>
          <p:cNvSpPr>
            <a:spLocks noChangeArrowheads="1"/>
          </p:cNvSpPr>
          <p:nvPr/>
        </p:nvSpPr>
        <p:spPr bwMode="auto">
          <a:xfrm>
            <a:off x="4591050" y="299561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</a:t>
            </a:r>
          </a:p>
        </p:txBody>
      </p:sp>
      <p:sp>
        <p:nvSpPr>
          <p:cNvPr id="214073" name="AutoShape 56"/>
          <p:cNvSpPr>
            <a:spLocks noChangeArrowheads="1"/>
          </p:cNvSpPr>
          <p:nvPr/>
        </p:nvSpPr>
        <p:spPr bwMode="auto">
          <a:xfrm>
            <a:off x="5505450" y="2979738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</a:t>
            </a:r>
          </a:p>
        </p:txBody>
      </p:sp>
      <p:sp>
        <p:nvSpPr>
          <p:cNvPr id="214074" name="AutoShape 57"/>
          <p:cNvSpPr>
            <a:spLocks noChangeArrowheads="1"/>
          </p:cNvSpPr>
          <p:nvPr/>
        </p:nvSpPr>
        <p:spPr bwMode="auto">
          <a:xfrm>
            <a:off x="6432550" y="3025775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4</a:t>
            </a:r>
          </a:p>
        </p:txBody>
      </p:sp>
      <p:sp>
        <p:nvSpPr>
          <p:cNvPr id="214075" name="AutoShape 58"/>
          <p:cNvSpPr>
            <a:spLocks noChangeArrowheads="1"/>
          </p:cNvSpPr>
          <p:nvPr/>
        </p:nvSpPr>
        <p:spPr bwMode="auto">
          <a:xfrm>
            <a:off x="7392988" y="3008313"/>
            <a:ext cx="719137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5</a:t>
            </a:r>
          </a:p>
        </p:txBody>
      </p:sp>
      <p:sp>
        <p:nvSpPr>
          <p:cNvPr id="214076" name="AutoShape 59"/>
          <p:cNvSpPr>
            <a:spLocks noChangeArrowheads="1"/>
          </p:cNvSpPr>
          <p:nvPr/>
        </p:nvSpPr>
        <p:spPr bwMode="auto">
          <a:xfrm>
            <a:off x="8321675" y="2992438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6</a:t>
            </a:r>
          </a:p>
        </p:txBody>
      </p:sp>
      <p:sp>
        <p:nvSpPr>
          <p:cNvPr id="214077" name="AutoShape 60"/>
          <p:cNvSpPr>
            <a:spLocks noChangeArrowheads="1"/>
          </p:cNvSpPr>
          <p:nvPr/>
        </p:nvSpPr>
        <p:spPr bwMode="auto">
          <a:xfrm>
            <a:off x="6450013" y="5786438"/>
            <a:ext cx="719137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34</a:t>
            </a:r>
          </a:p>
        </p:txBody>
      </p:sp>
      <p:sp>
        <p:nvSpPr>
          <p:cNvPr id="214078" name="AutoShape 61"/>
          <p:cNvSpPr>
            <a:spLocks noChangeArrowheads="1"/>
          </p:cNvSpPr>
          <p:nvPr/>
        </p:nvSpPr>
        <p:spPr bwMode="auto">
          <a:xfrm>
            <a:off x="6465888" y="5226050"/>
            <a:ext cx="719137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28</a:t>
            </a:r>
          </a:p>
        </p:txBody>
      </p:sp>
      <p:sp>
        <p:nvSpPr>
          <p:cNvPr id="214079" name="AutoShape 62"/>
          <p:cNvSpPr>
            <a:spLocks noChangeArrowheads="1"/>
          </p:cNvSpPr>
          <p:nvPr/>
        </p:nvSpPr>
        <p:spPr bwMode="auto">
          <a:xfrm>
            <a:off x="6432550" y="4683125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22</a:t>
            </a:r>
          </a:p>
        </p:txBody>
      </p:sp>
      <p:sp>
        <p:nvSpPr>
          <p:cNvPr id="214080" name="AutoShape 63"/>
          <p:cNvSpPr>
            <a:spLocks noChangeArrowheads="1"/>
          </p:cNvSpPr>
          <p:nvPr/>
        </p:nvSpPr>
        <p:spPr bwMode="auto">
          <a:xfrm>
            <a:off x="7378700" y="5813425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35</a:t>
            </a:r>
          </a:p>
        </p:txBody>
      </p:sp>
      <p:sp>
        <p:nvSpPr>
          <p:cNvPr id="214081" name="AutoShape 64"/>
          <p:cNvSpPr>
            <a:spLocks noChangeArrowheads="1"/>
          </p:cNvSpPr>
          <p:nvPr/>
        </p:nvSpPr>
        <p:spPr bwMode="auto">
          <a:xfrm>
            <a:off x="7345363" y="5238750"/>
            <a:ext cx="719137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29</a:t>
            </a:r>
          </a:p>
        </p:txBody>
      </p:sp>
      <p:sp>
        <p:nvSpPr>
          <p:cNvPr id="214082" name="AutoShape 65"/>
          <p:cNvSpPr>
            <a:spLocks noChangeArrowheads="1"/>
          </p:cNvSpPr>
          <p:nvPr/>
        </p:nvSpPr>
        <p:spPr bwMode="auto">
          <a:xfrm>
            <a:off x="7359650" y="4727575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23</a:t>
            </a:r>
          </a:p>
        </p:txBody>
      </p:sp>
      <p:sp>
        <p:nvSpPr>
          <p:cNvPr id="214083" name="AutoShape 66"/>
          <p:cNvSpPr>
            <a:spLocks noChangeArrowheads="1"/>
          </p:cNvSpPr>
          <p:nvPr/>
        </p:nvSpPr>
        <p:spPr bwMode="auto">
          <a:xfrm>
            <a:off x="6459538" y="4105275"/>
            <a:ext cx="719137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16</a:t>
            </a:r>
          </a:p>
        </p:txBody>
      </p:sp>
      <p:sp>
        <p:nvSpPr>
          <p:cNvPr id="214084" name="AutoShape 67"/>
          <p:cNvSpPr>
            <a:spLocks noChangeArrowheads="1"/>
          </p:cNvSpPr>
          <p:nvPr/>
        </p:nvSpPr>
        <p:spPr bwMode="auto">
          <a:xfrm>
            <a:off x="6459538" y="3608388"/>
            <a:ext cx="719137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10</a:t>
            </a:r>
          </a:p>
        </p:txBody>
      </p:sp>
      <p:sp>
        <p:nvSpPr>
          <p:cNvPr id="214085" name="AutoShape 68"/>
          <p:cNvSpPr>
            <a:spLocks noChangeArrowheads="1"/>
          </p:cNvSpPr>
          <p:nvPr/>
        </p:nvSpPr>
        <p:spPr bwMode="auto">
          <a:xfrm>
            <a:off x="7402513" y="4149725"/>
            <a:ext cx="719137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17</a:t>
            </a:r>
          </a:p>
        </p:txBody>
      </p:sp>
      <p:sp>
        <p:nvSpPr>
          <p:cNvPr id="214086" name="AutoShape 69"/>
          <p:cNvSpPr>
            <a:spLocks noChangeArrowheads="1"/>
          </p:cNvSpPr>
          <p:nvPr/>
        </p:nvSpPr>
        <p:spPr bwMode="auto">
          <a:xfrm>
            <a:off x="7418388" y="3560763"/>
            <a:ext cx="719137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11</a:t>
            </a:r>
          </a:p>
        </p:txBody>
      </p:sp>
      <p:sp>
        <p:nvSpPr>
          <p:cNvPr id="214087" name="AutoShape 70"/>
          <p:cNvSpPr>
            <a:spLocks noChangeArrowheads="1"/>
          </p:cNvSpPr>
          <p:nvPr/>
        </p:nvSpPr>
        <p:spPr bwMode="auto">
          <a:xfrm>
            <a:off x="8331200" y="582136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36</a:t>
            </a:r>
          </a:p>
        </p:txBody>
      </p:sp>
      <p:sp>
        <p:nvSpPr>
          <p:cNvPr id="214088" name="AutoShape 71"/>
          <p:cNvSpPr>
            <a:spLocks noChangeArrowheads="1"/>
          </p:cNvSpPr>
          <p:nvPr/>
        </p:nvSpPr>
        <p:spPr bwMode="auto">
          <a:xfrm>
            <a:off x="8297863" y="5278438"/>
            <a:ext cx="719137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30</a:t>
            </a:r>
          </a:p>
        </p:txBody>
      </p:sp>
      <p:sp>
        <p:nvSpPr>
          <p:cNvPr id="214089" name="AutoShape 72"/>
          <p:cNvSpPr>
            <a:spLocks noChangeArrowheads="1"/>
          </p:cNvSpPr>
          <p:nvPr/>
        </p:nvSpPr>
        <p:spPr bwMode="auto">
          <a:xfrm>
            <a:off x="8343900" y="4749800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24</a:t>
            </a:r>
          </a:p>
        </p:txBody>
      </p:sp>
      <p:sp>
        <p:nvSpPr>
          <p:cNvPr id="214090" name="AutoShape 73"/>
          <p:cNvSpPr>
            <a:spLocks noChangeArrowheads="1"/>
          </p:cNvSpPr>
          <p:nvPr/>
        </p:nvSpPr>
        <p:spPr bwMode="auto">
          <a:xfrm>
            <a:off x="8312150" y="414496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18</a:t>
            </a:r>
          </a:p>
        </p:txBody>
      </p:sp>
      <p:sp>
        <p:nvSpPr>
          <p:cNvPr id="214091" name="AutoShape 74"/>
          <p:cNvSpPr>
            <a:spLocks noChangeArrowheads="1"/>
          </p:cNvSpPr>
          <p:nvPr/>
        </p:nvSpPr>
        <p:spPr bwMode="auto">
          <a:xfrm>
            <a:off x="8312150" y="3584575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12</a:t>
            </a:r>
          </a:p>
        </p:txBody>
      </p:sp>
      <p:sp>
        <p:nvSpPr>
          <p:cNvPr id="214092" name="AutoShape 75"/>
          <p:cNvSpPr>
            <a:spLocks noChangeArrowheads="1"/>
          </p:cNvSpPr>
          <p:nvPr/>
        </p:nvSpPr>
        <p:spPr bwMode="auto">
          <a:xfrm>
            <a:off x="4591050" y="4686300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20</a:t>
            </a:r>
          </a:p>
        </p:txBody>
      </p:sp>
      <p:sp>
        <p:nvSpPr>
          <p:cNvPr id="214093" name="AutoShape 76"/>
          <p:cNvSpPr>
            <a:spLocks noChangeArrowheads="1"/>
          </p:cNvSpPr>
          <p:nvPr/>
        </p:nvSpPr>
        <p:spPr bwMode="auto">
          <a:xfrm>
            <a:off x="5508625" y="357346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9</a:t>
            </a:r>
          </a:p>
        </p:txBody>
      </p:sp>
      <p:sp>
        <p:nvSpPr>
          <p:cNvPr id="214094" name="AutoShape 77"/>
          <p:cNvSpPr>
            <a:spLocks noChangeArrowheads="1"/>
          </p:cNvSpPr>
          <p:nvPr/>
        </p:nvSpPr>
        <p:spPr bwMode="auto">
          <a:xfrm>
            <a:off x="5503863" y="4110038"/>
            <a:ext cx="719137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15</a:t>
            </a:r>
          </a:p>
        </p:txBody>
      </p:sp>
      <p:sp>
        <p:nvSpPr>
          <p:cNvPr id="214095" name="AutoShape 78"/>
          <p:cNvSpPr>
            <a:spLocks noChangeArrowheads="1"/>
          </p:cNvSpPr>
          <p:nvPr/>
        </p:nvSpPr>
        <p:spPr bwMode="auto">
          <a:xfrm>
            <a:off x="5486400" y="469741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21</a:t>
            </a:r>
          </a:p>
        </p:txBody>
      </p:sp>
      <p:sp>
        <p:nvSpPr>
          <p:cNvPr id="214096" name="AutoShape 79"/>
          <p:cNvSpPr>
            <a:spLocks noChangeArrowheads="1"/>
          </p:cNvSpPr>
          <p:nvPr/>
        </p:nvSpPr>
        <p:spPr bwMode="auto">
          <a:xfrm>
            <a:off x="3717925" y="5238750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25</a:t>
            </a:r>
          </a:p>
        </p:txBody>
      </p:sp>
      <p:sp>
        <p:nvSpPr>
          <p:cNvPr id="214097" name="AutoShape 80"/>
          <p:cNvSpPr>
            <a:spLocks noChangeArrowheads="1"/>
          </p:cNvSpPr>
          <p:nvPr/>
        </p:nvSpPr>
        <p:spPr bwMode="auto">
          <a:xfrm>
            <a:off x="4600575" y="526891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26</a:t>
            </a:r>
          </a:p>
        </p:txBody>
      </p:sp>
      <p:sp>
        <p:nvSpPr>
          <p:cNvPr id="214098" name="AutoShape 81"/>
          <p:cNvSpPr>
            <a:spLocks noChangeArrowheads="1"/>
          </p:cNvSpPr>
          <p:nvPr/>
        </p:nvSpPr>
        <p:spPr bwMode="auto">
          <a:xfrm>
            <a:off x="5530850" y="5251450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27</a:t>
            </a:r>
          </a:p>
        </p:txBody>
      </p:sp>
      <p:sp>
        <p:nvSpPr>
          <p:cNvPr id="214099" name="AutoShape 82"/>
          <p:cNvSpPr>
            <a:spLocks noChangeArrowheads="1"/>
          </p:cNvSpPr>
          <p:nvPr/>
        </p:nvSpPr>
        <p:spPr bwMode="auto">
          <a:xfrm>
            <a:off x="3700463" y="5808663"/>
            <a:ext cx="719137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31</a:t>
            </a:r>
          </a:p>
        </p:txBody>
      </p:sp>
      <p:sp>
        <p:nvSpPr>
          <p:cNvPr id="214100" name="AutoShape 83"/>
          <p:cNvSpPr>
            <a:spLocks noChangeArrowheads="1"/>
          </p:cNvSpPr>
          <p:nvPr/>
        </p:nvSpPr>
        <p:spPr bwMode="auto">
          <a:xfrm>
            <a:off x="4645025" y="580866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32</a:t>
            </a:r>
          </a:p>
        </p:txBody>
      </p:sp>
      <p:sp>
        <p:nvSpPr>
          <p:cNvPr id="214101" name="AutoShape 84"/>
          <p:cNvSpPr>
            <a:spLocks noChangeArrowheads="1"/>
          </p:cNvSpPr>
          <p:nvPr/>
        </p:nvSpPr>
        <p:spPr bwMode="auto">
          <a:xfrm>
            <a:off x="5541963" y="5822950"/>
            <a:ext cx="719137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33</a:t>
            </a:r>
          </a:p>
        </p:txBody>
      </p:sp>
      <p:sp>
        <p:nvSpPr>
          <p:cNvPr id="214102" name="AutoShape 85"/>
          <p:cNvSpPr>
            <a:spLocks noChangeArrowheads="1"/>
          </p:cNvSpPr>
          <p:nvPr/>
        </p:nvSpPr>
        <p:spPr bwMode="auto">
          <a:xfrm>
            <a:off x="3708400" y="357346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7</a:t>
            </a:r>
          </a:p>
        </p:txBody>
      </p:sp>
      <p:sp>
        <p:nvSpPr>
          <p:cNvPr id="214103" name="AutoShape 86"/>
          <p:cNvSpPr>
            <a:spLocks noChangeArrowheads="1"/>
          </p:cNvSpPr>
          <p:nvPr/>
        </p:nvSpPr>
        <p:spPr bwMode="auto">
          <a:xfrm>
            <a:off x="4543425" y="352266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8</a:t>
            </a:r>
          </a:p>
        </p:txBody>
      </p:sp>
      <p:sp>
        <p:nvSpPr>
          <p:cNvPr id="214104" name="AutoShape 87"/>
          <p:cNvSpPr>
            <a:spLocks noChangeArrowheads="1"/>
          </p:cNvSpPr>
          <p:nvPr/>
        </p:nvSpPr>
        <p:spPr bwMode="auto">
          <a:xfrm>
            <a:off x="4603750" y="409416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14</a:t>
            </a:r>
          </a:p>
        </p:txBody>
      </p:sp>
      <p:sp>
        <p:nvSpPr>
          <p:cNvPr id="214105" name="AutoShape 88"/>
          <p:cNvSpPr>
            <a:spLocks noChangeArrowheads="1"/>
          </p:cNvSpPr>
          <p:nvPr/>
        </p:nvSpPr>
        <p:spPr bwMode="auto">
          <a:xfrm>
            <a:off x="3735388" y="4140200"/>
            <a:ext cx="719137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13</a:t>
            </a:r>
          </a:p>
        </p:txBody>
      </p:sp>
      <p:sp>
        <p:nvSpPr>
          <p:cNvPr id="214106" name="AutoShape 89"/>
          <p:cNvSpPr>
            <a:spLocks noChangeArrowheads="1"/>
          </p:cNvSpPr>
          <p:nvPr/>
        </p:nvSpPr>
        <p:spPr bwMode="auto">
          <a:xfrm>
            <a:off x="3702050" y="469741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19</a:t>
            </a:r>
          </a:p>
        </p:txBody>
      </p:sp>
      <p:sp>
        <p:nvSpPr>
          <p:cNvPr id="291930" name="Text Box 90"/>
          <p:cNvSpPr txBox="1">
            <a:spLocks noChangeArrowheads="1"/>
          </p:cNvSpPr>
          <p:nvPr/>
        </p:nvSpPr>
        <p:spPr bwMode="auto">
          <a:xfrm>
            <a:off x="395288" y="836613"/>
            <a:ext cx="720090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 b="1" dirty="0" smtClean="0"/>
              <a:t>На железных дорогах России применяется железнодорожная колея шириной</a:t>
            </a:r>
            <a:endParaRPr lang="ru-RU" sz="3200" b="1" dirty="0">
              <a:latin typeface="Georgia" pitchFamily="18" charset="0"/>
            </a:endParaRPr>
          </a:p>
        </p:txBody>
      </p:sp>
      <p:sp>
        <p:nvSpPr>
          <p:cNvPr id="291931" name="Oval 91"/>
          <p:cNvSpPr>
            <a:spLocks noChangeArrowheads="1"/>
          </p:cNvSpPr>
          <p:nvPr/>
        </p:nvSpPr>
        <p:spPr bwMode="auto">
          <a:xfrm>
            <a:off x="395288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91932" name="Oval 92"/>
          <p:cNvSpPr>
            <a:spLocks noChangeArrowheads="1"/>
          </p:cNvSpPr>
          <p:nvPr/>
        </p:nvSpPr>
        <p:spPr bwMode="auto">
          <a:xfrm>
            <a:off x="1042988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91933" name="Oval 93"/>
          <p:cNvSpPr>
            <a:spLocks noChangeArrowheads="1"/>
          </p:cNvSpPr>
          <p:nvPr/>
        </p:nvSpPr>
        <p:spPr bwMode="auto">
          <a:xfrm>
            <a:off x="1763713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91934" name="Oval 94"/>
          <p:cNvSpPr>
            <a:spLocks noChangeArrowheads="1"/>
          </p:cNvSpPr>
          <p:nvPr/>
        </p:nvSpPr>
        <p:spPr bwMode="auto">
          <a:xfrm>
            <a:off x="2411413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91935" name="Oval 95"/>
          <p:cNvSpPr>
            <a:spLocks noChangeArrowheads="1"/>
          </p:cNvSpPr>
          <p:nvPr/>
        </p:nvSpPr>
        <p:spPr bwMode="auto">
          <a:xfrm>
            <a:off x="3132138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91936" name="Oval 96"/>
          <p:cNvSpPr>
            <a:spLocks noChangeArrowheads="1"/>
          </p:cNvSpPr>
          <p:nvPr/>
        </p:nvSpPr>
        <p:spPr bwMode="auto">
          <a:xfrm>
            <a:off x="3851275" y="260350"/>
            <a:ext cx="287338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91937" name="Oval 97"/>
          <p:cNvSpPr>
            <a:spLocks noChangeArrowheads="1"/>
          </p:cNvSpPr>
          <p:nvPr/>
        </p:nvSpPr>
        <p:spPr bwMode="auto">
          <a:xfrm>
            <a:off x="4572000" y="260350"/>
            <a:ext cx="287338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91938" name="Oval 98"/>
          <p:cNvSpPr>
            <a:spLocks noChangeArrowheads="1"/>
          </p:cNvSpPr>
          <p:nvPr/>
        </p:nvSpPr>
        <p:spPr bwMode="auto">
          <a:xfrm>
            <a:off x="5292725" y="260350"/>
            <a:ext cx="287338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91939" name="Oval 99"/>
          <p:cNvSpPr>
            <a:spLocks noChangeArrowheads="1"/>
          </p:cNvSpPr>
          <p:nvPr/>
        </p:nvSpPr>
        <p:spPr bwMode="auto">
          <a:xfrm>
            <a:off x="6011863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91940" name="Oval 100"/>
          <p:cNvSpPr>
            <a:spLocks noChangeArrowheads="1"/>
          </p:cNvSpPr>
          <p:nvPr/>
        </p:nvSpPr>
        <p:spPr bwMode="auto">
          <a:xfrm>
            <a:off x="6659563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14118" name="AutoShape 101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468313" y="5734050"/>
            <a:ext cx="790575" cy="719138"/>
          </a:xfrm>
          <a:prstGeom prst="actionButtonHome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53" name="44  R3 10 Second Countdown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1000" fill="hold"/>
                                        <p:tgtEl>
                                          <p:spTgt spid="21409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2D"/>
                                      </p:to>
                                    </p:animClr>
                                    <p:set>
                                      <p:cBhvr>
                                        <p:cTn id="7" dur="1000" fill="hold"/>
                                        <p:tgtEl>
                                          <p:spTgt spid="21409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1000" fill="hold"/>
                                        <p:tgtEl>
                                          <p:spTgt spid="21409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9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385" decel="100000"/>
                                        <p:tgtEl>
                                          <p:spTgt spid="2919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385" decel="100000"/>
                                        <p:tgtEl>
                                          <p:spTgt spid="2919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4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2919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5" dur="385" fill="hold"/>
                                        <p:tgtEl>
                                          <p:spTgt spid="2919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6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2919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385" fill="hold"/>
                                        <p:tgtEl>
                                          <p:spTgt spid="2919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8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2919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1" fill="hold"/>
                                        <p:tgtEl>
                                          <p:spTgt spid="5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9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919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9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919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9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919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9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919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9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919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7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9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919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8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9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919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9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919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0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919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10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919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60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3"/>
                </p:tgtEl>
              </p:cMediaNode>
            </p:audio>
          </p:childTnLst>
        </p:cTn>
      </p:par>
    </p:tnLst>
    <p:bldLst>
      <p:bldP spid="291931" grpId="0" animBg="1"/>
      <p:bldP spid="291932" grpId="0" animBg="1"/>
      <p:bldP spid="291933" grpId="0" animBg="1"/>
      <p:bldP spid="291934" grpId="0" animBg="1"/>
      <p:bldP spid="291935" grpId="0" animBg="1"/>
      <p:bldP spid="291936" grpId="0" animBg="1"/>
      <p:bldP spid="291937" grpId="0" animBg="1"/>
      <p:bldP spid="291938" grpId="0" animBg="1"/>
      <p:bldP spid="291939" grpId="0" animBg="1"/>
      <p:bldP spid="291940" grpId="0" animBg="1"/>
    </p:bldLst>
  </p:timing>
</p:sld>
</file>

<file path=ppt/slides/slide2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42" name="Нижний колонтитул 3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www.themegallery.com</a:t>
            </a:r>
          </a:p>
        </p:txBody>
      </p:sp>
      <p:sp>
        <p:nvSpPr>
          <p:cNvPr id="215043" name="Rectangle 2"/>
          <p:cNvSpPr>
            <a:spLocks noChangeArrowheads="1"/>
          </p:cNvSpPr>
          <p:nvPr/>
        </p:nvSpPr>
        <p:spPr bwMode="auto">
          <a:xfrm>
            <a:off x="5795963" y="6165850"/>
            <a:ext cx="3348037" cy="692150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aphicFrame>
        <p:nvGraphicFramePr>
          <p:cNvPr id="290819" name="Group 3"/>
          <p:cNvGraphicFramePr>
            <a:graphicFrameLocks noGrp="1"/>
          </p:cNvGraphicFramePr>
          <p:nvPr>
            <p:ph/>
          </p:nvPr>
        </p:nvGraphicFramePr>
        <p:xfrm>
          <a:off x="3589338" y="2924175"/>
          <a:ext cx="5554662" cy="3403600"/>
        </p:xfrm>
        <a:graphic>
          <a:graphicData uri="http://schemas.openxmlformats.org/drawingml/2006/table">
            <a:tbl>
              <a:tblPr/>
              <a:tblGrid>
                <a:gridCol w="925512"/>
                <a:gridCol w="925513"/>
                <a:gridCol w="927100"/>
                <a:gridCol w="925512"/>
                <a:gridCol w="925513"/>
                <a:gridCol w="925512"/>
              </a:tblGrid>
              <a:tr h="5683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51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83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83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51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83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90870" name="AutoShape 54"/>
          <p:cNvSpPr>
            <a:spLocks noChangeArrowheads="1"/>
          </p:cNvSpPr>
          <p:nvPr/>
        </p:nvSpPr>
        <p:spPr bwMode="auto">
          <a:xfrm>
            <a:off x="3708400" y="2997200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</a:t>
            </a:r>
          </a:p>
        </p:txBody>
      </p:sp>
      <p:sp>
        <p:nvSpPr>
          <p:cNvPr id="215096" name="AutoShape 55"/>
          <p:cNvSpPr>
            <a:spLocks noChangeArrowheads="1"/>
          </p:cNvSpPr>
          <p:nvPr/>
        </p:nvSpPr>
        <p:spPr bwMode="auto">
          <a:xfrm>
            <a:off x="4591050" y="299561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</a:t>
            </a:r>
          </a:p>
        </p:txBody>
      </p:sp>
      <p:sp>
        <p:nvSpPr>
          <p:cNvPr id="215097" name="AutoShape 56"/>
          <p:cNvSpPr>
            <a:spLocks noChangeArrowheads="1"/>
          </p:cNvSpPr>
          <p:nvPr/>
        </p:nvSpPr>
        <p:spPr bwMode="auto">
          <a:xfrm>
            <a:off x="5505450" y="2979738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</a:t>
            </a:r>
          </a:p>
        </p:txBody>
      </p:sp>
      <p:sp>
        <p:nvSpPr>
          <p:cNvPr id="215098" name="AutoShape 57"/>
          <p:cNvSpPr>
            <a:spLocks noChangeArrowheads="1"/>
          </p:cNvSpPr>
          <p:nvPr/>
        </p:nvSpPr>
        <p:spPr bwMode="auto">
          <a:xfrm>
            <a:off x="6432550" y="3025775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4</a:t>
            </a:r>
          </a:p>
        </p:txBody>
      </p:sp>
      <p:sp>
        <p:nvSpPr>
          <p:cNvPr id="215099" name="AutoShape 58"/>
          <p:cNvSpPr>
            <a:spLocks noChangeArrowheads="1"/>
          </p:cNvSpPr>
          <p:nvPr/>
        </p:nvSpPr>
        <p:spPr bwMode="auto">
          <a:xfrm>
            <a:off x="7392988" y="3008313"/>
            <a:ext cx="719137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5</a:t>
            </a:r>
          </a:p>
        </p:txBody>
      </p:sp>
      <p:sp>
        <p:nvSpPr>
          <p:cNvPr id="215100" name="AutoShape 59"/>
          <p:cNvSpPr>
            <a:spLocks noChangeArrowheads="1"/>
          </p:cNvSpPr>
          <p:nvPr/>
        </p:nvSpPr>
        <p:spPr bwMode="auto">
          <a:xfrm>
            <a:off x="8321675" y="2992438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6</a:t>
            </a:r>
          </a:p>
        </p:txBody>
      </p:sp>
      <p:sp>
        <p:nvSpPr>
          <p:cNvPr id="215101" name="AutoShape 60"/>
          <p:cNvSpPr>
            <a:spLocks noChangeArrowheads="1"/>
          </p:cNvSpPr>
          <p:nvPr/>
        </p:nvSpPr>
        <p:spPr bwMode="auto">
          <a:xfrm>
            <a:off x="6450013" y="5786438"/>
            <a:ext cx="719137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34</a:t>
            </a:r>
          </a:p>
        </p:txBody>
      </p:sp>
      <p:sp>
        <p:nvSpPr>
          <p:cNvPr id="215102" name="AutoShape 61"/>
          <p:cNvSpPr>
            <a:spLocks noChangeArrowheads="1"/>
          </p:cNvSpPr>
          <p:nvPr/>
        </p:nvSpPr>
        <p:spPr bwMode="auto">
          <a:xfrm>
            <a:off x="6465888" y="5226050"/>
            <a:ext cx="719137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28</a:t>
            </a:r>
          </a:p>
        </p:txBody>
      </p:sp>
      <p:sp>
        <p:nvSpPr>
          <p:cNvPr id="215103" name="AutoShape 62"/>
          <p:cNvSpPr>
            <a:spLocks noChangeArrowheads="1"/>
          </p:cNvSpPr>
          <p:nvPr/>
        </p:nvSpPr>
        <p:spPr bwMode="auto">
          <a:xfrm>
            <a:off x="6432550" y="4683125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22</a:t>
            </a:r>
          </a:p>
        </p:txBody>
      </p:sp>
      <p:sp>
        <p:nvSpPr>
          <p:cNvPr id="215104" name="AutoShape 63"/>
          <p:cNvSpPr>
            <a:spLocks noChangeArrowheads="1"/>
          </p:cNvSpPr>
          <p:nvPr/>
        </p:nvSpPr>
        <p:spPr bwMode="auto">
          <a:xfrm>
            <a:off x="7378700" y="5813425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35</a:t>
            </a:r>
          </a:p>
        </p:txBody>
      </p:sp>
      <p:sp>
        <p:nvSpPr>
          <p:cNvPr id="215105" name="AutoShape 64"/>
          <p:cNvSpPr>
            <a:spLocks noChangeArrowheads="1"/>
          </p:cNvSpPr>
          <p:nvPr/>
        </p:nvSpPr>
        <p:spPr bwMode="auto">
          <a:xfrm>
            <a:off x="7345363" y="5238750"/>
            <a:ext cx="719137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29</a:t>
            </a:r>
          </a:p>
        </p:txBody>
      </p:sp>
      <p:sp>
        <p:nvSpPr>
          <p:cNvPr id="215106" name="AutoShape 65"/>
          <p:cNvSpPr>
            <a:spLocks noChangeArrowheads="1"/>
          </p:cNvSpPr>
          <p:nvPr/>
        </p:nvSpPr>
        <p:spPr bwMode="auto">
          <a:xfrm>
            <a:off x="7359650" y="4727575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23</a:t>
            </a:r>
          </a:p>
        </p:txBody>
      </p:sp>
      <p:sp>
        <p:nvSpPr>
          <p:cNvPr id="215108" name="AutoShape 67"/>
          <p:cNvSpPr>
            <a:spLocks noChangeArrowheads="1"/>
          </p:cNvSpPr>
          <p:nvPr/>
        </p:nvSpPr>
        <p:spPr bwMode="auto">
          <a:xfrm>
            <a:off x="6459538" y="3608388"/>
            <a:ext cx="719137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10</a:t>
            </a:r>
          </a:p>
        </p:txBody>
      </p:sp>
      <p:sp>
        <p:nvSpPr>
          <p:cNvPr id="215109" name="AutoShape 68"/>
          <p:cNvSpPr>
            <a:spLocks noChangeArrowheads="1"/>
          </p:cNvSpPr>
          <p:nvPr/>
        </p:nvSpPr>
        <p:spPr bwMode="auto">
          <a:xfrm>
            <a:off x="7402513" y="4149725"/>
            <a:ext cx="719137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17</a:t>
            </a:r>
          </a:p>
        </p:txBody>
      </p:sp>
      <p:sp>
        <p:nvSpPr>
          <p:cNvPr id="215110" name="AutoShape 69"/>
          <p:cNvSpPr>
            <a:spLocks noChangeArrowheads="1"/>
          </p:cNvSpPr>
          <p:nvPr/>
        </p:nvSpPr>
        <p:spPr bwMode="auto">
          <a:xfrm>
            <a:off x="7418388" y="3560763"/>
            <a:ext cx="719137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11</a:t>
            </a:r>
          </a:p>
        </p:txBody>
      </p:sp>
      <p:sp>
        <p:nvSpPr>
          <p:cNvPr id="215111" name="AutoShape 70"/>
          <p:cNvSpPr>
            <a:spLocks noChangeArrowheads="1"/>
          </p:cNvSpPr>
          <p:nvPr/>
        </p:nvSpPr>
        <p:spPr bwMode="auto">
          <a:xfrm>
            <a:off x="8331200" y="582136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36</a:t>
            </a:r>
          </a:p>
        </p:txBody>
      </p:sp>
      <p:sp>
        <p:nvSpPr>
          <p:cNvPr id="215112" name="AutoShape 71"/>
          <p:cNvSpPr>
            <a:spLocks noChangeArrowheads="1"/>
          </p:cNvSpPr>
          <p:nvPr/>
        </p:nvSpPr>
        <p:spPr bwMode="auto">
          <a:xfrm>
            <a:off x="8297863" y="5278438"/>
            <a:ext cx="719137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30</a:t>
            </a:r>
          </a:p>
        </p:txBody>
      </p:sp>
      <p:sp>
        <p:nvSpPr>
          <p:cNvPr id="215113" name="AutoShape 72"/>
          <p:cNvSpPr>
            <a:spLocks noChangeArrowheads="1"/>
          </p:cNvSpPr>
          <p:nvPr/>
        </p:nvSpPr>
        <p:spPr bwMode="auto">
          <a:xfrm>
            <a:off x="8343900" y="4749800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24</a:t>
            </a:r>
          </a:p>
        </p:txBody>
      </p:sp>
      <p:sp>
        <p:nvSpPr>
          <p:cNvPr id="215114" name="AutoShape 73"/>
          <p:cNvSpPr>
            <a:spLocks noChangeArrowheads="1"/>
          </p:cNvSpPr>
          <p:nvPr/>
        </p:nvSpPr>
        <p:spPr bwMode="auto">
          <a:xfrm>
            <a:off x="8312150" y="414496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18</a:t>
            </a:r>
          </a:p>
        </p:txBody>
      </p:sp>
      <p:sp>
        <p:nvSpPr>
          <p:cNvPr id="215115" name="AutoShape 74"/>
          <p:cNvSpPr>
            <a:spLocks noChangeArrowheads="1"/>
          </p:cNvSpPr>
          <p:nvPr/>
        </p:nvSpPr>
        <p:spPr bwMode="auto">
          <a:xfrm>
            <a:off x="8312150" y="3584575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12</a:t>
            </a:r>
          </a:p>
        </p:txBody>
      </p:sp>
      <p:sp>
        <p:nvSpPr>
          <p:cNvPr id="215116" name="AutoShape 75"/>
          <p:cNvSpPr>
            <a:spLocks noChangeArrowheads="1"/>
          </p:cNvSpPr>
          <p:nvPr/>
        </p:nvSpPr>
        <p:spPr bwMode="auto">
          <a:xfrm>
            <a:off x="4591050" y="4686300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20</a:t>
            </a:r>
          </a:p>
        </p:txBody>
      </p:sp>
      <p:sp>
        <p:nvSpPr>
          <p:cNvPr id="215117" name="AutoShape 76"/>
          <p:cNvSpPr>
            <a:spLocks noChangeArrowheads="1"/>
          </p:cNvSpPr>
          <p:nvPr/>
        </p:nvSpPr>
        <p:spPr bwMode="auto">
          <a:xfrm>
            <a:off x="5508625" y="357346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9</a:t>
            </a:r>
          </a:p>
        </p:txBody>
      </p:sp>
      <p:sp>
        <p:nvSpPr>
          <p:cNvPr id="215118" name="AutoShape 77"/>
          <p:cNvSpPr>
            <a:spLocks noChangeArrowheads="1"/>
          </p:cNvSpPr>
          <p:nvPr/>
        </p:nvSpPr>
        <p:spPr bwMode="auto">
          <a:xfrm>
            <a:off x="5503863" y="4110038"/>
            <a:ext cx="719137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15</a:t>
            </a:r>
          </a:p>
        </p:txBody>
      </p:sp>
      <p:sp>
        <p:nvSpPr>
          <p:cNvPr id="215119" name="AutoShape 78"/>
          <p:cNvSpPr>
            <a:spLocks noChangeArrowheads="1"/>
          </p:cNvSpPr>
          <p:nvPr/>
        </p:nvSpPr>
        <p:spPr bwMode="auto">
          <a:xfrm>
            <a:off x="5486400" y="469741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21</a:t>
            </a:r>
          </a:p>
        </p:txBody>
      </p:sp>
      <p:sp>
        <p:nvSpPr>
          <p:cNvPr id="215120" name="AutoShape 79"/>
          <p:cNvSpPr>
            <a:spLocks noChangeArrowheads="1"/>
          </p:cNvSpPr>
          <p:nvPr/>
        </p:nvSpPr>
        <p:spPr bwMode="auto">
          <a:xfrm>
            <a:off x="3717925" y="5238750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25</a:t>
            </a:r>
          </a:p>
        </p:txBody>
      </p:sp>
      <p:sp>
        <p:nvSpPr>
          <p:cNvPr id="215121" name="AutoShape 80"/>
          <p:cNvSpPr>
            <a:spLocks noChangeArrowheads="1"/>
          </p:cNvSpPr>
          <p:nvPr/>
        </p:nvSpPr>
        <p:spPr bwMode="auto">
          <a:xfrm>
            <a:off x="4600575" y="526891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26</a:t>
            </a:r>
          </a:p>
        </p:txBody>
      </p:sp>
      <p:sp>
        <p:nvSpPr>
          <p:cNvPr id="215122" name="AutoShape 81"/>
          <p:cNvSpPr>
            <a:spLocks noChangeArrowheads="1"/>
          </p:cNvSpPr>
          <p:nvPr/>
        </p:nvSpPr>
        <p:spPr bwMode="auto">
          <a:xfrm>
            <a:off x="5530850" y="5251450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27</a:t>
            </a:r>
          </a:p>
        </p:txBody>
      </p:sp>
      <p:sp>
        <p:nvSpPr>
          <p:cNvPr id="215123" name="AutoShape 82"/>
          <p:cNvSpPr>
            <a:spLocks noChangeArrowheads="1"/>
          </p:cNvSpPr>
          <p:nvPr/>
        </p:nvSpPr>
        <p:spPr bwMode="auto">
          <a:xfrm>
            <a:off x="3700463" y="5808663"/>
            <a:ext cx="719137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31</a:t>
            </a:r>
          </a:p>
        </p:txBody>
      </p:sp>
      <p:sp>
        <p:nvSpPr>
          <p:cNvPr id="215124" name="AutoShape 83"/>
          <p:cNvSpPr>
            <a:spLocks noChangeArrowheads="1"/>
          </p:cNvSpPr>
          <p:nvPr/>
        </p:nvSpPr>
        <p:spPr bwMode="auto">
          <a:xfrm>
            <a:off x="4645025" y="580866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32</a:t>
            </a:r>
          </a:p>
        </p:txBody>
      </p:sp>
      <p:sp>
        <p:nvSpPr>
          <p:cNvPr id="215125" name="AutoShape 84"/>
          <p:cNvSpPr>
            <a:spLocks noChangeArrowheads="1"/>
          </p:cNvSpPr>
          <p:nvPr/>
        </p:nvSpPr>
        <p:spPr bwMode="auto">
          <a:xfrm>
            <a:off x="5541963" y="5822950"/>
            <a:ext cx="719137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33</a:t>
            </a:r>
          </a:p>
        </p:txBody>
      </p:sp>
      <p:sp>
        <p:nvSpPr>
          <p:cNvPr id="215126" name="AutoShape 85"/>
          <p:cNvSpPr>
            <a:spLocks noChangeArrowheads="1"/>
          </p:cNvSpPr>
          <p:nvPr/>
        </p:nvSpPr>
        <p:spPr bwMode="auto">
          <a:xfrm>
            <a:off x="3708400" y="357346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7</a:t>
            </a:r>
          </a:p>
        </p:txBody>
      </p:sp>
      <p:sp>
        <p:nvSpPr>
          <p:cNvPr id="215127" name="AutoShape 86"/>
          <p:cNvSpPr>
            <a:spLocks noChangeArrowheads="1"/>
          </p:cNvSpPr>
          <p:nvPr/>
        </p:nvSpPr>
        <p:spPr bwMode="auto">
          <a:xfrm>
            <a:off x="4543425" y="352266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8</a:t>
            </a:r>
          </a:p>
        </p:txBody>
      </p:sp>
      <p:sp>
        <p:nvSpPr>
          <p:cNvPr id="215128" name="AutoShape 87"/>
          <p:cNvSpPr>
            <a:spLocks noChangeArrowheads="1"/>
          </p:cNvSpPr>
          <p:nvPr/>
        </p:nvSpPr>
        <p:spPr bwMode="auto">
          <a:xfrm>
            <a:off x="4603750" y="409416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14</a:t>
            </a:r>
          </a:p>
        </p:txBody>
      </p:sp>
      <p:sp>
        <p:nvSpPr>
          <p:cNvPr id="215129" name="AutoShape 88"/>
          <p:cNvSpPr>
            <a:spLocks noChangeArrowheads="1"/>
          </p:cNvSpPr>
          <p:nvPr/>
        </p:nvSpPr>
        <p:spPr bwMode="auto">
          <a:xfrm>
            <a:off x="3735388" y="4140200"/>
            <a:ext cx="719137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13</a:t>
            </a:r>
          </a:p>
        </p:txBody>
      </p:sp>
      <p:sp>
        <p:nvSpPr>
          <p:cNvPr id="215130" name="AutoShape 89"/>
          <p:cNvSpPr>
            <a:spLocks noChangeArrowheads="1"/>
          </p:cNvSpPr>
          <p:nvPr/>
        </p:nvSpPr>
        <p:spPr bwMode="auto">
          <a:xfrm>
            <a:off x="3702050" y="469741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19</a:t>
            </a:r>
          </a:p>
        </p:txBody>
      </p:sp>
      <p:sp>
        <p:nvSpPr>
          <p:cNvPr id="290906" name="Text Box 90"/>
          <p:cNvSpPr txBox="1">
            <a:spLocks noChangeArrowheads="1"/>
          </p:cNvSpPr>
          <p:nvPr/>
        </p:nvSpPr>
        <p:spPr bwMode="auto">
          <a:xfrm>
            <a:off x="395288" y="836613"/>
            <a:ext cx="7200900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400" b="1" dirty="0" smtClean="0"/>
              <a:t>Сколько полей на шахматной доске?</a:t>
            </a:r>
            <a:endParaRPr lang="ru-RU" sz="4400" b="1" dirty="0">
              <a:latin typeface="Georgia" pitchFamily="18" charset="0"/>
            </a:endParaRPr>
          </a:p>
        </p:txBody>
      </p:sp>
      <p:sp>
        <p:nvSpPr>
          <p:cNvPr id="290907" name="Oval 91"/>
          <p:cNvSpPr>
            <a:spLocks noChangeArrowheads="1"/>
          </p:cNvSpPr>
          <p:nvPr/>
        </p:nvSpPr>
        <p:spPr bwMode="auto">
          <a:xfrm>
            <a:off x="395288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90908" name="Oval 92"/>
          <p:cNvSpPr>
            <a:spLocks noChangeArrowheads="1"/>
          </p:cNvSpPr>
          <p:nvPr/>
        </p:nvSpPr>
        <p:spPr bwMode="auto">
          <a:xfrm>
            <a:off x="1042988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90909" name="Oval 93"/>
          <p:cNvSpPr>
            <a:spLocks noChangeArrowheads="1"/>
          </p:cNvSpPr>
          <p:nvPr/>
        </p:nvSpPr>
        <p:spPr bwMode="auto">
          <a:xfrm>
            <a:off x="1763713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90910" name="Oval 94"/>
          <p:cNvSpPr>
            <a:spLocks noChangeArrowheads="1"/>
          </p:cNvSpPr>
          <p:nvPr/>
        </p:nvSpPr>
        <p:spPr bwMode="auto">
          <a:xfrm>
            <a:off x="2411413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90911" name="Oval 95"/>
          <p:cNvSpPr>
            <a:spLocks noChangeArrowheads="1"/>
          </p:cNvSpPr>
          <p:nvPr/>
        </p:nvSpPr>
        <p:spPr bwMode="auto">
          <a:xfrm>
            <a:off x="3132138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90912" name="Oval 96"/>
          <p:cNvSpPr>
            <a:spLocks noChangeArrowheads="1"/>
          </p:cNvSpPr>
          <p:nvPr/>
        </p:nvSpPr>
        <p:spPr bwMode="auto">
          <a:xfrm>
            <a:off x="3851275" y="260350"/>
            <a:ext cx="287338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90913" name="Oval 97"/>
          <p:cNvSpPr>
            <a:spLocks noChangeArrowheads="1"/>
          </p:cNvSpPr>
          <p:nvPr/>
        </p:nvSpPr>
        <p:spPr bwMode="auto">
          <a:xfrm>
            <a:off x="4572000" y="260350"/>
            <a:ext cx="287338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90914" name="Oval 98"/>
          <p:cNvSpPr>
            <a:spLocks noChangeArrowheads="1"/>
          </p:cNvSpPr>
          <p:nvPr/>
        </p:nvSpPr>
        <p:spPr bwMode="auto">
          <a:xfrm>
            <a:off x="5292725" y="260350"/>
            <a:ext cx="287338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90915" name="Oval 99"/>
          <p:cNvSpPr>
            <a:spLocks noChangeArrowheads="1"/>
          </p:cNvSpPr>
          <p:nvPr/>
        </p:nvSpPr>
        <p:spPr bwMode="auto">
          <a:xfrm>
            <a:off x="6011863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90916" name="Oval 100"/>
          <p:cNvSpPr>
            <a:spLocks noChangeArrowheads="1"/>
          </p:cNvSpPr>
          <p:nvPr/>
        </p:nvSpPr>
        <p:spPr bwMode="auto">
          <a:xfrm>
            <a:off x="6659563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15142" name="AutoShape 101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468313" y="5734050"/>
            <a:ext cx="790575" cy="719138"/>
          </a:xfrm>
          <a:prstGeom prst="actionButtonHome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15107" name="AutoShape 66"/>
          <p:cNvSpPr>
            <a:spLocks noChangeArrowheads="1"/>
          </p:cNvSpPr>
          <p:nvPr/>
        </p:nvSpPr>
        <p:spPr bwMode="auto">
          <a:xfrm>
            <a:off x="6459538" y="4105275"/>
            <a:ext cx="719137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16</a:t>
            </a:r>
          </a:p>
        </p:txBody>
      </p:sp>
      <p:pic>
        <p:nvPicPr>
          <p:cNvPr id="53" name="44  R3 10 Second Countdown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21510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9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385" decel="100000"/>
                                        <p:tgtEl>
                                          <p:spTgt spid="2909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385" decel="100000"/>
                                        <p:tgtEl>
                                          <p:spTgt spid="2909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2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2909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3" dur="385" fill="hold"/>
                                        <p:tgtEl>
                                          <p:spTgt spid="2909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4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2909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5" dur="385" fill="hold"/>
                                        <p:tgtEl>
                                          <p:spTgt spid="2909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6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2909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" fill="hold"/>
                                        <p:tgtEl>
                                          <p:spTgt spid="5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9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909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9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909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9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909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9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909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9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909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7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9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909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8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9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909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9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90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909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10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909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58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3"/>
                </p:tgtEl>
              </p:cMediaNode>
            </p:audio>
          </p:childTnLst>
        </p:cTn>
      </p:par>
    </p:tnLst>
    <p:bldLst>
      <p:bldP spid="290907" grpId="0" animBg="1"/>
      <p:bldP spid="290908" grpId="0" animBg="1"/>
      <p:bldP spid="290909" grpId="0" animBg="1"/>
      <p:bldP spid="290910" grpId="0" animBg="1"/>
      <p:bldP spid="290911" grpId="0" animBg="1"/>
      <p:bldP spid="290912" grpId="0" animBg="1"/>
      <p:bldP spid="290913" grpId="0" animBg="1"/>
      <p:bldP spid="290914" grpId="0" animBg="1"/>
      <p:bldP spid="290915" grpId="0" animBg="1"/>
      <p:bldP spid="290916" grpId="0" animBg="1"/>
      <p:bldP spid="215107" grpId="0" animBg="1"/>
    </p:bldLst>
  </p:timing>
</p:sld>
</file>

<file path=ppt/slides/slide2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066" name="Нижний колонтитул 3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www.themegallery.com</a:t>
            </a:r>
          </a:p>
        </p:txBody>
      </p:sp>
      <p:sp>
        <p:nvSpPr>
          <p:cNvPr id="216067" name="Rectangle 2"/>
          <p:cNvSpPr>
            <a:spLocks noChangeArrowheads="1"/>
          </p:cNvSpPr>
          <p:nvPr/>
        </p:nvSpPr>
        <p:spPr bwMode="auto">
          <a:xfrm>
            <a:off x="5795963" y="6165850"/>
            <a:ext cx="3348037" cy="692150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aphicFrame>
        <p:nvGraphicFramePr>
          <p:cNvPr id="289795" name="Group 3"/>
          <p:cNvGraphicFramePr>
            <a:graphicFrameLocks noGrp="1"/>
          </p:cNvGraphicFramePr>
          <p:nvPr>
            <p:ph/>
          </p:nvPr>
        </p:nvGraphicFramePr>
        <p:xfrm>
          <a:off x="3589338" y="2924175"/>
          <a:ext cx="5554662" cy="3403600"/>
        </p:xfrm>
        <a:graphic>
          <a:graphicData uri="http://schemas.openxmlformats.org/drawingml/2006/table">
            <a:tbl>
              <a:tblPr/>
              <a:tblGrid>
                <a:gridCol w="925512"/>
                <a:gridCol w="925513"/>
                <a:gridCol w="927100"/>
                <a:gridCol w="925512"/>
                <a:gridCol w="925513"/>
                <a:gridCol w="925512"/>
              </a:tblGrid>
              <a:tr h="5683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51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83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83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51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83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89846" name="AutoShape 54"/>
          <p:cNvSpPr>
            <a:spLocks noChangeArrowheads="1"/>
          </p:cNvSpPr>
          <p:nvPr/>
        </p:nvSpPr>
        <p:spPr bwMode="auto">
          <a:xfrm>
            <a:off x="3708400" y="2997200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</a:t>
            </a:r>
          </a:p>
        </p:txBody>
      </p:sp>
      <p:sp>
        <p:nvSpPr>
          <p:cNvPr id="216120" name="AutoShape 55"/>
          <p:cNvSpPr>
            <a:spLocks noChangeArrowheads="1"/>
          </p:cNvSpPr>
          <p:nvPr/>
        </p:nvSpPr>
        <p:spPr bwMode="auto">
          <a:xfrm>
            <a:off x="4591050" y="299561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</a:t>
            </a:r>
          </a:p>
        </p:txBody>
      </p:sp>
      <p:sp>
        <p:nvSpPr>
          <p:cNvPr id="216121" name="AutoShape 56"/>
          <p:cNvSpPr>
            <a:spLocks noChangeArrowheads="1"/>
          </p:cNvSpPr>
          <p:nvPr/>
        </p:nvSpPr>
        <p:spPr bwMode="auto">
          <a:xfrm>
            <a:off x="5505450" y="2979738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</a:t>
            </a:r>
          </a:p>
        </p:txBody>
      </p:sp>
      <p:sp>
        <p:nvSpPr>
          <p:cNvPr id="216122" name="AutoShape 57"/>
          <p:cNvSpPr>
            <a:spLocks noChangeArrowheads="1"/>
          </p:cNvSpPr>
          <p:nvPr/>
        </p:nvSpPr>
        <p:spPr bwMode="auto">
          <a:xfrm>
            <a:off x="6432550" y="3025775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4</a:t>
            </a:r>
          </a:p>
        </p:txBody>
      </p:sp>
      <p:sp>
        <p:nvSpPr>
          <p:cNvPr id="216123" name="AutoShape 58"/>
          <p:cNvSpPr>
            <a:spLocks noChangeArrowheads="1"/>
          </p:cNvSpPr>
          <p:nvPr/>
        </p:nvSpPr>
        <p:spPr bwMode="auto">
          <a:xfrm>
            <a:off x="7392988" y="3008313"/>
            <a:ext cx="719137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5</a:t>
            </a:r>
          </a:p>
        </p:txBody>
      </p:sp>
      <p:sp>
        <p:nvSpPr>
          <p:cNvPr id="216124" name="AutoShape 59"/>
          <p:cNvSpPr>
            <a:spLocks noChangeArrowheads="1"/>
          </p:cNvSpPr>
          <p:nvPr/>
        </p:nvSpPr>
        <p:spPr bwMode="auto">
          <a:xfrm>
            <a:off x="8321675" y="2992438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6</a:t>
            </a:r>
          </a:p>
        </p:txBody>
      </p:sp>
      <p:sp>
        <p:nvSpPr>
          <p:cNvPr id="216125" name="AutoShape 60"/>
          <p:cNvSpPr>
            <a:spLocks noChangeArrowheads="1"/>
          </p:cNvSpPr>
          <p:nvPr/>
        </p:nvSpPr>
        <p:spPr bwMode="auto">
          <a:xfrm>
            <a:off x="6450013" y="5786438"/>
            <a:ext cx="719137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34</a:t>
            </a:r>
          </a:p>
        </p:txBody>
      </p:sp>
      <p:sp>
        <p:nvSpPr>
          <p:cNvPr id="216126" name="AutoShape 61"/>
          <p:cNvSpPr>
            <a:spLocks noChangeArrowheads="1"/>
          </p:cNvSpPr>
          <p:nvPr/>
        </p:nvSpPr>
        <p:spPr bwMode="auto">
          <a:xfrm>
            <a:off x="6465888" y="5226050"/>
            <a:ext cx="719137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28</a:t>
            </a:r>
          </a:p>
        </p:txBody>
      </p:sp>
      <p:sp>
        <p:nvSpPr>
          <p:cNvPr id="216127" name="AutoShape 62"/>
          <p:cNvSpPr>
            <a:spLocks noChangeArrowheads="1"/>
          </p:cNvSpPr>
          <p:nvPr/>
        </p:nvSpPr>
        <p:spPr bwMode="auto">
          <a:xfrm>
            <a:off x="6432550" y="4683125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22</a:t>
            </a:r>
          </a:p>
        </p:txBody>
      </p:sp>
      <p:sp>
        <p:nvSpPr>
          <p:cNvPr id="216128" name="AutoShape 63"/>
          <p:cNvSpPr>
            <a:spLocks noChangeArrowheads="1"/>
          </p:cNvSpPr>
          <p:nvPr/>
        </p:nvSpPr>
        <p:spPr bwMode="auto">
          <a:xfrm>
            <a:off x="7378700" y="5813425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35</a:t>
            </a:r>
          </a:p>
        </p:txBody>
      </p:sp>
      <p:sp>
        <p:nvSpPr>
          <p:cNvPr id="216129" name="AutoShape 64"/>
          <p:cNvSpPr>
            <a:spLocks noChangeArrowheads="1"/>
          </p:cNvSpPr>
          <p:nvPr/>
        </p:nvSpPr>
        <p:spPr bwMode="auto">
          <a:xfrm>
            <a:off x="7345363" y="5238750"/>
            <a:ext cx="719137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29</a:t>
            </a:r>
          </a:p>
        </p:txBody>
      </p:sp>
      <p:sp>
        <p:nvSpPr>
          <p:cNvPr id="216130" name="AutoShape 65"/>
          <p:cNvSpPr>
            <a:spLocks noChangeArrowheads="1"/>
          </p:cNvSpPr>
          <p:nvPr/>
        </p:nvSpPr>
        <p:spPr bwMode="auto">
          <a:xfrm>
            <a:off x="7359650" y="4727575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23</a:t>
            </a:r>
          </a:p>
        </p:txBody>
      </p:sp>
      <p:sp>
        <p:nvSpPr>
          <p:cNvPr id="216131" name="AutoShape 66"/>
          <p:cNvSpPr>
            <a:spLocks noChangeArrowheads="1"/>
          </p:cNvSpPr>
          <p:nvPr/>
        </p:nvSpPr>
        <p:spPr bwMode="auto">
          <a:xfrm>
            <a:off x="6459538" y="4105275"/>
            <a:ext cx="719137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16</a:t>
            </a:r>
          </a:p>
        </p:txBody>
      </p:sp>
      <p:sp>
        <p:nvSpPr>
          <p:cNvPr id="216132" name="AutoShape 67"/>
          <p:cNvSpPr>
            <a:spLocks noChangeArrowheads="1"/>
          </p:cNvSpPr>
          <p:nvPr/>
        </p:nvSpPr>
        <p:spPr bwMode="auto">
          <a:xfrm>
            <a:off x="6459538" y="3608388"/>
            <a:ext cx="719137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10</a:t>
            </a:r>
          </a:p>
        </p:txBody>
      </p:sp>
      <p:sp>
        <p:nvSpPr>
          <p:cNvPr id="216133" name="AutoShape 68"/>
          <p:cNvSpPr>
            <a:spLocks noChangeArrowheads="1"/>
          </p:cNvSpPr>
          <p:nvPr/>
        </p:nvSpPr>
        <p:spPr bwMode="auto">
          <a:xfrm>
            <a:off x="7402513" y="4149725"/>
            <a:ext cx="719137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17</a:t>
            </a:r>
          </a:p>
        </p:txBody>
      </p:sp>
      <p:sp>
        <p:nvSpPr>
          <p:cNvPr id="216134" name="AutoShape 69"/>
          <p:cNvSpPr>
            <a:spLocks noChangeArrowheads="1"/>
          </p:cNvSpPr>
          <p:nvPr/>
        </p:nvSpPr>
        <p:spPr bwMode="auto">
          <a:xfrm>
            <a:off x="7418388" y="3560763"/>
            <a:ext cx="719137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11</a:t>
            </a:r>
          </a:p>
        </p:txBody>
      </p:sp>
      <p:sp>
        <p:nvSpPr>
          <p:cNvPr id="216135" name="AutoShape 70"/>
          <p:cNvSpPr>
            <a:spLocks noChangeArrowheads="1"/>
          </p:cNvSpPr>
          <p:nvPr/>
        </p:nvSpPr>
        <p:spPr bwMode="auto">
          <a:xfrm>
            <a:off x="8331200" y="582136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36</a:t>
            </a:r>
          </a:p>
        </p:txBody>
      </p:sp>
      <p:sp>
        <p:nvSpPr>
          <p:cNvPr id="216136" name="AutoShape 71"/>
          <p:cNvSpPr>
            <a:spLocks noChangeArrowheads="1"/>
          </p:cNvSpPr>
          <p:nvPr/>
        </p:nvSpPr>
        <p:spPr bwMode="auto">
          <a:xfrm>
            <a:off x="8297863" y="5278438"/>
            <a:ext cx="719137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30</a:t>
            </a:r>
          </a:p>
        </p:txBody>
      </p:sp>
      <p:sp>
        <p:nvSpPr>
          <p:cNvPr id="216137" name="AutoShape 72"/>
          <p:cNvSpPr>
            <a:spLocks noChangeArrowheads="1"/>
          </p:cNvSpPr>
          <p:nvPr/>
        </p:nvSpPr>
        <p:spPr bwMode="auto">
          <a:xfrm>
            <a:off x="8343900" y="4749800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24</a:t>
            </a:r>
          </a:p>
        </p:txBody>
      </p:sp>
      <p:sp>
        <p:nvSpPr>
          <p:cNvPr id="216138" name="AutoShape 73"/>
          <p:cNvSpPr>
            <a:spLocks noChangeArrowheads="1"/>
          </p:cNvSpPr>
          <p:nvPr/>
        </p:nvSpPr>
        <p:spPr bwMode="auto">
          <a:xfrm>
            <a:off x="8312150" y="414496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18</a:t>
            </a:r>
          </a:p>
        </p:txBody>
      </p:sp>
      <p:sp>
        <p:nvSpPr>
          <p:cNvPr id="216139" name="AutoShape 74"/>
          <p:cNvSpPr>
            <a:spLocks noChangeArrowheads="1"/>
          </p:cNvSpPr>
          <p:nvPr/>
        </p:nvSpPr>
        <p:spPr bwMode="auto">
          <a:xfrm>
            <a:off x="8312150" y="3584575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12</a:t>
            </a:r>
          </a:p>
        </p:txBody>
      </p:sp>
      <p:sp>
        <p:nvSpPr>
          <p:cNvPr id="216140" name="AutoShape 75"/>
          <p:cNvSpPr>
            <a:spLocks noChangeArrowheads="1"/>
          </p:cNvSpPr>
          <p:nvPr/>
        </p:nvSpPr>
        <p:spPr bwMode="auto">
          <a:xfrm>
            <a:off x="4591050" y="4686300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20</a:t>
            </a:r>
          </a:p>
        </p:txBody>
      </p:sp>
      <p:sp>
        <p:nvSpPr>
          <p:cNvPr id="216141" name="AutoShape 76"/>
          <p:cNvSpPr>
            <a:spLocks noChangeArrowheads="1"/>
          </p:cNvSpPr>
          <p:nvPr/>
        </p:nvSpPr>
        <p:spPr bwMode="auto">
          <a:xfrm>
            <a:off x="5508625" y="357346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9</a:t>
            </a:r>
          </a:p>
        </p:txBody>
      </p:sp>
      <p:sp>
        <p:nvSpPr>
          <p:cNvPr id="216142" name="AutoShape 77"/>
          <p:cNvSpPr>
            <a:spLocks noChangeArrowheads="1"/>
          </p:cNvSpPr>
          <p:nvPr/>
        </p:nvSpPr>
        <p:spPr bwMode="auto">
          <a:xfrm>
            <a:off x="5503863" y="4110038"/>
            <a:ext cx="719137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15</a:t>
            </a:r>
          </a:p>
        </p:txBody>
      </p:sp>
      <p:sp>
        <p:nvSpPr>
          <p:cNvPr id="216143" name="AutoShape 78"/>
          <p:cNvSpPr>
            <a:spLocks noChangeArrowheads="1"/>
          </p:cNvSpPr>
          <p:nvPr/>
        </p:nvSpPr>
        <p:spPr bwMode="auto">
          <a:xfrm>
            <a:off x="5486400" y="469741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21</a:t>
            </a:r>
          </a:p>
        </p:txBody>
      </p:sp>
      <p:sp>
        <p:nvSpPr>
          <p:cNvPr id="216144" name="AutoShape 79"/>
          <p:cNvSpPr>
            <a:spLocks noChangeArrowheads="1"/>
          </p:cNvSpPr>
          <p:nvPr/>
        </p:nvSpPr>
        <p:spPr bwMode="auto">
          <a:xfrm>
            <a:off x="3717925" y="5238750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25</a:t>
            </a:r>
          </a:p>
        </p:txBody>
      </p:sp>
      <p:sp>
        <p:nvSpPr>
          <p:cNvPr id="216145" name="AutoShape 80"/>
          <p:cNvSpPr>
            <a:spLocks noChangeArrowheads="1"/>
          </p:cNvSpPr>
          <p:nvPr/>
        </p:nvSpPr>
        <p:spPr bwMode="auto">
          <a:xfrm>
            <a:off x="4600575" y="526891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26</a:t>
            </a:r>
          </a:p>
        </p:txBody>
      </p:sp>
      <p:sp>
        <p:nvSpPr>
          <p:cNvPr id="216146" name="AutoShape 81"/>
          <p:cNvSpPr>
            <a:spLocks noChangeArrowheads="1"/>
          </p:cNvSpPr>
          <p:nvPr/>
        </p:nvSpPr>
        <p:spPr bwMode="auto">
          <a:xfrm>
            <a:off x="5530850" y="5251450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27</a:t>
            </a:r>
          </a:p>
        </p:txBody>
      </p:sp>
      <p:sp>
        <p:nvSpPr>
          <p:cNvPr id="216147" name="AutoShape 82"/>
          <p:cNvSpPr>
            <a:spLocks noChangeArrowheads="1"/>
          </p:cNvSpPr>
          <p:nvPr/>
        </p:nvSpPr>
        <p:spPr bwMode="auto">
          <a:xfrm>
            <a:off x="3700463" y="5808663"/>
            <a:ext cx="719137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31</a:t>
            </a:r>
          </a:p>
        </p:txBody>
      </p:sp>
      <p:sp>
        <p:nvSpPr>
          <p:cNvPr id="216148" name="AutoShape 83"/>
          <p:cNvSpPr>
            <a:spLocks noChangeArrowheads="1"/>
          </p:cNvSpPr>
          <p:nvPr/>
        </p:nvSpPr>
        <p:spPr bwMode="auto">
          <a:xfrm>
            <a:off x="4645025" y="580866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32</a:t>
            </a:r>
          </a:p>
        </p:txBody>
      </p:sp>
      <p:sp>
        <p:nvSpPr>
          <p:cNvPr id="216149" name="AutoShape 84"/>
          <p:cNvSpPr>
            <a:spLocks noChangeArrowheads="1"/>
          </p:cNvSpPr>
          <p:nvPr/>
        </p:nvSpPr>
        <p:spPr bwMode="auto">
          <a:xfrm>
            <a:off x="5541963" y="5822950"/>
            <a:ext cx="719137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33</a:t>
            </a:r>
          </a:p>
        </p:txBody>
      </p:sp>
      <p:sp>
        <p:nvSpPr>
          <p:cNvPr id="216150" name="AutoShape 85"/>
          <p:cNvSpPr>
            <a:spLocks noChangeArrowheads="1"/>
          </p:cNvSpPr>
          <p:nvPr/>
        </p:nvSpPr>
        <p:spPr bwMode="auto">
          <a:xfrm>
            <a:off x="3708400" y="357346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7</a:t>
            </a:r>
          </a:p>
        </p:txBody>
      </p:sp>
      <p:sp>
        <p:nvSpPr>
          <p:cNvPr id="216151" name="AutoShape 86"/>
          <p:cNvSpPr>
            <a:spLocks noChangeArrowheads="1"/>
          </p:cNvSpPr>
          <p:nvPr/>
        </p:nvSpPr>
        <p:spPr bwMode="auto">
          <a:xfrm>
            <a:off x="4543425" y="352266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8</a:t>
            </a:r>
          </a:p>
        </p:txBody>
      </p:sp>
      <p:sp>
        <p:nvSpPr>
          <p:cNvPr id="216152" name="AutoShape 87"/>
          <p:cNvSpPr>
            <a:spLocks noChangeArrowheads="1"/>
          </p:cNvSpPr>
          <p:nvPr/>
        </p:nvSpPr>
        <p:spPr bwMode="auto">
          <a:xfrm>
            <a:off x="4603750" y="409416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14</a:t>
            </a:r>
          </a:p>
        </p:txBody>
      </p:sp>
      <p:sp>
        <p:nvSpPr>
          <p:cNvPr id="216153" name="AutoShape 88"/>
          <p:cNvSpPr>
            <a:spLocks noChangeArrowheads="1"/>
          </p:cNvSpPr>
          <p:nvPr/>
        </p:nvSpPr>
        <p:spPr bwMode="auto">
          <a:xfrm>
            <a:off x="3735388" y="4140200"/>
            <a:ext cx="719137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13</a:t>
            </a:r>
          </a:p>
        </p:txBody>
      </p:sp>
      <p:sp>
        <p:nvSpPr>
          <p:cNvPr id="216154" name="AutoShape 89"/>
          <p:cNvSpPr>
            <a:spLocks noChangeArrowheads="1"/>
          </p:cNvSpPr>
          <p:nvPr/>
        </p:nvSpPr>
        <p:spPr bwMode="auto">
          <a:xfrm>
            <a:off x="3702050" y="469741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19</a:t>
            </a:r>
          </a:p>
        </p:txBody>
      </p:sp>
      <p:sp>
        <p:nvSpPr>
          <p:cNvPr id="289882" name="Text Box 90"/>
          <p:cNvSpPr txBox="1">
            <a:spLocks noChangeArrowheads="1"/>
          </p:cNvSpPr>
          <p:nvPr/>
        </p:nvSpPr>
        <p:spPr bwMode="auto">
          <a:xfrm>
            <a:off x="395288" y="836613"/>
            <a:ext cx="72009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600" b="1" dirty="0" smtClean="0"/>
              <a:t>Для чего служат горочные светофоры?</a:t>
            </a:r>
            <a:endParaRPr lang="ru-RU" sz="3600" b="1" dirty="0">
              <a:latin typeface="Georgia" pitchFamily="18" charset="0"/>
            </a:endParaRPr>
          </a:p>
        </p:txBody>
      </p:sp>
      <p:sp>
        <p:nvSpPr>
          <p:cNvPr id="289883" name="Oval 91"/>
          <p:cNvSpPr>
            <a:spLocks noChangeArrowheads="1"/>
          </p:cNvSpPr>
          <p:nvPr/>
        </p:nvSpPr>
        <p:spPr bwMode="auto">
          <a:xfrm>
            <a:off x="395288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89884" name="Oval 92"/>
          <p:cNvSpPr>
            <a:spLocks noChangeArrowheads="1"/>
          </p:cNvSpPr>
          <p:nvPr/>
        </p:nvSpPr>
        <p:spPr bwMode="auto">
          <a:xfrm>
            <a:off x="1042988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89885" name="Oval 93"/>
          <p:cNvSpPr>
            <a:spLocks noChangeArrowheads="1"/>
          </p:cNvSpPr>
          <p:nvPr/>
        </p:nvSpPr>
        <p:spPr bwMode="auto">
          <a:xfrm>
            <a:off x="1763713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89886" name="Oval 94"/>
          <p:cNvSpPr>
            <a:spLocks noChangeArrowheads="1"/>
          </p:cNvSpPr>
          <p:nvPr/>
        </p:nvSpPr>
        <p:spPr bwMode="auto">
          <a:xfrm>
            <a:off x="2411413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89887" name="Oval 95"/>
          <p:cNvSpPr>
            <a:spLocks noChangeArrowheads="1"/>
          </p:cNvSpPr>
          <p:nvPr/>
        </p:nvSpPr>
        <p:spPr bwMode="auto">
          <a:xfrm>
            <a:off x="3132138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89888" name="Oval 96"/>
          <p:cNvSpPr>
            <a:spLocks noChangeArrowheads="1"/>
          </p:cNvSpPr>
          <p:nvPr/>
        </p:nvSpPr>
        <p:spPr bwMode="auto">
          <a:xfrm>
            <a:off x="3851275" y="260350"/>
            <a:ext cx="287338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89889" name="Oval 97"/>
          <p:cNvSpPr>
            <a:spLocks noChangeArrowheads="1"/>
          </p:cNvSpPr>
          <p:nvPr/>
        </p:nvSpPr>
        <p:spPr bwMode="auto">
          <a:xfrm>
            <a:off x="4572000" y="260350"/>
            <a:ext cx="287338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89890" name="Oval 98"/>
          <p:cNvSpPr>
            <a:spLocks noChangeArrowheads="1"/>
          </p:cNvSpPr>
          <p:nvPr/>
        </p:nvSpPr>
        <p:spPr bwMode="auto">
          <a:xfrm>
            <a:off x="5292725" y="260350"/>
            <a:ext cx="287338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89891" name="Oval 99"/>
          <p:cNvSpPr>
            <a:spLocks noChangeArrowheads="1"/>
          </p:cNvSpPr>
          <p:nvPr/>
        </p:nvSpPr>
        <p:spPr bwMode="auto">
          <a:xfrm>
            <a:off x="6011863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89892" name="Oval 100"/>
          <p:cNvSpPr>
            <a:spLocks noChangeArrowheads="1"/>
          </p:cNvSpPr>
          <p:nvPr/>
        </p:nvSpPr>
        <p:spPr bwMode="auto">
          <a:xfrm>
            <a:off x="6659563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16166" name="AutoShape 101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468313" y="5734050"/>
            <a:ext cx="790575" cy="719138"/>
          </a:xfrm>
          <a:prstGeom prst="actionButtonHome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53" name="44  R3 10 Second Countdown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1000" fill="hold"/>
                                        <p:tgtEl>
                                          <p:spTgt spid="2161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00FF"/>
                                      </p:to>
                                    </p:animClr>
                                    <p:set>
                                      <p:cBhvr>
                                        <p:cTn id="7" dur="1000" fill="hold"/>
                                        <p:tgtEl>
                                          <p:spTgt spid="2161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1000" fill="hold"/>
                                        <p:tgtEl>
                                          <p:spTgt spid="21613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8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385" decel="100000"/>
                                        <p:tgtEl>
                                          <p:spTgt spid="2898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385" decel="100000"/>
                                        <p:tgtEl>
                                          <p:spTgt spid="2898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4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2898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5" dur="385" fill="hold"/>
                                        <p:tgtEl>
                                          <p:spTgt spid="2898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6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2898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385" fill="hold"/>
                                        <p:tgtEl>
                                          <p:spTgt spid="2898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8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2898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1" fill="hold"/>
                                        <p:tgtEl>
                                          <p:spTgt spid="5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898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8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898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8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898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8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898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8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898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7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8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898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8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898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9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89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0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898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10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89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60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3"/>
                </p:tgtEl>
              </p:cMediaNode>
            </p:audio>
          </p:childTnLst>
        </p:cTn>
      </p:par>
    </p:tnLst>
    <p:bldLst>
      <p:bldP spid="289883" grpId="0" animBg="1"/>
      <p:bldP spid="289884" grpId="0" animBg="1"/>
      <p:bldP spid="289885" grpId="0" animBg="1"/>
      <p:bldP spid="289886" grpId="0" animBg="1"/>
      <p:bldP spid="289887" grpId="0" animBg="1"/>
      <p:bldP spid="289888" grpId="0" animBg="1"/>
      <p:bldP spid="289889" grpId="0" animBg="1"/>
      <p:bldP spid="289890" grpId="0" animBg="1"/>
      <p:bldP spid="289891" grpId="0" animBg="1"/>
      <p:bldP spid="289892" grpId="0" animBg="1"/>
    </p:bldLst>
  </p:timing>
</p:sld>
</file>

<file path=ppt/slides/slide2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090" name="Нижний колонтитул 3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www.themegallery.com</a:t>
            </a:r>
          </a:p>
        </p:txBody>
      </p:sp>
      <p:sp>
        <p:nvSpPr>
          <p:cNvPr id="217091" name="Rectangle 2"/>
          <p:cNvSpPr>
            <a:spLocks noChangeArrowheads="1"/>
          </p:cNvSpPr>
          <p:nvPr/>
        </p:nvSpPr>
        <p:spPr bwMode="auto">
          <a:xfrm>
            <a:off x="5795963" y="6165850"/>
            <a:ext cx="3348037" cy="692150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aphicFrame>
        <p:nvGraphicFramePr>
          <p:cNvPr id="288771" name="Group 3"/>
          <p:cNvGraphicFramePr>
            <a:graphicFrameLocks noGrp="1"/>
          </p:cNvGraphicFramePr>
          <p:nvPr>
            <p:ph/>
          </p:nvPr>
        </p:nvGraphicFramePr>
        <p:xfrm>
          <a:off x="3589338" y="2924175"/>
          <a:ext cx="5554662" cy="3403600"/>
        </p:xfrm>
        <a:graphic>
          <a:graphicData uri="http://schemas.openxmlformats.org/drawingml/2006/table">
            <a:tbl>
              <a:tblPr/>
              <a:tblGrid>
                <a:gridCol w="925512"/>
                <a:gridCol w="925513"/>
                <a:gridCol w="927100"/>
                <a:gridCol w="925512"/>
                <a:gridCol w="925513"/>
                <a:gridCol w="925512"/>
              </a:tblGrid>
              <a:tr h="5683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51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83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83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51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83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88822" name="AutoShape 54"/>
          <p:cNvSpPr>
            <a:spLocks noChangeArrowheads="1"/>
          </p:cNvSpPr>
          <p:nvPr/>
        </p:nvSpPr>
        <p:spPr bwMode="auto">
          <a:xfrm>
            <a:off x="3708400" y="2997200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</a:t>
            </a:r>
          </a:p>
        </p:txBody>
      </p:sp>
      <p:sp>
        <p:nvSpPr>
          <p:cNvPr id="217144" name="AutoShape 55"/>
          <p:cNvSpPr>
            <a:spLocks noChangeArrowheads="1"/>
          </p:cNvSpPr>
          <p:nvPr/>
        </p:nvSpPr>
        <p:spPr bwMode="auto">
          <a:xfrm>
            <a:off x="4591050" y="299561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</a:t>
            </a:r>
          </a:p>
        </p:txBody>
      </p:sp>
      <p:sp>
        <p:nvSpPr>
          <p:cNvPr id="217145" name="AutoShape 56"/>
          <p:cNvSpPr>
            <a:spLocks noChangeArrowheads="1"/>
          </p:cNvSpPr>
          <p:nvPr/>
        </p:nvSpPr>
        <p:spPr bwMode="auto">
          <a:xfrm>
            <a:off x="5505450" y="2979738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</a:t>
            </a:r>
          </a:p>
        </p:txBody>
      </p:sp>
      <p:sp>
        <p:nvSpPr>
          <p:cNvPr id="217146" name="AutoShape 57"/>
          <p:cNvSpPr>
            <a:spLocks noChangeArrowheads="1"/>
          </p:cNvSpPr>
          <p:nvPr/>
        </p:nvSpPr>
        <p:spPr bwMode="auto">
          <a:xfrm>
            <a:off x="6432550" y="3025775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4</a:t>
            </a:r>
          </a:p>
        </p:txBody>
      </p:sp>
      <p:sp>
        <p:nvSpPr>
          <p:cNvPr id="217147" name="AutoShape 58"/>
          <p:cNvSpPr>
            <a:spLocks noChangeArrowheads="1"/>
          </p:cNvSpPr>
          <p:nvPr/>
        </p:nvSpPr>
        <p:spPr bwMode="auto">
          <a:xfrm>
            <a:off x="7392988" y="3008313"/>
            <a:ext cx="719137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5</a:t>
            </a:r>
          </a:p>
        </p:txBody>
      </p:sp>
      <p:sp>
        <p:nvSpPr>
          <p:cNvPr id="217148" name="AutoShape 59"/>
          <p:cNvSpPr>
            <a:spLocks noChangeArrowheads="1"/>
          </p:cNvSpPr>
          <p:nvPr/>
        </p:nvSpPr>
        <p:spPr bwMode="auto">
          <a:xfrm>
            <a:off x="8321675" y="2992438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6</a:t>
            </a:r>
          </a:p>
        </p:txBody>
      </p:sp>
      <p:sp>
        <p:nvSpPr>
          <p:cNvPr id="217149" name="AutoShape 60"/>
          <p:cNvSpPr>
            <a:spLocks noChangeArrowheads="1"/>
          </p:cNvSpPr>
          <p:nvPr/>
        </p:nvSpPr>
        <p:spPr bwMode="auto">
          <a:xfrm>
            <a:off x="6450013" y="5786438"/>
            <a:ext cx="719137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34</a:t>
            </a:r>
          </a:p>
        </p:txBody>
      </p:sp>
      <p:sp>
        <p:nvSpPr>
          <p:cNvPr id="217150" name="AutoShape 61"/>
          <p:cNvSpPr>
            <a:spLocks noChangeArrowheads="1"/>
          </p:cNvSpPr>
          <p:nvPr/>
        </p:nvSpPr>
        <p:spPr bwMode="auto">
          <a:xfrm>
            <a:off x="6465888" y="5226050"/>
            <a:ext cx="719137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28</a:t>
            </a:r>
          </a:p>
        </p:txBody>
      </p:sp>
      <p:sp>
        <p:nvSpPr>
          <p:cNvPr id="217151" name="AutoShape 62"/>
          <p:cNvSpPr>
            <a:spLocks noChangeArrowheads="1"/>
          </p:cNvSpPr>
          <p:nvPr/>
        </p:nvSpPr>
        <p:spPr bwMode="auto">
          <a:xfrm>
            <a:off x="6432550" y="4683125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22</a:t>
            </a:r>
          </a:p>
        </p:txBody>
      </p:sp>
      <p:sp>
        <p:nvSpPr>
          <p:cNvPr id="217152" name="AutoShape 63"/>
          <p:cNvSpPr>
            <a:spLocks noChangeArrowheads="1"/>
          </p:cNvSpPr>
          <p:nvPr/>
        </p:nvSpPr>
        <p:spPr bwMode="auto">
          <a:xfrm>
            <a:off x="7378700" y="5813425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35</a:t>
            </a:r>
          </a:p>
        </p:txBody>
      </p:sp>
      <p:sp>
        <p:nvSpPr>
          <p:cNvPr id="217153" name="AutoShape 64"/>
          <p:cNvSpPr>
            <a:spLocks noChangeArrowheads="1"/>
          </p:cNvSpPr>
          <p:nvPr/>
        </p:nvSpPr>
        <p:spPr bwMode="auto">
          <a:xfrm>
            <a:off x="7345363" y="5238750"/>
            <a:ext cx="719137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29</a:t>
            </a:r>
          </a:p>
        </p:txBody>
      </p:sp>
      <p:sp>
        <p:nvSpPr>
          <p:cNvPr id="217154" name="AutoShape 65"/>
          <p:cNvSpPr>
            <a:spLocks noChangeArrowheads="1"/>
          </p:cNvSpPr>
          <p:nvPr/>
        </p:nvSpPr>
        <p:spPr bwMode="auto">
          <a:xfrm>
            <a:off x="7359650" y="4727575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23</a:t>
            </a:r>
          </a:p>
        </p:txBody>
      </p:sp>
      <p:sp>
        <p:nvSpPr>
          <p:cNvPr id="217155" name="AutoShape 66"/>
          <p:cNvSpPr>
            <a:spLocks noChangeArrowheads="1"/>
          </p:cNvSpPr>
          <p:nvPr/>
        </p:nvSpPr>
        <p:spPr bwMode="auto">
          <a:xfrm>
            <a:off x="6459538" y="4105275"/>
            <a:ext cx="719137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16</a:t>
            </a:r>
          </a:p>
        </p:txBody>
      </p:sp>
      <p:sp>
        <p:nvSpPr>
          <p:cNvPr id="217156" name="AutoShape 67"/>
          <p:cNvSpPr>
            <a:spLocks noChangeArrowheads="1"/>
          </p:cNvSpPr>
          <p:nvPr/>
        </p:nvSpPr>
        <p:spPr bwMode="auto">
          <a:xfrm>
            <a:off x="6459538" y="3608388"/>
            <a:ext cx="719137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10</a:t>
            </a:r>
          </a:p>
        </p:txBody>
      </p:sp>
      <p:sp>
        <p:nvSpPr>
          <p:cNvPr id="217157" name="AutoShape 68"/>
          <p:cNvSpPr>
            <a:spLocks noChangeArrowheads="1"/>
          </p:cNvSpPr>
          <p:nvPr/>
        </p:nvSpPr>
        <p:spPr bwMode="auto">
          <a:xfrm>
            <a:off x="7402513" y="4149725"/>
            <a:ext cx="719137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17</a:t>
            </a:r>
          </a:p>
        </p:txBody>
      </p:sp>
      <p:sp>
        <p:nvSpPr>
          <p:cNvPr id="217158" name="AutoShape 69"/>
          <p:cNvSpPr>
            <a:spLocks noChangeArrowheads="1"/>
          </p:cNvSpPr>
          <p:nvPr/>
        </p:nvSpPr>
        <p:spPr bwMode="auto">
          <a:xfrm>
            <a:off x="7418388" y="3560763"/>
            <a:ext cx="719137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11</a:t>
            </a:r>
          </a:p>
        </p:txBody>
      </p:sp>
      <p:sp>
        <p:nvSpPr>
          <p:cNvPr id="217159" name="AutoShape 70"/>
          <p:cNvSpPr>
            <a:spLocks noChangeArrowheads="1"/>
          </p:cNvSpPr>
          <p:nvPr/>
        </p:nvSpPr>
        <p:spPr bwMode="auto">
          <a:xfrm>
            <a:off x="8331200" y="582136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36</a:t>
            </a:r>
          </a:p>
        </p:txBody>
      </p:sp>
      <p:sp>
        <p:nvSpPr>
          <p:cNvPr id="217160" name="AutoShape 71"/>
          <p:cNvSpPr>
            <a:spLocks noChangeArrowheads="1"/>
          </p:cNvSpPr>
          <p:nvPr/>
        </p:nvSpPr>
        <p:spPr bwMode="auto">
          <a:xfrm>
            <a:off x="8297863" y="5278438"/>
            <a:ext cx="719137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30</a:t>
            </a:r>
          </a:p>
        </p:txBody>
      </p:sp>
      <p:sp>
        <p:nvSpPr>
          <p:cNvPr id="217161" name="AutoShape 72"/>
          <p:cNvSpPr>
            <a:spLocks noChangeArrowheads="1"/>
          </p:cNvSpPr>
          <p:nvPr/>
        </p:nvSpPr>
        <p:spPr bwMode="auto">
          <a:xfrm>
            <a:off x="8343900" y="4749800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24</a:t>
            </a:r>
          </a:p>
        </p:txBody>
      </p:sp>
      <p:sp>
        <p:nvSpPr>
          <p:cNvPr id="217162" name="AutoShape 73"/>
          <p:cNvSpPr>
            <a:spLocks noChangeArrowheads="1"/>
          </p:cNvSpPr>
          <p:nvPr/>
        </p:nvSpPr>
        <p:spPr bwMode="auto">
          <a:xfrm>
            <a:off x="8312150" y="414496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18</a:t>
            </a:r>
          </a:p>
        </p:txBody>
      </p:sp>
      <p:sp>
        <p:nvSpPr>
          <p:cNvPr id="217163" name="AutoShape 74"/>
          <p:cNvSpPr>
            <a:spLocks noChangeArrowheads="1"/>
          </p:cNvSpPr>
          <p:nvPr/>
        </p:nvSpPr>
        <p:spPr bwMode="auto">
          <a:xfrm>
            <a:off x="8312150" y="3584575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12</a:t>
            </a:r>
          </a:p>
        </p:txBody>
      </p:sp>
      <p:sp>
        <p:nvSpPr>
          <p:cNvPr id="217164" name="AutoShape 75"/>
          <p:cNvSpPr>
            <a:spLocks noChangeArrowheads="1"/>
          </p:cNvSpPr>
          <p:nvPr/>
        </p:nvSpPr>
        <p:spPr bwMode="auto">
          <a:xfrm>
            <a:off x="4591050" y="4686300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20</a:t>
            </a:r>
          </a:p>
        </p:txBody>
      </p:sp>
      <p:sp>
        <p:nvSpPr>
          <p:cNvPr id="217165" name="AutoShape 76"/>
          <p:cNvSpPr>
            <a:spLocks noChangeArrowheads="1"/>
          </p:cNvSpPr>
          <p:nvPr/>
        </p:nvSpPr>
        <p:spPr bwMode="auto">
          <a:xfrm>
            <a:off x="5508625" y="357346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9</a:t>
            </a:r>
          </a:p>
        </p:txBody>
      </p:sp>
      <p:sp>
        <p:nvSpPr>
          <p:cNvPr id="217166" name="AutoShape 77"/>
          <p:cNvSpPr>
            <a:spLocks noChangeArrowheads="1"/>
          </p:cNvSpPr>
          <p:nvPr/>
        </p:nvSpPr>
        <p:spPr bwMode="auto">
          <a:xfrm>
            <a:off x="5503863" y="4110038"/>
            <a:ext cx="719137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15</a:t>
            </a:r>
          </a:p>
        </p:txBody>
      </p:sp>
      <p:sp>
        <p:nvSpPr>
          <p:cNvPr id="217167" name="AutoShape 78"/>
          <p:cNvSpPr>
            <a:spLocks noChangeArrowheads="1"/>
          </p:cNvSpPr>
          <p:nvPr/>
        </p:nvSpPr>
        <p:spPr bwMode="auto">
          <a:xfrm>
            <a:off x="5486400" y="469741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21</a:t>
            </a:r>
          </a:p>
        </p:txBody>
      </p:sp>
      <p:sp>
        <p:nvSpPr>
          <p:cNvPr id="217168" name="AutoShape 79"/>
          <p:cNvSpPr>
            <a:spLocks noChangeArrowheads="1"/>
          </p:cNvSpPr>
          <p:nvPr/>
        </p:nvSpPr>
        <p:spPr bwMode="auto">
          <a:xfrm>
            <a:off x="3717925" y="5238750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25</a:t>
            </a:r>
          </a:p>
        </p:txBody>
      </p:sp>
      <p:sp>
        <p:nvSpPr>
          <p:cNvPr id="217169" name="AutoShape 80"/>
          <p:cNvSpPr>
            <a:spLocks noChangeArrowheads="1"/>
          </p:cNvSpPr>
          <p:nvPr/>
        </p:nvSpPr>
        <p:spPr bwMode="auto">
          <a:xfrm>
            <a:off x="4600575" y="526891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26</a:t>
            </a:r>
          </a:p>
        </p:txBody>
      </p:sp>
      <p:sp>
        <p:nvSpPr>
          <p:cNvPr id="217170" name="AutoShape 81"/>
          <p:cNvSpPr>
            <a:spLocks noChangeArrowheads="1"/>
          </p:cNvSpPr>
          <p:nvPr/>
        </p:nvSpPr>
        <p:spPr bwMode="auto">
          <a:xfrm>
            <a:off x="5530850" y="5251450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27</a:t>
            </a:r>
          </a:p>
        </p:txBody>
      </p:sp>
      <p:sp>
        <p:nvSpPr>
          <p:cNvPr id="217171" name="AutoShape 82"/>
          <p:cNvSpPr>
            <a:spLocks noChangeArrowheads="1"/>
          </p:cNvSpPr>
          <p:nvPr/>
        </p:nvSpPr>
        <p:spPr bwMode="auto">
          <a:xfrm>
            <a:off x="3700463" y="5808663"/>
            <a:ext cx="719137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31</a:t>
            </a:r>
          </a:p>
        </p:txBody>
      </p:sp>
      <p:sp>
        <p:nvSpPr>
          <p:cNvPr id="217172" name="AutoShape 83"/>
          <p:cNvSpPr>
            <a:spLocks noChangeArrowheads="1"/>
          </p:cNvSpPr>
          <p:nvPr/>
        </p:nvSpPr>
        <p:spPr bwMode="auto">
          <a:xfrm>
            <a:off x="4645025" y="580866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32</a:t>
            </a:r>
          </a:p>
        </p:txBody>
      </p:sp>
      <p:sp>
        <p:nvSpPr>
          <p:cNvPr id="217173" name="AutoShape 84"/>
          <p:cNvSpPr>
            <a:spLocks noChangeArrowheads="1"/>
          </p:cNvSpPr>
          <p:nvPr/>
        </p:nvSpPr>
        <p:spPr bwMode="auto">
          <a:xfrm>
            <a:off x="5541963" y="5822950"/>
            <a:ext cx="719137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33</a:t>
            </a:r>
          </a:p>
        </p:txBody>
      </p:sp>
      <p:sp>
        <p:nvSpPr>
          <p:cNvPr id="217174" name="AutoShape 85"/>
          <p:cNvSpPr>
            <a:spLocks noChangeArrowheads="1"/>
          </p:cNvSpPr>
          <p:nvPr/>
        </p:nvSpPr>
        <p:spPr bwMode="auto">
          <a:xfrm>
            <a:off x="3708400" y="357346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7</a:t>
            </a:r>
          </a:p>
        </p:txBody>
      </p:sp>
      <p:sp>
        <p:nvSpPr>
          <p:cNvPr id="217175" name="AutoShape 86"/>
          <p:cNvSpPr>
            <a:spLocks noChangeArrowheads="1"/>
          </p:cNvSpPr>
          <p:nvPr/>
        </p:nvSpPr>
        <p:spPr bwMode="auto">
          <a:xfrm>
            <a:off x="4543425" y="352266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8</a:t>
            </a:r>
          </a:p>
        </p:txBody>
      </p:sp>
      <p:sp>
        <p:nvSpPr>
          <p:cNvPr id="217176" name="AutoShape 87"/>
          <p:cNvSpPr>
            <a:spLocks noChangeArrowheads="1"/>
          </p:cNvSpPr>
          <p:nvPr/>
        </p:nvSpPr>
        <p:spPr bwMode="auto">
          <a:xfrm>
            <a:off x="4603750" y="409416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14</a:t>
            </a:r>
          </a:p>
        </p:txBody>
      </p:sp>
      <p:sp>
        <p:nvSpPr>
          <p:cNvPr id="217177" name="AutoShape 88"/>
          <p:cNvSpPr>
            <a:spLocks noChangeArrowheads="1"/>
          </p:cNvSpPr>
          <p:nvPr/>
        </p:nvSpPr>
        <p:spPr bwMode="auto">
          <a:xfrm>
            <a:off x="3735388" y="4140200"/>
            <a:ext cx="719137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13</a:t>
            </a:r>
          </a:p>
        </p:txBody>
      </p:sp>
      <p:sp>
        <p:nvSpPr>
          <p:cNvPr id="217178" name="AutoShape 89"/>
          <p:cNvSpPr>
            <a:spLocks noChangeArrowheads="1"/>
          </p:cNvSpPr>
          <p:nvPr/>
        </p:nvSpPr>
        <p:spPr bwMode="auto">
          <a:xfrm>
            <a:off x="3702050" y="469741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19</a:t>
            </a:r>
          </a:p>
        </p:txBody>
      </p:sp>
      <p:sp>
        <p:nvSpPr>
          <p:cNvPr id="288858" name="Text Box 90"/>
          <p:cNvSpPr txBox="1">
            <a:spLocks noChangeArrowheads="1"/>
          </p:cNvSpPr>
          <p:nvPr/>
        </p:nvSpPr>
        <p:spPr bwMode="auto">
          <a:xfrm>
            <a:off x="395288" y="836613"/>
            <a:ext cx="7200900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400" b="1" dirty="0" smtClean="0"/>
              <a:t>Что означает взрыв петарды?</a:t>
            </a:r>
            <a:endParaRPr lang="ru-RU" sz="4400" b="1" dirty="0">
              <a:latin typeface="Georgia" pitchFamily="18" charset="0"/>
            </a:endParaRPr>
          </a:p>
        </p:txBody>
      </p:sp>
      <p:sp>
        <p:nvSpPr>
          <p:cNvPr id="288859" name="Oval 91"/>
          <p:cNvSpPr>
            <a:spLocks noChangeArrowheads="1"/>
          </p:cNvSpPr>
          <p:nvPr/>
        </p:nvSpPr>
        <p:spPr bwMode="auto">
          <a:xfrm>
            <a:off x="395288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88860" name="Oval 92"/>
          <p:cNvSpPr>
            <a:spLocks noChangeArrowheads="1"/>
          </p:cNvSpPr>
          <p:nvPr/>
        </p:nvSpPr>
        <p:spPr bwMode="auto">
          <a:xfrm>
            <a:off x="1042988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88861" name="Oval 93"/>
          <p:cNvSpPr>
            <a:spLocks noChangeArrowheads="1"/>
          </p:cNvSpPr>
          <p:nvPr/>
        </p:nvSpPr>
        <p:spPr bwMode="auto">
          <a:xfrm>
            <a:off x="1763713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88862" name="Oval 94"/>
          <p:cNvSpPr>
            <a:spLocks noChangeArrowheads="1"/>
          </p:cNvSpPr>
          <p:nvPr/>
        </p:nvSpPr>
        <p:spPr bwMode="auto">
          <a:xfrm>
            <a:off x="2411413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88863" name="Oval 95"/>
          <p:cNvSpPr>
            <a:spLocks noChangeArrowheads="1"/>
          </p:cNvSpPr>
          <p:nvPr/>
        </p:nvSpPr>
        <p:spPr bwMode="auto">
          <a:xfrm>
            <a:off x="3132138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88864" name="Oval 96"/>
          <p:cNvSpPr>
            <a:spLocks noChangeArrowheads="1"/>
          </p:cNvSpPr>
          <p:nvPr/>
        </p:nvSpPr>
        <p:spPr bwMode="auto">
          <a:xfrm>
            <a:off x="3851275" y="260350"/>
            <a:ext cx="287338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88865" name="Oval 97"/>
          <p:cNvSpPr>
            <a:spLocks noChangeArrowheads="1"/>
          </p:cNvSpPr>
          <p:nvPr/>
        </p:nvSpPr>
        <p:spPr bwMode="auto">
          <a:xfrm>
            <a:off x="4572000" y="260350"/>
            <a:ext cx="287338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88866" name="Oval 98"/>
          <p:cNvSpPr>
            <a:spLocks noChangeArrowheads="1"/>
          </p:cNvSpPr>
          <p:nvPr/>
        </p:nvSpPr>
        <p:spPr bwMode="auto">
          <a:xfrm>
            <a:off x="5292725" y="260350"/>
            <a:ext cx="287338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88867" name="Oval 99"/>
          <p:cNvSpPr>
            <a:spLocks noChangeArrowheads="1"/>
          </p:cNvSpPr>
          <p:nvPr/>
        </p:nvSpPr>
        <p:spPr bwMode="auto">
          <a:xfrm>
            <a:off x="6011863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88868" name="Oval 100"/>
          <p:cNvSpPr>
            <a:spLocks noChangeArrowheads="1"/>
          </p:cNvSpPr>
          <p:nvPr/>
        </p:nvSpPr>
        <p:spPr bwMode="auto">
          <a:xfrm>
            <a:off x="6659563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17190" name="AutoShape 101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468313" y="5734050"/>
            <a:ext cx="790575" cy="719138"/>
          </a:xfrm>
          <a:prstGeom prst="actionButtonHome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53" name="44  R3 10 Second Countdown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1000" fill="hold"/>
                                        <p:tgtEl>
                                          <p:spTgt spid="21716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2D"/>
                                      </p:to>
                                    </p:animClr>
                                    <p:set>
                                      <p:cBhvr>
                                        <p:cTn id="7" dur="1000" fill="hold"/>
                                        <p:tgtEl>
                                          <p:spTgt spid="21716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1000" fill="hold"/>
                                        <p:tgtEl>
                                          <p:spTgt spid="21716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8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385" decel="100000"/>
                                        <p:tgtEl>
                                          <p:spTgt spid="2888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385" decel="100000"/>
                                        <p:tgtEl>
                                          <p:spTgt spid="2888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4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2888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5" dur="385" fill="hold"/>
                                        <p:tgtEl>
                                          <p:spTgt spid="2888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6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2888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385" fill="hold"/>
                                        <p:tgtEl>
                                          <p:spTgt spid="2888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8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2888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1" fill="hold"/>
                                        <p:tgtEl>
                                          <p:spTgt spid="5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8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888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8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888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8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888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8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888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8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888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7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8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888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8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888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9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88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0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888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10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88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60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3"/>
                </p:tgtEl>
              </p:cMediaNode>
            </p:audio>
          </p:childTnLst>
        </p:cTn>
      </p:par>
    </p:tnLst>
    <p:bldLst>
      <p:bldP spid="288859" grpId="0" animBg="1"/>
      <p:bldP spid="288860" grpId="0" animBg="1"/>
      <p:bldP spid="288861" grpId="0" animBg="1"/>
      <p:bldP spid="288862" grpId="0" animBg="1"/>
      <p:bldP spid="288863" grpId="0" animBg="1"/>
      <p:bldP spid="288864" grpId="0" animBg="1"/>
      <p:bldP spid="288865" grpId="0" animBg="1"/>
      <p:bldP spid="288866" grpId="0" animBg="1"/>
      <p:bldP spid="288867" grpId="0" animBg="1"/>
      <p:bldP spid="288868" grpId="0" animBg="1"/>
    </p:bldLst>
  </p:timing>
</p:sld>
</file>

<file path=ppt/slides/slide2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114" name="Нижний колонтитул 3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www.themegallery.com</a:t>
            </a:r>
          </a:p>
        </p:txBody>
      </p:sp>
      <p:sp>
        <p:nvSpPr>
          <p:cNvPr id="218115" name="Rectangle 2"/>
          <p:cNvSpPr>
            <a:spLocks noChangeArrowheads="1"/>
          </p:cNvSpPr>
          <p:nvPr/>
        </p:nvSpPr>
        <p:spPr bwMode="auto">
          <a:xfrm>
            <a:off x="5795963" y="6165850"/>
            <a:ext cx="3348037" cy="692150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aphicFrame>
        <p:nvGraphicFramePr>
          <p:cNvPr id="287747" name="Group 3"/>
          <p:cNvGraphicFramePr>
            <a:graphicFrameLocks noGrp="1"/>
          </p:cNvGraphicFramePr>
          <p:nvPr>
            <p:ph/>
          </p:nvPr>
        </p:nvGraphicFramePr>
        <p:xfrm>
          <a:off x="3589338" y="2924175"/>
          <a:ext cx="5554662" cy="3403600"/>
        </p:xfrm>
        <a:graphic>
          <a:graphicData uri="http://schemas.openxmlformats.org/drawingml/2006/table">
            <a:tbl>
              <a:tblPr/>
              <a:tblGrid>
                <a:gridCol w="925512"/>
                <a:gridCol w="925513"/>
                <a:gridCol w="927100"/>
                <a:gridCol w="925512"/>
                <a:gridCol w="925513"/>
                <a:gridCol w="925512"/>
              </a:tblGrid>
              <a:tr h="5683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51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83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83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51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83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87798" name="AutoShape 54"/>
          <p:cNvSpPr>
            <a:spLocks noChangeArrowheads="1"/>
          </p:cNvSpPr>
          <p:nvPr/>
        </p:nvSpPr>
        <p:spPr bwMode="auto">
          <a:xfrm>
            <a:off x="3708400" y="2997200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</a:t>
            </a:r>
          </a:p>
        </p:txBody>
      </p:sp>
      <p:sp>
        <p:nvSpPr>
          <p:cNvPr id="218168" name="AutoShape 55"/>
          <p:cNvSpPr>
            <a:spLocks noChangeArrowheads="1"/>
          </p:cNvSpPr>
          <p:nvPr/>
        </p:nvSpPr>
        <p:spPr bwMode="auto">
          <a:xfrm>
            <a:off x="4591050" y="299561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</a:t>
            </a:r>
          </a:p>
        </p:txBody>
      </p:sp>
      <p:sp>
        <p:nvSpPr>
          <p:cNvPr id="218169" name="AutoShape 56"/>
          <p:cNvSpPr>
            <a:spLocks noChangeArrowheads="1"/>
          </p:cNvSpPr>
          <p:nvPr/>
        </p:nvSpPr>
        <p:spPr bwMode="auto">
          <a:xfrm>
            <a:off x="5505450" y="2979738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</a:t>
            </a:r>
          </a:p>
        </p:txBody>
      </p:sp>
      <p:sp>
        <p:nvSpPr>
          <p:cNvPr id="218170" name="AutoShape 57"/>
          <p:cNvSpPr>
            <a:spLocks noChangeArrowheads="1"/>
          </p:cNvSpPr>
          <p:nvPr/>
        </p:nvSpPr>
        <p:spPr bwMode="auto">
          <a:xfrm>
            <a:off x="6432550" y="3025775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4</a:t>
            </a:r>
          </a:p>
        </p:txBody>
      </p:sp>
      <p:sp>
        <p:nvSpPr>
          <p:cNvPr id="218171" name="AutoShape 58"/>
          <p:cNvSpPr>
            <a:spLocks noChangeArrowheads="1"/>
          </p:cNvSpPr>
          <p:nvPr/>
        </p:nvSpPr>
        <p:spPr bwMode="auto">
          <a:xfrm>
            <a:off x="7392988" y="3008313"/>
            <a:ext cx="719137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5</a:t>
            </a:r>
          </a:p>
        </p:txBody>
      </p:sp>
      <p:sp>
        <p:nvSpPr>
          <p:cNvPr id="218172" name="AutoShape 59"/>
          <p:cNvSpPr>
            <a:spLocks noChangeArrowheads="1"/>
          </p:cNvSpPr>
          <p:nvPr/>
        </p:nvSpPr>
        <p:spPr bwMode="auto">
          <a:xfrm>
            <a:off x="8321675" y="2992438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6</a:t>
            </a:r>
          </a:p>
        </p:txBody>
      </p:sp>
      <p:sp>
        <p:nvSpPr>
          <p:cNvPr id="218173" name="AutoShape 60"/>
          <p:cNvSpPr>
            <a:spLocks noChangeArrowheads="1"/>
          </p:cNvSpPr>
          <p:nvPr/>
        </p:nvSpPr>
        <p:spPr bwMode="auto">
          <a:xfrm>
            <a:off x="6450013" y="5786438"/>
            <a:ext cx="719137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34</a:t>
            </a:r>
          </a:p>
        </p:txBody>
      </p:sp>
      <p:sp>
        <p:nvSpPr>
          <p:cNvPr id="218174" name="AutoShape 61"/>
          <p:cNvSpPr>
            <a:spLocks noChangeArrowheads="1"/>
          </p:cNvSpPr>
          <p:nvPr/>
        </p:nvSpPr>
        <p:spPr bwMode="auto">
          <a:xfrm>
            <a:off x="6465888" y="5226050"/>
            <a:ext cx="719137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28</a:t>
            </a:r>
          </a:p>
        </p:txBody>
      </p:sp>
      <p:sp>
        <p:nvSpPr>
          <p:cNvPr id="218175" name="AutoShape 62"/>
          <p:cNvSpPr>
            <a:spLocks noChangeArrowheads="1"/>
          </p:cNvSpPr>
          <p:nvPr/>
        </p:nvSpPr>
        <p:spPr bwMode="auto">
          <a:xfrm>
            <a:off x="6432550" y="4683125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22</a:t>
            </a:r>
          </a:p>
        </p:txBody>
      </p:sp>
      <p:sp>
        <p:nvSpPr>
          <p:cNvPr id="218176" name="AutoShape 63"/>
          <p:cNvSpPr>
            <a:spLocks noChangeArrowheads="1"/>
          </p:cNvSpPr>
          <p:nvPr/>
        </p:nvSpPr>
        <p:spPr bwMode="auto">
          <a:xfrm>
            <a:off x="7378700" y="5813425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35</a:t>
            </a:r>
          </a:p>
        </p:txBody>
      </p:sp>
      <p:sp>
        <p:nvSpPr>
          <p:cNvPr id="218177" name="AutoShape 64"/>
          <p:cNvSpPr>
            <a:spLocks noChangeArrowheads="1"/>
          </p:cNvSpPr>
          <p:nvPr/>
        </p:nvSpPr>
        <p:spPr bwMode="auto">
          <a:xfrm>
            <a:off x="7345363" y="5238750"/>
            <a:ext cx="719137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29</a:t>
            </a:r>
          </a:p>
        </p:txBody>
      </p:sp>
      <p:sp>
        <p:nvSpPr>
          <p:cNvPr id="218178" name="AutoShape 65"/>
          <p:cNvSpPr>
            <a:spLocks noChangeArrowheads="1"/>
          </p:cNvSpPr>
          <p:nvPr/>
        </p:nvSpPr>
        <p:spPr bwMode="auto">
          <a:xfrm>
            <a:off x="7359650" y="4727575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23</a:t>
            </a:r>
          </a:p>
        </p:txBody>
      </p:sp>
      <p:sp>
        <p:nvSpPr>
          <p:cNvPr id="218179" name="AutoShape 66"/>
          <p:cNvSpPr>
            <a:spLocks noChangeArrowheads="1"/>
          </p:cNvSpPr>
          <p:nvPr/>
        </p:nvSpPr>
        <p:spPr bwMode="auto">
          <a:xfrm>
            <a:off x="6459538" y="4105275"/>
            <a:ext cx="719137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16</a:t>
            </a:r>
          </a:p>
        </p:txBody>
      </p:sp>
      <p:sp>
        <p:nvSpPr>
          <p:cNvPr id="218180" name="AutoShape 67"/>
          <p:cNvSpPr>
            <a:spLocks noChangeArrowheads="1"/>
          </p:cNvSpPr>
          <p:nvPr/>
        </p:nvSpPr>
        <p:spPr bwMode="auto">
          <a:xfrm>
            <a:off x="6459538" y="3608388"/>
            <a:ext cx="719137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10</a:t>
            </a:r>
          </a:p>
        </p:txBody>
      </p:sp>
      <p:sp>
        <p:nvSpPr>
          <p:cNvPr id="218181" name="AutoShape 68"/>
          <p:cNvSpPr>
            <a:spLocks noChangeArrowheads="1"/>
          </p:cNvSpPr>
          <p:nvPr/>
        </p:nvSpPr>
        <p:spPr bwMode="auto">
          <a:xfrm>
            <a:off x="7402513" y="4149725"/>
            <a:ext cx="719137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17</a:t>
            </a:r>
          </a:p>
        </p:txBody>
      </p:sp>
      <p:sp>
        <p:nvSpPr>
          <p:cNvPr id="218182" name="AutoShape 69"/>
          <p:cNvSpPr>
            <a:spLocks noChangeArrowheads="1"/>
          </p:cNvSpPr>
          <p:nvPr/>
        </p:nvSpPr>
        <p:spPr bwMode="auto">
          <a:xfrm>
            <a:off x="7418388" y="3560763"/>
            <a:ext cx="719137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11</a:t>
            </a:r>
          </a:p>
        </p:txBody>
      </p:sp>
      <p:sp>
        <p:nvSpPr>
          <p:cNvPr id="218183" name="AutoShape 70"/>
          <p:cNvSpPr>
            <a:spLocks noChangeArrowheads="1"/>
          </p:cNvSpPr>
          <p:nvPr/>
        </p:nvSpPr>
        <p:spPr bwMode="auto">
          <a:xfrm>
            <a:off x="8331200" y="582136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36</a:t>
            </a:r>
          </a:p>
        </p:txBody>
      </p:sp>
      <p:sp>
        <p:nvSpPr>
          <p:cNvPr id="218184" name="AutoShape 71"/>
          <p:cNvSpPr>
            <a:spLocks noChangeArrowheads="1"/>
          </p:cNvSpPr>
          <p:nvPr/>
        </p:nvSpPr>
        <p:spPr bwMode="auto">
          <a:xfrm>
            <a:off x="8297863" y="5278438"/>
            <a:ext cx="719137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30</a:t>
            </a:r>
          </a:p>
        </p:txBody>
      </p:sp>
      <p:sp>
        <p:nvSpPr>
          <p:cNvPr id="218185" name="AutoShape 72"/>
          <p:cNvSpPr>
            <a:spLocks noChangeArrowheads="1"/>
          </p:cNvSpPr>
          <p:nvPr/>
        </p:nvSpPr>
        <p:spPr bwMode="auto">
          <a:xfrm>
            <a:off x="8343900" y="4749800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24</a:t>
            </a:r>
          </a:p>
        </p:txBody>
      </p:sp>
      <p:sp>
        <p:nvSpPr>
          <p:cNvPr id="218186" name="AutoShape 73"/>
          <p:cNvSpPr>
            <a:spLocks noChangeArrowheads="1"/>
          </p:cNvSpPr>
          <p:nvPr/>
        </p:nvSpPr>
        <p:spPr bwMode="auto">
          <a:xfrm>
            <a:off x="8312150" y="414496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18</a:t>
            </a:r>
          </a:p>
        </p:txBody>
      </p:sp>
      <p:sp>
        <p:nvSpPr>
          <p:cNvPr id="218187" name="AutoShape 74"/>
          <p:cNvSpPr>
            <a:spLocks noChangeArrowheads="1"/>
          </p:cNvSpPr>
          <p:nvPr/>
        </p:nvSpPr>
        <p:spPr bwMode="auto">
          <a:xfrm>
            <a:off x="8312150" y="3584575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12</a:t>
            </a:r>
          </a:p>
        </p:txBody>
      </p:sp>
      <p:sp>
        <p:nvSpPr>
          <p:cNvPr id="218188" name="AutoShape 75"/>
          <p:cNvSpPr>
            <a:spLocks noChangeArrowheads="1"/>
          </p:cNvSpPr>
          <p:nvPr/>
        </p:nvSpPr>
        <p:spPr bwMode="auto">
          <a:xfrm>
            <a:off x="4591050" y="4686300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20</a:t>
            </a:r>
          </a:p>
        </p:txBody>
      </p:sp>
      <p:sp>
        <p:nvSpPr>
          <p:cNvPr id="218189" name="AutoShape 76"/>
          <p:cNvSpPr>
            <a:spLocks noChangeArrowheads="1"/>
          </p:cNvSpPr>
          <p:nvPr/>
        </p:nvSpPr>
        <p:spPr bwMode="auto">
          <a:xfrm>
            <a:off x="5508625" y="357346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9</a:t>
            </a:r>
          </a:p>
        </p:txBody>
      </p:sp>
      <p:sp>
        <p:nvSpPr>
          <p:cNvPr id="218190" name="AutoShape 77"/>
          <p:cNvSpPr>
            <a:spLocks noChangeArrowheads="1"/>
          </p:cNvSpPr>
          <p:nvPr/>
        </p:nvSpPr>
        <p:spPr bwMode="auto">
          <a:xfrm>
            <a:off x="5503863" y="4110038"/>
            <a:ext cx="719137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15</a:t>
            </a:r>
          </a:p>
        </p:txBody>
      </p:sp>
      <p:sp>
        <p:nvSpPr>
          <p:cNvPr id="218191" name="AutoShape 78"/>
          <p:cNvSpPr>
            <a:spLocks noChangeArrowheads="1"/>
          </p:cNvSpPr>
          <p:nvPr/>
        </p:nvSpPr>
        <p:spPr bwMode="auto">
          <a:xfrm>
            <a:off x="5486400" y="469741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21</a:t>
            </a:r>
          </a:p>
        </p:txBody>
      </p:sp>
      <p:sp>
        <p:nvSpPr>
          <p:cNvPr id="218192" name="AutoShape 79"/>
          <p:cNvSpPr>
            <a:spLocks noChangeArrowheads="1"/>
          </p:cNvSpPr>
          <p:nvPr/>
        </p:nvSpPr>
        <p:spPr bwMode="auto">
          <a:xfrm>
            <a:off x="3717925" y="5238750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25</a:t>
            </a:r>
          </a:p>
        </p:txBody>
      </p:sp>
      <p:sp>
        <p:nvSpPr>
          <p:cNvPr id="218193" name="AutoShape 80"/>
          <p:cNvSpPr>
            <a:spLocks noChangeArrowheads="1"/>
          </p:cNvSpPr>
          <p:nvPr/>
        </p:nvSpPr>
        <p:spPr bwMode="auto">
          <a:xfrm>
            <a:off x="4600575" y="526891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26</a:t>
            </a:r>
          </a:p>
        </p:txBody>
      </p:sp>
      <p:sp>
        <p:nvSpPr>
          <p:cNvPr id="218194" name="AutoShape 81"/>
          <p:cNvSpPr>
            <a:spLocks noChangeArrowheads="1"/>
          </p:cNvSpPr>
          <p:nvPr/>
        </p:nvSpPr>
        <p:spPr bwMode="auto">
          <a:xfrm>
            <a:off x="5530850" y="5251450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27</a:t>
            </a:r>
          </a:p>
        </p:txBody>
      </p:sp>
      <p:sp>
        <p:nvSpPr>
          <p:cNvPr id="218195" name="AutoShape 82"/>
          <p:cNvSpPr>
            <a:spLocks noChangeArrowheads="1"/>
          </p:cNvSpPr>
          <p:nvPr/>
        </p:nvSpPr>
        <p:spPr bwMode="auto">
          <a:xfrm>
            <a:off x="3700463" y="5808663"/>
            <a:ext cx="719137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31</a:t>
            </a:r>
          </a:p>
        </p:txBody>
      </p:sp>
      <p:sp>
        <p:nvSpPr>
          <p:cNvPr id="218196" name="AutoShape 83"/>
          <p:cNvSpPr>
            <a:spLocks noChangeArrowheads="1"/>
          </p:cNvSpPr>
          <p:nvPr/>
        </p:nvSpPr>
        <p:spPr bwMode="auto">
          <a:xfrm>
            <a:off x="4645025" y="580866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32</a:t>
            </a:r>
          </a:p>
        </p:txBody>
      </p:sp>
      <p:sp>
        <p:nvSpPr>
          <p:cNvPr id="218197" name="AutoShape 84"/>
          <p:cNvSpPr>
            <a:spLocks noChangeArrowheads="1"/>
          </p:cNvSpPr>
          <p:nvPr/>
        </p:nvSpPr>
        <p:spPr bwMode="auto">
          <a:xfrm>
            <a:off x="5541963" y="5822950"/>
            <a:ext cx="719137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33</a:t>
            </a:r>
          </a:p>
        </p:txBody>
      </p:sp>
      <p:sp>
        <p:nvSpPr>
          <p:cNvPr id="218198" name="AutoShape 85"/>
          <p:cNvSpPr>
            <a:spLocks noChangeArrowheads="1"/>
          </p:cNvSpPr>
          <p:nvPr/>
        </p:nvSpPr>
        <p:spPr bwMode="auto">
          <a:xfrm>
            <a:off x="3708400" y="357346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7</a:t>
            </a:r>
          </a:p>
        </p:txBody>
      </p:sp>
      <p:sp>
        <p:nvSpPr>
          <p:cNvPr id="218199" name="AutoShape 86"/>
          <p:cNvSpPr>
            <a:spLocks noChangeArrowheads="1"/>
          </p:cNvSpPr>
          <p:nvPr/>
        </p:nvSpPr>
        <p:spPr bwMode="auto">
          <a:xfrm>
            <a:off x="4543425" y="352266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8</a:t>
            </a:r>
          </a:p>
        </p:txBody>
      </p:sp>
      <p:sp>
        <p:nvSpPr>
          <p:cNvPr id="218200" name="AutoShape 87"/>
          <p:cNvSpPr>
            <a:spLocks noChangeArrowheads="1"/>
          </p:cNvSpPr>
          <p:nvPr/>
        </p:nvSpPr>
        <p:spPr bwMode="auto">
          <a:xfrm>
            <a:off x="4603750" y="409416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14</a:t>
            </a:r>
          </a:p>
        </p:txBody>
      </p:sp>
      <p:sp>
        <p:nvSpPr>
          <p:cNvPr id="218201" name="AutoShape 88"/>
          <p:cNvSpPr>
            <a:spLocks noChangeArrowheads="1"/>
          </p:cNvSpPr>
          <p:nvPr/>
        </p:nvSpPr>
        <p:spPr bwMode="auto">
          <a:xfrm>
            <a:off x="3735388" y="4140200"/>
            <a:ext cx="719137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13</a:t>
            </a:r>
          </a:p>
        </p:txBody>
      </p:sp>
      <p:sp>
        <p:nvSpPr>
          <p:cNvPr id="218202" name="AutoShape 89"/>
          <p:cNvSpPr>
            <a:spLocks noChangeArrowheads="1"/>
          </p:cNvSpPr>
          <p:nvPr/>
        </p:nvSpPr>
        <p:spPr bwMode="auto">
          <a:xfrm>
            <a:off x="3702050" y="469741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19</a:t>
            </a:r>
          </a:p>
        </p:txBody>
      </p:sp>
      <p:sp>
        <p:nvSpPr>
          <p:cNvPr id="287834" name="Text Box 90"/>
          <p:cNvSpPr txBox="1">
            <a:spLocks noChangeArrowheads="1"/>
          </p:cNvSpPr>
          <p:nvPr/>
        </p:nvSpPr>
        <p:spPr bwMode="auto">
          <a:xfrm>
            <a:off x="395288" y="836613"/>
            <a:ext cx="720090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000" b="1" dirty="0" smtClean="0"/>
              <a:t>Как можно подавать звуковой сигнал?</a:t>
            </a:r>
            <a:endParaRPr lang="ru-RU" sz="4000" b="1" dirty="0">
              <a:latin typeface="Georgia" pitchFamily="18" charset="0"/>
            </a:endParaRPr>
          </a:p>
        </p:txBody>
      </p:sp>
      <p:sp>
        <p:nvSpPr>
          <p:cNvPr id="287835" name="Oval 91"/>
          <p:cNvSpPr>
            <a:spLocks noChangeArrowheads="1"/>
          </p:cNvSpPr>
          <p:nvPr/>
        </p:nvSpPr>
        <p:spPr bwMode="auto">
          <a:xfrm>
            <a:off x="395288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87836" name="Oval 92"/>
          <p:cNvSpPr>
            <a:spLocks noChangeArrowheads="1"/>
          </p:cNvSpPr>
          <p:nvPr/>
        </p:nvSpPr>
        <p:spPr bwMode="auto">
          <a:xfrm>
            <a:off x="1042988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87837" name="Oval 93"/>
          <p:cNvSpPr>
            <a:spLocks noChangeArrowheads="1"/>
          </p:cNvSpPr>
          <p:nvPr/>
        </p:nvSpPr>
        <p:spPr bwMode="auto">
          <a:xfrm>
            <a:off x="1763713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87838" name="Oval 94"/>
          <p:cNvSpPr>
            <a:spLocks noChangeArrowheads="1"/>
          </p:cNvSpPr>
          <p:nvPr/>
        </p:nvSpPr>
        <p:spPr bwMode="auto">
          <a:xfrm>
            <a:off x="2411413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87839" name="Oval 95"/>
          <p:cNvSpPr>
            <a:spLocks noChangeArrowheads="1"/>
          </p:cNvSpPr>
          <p:nvPr/>
        </p:nvSpPr>
        <p:spPr bwMode="auto">
          <a:xfrm>
            <a:off x="3132138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87840" name="Oval 96"/>
          <p:cNvSpPr>
            <a:spLocks noChangeArrowheads="1"/>
          </p:cNvSpPr>
          <p:nvPr/>
        </p:nvSpPr>
        <p:spPr bwMode="auto">
          <a:xfrm>
            <a:off x="3851275" y="260350"/>
            <a:ext cx="287338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87841" name="Oval 97"/>
          <p:cNvSpPr>
            <a:spLocks noChangeArrowheads="1"/>
          </p:cNvSpPr>
          <p:nvPr/>
        </p:nvSpPr>
        <p:spPr bwMode="auto">
          <a:xfrm>
            <a:off x="4572000" y="260350"/>
            <a:ext cx="287338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87842" name="Oval 98"/>
          <p:cNvSpPr>
            <a:spLocks noChangeArrowheads="1"/>
          </p:cNvSpPr>
          <p:nvPr/>
        </p:nvSpPr>
        <p:spPr bwMode="auto">
          <a:xfrm>
            <a:off x="5292725" y="260350"/>
            <a:ext cx="287338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87843" name="Oval 99"/>
          <p:cNvSpPr>
            <a:spLocks noChangeArrowheads="1"/>
          </p:cNvSpPr>
          <p:nvPr/>
        </p:nvSpPr>
        <p:spPr bwMode="auto">
          <a:xfrm>
            <a:off x="6011863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87844" name="Oval 100"/>
          <p:cNvSpPr>
            <a:spLocks noChangeArrowheads="1"/>
          </p:cNvSpPr>
          <p:nvPr/>
        </p:nvSpPr>
        <p:spPr bwMode="auto">
          <a:xfrm>
            <a:off x="6659563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18214" name="AutoShape 101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468313" y="5734050"/>
            <a:ext cx="790575" cy="719138"/>
          </a:xfrm>
          <a:prstGeom prst="actionButtonHome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53" name="44  R3 10 Second Countdown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1000" fill="hold"/>
                                        <p:tgtEl>
                                          <p:spTgt spid="21820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00FF"/>
                                      </p:to>
                                    </p:animClr>
                                    <p:set>
                                      <p:cBhvr>
                                        <p:cTn id="7" dur="1000" fill="hold"/>
                                        <p:tgtEl>
                                          <p:spTgt spid="21820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1000" fill="hold"/>
                                        <p:tgtEl>
                                          <p:spTgt spid="21820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8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385" decel="100000"/>
                                        <p:tgtEl>
                                          <p:spTgt spid="2878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385" decel="100000"/>
                                        <p:tgtEl>
                                          <p:spTgt spid="2878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4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2878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5" dur="385" fill="hold"/>
                                        <p:tgtEl>
                                          <p:spTgt spid="2878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6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2878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385" fill="hold"/>
                                        <p:tgtEl>
                                          <p:spTgt spid="2878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8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2878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1" fill="hold"/>
                                        <p:tgtEl>
                                          <p:spTgt spid="5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8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878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878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8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878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8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878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8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878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7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8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878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8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8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878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9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87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0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878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10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87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60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3"/>
                </p:tgtEl>
              </p:cMediaNode>
            </p:audio>
          </p:childTnLst>
        </p:cTn>
      </p:par>
    </p:tnLst>
    <p:bldLst>
      <p:bldP spid="287835" grpId="0" animBg="1"/>
      <p:bldP spid="287836" grpId="0" animBg="1"/>
      <p:bldP spid="287837" grpId="0" animBg="1"/>
      <p:bldP spid="287838" grpId="0" animBg="1"/>
      <p:bldP spid="287839" grpId="0" animBg="1"/>
      <p:bldP spid="287840" grpId="0" animBg="1"/>
      <p:bldP spid="287841" grpId="0" animBg="1"/>
      <p:bldP spid="287842" grpId="0" animBg="1"/>
      <p:bldP spid="287843" grpId="0" animBg="1"/>
      <p:bldP spid="28784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Нижний колонтитул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www.themegallery.com</a:t>
            </a:r>
          </a:p>
        </p:txBody>
      </p:sp>
      <p:sp>
        <p:nvSpPr>
          <p:cNvPr id="6144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358346" cy="723900"/>
          </a:xfrm>
        </p:spPr>
        <p:txBody>
          <a:bodyPr/>
          <a:lstStyle/>
          <a:p>
            <a:pPr eaLnBrk="1" hangingPunct="1"/>
            <a:r>
              <a:rPr lang="ru-RU" sz="3700" dirty="0" smtClean="0"/>
              <a:t>Как называется результат вычитания?</a:t>
            </a:r>
            <a:endParaRPr lang="en-US" sz="3700" dirty="0" smtClean="0">
              <a:solidFill>
                <a:schemeClr val="accent1"/>
              </a:solidFill>
            </a:endParaRPr>
          </a:p>
        </p:txBody>
      </p:sp>
      <p:sp>
        <p:nvSpPr>
          <p:cNvPr id="24580" name="AutoShape 7"/>
          <p:cNvSpPr>
            <a:spLocks noChangeAspect="1" noChangeArrowheads="1" noTextEdit="1"/>
          </p:cNvSpPr>
          <p:nvPr/>
        </p:nvSpPr>
        <p:spPr bwMode="gray">
          <a:xfrm>
            <a:off x="3222625" y="2995613"/>
            <a:ext cx="909638" cy="124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4581" name="AutoShape 9"/>
          <p:cNvSpPr>
            <a:spLocks noChangeAspect="1" noChangeArrowheads="1" noTextEdit="1"/>
          </p:cNvSpPr>
          <p:nvPr/>
        </p:nvSpPr>
        <p:spPr bwMode="gray">
          <a:xfrm flipH="1">
            <a:off x="4868863" y="2995613"/>
            <a:ext cx="909637" cy="124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4582" name="Text Box 19"/>
          <p:cNvSpPr txBox="1">
            <a:spLocks noChangeArrowheads="1"/>
          </p:cNvSpPr>
          <p:nvPr/>
        </p:nvSpPr>
        <p:spPr bwMode="auto">
          <a:xfrm>
            <a:off x="3886200" y="1571625"/>
            <a:ext cx="1228725" cy="6699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sz="2400" b="1">
                <a:solidFill>
                  <a:srgbClr val="000000"/>
                </a:solidFill>
              </a:rPr>
              <a:t>Title</a:t>
            </a:r>
          </a:p>
          <a:p>
            <a:pPr algn="ctr" eaLnBrk="0" hangingPunct="0"/>
            <a:r>
              <a:rPr lang="en-US" sz="1400">
                <a:solidFill>
                  <a:srgbClr val="000000"/>
                </a:solidFill>
              </a:rPr>
              <a:t>Add your text</a:t>
            </a:r>
          </a:p>
        </p:txBody>
      </p:sp>
      <p:sp>
        <p:nvSpPr>
          <p:cNvPr id="24583" name="Rectangle 21"/>
          <p:cNvSpPr>
            <a:spLocks noChangeArrowheads="1"/>
          </p:cNvSpPr>
          <p:nvPr/>
        </p:nvSpPr>
        <p:spPr bwMode="auto">
          <a:xfrm>
            <a:off x="5795963" y="6165850"/>
            <a:ext cx="3348037" cy="692150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aphicFrame>
        <p:nvGraphicFramePr>
          <p:cNvPr id="61485" name="Group 45"/>
          <p:cNvGraphicFramePr>
            <a:graphicFrameLocks noGrp="1"/>
          </p:cNvGraphicFramePr>
          <p:nvPr>
            <p:ph idx="1"/>
          </p:nvPr>
        </p:nvGraphicFramePr>
        <p:xfrm>
          <a:off x="611188" y="4941888"/>
          <a:ext cx="8153400" cy="1171575"/>
        </p:xfrm>
        <a:graphic>
          <a:graphicData uri="http://schemas.openxmlformats.org/drawingml/2006/table">
            <a:tbl>
              <a:tblPr/>
              <a:tblGrid>
                <a:gridCol w="1019175"/>
                <a:gridCol w="1019175"/>
                <a:gridCol w="1019175"/>
                <a:gridCol w="1019175"/>
                <a:gridCol w="1019175"/>
                <a:gridCol w="1019175"/>
                <a:gridCol w="1019175"/>
                <a:gridCol w="1019175"/>
              </a:tblGrid>
              <a:tr h="11715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1492" name="WordArt 52"/>
          <p:cNvSpPr>
            <a:spLocks noChangeArrowheads="1" noChangeShapeType="1" noTextEdit="1"/>
          </p:cNvSpPr>
          <p:nvPr/>
        </p:nvSpPr>
        <p:spPr bwMode="auto">
          <a:xfrm>
            <a:off x="7956550" y="5084763"/>
            <a:ext cx="647700" cy="7905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9525">
                  <a:solidFill>
                    <a:srgbClr val="FF66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Georgia"/>
              </a:rPr>
              <a:t>Ь</a:t>
            </a:r>
            <a:endParaRPr lang="ru-RU" sz="3600" b="1" kern="10" dirty="0">
              <a:ln w="9525">
                <a:solidFill>
                  <a:srgbClr val="FF6600"/>
                </a:solidFill>
                <a:round/>
                <a:headEnd/>
                <a:tailEnd/>
              </a:ln>
              <a:solidFill>
                <a:srgbClr val="FF0000"/>
              </a:solidFill>
              <a:latin typeface="Georgia"/>
            </a:endParaRPr>
          </a:p>
        </p:txBody>
      </p:sp>
      <p:sp>
        <p:nvSpPr>
          <p:cNvPr id="61486" name="WordArt 46"/>
          <p:cNvSpPr>
            <a:spLocks noChangeArrowheads="1" noChangeShapeType="1" noTextEdit="1"/>
          </p:cNvSpPr>
          <p:nvPr/>
        </p:nvSpPr>
        <p:spPr bwMode="auto">
          <a:xfrm>
            <a:off x="6948488" y="5084763"/>
            <a:ext cx="647700" cy="7905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9525">
                  <a:solidFill>
                    <a:srgbClr val="FF66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Georgia"/>
              </a:rPr>
              <a:t>Т</a:t>
            </a:r>
            <a:endParaRPr lang="ru-RU" sz="3600" b="1" kern="10" dirty="0">
              <a:ln w="9525">
                <a:solidFill>
                  <a:srgbClr val="FF6600"/>
                </a:solidFill>
                <a:round/>
                <a:headEnd/>
                <a:tailEnd/>
              </a:ln>
              <a:solidFill>
                <a:srgbClr val="FF0000"/>
              </a:solidFill>
              <a:latin typeface="Georgia"/>
            </a:endParaRPr>
          </a:p>
        </p:txBody>
      </p:sp>
      <p:sp>
        <p:nvSpPr>
          <p:cNvPr id="61487" name="WordArt 47"/>
          <p:cNvSpPr>
            <a:spLocks noChangeArrowheads="1" noChangeShapeType="1" noTextEdit="1"/>
          </p:cNvSpPr>
          <p:nvPr/>
        </p:nvSpPr>
        <p:spPr bwMode="auto">
          <a:xfrm>
            <a:off x="5940425" y="5084763"/>
            <a:ext cx="647700" cy="7905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9525">
                  <a:solidFill>
                    <a:srgbClr val="FF66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Georgia"/>
              </a:rPr>
              <a:t>С</a:t>
            </a:r>
            <a:endParaRPr lang="ru-RU" sz="3600" b="1" kern="10" dirty="0">
              <a:ln w="9525">
                <a:solidFill>
                  <a:srgbClr val="FF6600"/>
                </a:solidFill>
                <a:round/>
                <a:headEnd/>
                <a:tailEnd/>
              </a:ln>
              <a:solidFill>
                <a:srgbClr val="FF0000"/>
              </a:solidFill>
              <a:latin typeface="Georgia"/>
            </a:endParaRPr>
          </a:p>
        </p:txBody>
      </p:sp>
      <p:sp>
        <p:nvSpPr>
          <p:cNvPr id="61489" name="WordArt 49"/>
          <p:cNvSpPr>
            <a:spLocks noChangeArrowheads="1" noChangeShapeType="1" noTextEdit="1"/>
          </p:cNvSpPr>
          <p:nvPr/>
        </p:nvSpPr>
        <p:spPr bwMode="auto">
          <a:xfrm>
            <a:off x="4932363" y="5084763"/>
            <a:ext cx="647700" cy="7905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9525">
                  <a:solidFill>
                    <a:srgbClr val="FF66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Georgia"/>
              </a:rPr>
              <a:t>О</a:t>
            </a:r>
            <a:endParaRPr lang="ru-RU" sz="3600" b="1" kern="10" dirty="0">
              <a:ln w="9525">
                <a:solidFill>
                  <a:srgbClr val="FF6600"/>
                </a:solidFill>
                <a:round/>
                <a:headEnd/>
                <a:tailEnd/>
              </a:ln>
              <a:solidFill>
                <a:srgbClr val="FF0000"/>
              </a:solidFill>
              <a:latin typeface="Georgia"/>
            </a:endParaRPr>
          </a:p>
        </p:txBody>
      </p:sp>
      <p:sp>
        <p:nvSpPr>
          <p:cNvPr id="61488" name="WordArt 48"/>
          <p:cNvSpPr>
            <a:spLocks noChangeArrowheads="1" noChangeShapeType="1" noTextEdit="1"/>
          </p:cNvSpPr>
          <p:nvPr/>
        </p:nvSpPr>
        <p:spPr bwMode="auto">
          <a:xfrm>
            <a:off x="3851275" y="5084763"/>
            <a:ext cx="647700" cy="7905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9525">
                  <a:solidFill>
                    <a:srgbClr val="FF66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Georgia"/>
              </a:rPr>
              <a:t>Н</a:t>
            </a:r>
            <a:endParaRPr lang="ru-RU" sz="3600" b="1" kern="10" dirty="0">
              <a:ln w="9525">
                <a:solidFill>
                  <a:srgbClr val="FF6600"/>
                </a:solidFill>
                <a:round/>
                <a:headEnd/>
                <a:tailEnd/>
              </a:ln>
              <a:solidFill>
                <a:srgbClr val="FF0000"/>
              </a:solidFill>
              <a:latin typeface="Georgia"/>
            </a:endParaRPr>
          </a:p>
        </p:txBody>
      </p:sp>
      <p:sp>
        <p:nvSpPr>
          <p:cNvPr id="61490" name="WordArt 50"/>
          <p:cNvSpPr>
            <a:spLocks noChangeArrowheads="1" noChangeShapeType="1" noTextEdit="1"/>
          </p:cNvSpPr>
          <p:nvPr/>
        </p:nvSpPr>
        <p:spPr bwMode="auto">
          <a:xfrm>
            <a:off x="2916238" y="5084763"/>
            <a:ext cx="647700" cy="7905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9525">
                  <a:solidFill>
                    <a:srgbClr val="FF66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Georgia"/>
              </a:rPr>
              <a:t>З</a:t>
            </a:r>
            <a:endParaRPr lang="ru-RU" sz="3600" b="1" kern="10" dirty="0">
              <a:ln w="9525">
                <a:solidFill>
                  <a:srgbClr val="FF6600"/>
                </a:solidFill>
                <a:round/>
                <a:headEnd/>
                <a:tailEnd/>
              </a:ln>
              <a:solidFill>
                <a:srgbClr val="FF0000"/>
              </a:solidFill>
              <a:latin typeface="Georgia"/>
            </a:endParaRPr>
          </a:p>
        </p:txBody>
      </p:sp>
      <p:sp>
        <p:nvSpPr>
          <p:cNvPr id="61462" name="WordArt 22"/>
          <p:cNvSpPr>
            <a:spLocks noChangeArrowheads="1" noChangeShapeType="1" noTextEdit="1"/>
          </p:cNvSpPr>
          <p:nvPr/>
        </p:nvSpPr>
        <p:spPr bwMode="auto">
          <a:xfrm>
            <a:off x="1908175" y="5084763"/>
            <a:ext cx="574675" cy="7175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9525">
                  <a:solidFill>
                    <a:srgbClr val="FF66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Georgia"/>
              </a:rPr>
              <a:t>А</a:t>
            </a:r>
            <a:endParaRPr lang="ru-RU" sz="3600" b="1" kern="10" dirty="0">
              <a:ln w="9525">
                <a:solidFill>
                  <a:srgbClr val="FF6600"/>
                </a:solidFill>
                <a:round/>
                <a:headEnd/>
                <a:tailEnd/>
              </a:ln>
              <a:solidFill>
                <a:srgbClr val="FF0000"/>
              </a:solidFill>
              <a:latin typeface="Georgia"/>
            </a:endParaRPr>
          </a:p>
        </p:txBody>
      </p:sp>
      <p:sp>
        <p:nvSpPr>
          <p:cNvPr id="61491" name="WordArt 51"/>
          <p:cNvSpPr>
            <a:spLocks noChangeArrowheads="1" noChangeShapeType="1" noTextEdit="1"/>
          </p:cNvSpPr>
          <p:nvPr/>
        </p:nvSpPr>
        <p:spPr bwMode="auto">
          <a:xfrm>
            <a:off x="827088" y="5084763"/>
            <a:ext cx="647700" cy="7905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9525">
                  <a:solidFill>
                    <a:srgbClr val="FF66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Georgia"/>
              </a:rPr>
              <a:t>Р</a:t>
            </a:r>
            <a:endParaRPr lang="ru-RU" sz="3600" b="1" kern="10" dirty="0">
              <a:ln w="9525">
                <a:solidFill>
                  <a:srgbClr val="FF6600"/>
                </a:solidFill>
                <a:round/>
                <a:headEnd/>
                <a:tailEnd/>
              </a:ln>
              <a:solidFill>
                <a:srgbClr val="FF0000"/>
              </a:solidFill>
              <a:latin typeface="Georgia"/>
            </a:endParaRPr>
          </a:p>
        </p:txBody>
      </p:sp>
      <p:sp>
        <p:nvSpPr>
          <p:cNvPr id="61493" name="WordArt 53"/>
          <p:cNvSpPr>
            <a:spLocks noChangeArrowheads="1" noChangeShapeType="1" noTextEdit="1"/>
          </p:cNvSpPr>
          <p:nvPr/>
        </p:nvSpPr>
        <p:spPr bwMode="auto">
          <a:xfrm>
            <a:off x="785786" y="5072074"/>
            <a:ext cx="647700" cy="7905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>
                <a:ln w="9525">
                  <a:solidFill>
                    <a:srgbClr val="FF66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Georgia"/>
              </a:rPr>
              <a:t>6</a:t>
            </a:r>
          </a:p>
        </p:txBody>
      </p:sp>
      <p:sp>
        <p:nvSpPr>
          <p:cNvPr id="61494" name="WordArt 54"/>
          <p:cNvSpPr>
            <a:spLocks noChangeArrowheads="1" noChangeShapeType="1" noTextEdit="1"/>
          </p:cNvSpPr>
          <p:nvPr/>
        </p:nvSpPr>
        <p:spPr bwMode="auto">
          <a:xfrm>
            <a:off x="1857356" y="5072074"/>
            <a:ext cx="647700" cy="7905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9525">
                  <a:solidFill>
                    <a:srgbClr val="FF66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Georgia"/>
              </a:rPr>
              <a:t>1</a:t>
            </a:r>
            <a:endParaRPr lang="ru-RU" sz="3600" b="1" kern="10" dirty="0">
              <a:ln w="9525">
                <a:solidFill>
                  <a:srgbClr val="FF6600"/>
                </a:solidFill>
                <a:round/>
                <a:headEnd/>
                <a:tailEnd/>
              </a:ln>
              <a:solidFill>
                <a:srgbClr val="FFFF00"/>
              </a:solidFill>
              <a:latin typeface="Georgia"/>
            </a:endParaRPr>
          </a:p>
        </p:txBody>
      </p:sp>
      <p:sp>
        <p:nvSpPr>
          <p:cNvPr id="61495" name="WordArt 55"/>
          <p:cNvSpPr>
            <a:spLocks noChangeArrowheads="1" noChangeShapeType="1" noTextEdit="1"/>
          </p:cNvSpPr>
          <p:nvPr/>
        </p:nvSpPr>
        <p:spPr bwMode="auto">
          <a:xfrm>
            <a:off x="2857488" y="5143512"/>
            <a:ext cx="647700" cy="7905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9525">
                  <a:solidFill>
                    <a:srgbClr val="FF66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Georgia"/>
              </a:rPr>
              <a:t>3</a:t>
            </a:r>
            <a:endParaRPr lang="ru-RU" sz="3600" b="1" kern="10" dirty="0">
              <a:ln w="9525">
                <a:solidFill>
                  <a:srgbClr val="FF6600"/>
                </a:solidFill>
                <a:round/>
                <a:headEnd/>
                <a:tailEnd/>
              </a:ln>
              <a:solidFill>
                <a:srgbClr val="FFFF00"/>
              </a:solidFill>
              <a:latin typeface="Georgia"/>
            </a:endParaRPr>
          </a:p>
        </p:txBody>
      </p:sp>
      <p:sp>
        <p:nvSpPr>
          <p:cNvPr id="61496" name="WordArt 56"/>
          <p:cNvSpPr>
            <a:spLocks noChangeArrowheads="1" noChangeShapeType="1" noTextEdit="1"/>
          </p:cNvSpPr>
          <p:nvPr/>
        </p:nvSpPr>
        <p:spPr bwMode="auto">
          <a:xfrm>
            <a:off x="3786182" y="5143512"/>
            <a:ext cx="647700" cy="7905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9525">
                  <a:solidFill>
                    <a:srgbClr val="FF66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Georgia"/>
              </a:rPr>
              <a:t>5</a:t>
            </a:r>
            <a:endParaRPr lang="ru-RU" sz="3600" b="1" kern="10" dirty="0">
              <a:ln w="9525">
                <a:solidFill>
                  <a:srgbClr val="FF6600"/>
                </a:solidFill>
                <a:round/>
                <a:headEnd/>
                <a:tailEnd/>
              </a:ln>
              <a:solidFill>
                <a:srgbClr val="FFFF00"/>
              </a:solidFill>
              <a:latin typeface="Georgia"/>
            </a:endParaRPr>
          </a:p>
        </p:txBody>
      </p:sp>
      <p:sp>
        <p:nvSpPr>
          <p:cNvPr id="61497" name="WordArt 57"/>
          <p:cNvSpPr>
            <a:spLocks noChangeArrowheads="1" noChangeShapeType="1" noTextEdit="1"/>
          </p:cNvSpPr>
          <p:nvPr/>
        </p:nvSpPr>
        <p:spPr bwMode="auto">
          <a:xfrm>
            <a:off x="4857752" y="5072074"/>
            <a:ext cx="647700" cy="7905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9525">
                  <a:solidFill>
                    <a:srgbClr val="FF66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Georgia"/>
              </a:rPr>
              <a:t>5</a:t>
            </a:r>
            <a:endParaRPr lang="ru-RU" sz="3600" b="1" kern="10" dirty="0">
              <a:ln w="9525">
                <a:solidFill>
                  <a:srgbClr val="FF6600"/>
                </a:solidFill>
                <a:round/>
                <a:headEnd/>
                <a:tailEnd/>
              </a:ln>
              <a:solidFill>
                <a:srgbClr val="FFFF00"/>
              </a:solidFill>
              <a:latin typeface="Georgia"/>
            </a:endParaRPr>
          </a:p>
        </p:txBody>
      </p:sp>
      <p:sp>
        <p:nvSpPr>
          <p:cNvPr id="61498" name="WordArt 58"/>
          <p:cNvSpPr>
            <a:spLocks noChangeArrowheads="1" noChangeShapeType="1" noTextEdit="1"/>
          </p:cNvSpPr>
          <p:nvPr/>
        </p:nvSpPr>
        <p:spPr bwMode="auto">
          <a:xfrm>
            <a:off x="5929322" y="5072074"/>
            <a:ext cx="647700" cy="7905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9525">
                  <a:solidFill>
                    <a:srgbClr val="FF66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Georgia"/>
              </a:rPr>
              <a:t>6</a:t>
            </a:r>
            <a:endParaRPr lang="ru-RU" sz="3600" b="1" kern="10" dirty="0">
              <a:ln w="9525">
                <a:solidFill>
                  <a:srgbClr val="FF6600"/>
                </a:solidFill>
                <a:round/>
                <a:headEnd/>
                <a:tailEnd/>
              </a:ln>
              <a:solidFill>
                <a:srgbClr val="FFFF00"/>
              </a:solidFill>
              <a:latin typeface="Georgia"/>
            </a:endParaRPr>
          </a:p>
        </p:txBody>
      </p:sp>
      <p:sp>
        <p:nvSpPr>
          <p:cNvPr id="61499" name="WordArt 59"/>
          <p:cNvSpPr>
            <a:spLocks noChangeArrowheads="1" noChangeShapeType="1" noTextEdit="1"/>
          </p:cNvSpPr>
          <p:nvPr/>
        </p:nvSpPr>
        <p:spPr bwMode="auto">
          <a:xfrm>
            <a:off x="6929454" y="5072074"/>
            <a:ext cx="647700" cy="7905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9525">
                  <a:solidFill>
                    <a:srgbClr val="FF66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Georgia"/>
              </a:rPr>
              <a:t>6</a:t>
            </a:r>
            <a:endParaRPr lang="ru-RU" sz="3600" b="1" kern="10" dirty="0">
              <a:ln w="9525">
                <a:solidFill>
                  <a:srgbClr val="FF6600"/>
                </a:solidFill>
                <a:round/>
                <a:headEnd/>
                <a:tailEnd/>
              </a:ln>
              <a:solidFill>
                <a:srgbClr val="FFFF00"/>
              </a:solidFill>
              <a:latin typeface="Georgia"/>
            </a:endParaRPr>
          </a:p>
        </p:txBody>
      </p:sp>
      <p:sp>
        <p:nvSpPr>
          <p:cNvPr id="61500" name="WordArt 60"/>
          <p:cNvSpPr>
            <a:spLocks noChangeArrowheads="1" noChangeShapeType="1" noTextEdit="1"/>
          </p:cNvSpPr>
          <p:nvPr/>
        </p:nvSpPr>
        <p:spPr bwMode="auto">
          <a:xfrm>
            <a:off x="7929586" y="5143512"/>
            <a:ext cx="647700" cy="7905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>
                <a:ln w="9525">
                  <a:solidFill>
                    <a:srgbClr val="FF66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Georgia"/>
              </a:rPr>
              <a:t>9</a:t>
            </a:r>
          </a:p>
        </p:txBody>
      </p:sp>
      <p:graphicFrame>
        <p:nvGraphicFramePr>
          <p:cNvPr id="61523" name="Group 83"/>
          <p:cNvGraphicFramePr>
            <a:graphicFrameLocks noGrp="1"/>
          </p:cNvGraphicFramePr>
          <p:nvPr/>
        </p:nvGraphicFramePr>
        <p:xfrm>
          <a:off x="900113" y="908050"/>
          <a:ext cx="7559675" cy="3816352"/>
        </p:xfrm>
        <a:graphic>
          <a:graphicData uri="http://schemas.openxmlformats.org/drawingml/2006/table">
            <a:tbl>
              <a:tblPr/>
              <a:tblGrid>
                <a:gridCol w="2519362"/>
                <a:gridCol w="2520950"/>
                <a:gridCol w="2519363"/>
              </a:tblGrid>
              <a:tr h="9540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540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540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540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2" name="Group 110"/>
          <p:cNvGrpSpPr>
            <a:grpSpLocks/>
          </p:cNvGrpSpPr>
          <p:nvPr/>
        </p:nvGrpSpPr>
        <p:grpSpPr bwMode="auto">
          <a:xfrm>
            <a:off x="900113" y="981075"/>
            <a:ext cx="2519362" cy="863600"/>
            <a:chOff x="567" y="618"/>
            <a:chExt cx="1587" cy="544"/>
          </a:xfrm>
        </p:grpSpPr>
        <p:grpSp>
          <p:nvGrpSpPr>
            <p:cNvPr id="3" name="Group 11"/>
            <p:cNvGrpSpPr>
              <a:grpSpLocks/>
            </p:cNvGrpSpPr>
            <p:nvPr/>
          </p:nvGrpSpPr>
          <p:grpSpPr bwMode="auto">
            <a:xfrm>
              <a:off x="567" y="618"/>
              <a:ext cx="1587" cy="544"/>
              <a:chOff x="1997" y="1314"/>
              <a:chExt cx="1889" cy="1009"/>
            </a:xfrm>
          </p:grpSpPr>
          <p:grpSp>
            <p:nvGrpSpPr>
              <p:cNvPr id="4" name="Group 12"/>
              <p:cNvGrpSpPr>
                <a:grpSpLocks/>
              </p:cNvGrpSpPr>
              <p:nvPr/>
            </p:nvGrpSpPr>
            <p:grpSpPr bwMode="auto">
              <a:xfrm>
                <a:off x="1997" y="1404"/>
                <a:ext cx="1889" cy="919"/>
                <a:chOff x="1973" y="1027"/>
                <a:chExt cx="1926" cy="937"/>
              </a:xfrm>
            </p:grpSpPr>
            <p:sp>
              <p:nvSpPr>
                <p:cNvPr id="61453" name="Oval 13"/>
                <p:cNvSpPr>
                  <a:spLocks noChangeArrowheads="1"/>
                </p:cNvSpPr>
                <p:nvPr/>
              </p:nvSpPr>
              <p:spPr bwMode="gray">
                <a:xfrm>
                  <a:off x="1994" y="1058"/>
                  <a:ext cx="1905" cy="906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/>
                    </a:gs>
                    <a:gs pos="100000">
                      <a:schemeClr val="hlink">
                        <a:gamma/>
                        <a:shade val="48627"/>
                        <a:invGamma/>
                      </a:schemeClr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61454" name="Oval 14"/>
                <p:cNvSpPr>
                  <a:spLocks noChangeArrowheads="1"/>
                </p:cNvSpPr>
                <p:nvPr/>
              </p:nvSpPr>
              <p:spPr bwMode="gray">
                <a:xfrm>
                  <a:off x="1973" y="1034"/>
                  <a:ext cx="1905" cy="900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>
                        <a:gamma/>
                        <a:tint val="44314"/>
                        <a:invGamma/>
                      </a:schemeClr>
                    </a:gs>
                    <a:gs pos="100000">
                      <a:schemeClr val="hlink"/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  <p:sp>
            <p:nvSpPr>
              <p:cNvPr id="61455" name="Oval 15"/>
              <p:cNvSpPr>
                <a:spLocks noChangeArrowheads="1"/>
              </p:cNvSpPr>
              <p:nvPr/>
            </p:nvSpPr>
            <p:spPr bwMode="gray">
              <a:xfrm>
                <a:off x="2086" y="1314"/>
                <a:ext cx="1690" cy="846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1456" name="Oval 16"/>
              <p:cNvSpPr>
                <a:spLocks noChangeArrowheads="1"/>
              </p:cNvSpPr>
              <p:nvPr/>
            </p:nvSpPr>
            <p:spPr bwMode="gray">
              <a:xfrm>
                <a:off x="2108" y="1320"/>
                <a:ext cx="1650" cy="824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gamma/>
                      <a:tint val="34902"/>
                      <a:invGamma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1457" name="Oval 17"/>
              <p:cNvSpPr>
                <a:spLocks noChangeArrowheads="1"/>
              </p:cNvSpPr>
              <p:nvPr/>
            </p:nvSpPr>
            <p:spPr bwMode="gray">
              <a:xfrm>
                <a:off x="2126" y="1327"/>
                <a:ext cx="1570" cy="770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79216"/>
                      <a:invGamma/>
                    </a:schemeClr>
                  </a:gs>
                  <a:gs pos="100000">
                    <a:schemeClr val="accent1">
                      <a:alpha val="48000"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1458" name="Oval 18"/>
              <p:cNvSpPr>
                <a:spLocks noChangeArrowheads="1"/>
              </p:cNvSpPr>
              <p:nvPr/>
            </p:nvSpPr>
            <p:spPr bwMode="gray">
              <a:xfrm>
                <a:off x="2208" y="1344"/>
                <a:ext cx="1382" cy="625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tint val="0"/>
                      <a:invGamma/>
                    </a:schemeClr>
                  </a:gs>
                  <a:gs pos="100000">
                    <a:schemeClr val="accent1">
                      <a:alpha val="38000"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</p:grpSp>
        <p:sp>
          <p:nvSpPr>
            <p:cNvPr id="24734" name="WordArt 109"/>
            <p:cNvSpPr>
              <a:spLocks noChangeArrowheads="1" noChangeShapeType="1" noTextEdit="1"/>
            </p:cNvSpPr>
            <p:nvPr/>
          </p:nvSpPr>
          <p:spPr bwMode="auto">
            <a:xfrm>
              <a:off x="884" y="618"/>
              <a:ext cx="906" cy="49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b="1" i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effectLst>
                    <a:outerShdw dist="35921" dir="2700000" algn="ctr" rotWithShape="0">
                      <a:srgbClr val="808080">
                        <a:alpha val="79999"/>
                      </a:srgbClr>
                    </a:outerShdw>
                  </a:effectLst>
                  <a:latin typeface="Georgia"/>
                </a:rPr>
                <a:t>1</a:t>
              </a:r>
            </a:p>
            <a:p>
              <a:pPr algn="ctr"/>
              <a:r>
                <a:rPr lang="ru-RU" sz="3600" b="1" i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effectLst>
                    <a:outerShdw dist="35921" dir="2700000" algn="ctr" rotWithShape="0">
                      <a:srgbClr val="808080">
                        <a:alpha val="79999"/>
                      </a:srgbClr>
                    </a:outerShdw>
                  </a:effectLst>
                  <a:latin typeface="Georgia"/>
                </a:rPr>
                <a:t>абв</a:t>
              </a:r>
            </a:p>
          </p:txBody>
        </p:sp>
      </p:grpSp>
      <p:grpSp>
        <p:nvGrpSpPr>
          <p:cNvPr id="5" name="Group 111"/>
          <p:cNvGrpSpPr>
            <a:grpSpLocks/>
          </p:cNvGrpSpPr>
          <p:nvPr/>
        </p:nvGrpSpPr>
        <p:grpSpPr bwMode="auto">
          <a:xfrm>
            <a:off x="3419475" y="981075"/>
            <a:ext cx="2519363" cy="863600"/>
            <a:chOff x="567" y="618"/>
            <a:chExt cx="1587" cy="544"/>
          </a:xfrm>
        </p:grpSpPr>
        <p:grpSp>
          <p:nvGrpSpPr>
            <p:cNvPr id="6" name="Group 112"/>
            <p:cNvGrpSpPr>
              <a:grpSpLocks/>
            </p:cNvGrpSpPr>
            <p:nvPr/>
          </p:nvGrpSpPr>
          <p:grpSpPr bwMode="auto">
            <a:xfrm>
              <a:off x="567" y="618"/>
              <a:ext cx="1587" cy="544"/>
              <a:chOff x="1997" y="1314"/>
              <a:chExt cx="1889" cy="1009"/>
            </a:xfrm>
          </p:grpSpPr>
          <p:grpSp>
            <p:nvGrpSpPr>
              <p:cNvPr id="7" name="Group 113"/>
              <p:cNvGrpSpPr>
                <a:grpSpLocks/>
              </p:cNvGrpSpPr>
              <p:nvPr/>
            </p:nvGrpSpPr>
            <p:grpSpPr bwMode="auto">
              <a:xfrm>
                <a:off x="1997" y="1404"/>
                <a:ext cx="1889" cy="919"/>
                <a:chOff x="1973" y="1027"/>
                <a:chExt cx="1926" cy="937"/>
              </a:xfrm>
            </p:grpSpPr>
            <p:sp>
              <p:nvSpPr>
                <p:cNvPr id="61554" name="Oval 114"/>
                <p:cNvSpPr>
                  <a:spLocks noChangeArrowheads="1"/>
                </p:cNvSpPr>
                <p:nvPr/>
              </p:nvSpPr>
              <p:spPr bwMode="gray">
                <a:xfrm>
                  <a:off x="1994" y="1058"/>
                  <a:ext cx="1905" cy="906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/>
                    </a:gs>
                    <a:gs pos="100000">
                      <a:schemeClr val="hlink">
                        <a:gamma/>
                        <a:shade val="48627"/>
                        <a:invGamma/>
                      </a:schemeClr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61555" name="Oval 115"/>
                <p:cNvSpPr>
                  <a:spLocks noChangeArrowheads="1"/>
                </p:cNvSpPr>
                <p:nvPr/>
              </p:nvSpPr>
              <p:spPr bwMode="gray">
                <a:xfrm>
                  <a:off x="1973" y="1034"/>
                  <a:ext cx="1905" cy="900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>
                        <a:gamma/>
                        <a:tint val="44314"/>
                        <a:invGamma/>
                      </a:schemeClr>
                    </a:gs>
                    <a:gs pos="100000">
                      <a:schemeClr val="hlink"/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  <p:sp>
            <p:nvSpPr>
              <p:cNvPr id="61556" name="Oval 116"/>
              <p:cNvSpPr>
                <a:spLocks noChangeArrowheads="1"/>
              </p:cNvSpPr>
              <p:nvPr/>
            </p:nvSpPr>
            <p:spPr bwMode="gray">
              <a:xfrm>
                <a:off x="2086" y="1314"/>
                <a:ext cx="1690" cy="846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1557" name="Oval 117"/>
              <p:cNvSpPr>
                <a:spLocks noChangeArrowheads="1"/>
              </p:cNvSpPr>
              <p:nvPr/>
            </p:nvSpPr>
            <p:spPr bwMode="gray">
              <a:xfrm>
                <a:off x="2108" y="1320"/>
                <a:ext cx="1650" cy="824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gamma/>
                      <a:tint val="34902"/>
                      <a:invGamma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1558" name="Oval 118"/>
              <p:cNvSpPr>
                <a:spLocks noChangeArrowheads="1"/>
              </p:cNvSpPr>
              <p:nvPr/>
            </p:nvSpPr>
            <p:spPr bwMode="gray">
              <a:xfrm>
                <a:off x="2126" y="1327"/>
                <a:ext cx="1570" cy="770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79216"/>
                      <a:invGamma/>
                    </a:schemeClr>
                  </a:gs>
                  <a:gs pos="100000">
                    <a:schemeClr val="accent1">
                      <a:alpha val="48000"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1559" name="Oval 119"/>
              <p:cNvSpPr>
                <a:spLocks noChangeArrowheads="1"/>
              </p:cNvSpPr>
              <p:nvPr/>
            </p:nvSpPr>
            <p:spPr bwMode="gray">
              <a:xfrm>
                <a:off x="2208" y="1344"/>
                <a:ext cx="1382" cy="625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tint val="0"/>
                      <a:invGamma/>
                    </a:schemeClr>
                  </a:gs>
                  <a:gs pos="100000">
                    <a:schemeClr val="accent1">
                      <a:alpha val="38000"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</p:grpSp>
        <p:sp>
          <p:nvSpPr>
            <p:cNvPr id="24725" name="WordArt 120"/>
            <p:cNvSpPr>
              <a:spLocks noChangeArrowheads="1" noChangeShapeType="1" noTextEdit="1"/>
            </p:cNvSpPr>
            <p:nvPr/>
          </p:nvSpPr>
          <p:spPr bwMode="auto">
            <a:xfrm>
              <a:off x="884" y="618"/>
              <a:ext cx="906" cy="49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b="1" i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effectLst>
                    <a:outerShdw dist="35921" dir="2700000" algn="ctr" rotWithShape="0">
                      <a:srgbClr val="808080">
                        <a:alpha val="79999"/>
                      </a:srgbClr>
                    </a:outerShdw>
                  </a:effectLst>
                  <a:latin typeface="Georgia"/>
                </a:rPr>
                <a:t>2</a:t>
              </a:r>
            </a:p>
            <a:p>
              <a:pPr algn="ctr"/>
              <a:r>
                <a:rPr lang="ru-RU" sz="3600" b="1" i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effectLst>
                    <a:outerShdw dist="35921" dir="2700000" algn="ctr" rotWithShape="0">
                      <a:srgbClr val="808080">
                        <a:alpha val="79999"/>
                      </a:srgbClr>
                    </a:outerShdw>
                  </a:effectLst>
                  <a:latin typeface="Georgia"/>
                </a:rPr>
                <a:t>где</a:t>
              </a:r>
            </a:p>
          </p:txBody>
        </p:sp>
      </p:grpSp>
      <p:grpSp>
        <p:nvGrpSpPr>
          <p:cNvPr id="8" name="Group 121"/>
          <p:cNvGrpSpPr>
            <a:grpSpLocks/>
          </p:cNvGrpSpPr>
          <p:nvPr/>
        </p:nvGrpSpPr>
        <p:grpSpPr bwMode="auto">
          <a:xfrm>
            <a:off x="5867400" y="981075"/>
            <a:ext cx="2519363" cy="863600"/>
            <a:chOff x="567" y="618"/>
            <a:chExt cx="1587" cy="544"/>
          </a:xfrm>
        </p:grpSpPr>
        <p:grpSp>
          <p:nvGrpSpPr>
            <p:cNvPr id="9" name="Group 122"/>
            <p:cNvGrpSpPr>
              <a:grpSpLocks/>
            </p:cNvGrpSpPr>
            <p:nvPr/>
          </p:nvGrpSpPr>
          <p:grpSpPr bwMode="auto">
            <a:xfrm>
              <a:off x="567" y="618"/>
              <a:ext cx="1587" cy="544"/>
              <a:chOff x="1997" y="1314"/>
              <a:chExt cx="1889" cy="1009"/>
            </a:xfrm>
          </p:grpSpPr>
          <p:grpSp>
            <p:nvGrpSpPr>
              <p:cNvPr id="10" name="Group 123"/>
              <p:cNvGrpSpPr>
                <a:grpSpLocks/>
              </p:cNvGrpSpPr>
              <p:nvPr/>
            </p:nvGrpSpPr>
            <p:grpSpPr bwMode="auto">
              <a:xfrm>
                <a:off x="1997" y="1404"/>
                <a:ext cx="1889" cy="919"/>
                <a:chOff x="1973" y="1027"/>
                <a:chExt cx="1926" cy="937"/>
              </a:xfrm>
            </p:grpSpPr>
            <p:sp>
              <p:nvSpPr>
                <p:cNvPr id="61564" name="Oval 124"/>
                <p:cNvSpPr>
                  <a:spLocks noChangeArrowheads="1"/>
                </p:cNvSpPr>
                <p:nvPr/>
              </p:nvSpPr>
              <p:spPr bwMode="gray">
                <a:xfrm>
                  <a:off x="1994" y="1058"/>
                  <a:ext cx="1905" cy="906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/>
                    </a:gs>
                    <a:gs pos="100000">
                      <a:schemeClr val="hlink">
                        <a:gamma/>
                        <a:shade val="48627"/>
                        <a:invGamma/>
                      </a:schemeClr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61565" name="Oval 125"/>
                <p:cNvSpPr>
                  <a:spLocks noChangeArrowheads="1"/>
                </p:cNvSpPr>
                <p:nvPr/>
              </p:nvSpPr>
              <p:spPr bwMode="gray">
                <a:xfrm>
                  <a:off x="1973" y="1034"/>
                  <a:ext cx="1905" cy="900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>
                        <a:gamma/>
                        <a:tint val="44314"/>
                        <a:invGamma/>
                      </a:schemeClr>
                    </a:gs>
                    <a:gs pos="100000">
                      <a:schemeClr val="hlink"/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  <p:sp>
            <p:nvSpPr>
              <p:cNvPr id="61566" name="Oval 126"/>
              <p:cNvSpPr>
                <a:spLocks noChangeArrowheads="1"/>
              </p:cNvSpPr>
              <p:nvPr/>
            </p:nvSpPr>
            <p:spPr bwMode="gray">
              <a:xfrm>
                <a:off x="2086" y="1314"/>
                <a:ext cx="1690" cy="846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1567" name="Oval 127"/>
              <p:cNvSpPr>
                <a:spLocks noChangeArrowheads="1"/>
              </p:cNvSpPr>
              <p:nvPr/>
            </p:nvSpPr>
            <p:spPr bwMode="gray">
              <a:xfrm>
                <a:off x="2108" y="1320"/>
                <a:ext cx="1650" cy="824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gamma/>
                      <a:tint val="34902"/>
                      <a:invGamma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1568" name="Oval 128"/>
              <p:cNvSpPr>
                <a:spLocks noChangeArrowheads="1"/>
              </p:cNvSpPr>
              <p:nvPr/>
            </p:nvSpPr>
            <p:spPr bwMode="gray">
              <a:xfrm>
                <a:off x="2126" y="1327"/>
                <a:ext cx="1570" cy="770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79216"/>
                      <a:invGamma/>
                    </a:schemeClr>
                  </a:gs>
                  <a:gs pos="100000">
                    <a:schemeClr val="accent1">
                      <a:alpha val="48000"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1569" name="Oval 129"/>
              <p:cNvSpPr>
                <a:spLocks noChangeArrowheads="1"/>
              </p:cNvSpPr>
              <p:nvPr/>
            </p:nvSpPr>
            <p:spPr bwMode="gray">
              <a:xfrm>
                <a:off x="2208" y="1344"/>
                <a:ext cx="1382" cy="625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tint val="0"/>
                      <a:invGamma/>
                    </a:schemeClr>
                  </a:gs>
                  <a:gs pos="100000">
                    <a:schemeClr val="accent1">
                      <a:alpha val="38000"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</p:grpSp>
        <p:sp>
          <p:nvSpPr>
            <p:cNvPr id="24716" name="WordArt 130"/>
            <p:cNvSpPr>
              <a:spLocks noChangeArrowheads="1" noChangeShapeType="1" noTextEdit="1"/>
            </p:cNvSpPr>
            <p:nvPr/>
          </p:nvSpPr>
          <p:spPr bwMode="auto">
            <a:xfrm>
              <a:off x="884" y="618"/>
              <a:ext cx="906" cy="49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b="1" i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effectLst>
                    <a:outerShdw dist="35921" dir="2700000" algn="ctr" rotWithShape="0">
                      <a:srgbClr val="808080">
                        <a:alpha val="79999"/>
                      </a:srgbClr>
                    </a:outerShdw>
                  </a:effectLst>
                  <a:latin typeface="Georgia"/>
                </a:rPr>
                <a:t>3</a:t>
              </a:r>
            </a:p>
            <a:p>
              <a:pPr algn="ctr"/>
              <a:r>
                <a:rPr lang="ru-RU" sz="3600" b="1" i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effectLst>
                    <a:outerShdw dist="35921" dir="2700000" algn="ctr" rotWithShape="0">
                      <a:srgbClr val="808080">
                        <a:alpha val="79999"/>
                      </a:srgbClr>
                    </a:outerShdw>
                  </a:effectLst>
                  <a:latin typeface="Georgia"/>
                </a:rPr>
                <a:t>жзи</a:t>
              </a:r>
            </a:p>
          </p:txBody>
        </p:sp>
      </p:grpSp>
      <p:grpSp>
        <p:nvGrpSpPr>
          <p:cNvPr id="11" name="Group 131"/>
          <p:cNvGrpSpPr>
            <a:grpSpLocks/>
          </p:cNvGrpSpPr>
          <p:nvPr/>
        </p:nvGrpSpPr>
        <p:grpSpPr bwMode="auto">
          <a:xfrm>
            <a:off x="971550" y="1916113"/>
            <a:ext cx="2519363" cy="863600"/>
            <a:chOff x="567" y="618"/>
            <a:chExt cx="1587" cy="544"/>
          </a:xfrm>
        </p:grpSpPr>
        <p:grpSp>
          <p:nvGrpSpPr>
            <p:cNvPr id="12" name="Group 132"/>
            <p:cNvGrpSpPr>
              <a:grpSpLocks/>
            </p:cNvGrpSpPr>
            <p:nvPr/>
          </p:nvGrpSpPr>
          <p:grpSpPr bwMode="auto">
            <a:xfrm>
              <a:off x="567" y="618"/>
              <a:ext cx="1587" cy="544"/>
              <a:chOff x="1997" y="1314"/>
              <a:chExt cx="1889" cy="1009"/>
            </a:xfrm>
          </p:grpSpPr>
          <p:grpSp>
            <p:nvGrpSpPr>
              <p:cNvPr id="13" name="Group 133"/>
              <p:cNvGrpSpPr>
                <a:grpSpLocks/>
              </p:cNvGrpSpPr>
              <p:nvPr/>
            </p:nvGrpSpPr>
            <p:grpSpPr bwMode="auto">
              <a:xfrm>
                <a:off x="1997" y="1404"/>
                <a:ext cx="1889" cy="919"/>
                <a:chOff x="1973" y="1027"/>
                <a:chExt cx="1926" cy="937"/>
              </a:xfrm>
            </p:grpSpPr>
            <p:sp>
              <p:nvSpPr>
                <p:cNvPr id="61574" name="Oval 134"/>
                <p:cNvSpPr>
                  <a:spLocks noChangeArrowheads="1"/>
                </p:cNvSpPr>
                <p:nvPr/>
              </p:nvSpPr>
              <p:spPr bwMode="gray">
                <a:xfrm>
                  <a:off x="1994" y="1058"/>
                  <a:ext cx="1905" cy="906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/>
                    </a:gs>
                    <a:gs pos="100000">
                      <a:schemeClr val="hlink">
                        <a:gamma/>
                        <a:shade val="48627"/>
                        <a:invGamma/>
                      </a:schemeClr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61575" name="Oval 135"/>
                <p:cNvSpPr>
                  <a:spLocks noChangeArrowheads="1"/>
                </p:cNvSpPr>
                <p:nvPr/>
              </p:nvSpPr>
              <p:spPr bwMode="gray">
                <a:xfrm>
                  <a:off x="1973" y="1034"/>
                  <a:ext cx="1905" cy="900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>
                        <a:gamma/>
                        <a:tint val="44314"/>
                        <a:invGamma/>
                      </a:schemeClr>
                    </a:gs>
                    <a:gs pos="100000">
                      <a:schemeClr val="hlink"/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  <p:sp>
            <p:nvSpPr>
              <p:cNvPr id="61576" name="Oval 136"/>
              <p:cNvSpPr>
                <a:spLocks noChangeArrowheads="1"/>
              </p:cNvSpPr>
              <p:nvPr/>
            </p:nvSpPr>
            <p:spPr bwMode="gray">
              <a:xfrm>
                <a:off x="2086" y="1314"/>
                <a:ext cx="1690" cy="846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1577" name="Oval 137"/>
              <p:cNvSpPr>
                <a:spLocks noChangeArrowheads="1"/>
              </p:cNvSpPr>
              <p:nvPr/>
            </p:nvSpPr>
            <p:spPr bwMode="gray">
              <a:xfrm>
                <a:off x="2108" y="1320"/>
                <a:ext cx="1650" cy="824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gamma/>
                      <a:tint val="34902"/>
                      <a:invGamma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1578" name="Oval 138"/>
              <p:cNvSpPr>
                <a:spLocks noChangeArrowheads="1"/>
              </p:cNvSpPr>
              <p:nvPr/>
            </p:nvSpPr>
            <p:spPr bwMode="gray">
              <a:xfrm>
                <a:off x="2126" y="1327"/>
                <a:ext cx="1570" cy="770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79216"/>
                      <a:invGamma/>
                    </a:schemeClr>
                  </a:gs>
                  <a:gs pos="100000">
                    <a:schemeClr val="accent1">
                      <a:alpha val="48000"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1579" name="Oval 139"/>
              <p:cNvSpPr>
                <a:spLocks noChangeArrowheads="1"/>
              </p:cNvSpPr>
              <p:nvPr/>
            </p:nvSpPr>
            <p:spPr bwMode="gray">
              <a:xfrm>
                <a:off x="2208" y="1344"/>
                <a:ext cx="1382" cy="625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tint val="0"/>
                      <a:invGamma/>
                    </a:schemeClr>
                  </a:gs>
                  <a:gs pos="100000">
                    <a:schemeClr val="accent1">
                      <a:alpha val="38000"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</p:grpSp>
        <p:sp>
          <p:nvSpPr>
            <p:cNvPr id="24707" name="WordArt 140"/>
            <p:cNvSpPr>
              <a:spLocks noChangeArrowheads="1" noChangeShapeType="1" noTextEdit="1"/>
            </p:cNvSpPr>
            <p:nvPr/>
          </p:nvSpPr>
          <p:spPr bwMode="auto">
            <a:xfrm>
              <a:off x="884" y="618"/>
              <a:ext cx="906" cy="49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b="1" i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effectLst>
                    <a:outerShdw dist="35921" dir="2700000" algn="ctr" rotWithShape="0">
                      <a:srgbClr val="808080">
                        <a:alpha val="79999"/>
                      </a:srgbClr>
                    </a:outerShdw>
                  </a:effectLst>
                  <a:latin typeface="Georgia"/>
                </a:rPr>
                <a:t>4</a:t>
              </a:r>
            </a:p>
            <a:p>
              <a:pPr algn="ctr"/>
              <a:r>
                <a:rPr lang="ru-RU" sz="3600" b="1" i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effectLst>
                    <a:outerShdw dist="35921" dir="2700000" algn="ctr" rotWithShape="0">
                      <a:srgbClr val="808080">
                        <a:alpha val="79999"/>
                      </a:srgbClr>
                    </a:outerShdw>
                  </a:effectLst>
                  <a:latin typeface="Georgia"/>
                </a:rPr>
                <a:t>клм</a:t>
              </a:r>
            </a:p>
          </p:txBody>
        </p:sp>
      </p:grpSp>
      <p:grpSp>
        <p:nvGrpSpPr>
          <p:cNvPr id="14" name="Group 141"/>
          <p:cNvGrpSpPr>
            <a:grpSpLocks/>
          </p:cNvGrpSpPr>
          <p:nvPr/>
        </p:nvGrpSpPr>
        <p:grpSpPr bwMode="auto">
          <a:xfrm>
            <a:off x="3348038" y="1844675"/>
            <a:ext cx="2519362" cy="863600"/>
            <a:chOff x="567" y="618"/>
            <a:chExt cx="1587" cy="544"/>
          </a:xfrm>
        </p:grpSpPr>
        <p:grpSp>
          <p:nvGrpSpPr>
            <p:cNvPr id="15" name="Group 142"/>
            <p:cNvGrpSpPr>
              <a:grpSpLocks/>
            </p:cNvGrpSpPr>
            <p:nvPr/>
          </p:nvGrpSpPr>
          <p:grpSpPr bwMode="auto">
            <a:xfrm>
              <a:off x="567" y="618"/>
              <a:ext cx="1587" cy="544"/>
              <a:chOff x="1997" y="1314"/>
              <a:chExt cx="1889" cy="1009"/>
            </a:xfrm>
          </p:grpSpPr>
          <p:grpSp>
            <p:nvGrpSpPr>
              <p:cNvPr id="16" name="Group 143"/>
              <p:cNvGrpSpPr>
                <a:grpSpLocks/>
              </p:cNvGrpSpPr>
              <p:nvPr/>
            </p:nvGrpSpPr>
            <p:grpSpPr bwMode="auto">
              <a:xfrm>
                <a:off x="1997" y="1404"/>
                <a:ext cx="1889" cy="919"/>
                <a:chOff x="1973" y="1027"/>
                <a:chExt cx="1926" cy="937"/>
              </a:xfrm>
            </p:grpSpPr>
            <p:sp>
              <p:nvSpPr>
                <p:cNvPr id="61584" name="Oval 144"/>
                <p:cNvSpPr>
                  <a:spLocks noChangeArrowheads="1"/>
                </p:cNvSpPr>
                <p:nvPr/>
              </p:nvSpPr>
              <p:spPr bwMode="gray">
                <a:xfrm>
                  <a:off x="1994" y="1058"/>
                  <a:ext cx="1905" cy="906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/>
                    </a:gs>
                    <a:gs pos="100000">
                      <a:schemeClr val="hlink">
                        <a:gamma/>
                        <a:shade val="48627"/>
                        <a:invGamma/>
                      </a:schemeClr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61585" name="Oval 145"/>
                <p:cNvSpPr>
                  <a:spLocks noChangeArrowheads="1"/>
                </p:cNvSpPr>
                <p:nvPr/>
              </p:nvSpPr>
              <p:spPr bwMode="gray">
                <a:xfrm>
                  <a:off x="1973" y="1034"/>
                  <a:ext cx="1905" cy="900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>
                        <a:gamma/>
                        <a:tint val="44314"/>
                        <a:invGamma/>
                      </a:schemeClr>
                    </a:gs>
                    <a:gs pos="100000">
                      <a:schemeClr val="hlink"/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  <p:sp>
            <p:nvSpPr>
              <p:cNvPr id="61586" name="Oval 146"/>
              <p:cNvSpPr>
                <a:spLocks noChangeArrowheads="1"/>
              </p:cNvSpPr>
              <p:nvPr/>
            </p:nvSpPr>
            <p:spPr bwMode="gray">
              <a:xfrm>
                <a:off x="2086" y="1314"/>
                <a:ext cx="1690" cy="846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1587" name="Oval 147"/>
              <p:cNvSpPr>
                <a:spLocks noChangeArrowheads="1"/>
              </p:cNvSpPr>
              <p:nvPr/>
            </p:nvSpPr>
            <p:spPr bwMode="gray">
              <a:xfrm>
                <a:off x="2108" y="1320"/>
                <a:ext cx="1650" cy="824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gamma/>
                      <a:tint val="34902"/>
                      <a:invGamma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1588" name="Oval 148"/>
              <p:cNvSpPr>
                <a:spLocks noChangeArrowheads="1"/>
              </p:cNvSpPr>
              <p:nvPr/>
            </p:nvSpPr>
            <p:spPr bwMode="gray">
              <a:xfrm>
                <a:off x="2126" y="1327"/>
                <a:ext cx="1570" cy="770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79216"/>
                      <a:invGamma/>
                    </a:schemeClr>
                  </a:gs>
                  <a:gs pos="100000">
                    <a:schemeClr val="accent1">
                      <a:alpha val="48000"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1589" name="Oval 149"/>
              <p:cNvSpPr>
                <a:spLocks noChangeArrowheads="1"/>
              </p:cNvSpPr>
              <p:nvPr/>
            </p:nvSpPr>
            <p:spPr bwMode="gray">
              <a:xfrm>
                <a:off x="2208" y="1344"/>
                <a:ext cx="1382" cy="625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tint val="0"/>
                      <a:invGamma/>
                    </a:schemeClr>
                  </a:gs>
                  <a:gs pos="100000">
                    <a:schemeClr val="accent1">
                      <a:alpha val="38000"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</p:grpSp>
        <p:sp>
          <p:nvSpPr>
            <p:cNvPr id="24698" name="WordArt 150"/>
            <p:cNvSpPr>
              <a:spLocks noChangeArrowheads="1" noChangeShapeType="1" noTextEdit="1"/>
            </p:cNvSpPr>
            <p:nvPr/>
          </p:nvSpPr>
          <p:spPr bwMode="auto">
            <a:xfrm>
              <a:off x="884" y="618"/>
              <a:ext cx="906" cy="49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b="1" i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effectLst>
                    <a:outerShdw dist="35921" dir="2700000" algn="ctr" rotWithShape="0">
                      <a:srgbClr val="808080">
                        <a:alpha val="79999"/>
                      </a:srgbClr>
                    </a:outerShdw>
                  </a:effectLst>
                  <a:latin typeface="Georgia"/>
                </a:rPr>
                <a:t>5</a:t>
              </a:r>
            </a:p>
            <a:p>
              <a:pPr algn="ctr"/>
              <a:r>
                <a:rPr lang="ru-RU" sz="3600" b="1" i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effectLst>
                    <a:outerShdw dist="35921" dir="2700000" algn="ctr" rotWithShape="0">
                      <a:srgbClr val="808080">
                        <a:alpha val="79999"/>
                      </a:srgbClr>
                    </a:outerShdw>
                  </a:effectLst>
                  <a:latin typeface="Georgia"/>
                </a:rPr>
                <a:t>ноп</a:t>
              </a:r>
            </a:p>
          </p:txBody>
        </p:sp>
      </p:grpSp>
      <p:grpSp>
        <p:nvGrpSpPr>
          <p:cNvPr id="17" name="Group 151"/>
          <p:cNvGrpSpPr>
            <a:grpSpLocks/>
          </p:cNvGrpSpPr>
          <p:nvPr/>
        </p:nvGrpSpPr>
        <p:grpSpPr bwMode="auto">
          <a:xfrm>
            <a:off x="5940425" y="1916113"/>
            <a:ext cx="2519363" cy="863600"/>
            <a:chOff x="567" y="618"/>
            <a:chExt cx="1587" cy="544"/>
          </a:xfrm>
        </p:grpSpPr>
        <p:grpSp>
          <p:nvGrpSpPr>
            <p:cNvPr id="18" name="Group 152"/>
            <p:cNvGrpSpPr>
              <a:grpSpLocks/>
            </p:cNvGrpSpPr>
            <p:nvPr/>
          </p:nvGrpSpPr>
          <p:grpSpPr bwMode="auto">
            <a:xfrm>
              <a:off x="567" y="618"/>
              <a:ext cx="1587" cy="544"/>
              <a:chOff x="1997" y="1314"/>
              <a:chExt cx="1889" cy="1009"/>
            </a:xfrm>
          </p:grpSpPr>
          <p:grpSp>
            <p:nvGrpSpPr>
              <p:cNvPr id="19" name="Group 153"/>
              <p:cNvGrpSpPr>
                <a:grpSpLocks/>
              </p:cNvGrpSpPr>
              <p:nvPr/>
            </p:nvGrpSpPr>
            <p:grpSpPr bwMode="auto">
              <a:xfrm>
                <a:off x="1997" y="1404"/>
                <a:ext cx="1889" cy="919"/>
                <a:chOff x="1973" y="1027"/>
                <a:chExt cx="1926" cy="937"/>
              </a:xfrm>
            </p:grpSpPr>
            <p:sp>
              <p:nvSpPr>
                <p:cNvPr id="61594" name="Oval 154"/>
                <p:cNvSpPr>
                  <a:spLocks noChangeArrowheads="1"/>
                </p:cNvSpPr>
                <p:nvPr/>
              </p:nvSpPr>
              <p:spPr bwMode="gray">
                <a:xfrm>
                  <a:off x="1994" y="1058"/>
                  <a:ext cx="1905" cy="906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/>
                    </a:gs>
                    <a:gs pos="100000">
                      <a:schemeClr val="hlink">
                        <a:gamma/>
                        <a:shade val="48627"/>
                        <a:invGamma/>
                      </a:schemeClr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61595" name="Oval 155"/>
                <p:cNvSpPr>
                  <a:spLocks noChangeArrowheads="1"/>
                </p:cNvSpPr>
                <p:nvPr/>
              </p:nvSpPr>
              <p:spPr bwMode="gray">
                <a:xfrm>
                  <a:off x="1973" y="1034"/>
                  <a:ext cx="1905" cy="900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>
                        <a:gamma/>
                        <a:tint val="44314"/>
                        <a:invGamma/>
                      </a:schemeClr>
                    </a:gs>
                    <a:gs pos="100000">
                      <a:schemeClr val="hlink"/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  <p:sp>
            <p:nvSpPr>
              <p:cNvPr id="61596" name="Oval 156"/>
              <p:cNvSpPr>
                <a:spLocks noChangeArrowheads="1"/>
              </p:cNvSpPr>
              <p:nvPr/>
            </p:nvSpPr>
            <p:spPr bwMode="gray">
              <a:xfrm>
                <a:off x="2086" y="1314"/>
                <a:ext cx="1690" cy="846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1597" name="Oval 157"/>
              <p:cNvSpPr>
                <a:spLocks noChangeArrowheads="1"/>
              </p:cNvSpPr>
              <p:nvPr/>
            </p:nvSpPr>
            <p:spPr bwMode="gray">
              <a:xfrm>
                <a:off x="2108" y="1320"/>
                <a:ext cx="1650" cy="824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gamma/>
                      <a:tint val="34902"/>
                      <a:invGamma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1598" name="Oval 158"/>
              <p:cNvSpPr>
                <a:spLocks noChangeArrowheads="1"/>
              </p:cNvSpPr>
              <p:nvPr/>
            </p:nvSpPr>
            <p:spPr bwMode="gray">
              <a:xfrm>
                <a:off x="2126" y="1327"/>
                <a:ext cx="1570" cy="770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79216"/>
                      <a:invGamma/>
                    </a:schemeClr>
                  </a:gs>
                  <a:gs pos="100000">
                    <a:schemeClr val="accent1">
                      <a:alpha val="48000"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1599" name="Oval 159"/>
              <p:cNvSpPr>
                <a:spLocks noChangeArrowheads="1"/>
              </p:cNvSpPr>
              <p:nvPr/>
            </p:nvSpPr>
            <p:spPr bwMode="gray">
              <a:xfrm>
                <a:off x="2208" y="1344"/>
                <a:ext cx="1382" cy="625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tint val="0"/>
                      <a:invGamma/>
                    </a:schemeClr>
                  </a:gs>
                  <a:gs pos="100000">
                    <a:schemeClr val="accent1">
                      <a:alpha val="38000"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</p:grpSp>
        <p:sp>
          <p:nvSpPr>
            <p:cNvPr id="24689" name="WordArt 160"/>
            <p:cNvSpPr>
              <a:spLocks noChangeArrowheads="1" noChangeShapeType="1" noTextEdit="1"/>
            </p:cNvSpPr>
            <p:nvPr/>
          </p:nvSpPr>
          <p:spPr bwMode="auto">
            <a:xfrm>
              <a:off x="884" y="618"/>
              <a:ext cx="906" cy="49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b="1" i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effectLst>
                    <a:outerShdw dist="35921" dir="2700000" algn="ctr" rotWithShape="0">
                      <a:srgbClr val="808080">
                        <a:alpha val="79999"/>
                      </a:srgbClr>
                    </a:outerShdw>
                  </a:effectLst>
                  <a:latin typeface="Georgia"/>
                </a:rPr>
                <a:t>6</a:t>
              </a:r>
            </a:p>
            <a:p>
              <a:pPr algn="ctr"/>
              <a:r>
                <a:rPr lang="ru-RU" sz="3600" b="1" i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effectLst>
                    <a:outerShdw dist="35921" dir="2700000" algn="ctr" rotWithShape="0">
                      <a:srgbClr val="808080">
                        <a:alpha val="79999"/>
                      </a:srgbClr>
                    </a:outerShdw>
                  </a:effectLst>
                  <a:latin typeface="Georgia"/>
                </a:rPr>
                <a:t>рст</a:t>
              </a:r>
            </a:p>
          </p:txBody>
        </p:sp>
      </p:grpSp>
      <p:grpSp>
        <p:nvGrpSpPr>
          <p:cNvPr id="20" name="Group 161"/>
          <p:cNvGrpSpPr>
            <a:grpSpLocks/>
          </p:cNvGrpSpPr>
          <p:nvPr/>
        </p:nvGrpSpPr>
        <p:grpSpPr bwMode="auto">
          <a:xfrm>
            <a:off x="5867400" y="2852738"/>
            <a:ext cx="2519363" cy="863600"/>
            <a:chOff x="567" y="618"/>
            <a:chExt cx="1587" cy="544"/>
          </a:xfrm>
        </p:grpSpPr>
        <p:grpSp>
          <p:nvGrpSpPr>
            <p:cNvPr id="21" name="Group 162"/>
            <p:cNvGrpSpPr>
              <a:grpSpLocks/>
            </p:cNvGrpSpPr>
            <p:nvPr/>
          </p:nvGrpSpPr>
          <p:grpSpPr bwMode="auto">
            <a:xfrm>
              <a:off x="567" y="618"/>
              <a:ext cx="1587" cy="544"/>
              <a:chOff x="1997" y="1314"/>
              <a:chExt cx="1889" cy="1009"/>
            </a:xfrm>
          </p:grpSpPr>
          <p:grpSp>
            <p:nvGrpSpPr>
              <p:cNvPr id="22" name="Group 163"/>
              <p:cNvGrpSpPr>
                <a:grpSpLocks/>
              </p:cNvGrpSpPr>
              <p:nvPr/>
            </p:nvGrpSpPr>
            <p:grpSpPr bwMode="auto">
              <a:xfrm>
                <a:off x="1997" y="1404"/>
                <a:ext cx="1889" cy="919"/>
                <a:chOff x="1973" y="1027"/>
                <a:chExt cx="1926" cy="937"/>
              </a:xfrm>
            </p:grpSpPr>
            <p:sp>
              <p:nvSpPr>
                <p:cNvPr id="61604" name="Oval 164"/>
                <p:cNvSpPr>
                  <a:spLocks noChangeArrowheads="1"/>
                </p:cNvSpPr>
                <p:nvPr/>
              </p:nvSpPr>
              <p:spPr bwMode="gray">
                <a:xfrm>
                  <a:off x="1994" y="1058"/>
                  <a:ext cx="1905" cy="906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/>
                    </a:gs>
                    <a:gs pos="100000">
                      <a:schemeClr val="hlink">
                        <a:gamma/>
                        <a:shade val="48627"/>
                        <a:invGamma/>
                      </a:schemeClr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61605" name="Oval 165"/>
                <p:cNvSpPr>
                  <a:spLocks noChangeArrowheads="1"/>
                </p:cNvSpPr>
                <p:nvPr/>
              </p:nvSpPr>
              <p:spPr bwMode="gray">
                <a:xfrm>
                  <a:off x="1973" y="1034"/>
                  <a:ext cx="1905" cy="900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>
                        <a:gamma/>
                        <a:tint val="44314"/>
                        <a:invGamma/>
                      </a:schemeClr>
                    </a:gs>
                    <a:gs pos="100000">
                      <a:schemeClr val="hlink"/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  <p:sp>
            <p:nvSpPr>
              <p:cNvPr id="61606" name="Oval 166"/>
              <p:cNvSpPr>
                <a:spLocks noChangeArrowheads="1"/>
              </p:cNvSpPr>
              <p:nvPr/>
            </p:nvSpPr>
            <p:spPr bwMode="gray">
              <a:xfrm>
                <a:off x="2086" y="1314"/>
                <a:ext cx="1690" cy="846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1607" name="Oval 167"/>
              <p:cNvSpPr>
                <a:spLocks noChangeArrowheads="1"/>
              </p:cNvSpPr>
              <p:nvPr/>
            </p:nvSpPr>
            <p:spPr bwMode="gray">
              <a:xfrm>
                <a:off x="2108" y="1320"/>
                <a:ext cx="1650" cy="824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gamma/>
                      <a:tint val="34902"/>
                      <a:invGamma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1608" name="Oval 168"/>
              <p:cNvSpPr>
                <a:spLocks noChangeArrowheads="1"/>
              </p:cNvSpPr>
              <p:nvPr/>
            </p:nvSpPr>
            <p:spPr bwMode="gray">
              <a:xfrm>
                <a:off x="2126" y="1327"/>
                <a:ext cx="1570" cy="770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79216"/>
                      <a:invGamma/>
                    </a:schemeClr>
                  </a:gs>
                  <a:gs pos="100000">
                    <a:schemeClr val="accent1">
                      <a:alpha val="48000"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1609" name="Oval 169"/>
              <p:cNvSpPr>
                <a:spLocks noChangeArrowheads="1"/>
              </p:cNvSpPr>
              <p:nvPr/>
            </p:nvSpPr>
            <p:spPr bwMode="gray">
              <a:xfrm>
                <a:off x="2208" y="1344"/>
                <a:ext cx="1382" cy="625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tint val="0"/>
                      <a:invGamma/>
                    </a:schemeClr>
                  </a:gs>
                  <a:gs pos="100000">
                    <a:schemeClr val="accent1">
                      <a:alpha val="38000"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</p:grpSp>
        <p:sp>
          <p:nvSpPr>
            <p:cNvPr id="24680" name="WordArt 170"/>
            <p:cNvSpPr>
              <a:spLocks noChangeArrowheads="1" noChangeShapeType="1" noTextEdit="1"/>
            </p:cNvSpPr>
            <p:nvPr/>
          </p:nvSpPr>
          <p:spPr bwMode="auto">
            <a:xfrm>
              <a:off x="884" y="618"/>
              <a:ext cx="906" cy="49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b="1" i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effectLst>
                    <a:outerShdw dist="35921" dir="2700000" algn="ctr" rotWithShape="0">
                      <a:srgbClr val="808080">
                        <a:alpha val="79999"/>
                      </a:srgbClr>
                    </a:outerShdw>
                  </a:effectLst>
                  <a:latin typeface="Georgia"/>
                </a:rPr>
                <a:t>9</a:t>
              </a:r>
            </a:p>
            <a:p>
              <a:pPr algn="ctr"/>
              <a:r>
                <a:rPr lang="ru-RU" sz="3600" b="1" i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effectLst>
                    <a:outerShdw dist="35921" dir="2700000" algn="ctr" rotWithShape="0">
                      <a:srgbClr val="808080">
                        <a:alpha val="79999"/>
                      </a:srgbClr>
                    </a:outerShdw>
                  </a:effectLst>
                  <a:latin typeface="Georgia"/>
                </a:rPr>
                <a:t>щыь</a:t>
              </a:r>
            </a:p>
          </p:txBody>
        </p:sp>
      </p:grpSp>
      <p:grpSp>
        <p:nvGrpSpPr>
          <p:cNvPr id="23" name="Group 171"/>
          <p:cNvGrpSpPr>
            <a:grpSpLocks/>
          </p:cNvGrpSpPr>
          <p:nvPr/>
        </p:nvGrpSpPr>
        <p:grpSpPr bwMode="auto">
          <a:xfrm>
            <a:off x="3348038" y="2852738"/>
            <a:ext cx="2519362" cy="863600"/>
            <a:chOff x="567" y="618"/>
            <a:chExt cx="1587" cy="544"/>
          </a:xfrm>
        </p:grpSpPr>
        <p:grpSp>
          <p:nvGrpSpPr>
            <p:cNvPr id="24" name="Group 172"/>
            <p:cNvGrpSpPr>
              <a:grpSpLocks/>
            </p:cNvGrpSpPr>
            <p:nvPr/>
          </p:nvGrpSpPr>
          <p:grpSpPr bwMode="auto">
            <a:xfrm>
              <a:off x="567" y="618"/>
              <a:ext cx="1587" cy="544"/>
              <a:chOff x="1997" y="1314"/>
              <a:chExt cx="1889" cy="1009"/>
            </a:xfrm>
          </p:grpSpPr>
          <p:grpSp>
            <p:nvGrpSpPr>
              <p:cNvPr id="25" name="Group 173"/>
              <p:cNvGrpSpPr>
                <a:grpSpLocks/>
              </p:cNvGrpSpPr>
              <p:nvPr/>
            </p:nvGrpSpPr>
            <p:grpSpPr bwMode="auto">
              <a:xfrm>
                <a:off x="1997" y="1404"/>
                <a:ext cx="1889" cy="919"/>
                <a:chOff x="1973" y="1027"/>
                <a:chExt cx="1926" cy="937"/>
              </a:xfrm>
            </p:grpSpPr>
            <p:sp>
              <p:nvSpPr>
                <p:cNvPr id="61614" name="Oval 174"/>
                <p:cNvSpPr>
                  <a:spLocks noChangeArrowheads="1"/>
                </p:cNvSpPr>
                <p:nvPr/>
              </p:nvSpPr>
              <p:spPr bwMode="gray">
                <a:xfrm>
                  <a:off x="1994" y="1058"/>
                  <a:ext cx="1905" cy="906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/>
                    </a:gs>
                    <a:gs pos="100000">
                      <a:schemeClr val="hlink">
                        <a:gamma/>
                        <a:shade val="48627"/>
                        <a:invGamma/>
                      </a:schemeClr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61615" name="Oval 175"/>
                <p:cNvSpPr>
                  <a:spLocks noChangeArrowheads="1"/>
                </p:cNvSpPr>
                <p:nvPr/>
              </p:nvSpPr>
              <p:spPr bwMode="gray">
                <a:xfrm>
                  <a:off x="1973" y="1034"/>
                  <a:ext cx="1905" cy="900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>
                        <a:gamma/>
                        <a:tint val="44314"/>
                        <a:invGamma/>
                      </a:schemeClr>
                    </a:gs>
                    <a:gs pos="100000">
                      <a:schemeClr val="hlink"/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  <p:sp>
            <p:nvSpPr>
              <p:cNvPr id="61616" name="Oval 176"/>
              <p:cNvSpPr>
                <a:spLocks noChangeArrowheads="1"/>
              </p:cNvSpPr>
              <p:nvPr/>
            </p:nvSpPr>
            <p:spPr bwMode="gray">
              <a:xfrm>
                <a:off x="2086" y="1314"/>
                <a:ext cx="1690" cy="846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1617" name="Oval 177"/>
              <p:cNvSpPr>
                <a:spLocks noChangeArrowheads="1"/>
              </p:cNvSpPr>
              <p:nvPr/>
            </p:nvSpPr>
            <p:spPr bwMode="gray">
              <a:xfrm>
                <a:off x="2108" y="1320"/>
                <a:ext cx="1650" cy="824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gamma/>
                      <a:tint val="34902"/>
                      <a:invGamma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1618" name="Oval 178"/>
              <p:cNvSpPr>
                <a:spLocks noChangeArrowheads="1"/>
              </p:cNvSpPr>
              <p:nvPr/>
            </p:nvSpPr>
            <p:spPr bwMode="gray">
              <a:xfrm>
                <a:off x="2126" y="1327"/>
                <a:ext cx="1570" cy="770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79216"/>
                      <a:invGamma/>
                    </a:schemeClr>
                  </a:gs>
                  <a:gs pos="100000">
                    <a:schemeClr val="accent1">
                      <a:alpha val="48000"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1619" name="Oval 179"/>
              <p:cNvSpPr>
                <a:spLocks noChangeArrowheads="1"/>
              </p:cNvSpPr>
              <p:nvPr/>
            </p:nvSpPr>
            <p:spPr bwMode="gray">
              <a:xfrm>
                <a:off x="2208" y="1344"/>
                <a:ext cx="1382" cy="625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tint val="0"/>
                      <a:invGamma/>
                    </a:schemeClr>
                  </a:gs>
                  <a:gs pos="100000">
                    <a:schemeClr val="accent1">
                      <a:alpha val="38000"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</p:grpSp>
        <p:sp>
          <p:nvSpPr>
            <p:cNvPr id="24671" name="WordArt 180"/>
            <p:cNvSpPr>
              <a:spLocks noChangeArrowheads="1" noChangeShapeType="1" noTextEdit="1"/>
            </p:cNvSpPr>
            <p:nvPr/>
          </p:nvSpPr>
          <p:spPr bwMode="auto">
            <a:xfrm>
              <a:off x="884" y="618"/>
              <a:ext cx="906" cy="49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b="1" i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effectLst>
                    <a:outerShdw dist="35921" dir="2700000" algn="ctr" rotWithShape="0">
                      <a:srgbClr val="808080">
                        <a:alpha val="79999"/>
                      </a:srgbClr>
                    </a:outerShdw>
                  </a:effectLst>
                  <a:latin typeface="Georgia"/>
                </a:rPr>
                <a:t>8</a:t>
              </a:r>
            </a:p>
            <a:p>
              <a:pPr algn="ctr"/>
              <a:r>
                <a:rPr lang="ru-RU" sz="3600" b="1" i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effectLst>
                    <a:outerShdw dist="35921" dir="2700000" algn="ctr" rotWithShape="0">
                      <a:srgbClr val="808080">
                        <a:alpha val="79999"/>
                      </a:srgbClr>
                    </a:outerShdw>
                  </a:effectLst>
                  <a:latin typeface="Georgia"/>
                </a:rPr>
                <a:t>цчш</a:t>
              </a:r>
            </a:p>
          </p:txBody>
        </p:sp>
      </p:grpSp>
      <p:grpSp>
        <p:nvGrpSpPr>
          <p:cNvPr id="26" name="Group 181"/>
          <p:cNvGrpSpPr>
            <a:grpSpLocks/>
          </p:cNvGrpSpPr>
          <p:nvPr/>
        </p:nvGrpSpPr>
        <p:grpSpPr bwMode="auto">
          <a:xfrm>
            <a:off x="900113" y="2852738"/>
            <a:ext cx="2519362" cy="863600"/>
            <a:chOff x="567" y="618"/>
            <a:chExt cx="1587" cy="544"/>
          </a:xfrm>
        </p:grpSpPr>
        <p:grpSp>
          <p:nvGrpSpPr>
            <p:cNvPr id="27" name="Group 182"/>
            <p:cNvGrpSpPr>
              <a:grpSpLocks/>
            </p:cNvGrpSpPr>
            <p:nvPr/>
          </p:nvGrpSpPr>
          <p:grpSpPr bwMode="auto">
            <a:xfrm>
              <a:off x="567" y="618"/>
              <a:ext cx="1587" cy="544"/>
              <a:chOff x="1997" y="1314"/>
              <a:chExt cx="1889" cy="1009"/>
            </a:xfrm>
          </p:grpSpPr>
          <p:grpSp>
            <p:nvGrpSpPr>
              <p:cNvPr id="28" name="Group 183"/>
              <p:cNvGrpSpPr>
                <a:grpSpLocks/>
              </p:cNvGrpSpPr>
              <p:nvPr/>
            </p:nvGrpSpPr>
            <p:grpSpPr bwMode="auto">
              <a:xfrm>
                <a:off x="1997" y="1404"/>
                <a:ext cx="1889" cy="919"/>
                <a:chOff x="1973" y="1027"/>
                <a:chExt cx="1926" cy="937"/>
              </a:xfrm>
            </p:grpSpPr>
            <p:sp>
              <p:nvSpPr>
                <p:cNvPr id="61624" name="Oval 184"/>
                <p:cNvSpPr>
                  <a:spLocks noChangeArrowheads="1"/>
                </p:cNvSpPr>
                <p:nvPr/>
              </p:nvSpPr>
              <p:spPr bwMode="gray">
                <a:xfrm>
                  <a:off x="1994" y="1058"/>
                  <a:ext cx="1905" cy="906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/>
                    </a:gs>
                    <a:gs pos="100000">
                      <a:schemeClr val="hlink">
                        <a:gamma/>
                        <a:shade val="48627"/>
                        <a:invGamma/>
                      </a:schemeClr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61625" name="Oval 185"/>
                <p:cNvSpPr>
                  <a:spLocks noChangeArrowheads="1"/>
                </p:cNvSpPr>
                <p:nvPr/>
              </p:nvSpPr>
              <p:spPr bwMode="gray">
                <a:xfrm>
                  <a:off x="1973" y="1034"/>
                  <a:ext cx="1905" cy="900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>
                        <a:gamma/>
                        <a:tint val="44314"/>
                        <a:invGamma/>
                      </a:schemeClr>
                    </a:gs>
                    <a:gs pos="100000">
                      <a:schemeClr val="hlink"/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  <p:sp>
            <p:nvSpPr>
              <p:cNvPr id="61626" name="Oval 186"/>
              <p:cNvSpPr>
                <a:spLocks noChangeArrowheads="1"/>
              </p:cNvSpPr>
              <p:nvPr/>
            </p:nvSpPr>
            <p:spPr bwMode="gray">
              <a:xfrm>
                <a:off x="2086" y="1314"/>
                <a:ext cx="1690" cy="846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1627" name="Oval 187"/>
              <p:cNvSpPr>
                <a:spLocks noChangeArrowheads="1"/>
              </p:cNvSpPr>
              <p:nvPr/>
            </p:nvSpPr>
            <p:spPr bwMode="gray">
              <a:xfrm>
                <a:off x="2108" y="1320"/>
                <a:ext cx="1650" cy="824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gamma/>
                      <a:tint val="34902"/>
                      <a:invGamma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1628" name="Oval 188"/>
              <p:cNvSpPr>
                <a:spLocks noChangeArrowheads="1"/>
              </p:cNvSpPr>
              <p:nvPr/>
            </p:nvSpPr>
            <p:spPr bwMode="gray">
              <a:xfrm>
                <a:off x="2126" y="1327"/>
                <a:ext cx="1570" cy="770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79216"/>
                      <a:invGamma/>
                    </a:schemeClr>
                  </a:gs>
                  <a:gs pos="100000">
                    <a:schemeClr val="accent1">
                      <a:alpha val="48000"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1629" name="Oval 189"/>
              <p:cNvSpPr>
                <a:spLocks noChangeArrowheads="1"/>
              </p:cNvSpPr>
              <p:nvPr/>
            </p:nvSpPr>
            <p:spPr bwMode="gray">
              <a:xfrm>
                <a:off x="2208" y="1344"/>
                <a:ext cx="1382" cy="625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tint val="0"/>
                      <a:invGamma/>
                    </a:schemeClr>
                  </a:gs>
                  <a:gs pos="100000">
                    <a:schemeClr val="accent1">
                      <a:alpha val="38000"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</p:grpSp>
        <p:sp>
          <p:nvSpPr>
            <p:cNvPr id="24662" name="WordArt 190"/>
            <p:cNvSpPr>
              <a:spLocks noChangeArrowheads="1" noChangeShapeType="1" noTextEdit="1"/>
            </p:cNvSpPr>
            <p:nvPr/>
          </p:nvSpPr>
          <p:spPr bwMode="auto">
            <a:xfrm>
              <a:off x="884" y="618"/>
              <a:ext cx="906" cy="49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b="1" i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effectLst>
                    <a:outerShdw dist="35921" dir="2700000" algn="ctr" rotWithShape="0">
                      <a:srgbClr val="808080">
                        <a:alpha val="79999"/>
                      </a:srgbClr>
                    </a:outerShdw>
                  </a:effectLst>
                  <a:latin typeface="Georgia"/>
                </a:rPr>
                <a:t>7</a:t>
              </a:r>
            </a:p>
            <a:p>
              <a:pPr algn="ctr"/>
              <a:r>
                <a:rPr lang="ru-RU" sz="3600" b="1" i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effectLst>
                    <a:outerShdw dist="35921" dir="2700000" algn="ctr" rotWithShape="0">
                      <a:srgbClr val="808080">
                        <a:alpha val="79999"/>
                      </a:srgbClr>
                    </a:outerShdw>
                  </a:effectLst>
                  <a:latin typeface="Georgia"/>
                </a:rPr>
                <a:t>уфх</a:t>
              </a:r>
            </a:p>
          </p:txBody>
        </p:sp>
      </p:grpSp>
      <p:grpSp>
        <p:nvGrpSpPr>
          <p:cNvPr id="29" name="Group 191"/>
          <p:cNvGrpSpPr>
            <a:grpSpLocks/>
          </p:cNvGrpSpPr>
          <p:nvPr/>
        </p:nvGrpSpPr>
        <p:grpSpPr bwMode="auto">
          <a:xfrm>
            <a:off x="3419475" y="3789363"/>
            <a:ext cx="2519363" cy="863600"/>
            <a:chOff x="567" y="618"/>
            <a:chExt cx="1587" cy="544"/>
          </a:xfrm>
        </p:grpSpPr>
        <p:grpSp>
          <p:nvGrpSpPr>
            <p:cNvPr id="30" name="Group 192"/>
            <p:cNvGrpSpPr>
              <a:grpSpLocks/>
            </p:cNvGrpSpPr>
            <p:nvPr/>
          </p:nvGrpSpPr>
          <p:grpSpPr bwMode="auto">
            <a:xfrm>
              <a:off x="567" y="618"/>
              <a:ext cx="1587" cy="544"/>
              <a:chOff x="1997" y="1314"/>
              <a:chExt cx="1889" cy="1009"/>
            </a:xfrm>
          </p:grpSpPr>
          <p:grpSp>
            <p:nvGrpSpPr>
              <p:cNvPr id="31" name="Group 193"/>
              <p:cNvGrpSpPr>
                <a:grpSpLocks/>
              </p:cNvGrpSpPr>
              <p:nvPr/>
            </p:nvGrpSpPr>
            <p:grpSpPr bwMode="auto">
              <a:xfrm>
                <a:off x="1997" y="1404"/>
                <a:ext cx="1889" cy="919"/>
                <a:chOff x="1973" y="1027"/>
                <a:chExt cx="1926" cy="937"/>
              </a:xfrm>
            </p:grpSpPr>
            <p:sp>
              <p:nvSpPr>
                <p:cNvPr id="61634" name="Oval 194"/>
                <p:cNvSpPr>
                  <a:spLocks noChangeArrowheads="1"/>
                </p:cNvSpPr>
                <p:nvPr/>
              </p:nvSpPr>
              <p:spPr bwMode="gray">
                <a:xfrm>
                  <a:off x="1994" y="1058"/>
                  <a:ext cx="1905" cy="906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/>
                    </a:gs>
                    <a:gs pos="100000">
                      <a:schemeClr val="hlink">
                        <a:gamma/>
                        <a:shade val="48627"/>
                        <a:invGamma/>
                      </a:schemeClr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61635" name="Oval 195"/>
                <p:cNvSpPr>
                  <a:spLocks noChangeArrowheads="1"/>
                </p:cNvSpPr>
                <p:nvPr/>
              </p:nvSpPr>
              <p:spPr bwMode="gray">
                <a:xfrm>
                  <a:off x="1973" y="1034"/>
                  <a:ext cx="1905" cy="900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>
                        <a:gamma/>
                        <a:tint val="44314"/>
                        <a:invGamma/>
                      </a:schemeClr>
                    </a:gs>
                    <a:gs pos="100000">
                      <a:schemeClr val="hlink"/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  <p:sp>
            <p:nvSpPr>
              <p:cNvPr id="61636" name="Oval 196"/>
              <p:cNvSpPr>
                <a:spLocks noChangeArrowheads="1"/>
              </p:cNvSpPr>
              <p:nvPr/>
            </p:nvSpPr>
            <p:spPr bwMode="gray">
              <a:xfrm>
                <a:off x="2086" y="1314"/>
                <a:ext cx="1690" cy="846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1637" name="Oval 197"/>
              <p:cNvSpPr>
                <a:spLocks noChangeArrowheads="1"/>
              </p:cNvSpPr>
              <p:nvPr/>
            </p:nvSpPr>
            <p:spPr bwMode="gray">
              <a:xfrm>
                <a:off x="2108" y="1320"/>
                <a:ext cx="1650" cy="824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gamma/>
                      <a:tint val="34902"/>
                      <a:invGamma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1638" name="Oval 198"/>
              <p:cNvSpPr>
                <a:spLocks noChangeArrowheads="1"/>
              </p:cNvSpPr>
              <p:nvPr/>
            </p:nvSpPr>
            <p:spPr bwMode="gray">
              <a:xfrm>
                <a:off x="2126" y="1327"/>
                <a:ext cx="1570" cy="770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79216"/>
                      <a:invGamma/>
                    </a:schemeClr>
                  </a:gs>
                  <a:gs pos="100000">
                    <a:schemeClr val="accent1">
                      <a:alpha val="48000"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1639" name="Oval 199"/>
              <p:cNvSpPr>
                <a:spLocks noChangeArrowheads="1"/>
              </p:cNvSpPr>
              <p:nvPr/>
            </p:nvSpPr>
            <p:spPr bwMode="gray">
              <a:xfrm>
                <a:off x="2208" y="1344"/>
                <a:ext cx="1382" cy="625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tint val="0"/>
                      <a:invGamma/>
                    </a:schemeClr>
                  </a:gs>
                  <a:gs pos="100000">
                    <a:schemeClr val="accent1">
                      <a:alpha val="38000"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</p:grpSp>
        <p:sp>
          <p:nvSpPr>
            <p:cNvPr id="24653" name="WordArt 200"/>
            <p:cNvSpPr>
              <a:spLocks noChangeArrowheads="1" noChangeShapeType="1" noTextEdit="1"/>
            </p:cNvSpPr>
            <p:nvPr/>
          </p:nvSpPr>
          <p:spPr bwMode="auto">
            <a:xfrm>
              <a:off x="884" y="618"/>
              <a:ext cx="906" cy="49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b="1" i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effectLst>
                    <a:outerShdw dist="35921" dir="2700000" algn="ctr" rotWithShape="0">
                      <a:srgbClr val="808080">
                        <a:alpha val="79999"/>
                      </a:srgbClr>
                    </a:outerShdw>
                  </a:effectLst>
                  <a:latin typeface="Georgia"/>
                </a:rPr>
                <a:t>10</a:t>
              </a:r>
            </a:p>
            <a:p>
              <a:pPr algn="ctr"/>
              <a:r>
                <a:rPr lang="ru-RU" sz="3600" b="1" i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effectLst>
                    <a:outerShdw dist="35921" dir="2700000" algn="ctr" rotWithShape="0">
                      <a:srgbClr val="808080">
                        <a:alpha val="79999"/>
                      </a:srgbClr>
                    </a:outerShdw>
                  </a:effectLst>
                  <a:latin typeface="Georgia"/>
                </a:rPr>
                <a:t>эюя</a:t>
              </a:r>
            </a:p>
          </p:txBody>
        </p:sp>
      </p:grpSp>
      <p:sp>
        <p:nvSpPr>
          <p:cNvPr id="126" name="Управляющая кнопка: далее 125">
            <a:hlinkClick r:id="rId3" action="ppaction://hlinksldjump" highlightClick="1"/>
          </p:cNvPr>
          <p:cNvSpPr/>
          <p:nvPr/>
        </p:nvSpPr>
        <p:spPr>
          <a:xfrm>
            <a:off x="7929586" y="6286520"/>
            <a:ext cx="1214414" cy="57148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7" name="A5  3rd Correct Codebreak Bed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1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" fill="hold"/>
                                        <p:tgtEl>
                                          <p:spTgt spid="1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14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14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149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1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14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14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14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1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14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14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149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61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14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14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61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14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14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149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614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614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614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14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614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6000"/>
                            </p:stCondLst>
                            <p:childTnLst>
                              <p:par>
                                <p:cTn id="5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14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614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6149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614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7000"/>
                            </p:stCondLst>
                            <p:childTnLst>
                              <p:par>
                                <p:cTn id="5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615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615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615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615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7" presetClass="exit" presetSubtype="1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68" dur="500"/>
                                        <p:tgtEl>
                                          <p:spTgt spid="614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/>
                                        <p:tgtEl>
                                          <p:spTgt spid="614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"/>
                            </p:stCondLst>
                            <p:childTnLst>
                              <p:par>
                                <p:cTn id="72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614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614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61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500"/>
                            </p:stCondLst>
                            <p:childTnLst>
                              <p:par>
                                <p:cTn id="78" presetID="17" presetClass="exit" presetSubtype="1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79" dur="500"/>
                                        <p:tgtEl>
                                          <p:spTgt spid="614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/>
                                        <p:tgtEl>
                                          <p:spTgt spid="614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2000"/>
                            </p:stCondLst>
                            <p:childTnLst>
                              <p:par>
                                <p:cTn id="83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614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614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61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3000"/>
                            </p:stCondLst>
                            <p:childTnLst>
                              <p:par>
                                <p:cTn id="89" presetID="17" presetClass="exit" presetSubtype="1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90" dur="500"/>
                                        <p:tgtEl>
                                          <p:spTgt spid="614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/>
                                        <p:tgtEl>
                                          <p:spTgt spid="614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3500"/>
                            </p:stCondLst>
                            <p:childTnLst>
                              <p:par>
                                <p:cTn id="94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614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614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61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4500"/>
                            </p:stCondLst>
                            <p:childTnLst>
                              <p:par>
                                <p:cTn id="100" presetID="17" presetClass="exit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1" dur="500"/>
                                        <p:tgtEl>
                                          <p:spTgt spid="614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/>
                                        <p:tgtEl>
                                          <p:spTgt spid="614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5000"/>
                            </p:stCondLst>
                            <p:childTnLst>
                              <p:par>
                                <p:cTn id="10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614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614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61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6000"/>
                            </p:stCondLst>
                            <p:childTnLst>
                              <p:par>
                                <p:cTn id="111" presetID="17" presetClass="exit" presetSubtype="1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112" dur="500"/>
                                        <p:tgtEl>
                                          <p:spTgt spid="614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/>
                                        <p:tgtEl>
                                          <p:spTgt spid="614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6500"/>
                            </p:stCondLst>
                            <p:childTnLst>
                              <p:par>
                                <p:cTn id="116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614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614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61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7500"/>
                            </p:stCondLst>
                            <p:childTnLst>
                              <p:par>
                                <p:cTn id="122" presetID="17" presetClass="exit" presetSubtype="1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123" dur="500"/>
                                        <p:tgtEl>
                                          <p:spTgt spid="614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/>
                                        <p:tgtEl>
                                          <p:spTgt spid="614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8000"/>
                            </p:stCondLst>
                            <p:childTnLst>
                              <p:par>
                                <p:cTn id="12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614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614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1000"/>
                                        <p:tgtEl>
                                          <p:spTgt spid="61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9000"/>
                            </p:stCondLst>
                            <p:childTnLst>
                              <p:par>
                                <p:cTn id="133" presetID="17" presetClass="exit" presetSubtype="1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134" dur="500"/>
                                        <p:tgtEl>
                                          <p:spTgt spid="614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/>
                                        <p:tgtEl>
                                          <p:spTgt spid="614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9500"/>
                            </p:stCondLst>
                            <p:childTnLst>
                              <p:par>
                                <p:cTn id="138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614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614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1000"/>
                                        <p:tgtEl>
                                          <p:spTgt spid="61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10500"/>
                            </p:stCondLst>
                            <p:childTnLst>
                              <p:par>
                                <p:cTn id="144" presetID="17" presetClass="exit" presetSubtype="1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145" dur="500"/>
                                        <p:tgtEl>
                                          <p:spTgt spid="615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/>
                                        <p:tgtEl>
                                          <p:spTgt spid="615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11000"/>
                            </p:stCondLst>
                            <p:childTnLst>
                              <p:par>
                                <p:cTn id="14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614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614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3" dur="1000"/>
                                        <p:tgtEl>
                                          <p:spTgt spid="61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54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7"/>
                </p:tgtEl>
              </p:cMediaNode>
            </p:audio>
          </p:childTnLst>
        </p:cTn>
      </p:par>
    </p:tnLst>
    <p:bldLst>
      <p:bldP spid="61442" grpId="0"/>
      <p:bldP spid="61492" grpId="0" animBg="1"/>
      <p:bldP spid="61486" grpId="0" animBg="1"/>
      <p:bldP spid="61487" grpId="0" animBg="1"/>
      <p:bldP spid="61489" grpId="0" animBg="1"/>
      <p:bldP spid="61488" grpId="0" animBg="1"/>
      <p:bldP spid="61490" grpId="0" animBg="1"/>
      <p:bldP spid="61462" grpId="0" animBg="1"/>
      <p:bldP spid="61491" grpId="0" animBg="1"/>
      <p:bldP spid="61493" grpId="0" animBg="1"/>
      <p:bldP spid="61493" grpId="1" animBg="1"/>
      <p:bldP spid="61494" grpId="0" animBg="1"/>
      <p:bldP spid="61494" grpId="1" animBg="1"/>
      <p:bldP spid="61495" grpId="0" animBg="1"/>
      <p:bldP spid="61495" grpId="1" animBg="1"/>
      <p:bldP spid="61496" grpId="0" animBg="1"/>
      <p:bldP spid="61496" grpId="1" animBg="1"/>
      <p:bldP spid="61497" grpId="0" animBg="1"/>
      <p:bldP spid="61497" grpId="1" animBg="1"/>
      <p:bldP spid="61498" grpId="0" animBg="1"/>
      <p:bldP spid="61498" grpId="1" animBg="1"/>
      <p:bldP spid="61499" grpId="0" animBg="1"/>
      <p:bldP spid="61499" grpId="1" animBg="1"/>
      <p:bldP spid="61500" grpId="0" animBg="1"/>
      <p:bldP spid="61500" grpId="1" animBg="1"/>
    </p:bldLst>
  </p:timing>
</p:sld>
</file>

<file path=ppt/slides/slide2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138" name="Нижний колонтитул 3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www.themegallery.com</a:t>
            </a:r>
          </a:p>
        </p:txBody>
      </p:sp>
      <p:sp>
        <p:nvSpPr>
          <p:cNvPr id="219139" name="Rectangle 2"/>
          <p:cNvSpPr>
            <a:spLocks noChangeArrowheads="1"/>
          </p:cNvSpPr>
          <p:nvPr/>
        </p:nvSpPr>
        <p:spPr bwMode="auto">
          <a:xfrm>
            <a:off x="5795963" y="6165850"/>
            <a:ext cx="3348037" cy="692150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aphicFrame>
        <p:nvGraphicFramePr>
          <p:cNvPr id="286723" name="Group 3"/>
          <p:cNvGraphicFramePr>
            <a:graphicFrameLocks noGrp="1"/>
          </p:cNvGraphicFramePr>
          <p:nvPr>
            <p:ph/>
          </p:nvPr>
        </p:nvGraphicFramePr>
        <p:xfrm>
          <a:off x="3589338" y="2924175"/>
          <a:ext cx="5554662" cy="3403600"/>
        </p:xfrm>
        <a:graphic>
          <a:graphicData uri="http://schemas.openxmlformats.org/drawingml/2006/table">
            <a:tbl>
              <a:tblPr/>
              <a:tblGrid>
                <a:gridCol w="925512"/>
                <a:gridCol w="925513"/>
                <a:gridCol w="927100"/>
                <a:gridCol w="925512"/>
                <a:gridCol w="925513"/>
                <a:gridCol w="925512"/>
              </a:tblGrid>
              <a:tr h="5683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51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83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83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51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83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86774" name="AutoShape 54"/>
          <p:cNvSpPr>
            <a:spLocks noChangeArrowheads="1"/>
          </p:cNvSpPr>
          <p:nvPr/>
        </p:nvSpPr>
        <p:spPr bwMode="auto">
          <a:xfrm>
            <a:off x="3708400" y="2997200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</a:t>
            </a:r>
          </a:p>
        </p:txBody>
      </p:sp>
      <p:sp>
        <p:nvSpPr>
          <p:cNvPr id="219192" name="AutoShape 55"/>
          <p:cNvSpPr>
            <a:spLocks noChangeArrowheads="1"/>
          </p:cNvSpPr>
          <p:nvPr/>
        </p:nvSpPr>
        <p:spPr bwMode="auto">
          <a:xfrm>
            <a:off x="4591050" y="299561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</a:t>
            </a:r>
          </a:p>
        </p:txBody>
      </p:sp>
      <p:sp>
        <p:nvSpPr>
          <p:cNvPr id="219193" name="AutoShape 56"/>
          <p:cNvSpPr>
            <a:spLocks noChangeArrowheads="1"/>
          </p:cNvSpPr>
          <p:nvPr/>
        </p:nvSpPr>
        <p:spPr bwMode="auto">
          <a:xfrm>
            <a:off x="5505450" y="2979738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</a:t>
            </a:r>
          </a:p>
        </p:txBody>
      </p:sp>
      <p:sp>
        <p:nvSpPr>
          <p:cNvPr id="219194" name="AutoShape 57"/>
          <p:cNvSpPr>
            <a:spLocks noChangeArrowheads="1"/>
          </p:cNvSpPr>
          <p:nvPr/>
        </p:nvSpPr>
        <p:spPr bwMode="auto">
          <a:xfrm>
            <a:off x="6432550" y="3025775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4</a:t>
            </a:r>
          </a:p>
        </p:txBody>
      </p:sp>
      <p:sp>
        <p:nvSpPr>
          <p:cNvPr id="219195" name="AutoShape 58"/>
          <p:cNvSpPr>
            <a:spLocks noChangeArrowheads="1"/>
          </p:cNvSpPr>
          <p:nvPr/>
        </p:nvSpPr>
        <p:spPr bwMode="auto">
          <a:xfrm>
            <a:off x="7392988" y="3008313"/>
            <a:ext cx="719137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5</a:t>
            </a:r>
          </a:p>
        </p:txBody>
      </p:sp>
      <p:sp>
        <p:nvSpPr>
          <p:cNvPr id="219196" name="AutoShape 59"/>
          <p:cNvSpPr>
            <a:spLocks noChangeArrowheads="1"/>
          </p:cNvSpPr>
          <p:nvPr/>
        </p:nvSpPr>
        <p:spPr bwMode="auto">
          <a:xfrm>
            <a:off x="8321675" y="2992438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6</a:t>
            </a:r>
          </a:p>
        </p:txBody>
      </p:sp>
      <p:sp>
        <p:nvSpPr>
          <p:cNvPr id="219197" name="AutoShape 60"/>
          <p:cNvSpPr>
            <a:spLocks noChangeArrowheads="1"/>
          </p:cNvSpPr>
          <p:nvPr/>
        </p:nvSpPr>
        <p:spPr bwMode="auto">
          <a:xfrm>
            <a:off x="6450013" y="5786438"/>
            <a:ext cx="719137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34</a:t>
            </a:r>
          </a:p>
        </p:txBody>
      </p:sp>
      <p:sp>
        <p:nvSpPr>
          <p:cNvPr id="219198" name="AutoShape 61"/>
          <p:cNvSpPr>
            <a:spLocks noChangeArrowheads="1"/>
          </p:cNvSpPr>
          <p:nvPr/>
        </p:nvSpPr>
        <p:spPr bwMode="auto">
          <a:xfrm>
            <a:off x="6465888" y="5226050"/>
            <a:ext cx="719137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28</a:t>
            </a:r>
          </a:p>
        </p:txBody>
      </p:sp>
      <p:sp>
        <p:nvSpPr>
          <p:cNvPr id="219199" name="AutoShape 62"/>
          <p:cNvSpPr>
            <a:spLocks noChangeArrowheads="1"/>
          </p:cNvSpPr>
          <p:nvPr/>
        </p:nvSpPr>
        <p:spPr bwMode="auto">
          <a:xfrm>
            <a:off x="6432550" y="4683125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22</a:t>
            </a:r>
          </a:p>
        </p:txBody>
      </p:sp>
      <p:sp>
        <p:nvSpPr>
          <p:cNvPr id="219200" name="AutoShape 63"/>
          <p:cNvSpPr>
            <a:spLocks noChangeArrowheads="1"/>
          </p:cNvSpPr>
          <p:nvPr/>
        </p:nvSpPr>
        <p:spPr bwMode="auto">
          <a:xfrm>
            <a:off x="7378700" y="5813425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35</a:t>
            </a:r>
          </a:p>
        </p:txBody>
      </p:sp>
      <p:sp>
        <p:nvSpPr>
          <p:cNvPr id="219201" name="AutoShape 64"/>
          <p:cNvSpPr>
            <a:spLocks noChangeArrowheads="1"/>
          </p:cNvSpPr>
          <p:nvPr/>
        </p:nvSpPr>
        <p:spPr bwMode="auto">
          <a:xfrm>
            <a:off x="7345363" y="5238750"/>
            <a:ext cx="719137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29</a:t>
            </a:r>
          </a:p>
        </p:txBody>
      </p:sp>
      <p:sp>
        <p:nvSpPr>
          <p:cNvPr id="219202" name="AutoShape 65"/>
          <p:cNvSpPr>
            <a:spLocks noChangeArrowheads="1"/>
          </p:cNvSpPr>
          <p:nvPr/>
        </p:nvSpPr>
        <p:spPr bwMode="auto">
          <a:xfrm>
            <a:off x="7359650" y="4727575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23</a:t>
            </a:r>
          </a:p>
        </p:txBody>
      </p:sp>
      <p:sp>
        <p:nvSpPr>
          <p:cNvPr id="219203" name="AutoShape 66"/>
          <p:cNvSpPr>
            <a:spLocks noChangeArrowheads="1"/>
          </p:cNvSpPr>
          <p:nvPr/>
        </p:nvSpPr>
        <p:spPr bwMode="auto">
          <a:xfrm>
            <a:off x="6459538" y="4105275"/>
            <a:ext cx="719137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16</a:t>
            </a:r>
          </a:p>
        </p:txBody>
      </p:sp>
      <p:sp>
        <p:nvSpPr>
          <p:cNvPr id="219204" name="AutoShape 67"/>
          <p:cNvSpPr>
            <a:spLocks noChangeArrowheads="1"/>
          </p:cNvSpPr>
          <p:nvPr/>
        </p:nvSpPr>
        <p:spPr bwMode="auto">
          <a:xfrm>
            <a:off x="6459538" y="3608388"/>
            <a:ext cx="719137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10</a:t>
            </a:r>
          </a:p>
        </p:txBody>
      </p:sp>
      <p:sp>
        <p:nvSpPr>
          <p:cNvPr id="219205" name="AutoShape 68"/>
          <p:cNvSpPr>
            <a:spLocks noChangeArrowheads="1"/>
          </p:cNvSpPr>
          <p:nvPr/>
        </p:nvSpPr>
        <p:spPr bwMode="auto">
          <a:xfrm>
            <a:off x="7402513" y="4149725"/>
            <a:ext cx="719137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17</a:t>
            </a:r>
          </a:p>
        </p:txBody>
      </p:sp>
      <p:sp>
        <p:nvSpPr>
          <p:cNvPr id="219206" name="AutoShape 69"/>
          <p:cNvSpPr>
            <a:spLocks noChangeArrowheads="1"/>
          </p:cNvSpPr>
          <p:nvPr/>
        </p:nvSpPr>
        <p:spPr bwMode="auto">
          <a:xfrm>
            <a:off x="7418388" y="3560763"/>
            <a:ext cx="719137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11</a:t>
            </a:r>
          </a:p>
        </p:txBody>
      </p:sp>
      <p:sp>
        <p:nvSpPr>
          <p:cNvPr id="219207" name="AutoShape 70"/>
          <p:cNvSpPr>
            <a:spLocks noChangeArrowheads="1"/>
          </p:cNvSpPr>
          <p:nvPr/>
        </p:nvSpPr>
        <p:spPr bwMode="auto">
          <a:xfrm>
            <a:off x="8331200" y="582136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36</a:t>
            </a:r>
          </a:p>
        </p:txBody>
      </p:sp>
      <p:sp>
        <p:nvSpPr>
          <p:cNvPr id="219208" name="AutoShape 71"/>
          <p:cNvSpPr>
            <a:spLocks noChangeArrowheads="1"/>
          </p:cNvSpPr>
          <p:nvPr/>
        </p:nvSpPr>
        <p:spPr bwMode="auto">
          <a:xfrm>
            <a:off x="8297863" y="5278438"/>
            <a:ext cx="719137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30</a:t>
            </a:r>
          </a:p>
        </p:txBody>
      </p:sp>
      <p:sp>
        <p:nvSpPr>
          <p:cNvPr id="219209" name="AutoShape 72"/>
          <p:cNvSpPr>
            <a:spLocks noChangeArrowheads="1"/>
          </p:cNvSpPr>
          <p:nvPr/>
        </p:nvSpPr>
        <p:spPr bwMode="auto">
          <a:xfrm>
            <a:off x="8343900" y="4749800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24</a:t>
            </a:r>
          </a:p>
        </p:txBody>
      </p:sp>
      <p:sp>
        <p:nvSpPr>
          <p:cNvPr id="219210" name="AutoShape 73"/>
          <p:cNvSpPr>
            <a:spLocks noChangeArrowheads="1"/>
          </p:cNvSpPr>
          <p:nvPr/>
        </p:nvSpPr>
        <p:spPr bwMode="auto">
          <a:xfrm>
            <a:off x="8312150" y="414496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18</a:t>
            </a:r>
          </a:p>
        </p:txBody>
      </p:sp>
      <p:sp>
        <p:nvSpPr>
          <p:cNvPr id="219211" name="AutoShape 74"/>
          <p:cNvSpPr>
            <a:spLocks noChangeArrowheads="1"/>
          </p:cNvSpPr>
          <p:nvPr/>
        </p:nvSpPr>
        <p:spPr bwMode="auto">
          <a:xfrm>
            <a:off x="8312150" y="3584575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12</a:t>
            </a:r>
          </a:p>
        </p:txBody>
      </p:sp>
      <p:sp>
        <p:nvSpPr>
          <p:cNvPr id="219212" name="AutoShape 75"/>
          <p:cNvSpPr>
            <a:spLocks noChangeArrowheads="1"/>
          </p:cNvSpPr>
          <p:nvPr/>
        </p:nvSpPr>
        <p:spPr bwMode="auto">
          <a:xfrm>
            <a:off x="4591050" y="4686300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20</a:t>
            </a:r>
          </a:p>
        </p:txBody>
      </p:sp>
      <p:sp>
        <p:nvSpPr>
          <p:cNvPr id="219213" name="AutoShape 76"/>
          <p:cNvSpPr>
            <a:spLocks noChangeArrowheads="1"/>
          </p:cNvSpPr>
          <p:nvPr/>
        </p:nvSpPr>
        <p:spPr bwMode="auto">
          <a:xfrm>
            <a:off x="5508625" y="357346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9</a:t>
            </a:r>
          </a:p>
        </p:txBody>
      </p:sp>
      <p:sp>
        <p:nvSpPr>
          <p:cNvPr id="219214" name="AutoShape 77"/>
          <p:cNvSpPr>
            <a:spLocks noChangeArrowheads="1"/>
          </p:cNvSpPr>
          <p:nvPr/>
        </p:nvSpPr>
        <p:spPr bwMode="auto">
          <a:xfrm>
            <a:off x="5503863" y="4110038"/>
            <a:ext cx="719137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15</a:t>
            </a:r>
          </a:p>
        </p:txBody>
      </p:sp>
      <p:sp>
        <p:nvSpPr>
          <p:cNvPr id="219215" name="AutoShape 78"/>
          <p:cNvSpPr>
            <a:spLocks noChangeArrowheads="1"/>
          </p:cNvSpPr>
          <p:nvPr/>
        </p:nvSpPr>
        <p:spPr bwMode="auto">
          <a:xfrm>
            <a:off x="5486400" y="469741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21</a:t>
            </a:r>
          </a:p>
        </p:txBody>
      </p:sp>
      <p:sp>
        <p:nvSpPr>
          <p:cNvPr id="219216" name="AutoShape 79"/>
          <p:cNvSpPr>
            <a:spLocks noChangeArrowheads="1"/>
          </p:cNvSpPr>
          <p:nvPr/>
        </p:nvSpPr>
        <p:spPr bwMode="auto">
          <a:xfrm>
            <a:off x="3717925" y="5238750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25</a:t>
            </a:r>
          </a:p>
        </p:txBody>
      </p:sp>
      <p:sp>
        <p:nvSpPr>
          <p:cNvPr id="219217" name="AutoShape 80"/>
          <p:cNvSpPr>
            <a:spLocks noChangeArrowheads="1"/>
          </p:cNvSpPr>
          <p:nvPr/>
        </p:nvSpPr>
        <p:spPr bwMode="auto">
          <a:xfrm>
            <a:off x="4600575" y="526891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26</a:t>
            </a:r>
          </a:p>
        </p:txBody>
      </p:sp>
      <p:sp>
        <p:nvSpPr>
          <p:cNvPr id="219218" name="AutoShape 81"/>
          <p:cNvSpPr>
            <a:spLocks noChangeArrowheads="1"/>
          </p:cNvSpPr>
          <p:nvPr/>
        </p:nvSpPr>
        <p:spPr bwMode="auto">
          <a:xfrm>
            <a:off x="5530850" y="5251450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27</a:t>
            </a:r>
          </a:p>
        </p:txBody>
      </p:sp>
      <p:sp>
        <p:nvSpPr>
          <p:cNvPr id="219219" name="AutoShape 82"/>
          <p:cNvSpPr>
            <a:spLocks noChangeArrowheads="1"/>
          </p:cNvSpPr>
          <p:nvPr/>
        </p:nvSpPr>
        <p:spPr bwMode="auto">
          <a:xfrm>
            <a:off x="3700463" y="5808663"/>
            <a:ext cx="719137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31</a:t>
            </a:r>
          </a:p>
        </p:txBody>
      </p:sp>
      <p:sp>
        <p:nvSpPr>
          <p:cNvPr id="219220" name="AutoShape 83"/>
          <p:cNvSpPr>
            <a:spLocks noChangeArrowheads="1"/>
          </p:cNvSpPr>
          <p:nvPr/>
        </p:nvSpPr>
        <p:spPr bwMode="auto">
          <a:xfrm>
            <a:off x="4645025" y="580866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32</a:t>
            </a:r>
          </a:p>
        </p:txBody>
      </p:sp>
      <p:sp>
        <p:nvSpPr>
          <p:cNvPr id="219221" name="AutoShape 84"/>
          <p:cNvSpPr>
            <a:spLocks noChangeArrowheads="1"/>
          </p:cNvSpPr>
          <p:nvPr/>
        </p:nvSpPr>
        <p:spPr bwMode="auto">
          <a:xfrm>
            <a:off x="5541963" y="5822950"/>
            <a:ext cx="719137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33</a:t>
            </a:r>
          </a:p>
        </p:txBody>
      </p:sp>
      <p:sp>
        <p:nvSpPr>
          <p:cNvPr id="219222" name="AutoShape 85"/>
          <p:cNvSpPr>
            <a:spLocks noChangeArrowheads="1"/>
          </p:cNvSpPr>
          <p:nvPr/>
        </p:nvSpPr>
        <p:spPr bwMode="auto">
          <a:xfrm>
            <a:off x="3708400" y="357346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7</a:t>
            </a:r>
          </a:p>
        </p:txBody>
      </p:sp>
      <p:sp>
        <p:nvSpPr>
          <p:cNvPr id="219223" name="AutoShape 86"/>
          <p:cNvSpPr>
            <a:spLocks noChangeArrowheads="1"/>
          </p:cNvSpPr>
          <p:nvPr/>
        </p:nvSpPr>
        <p:spPr bwMode="auto">
          <a:xfrm>
            <a:off x="4543425" y="352266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8</a:t>
            </a:r>
          </a:p>
        </p:txBody>
      </p:sp>
      <p:sp>
        <p:nvSpPr>
          <p:cNvPr id="219224" name="AutoShape 87"/>
          <p:cNvSpPr>
            <a:spLocks noChangeArrowheads="1"/>
          </p:cNvSpPr>
          <p:nvPr/>
        </p:nvSpPr>
        <p:spPr bwMode="auto">
          <a:xfrm>
            <a:off x="4603750" y="409416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14</a:t>
            </a:r>
          </a:p>
        </p:txBody>
      </p:sp>
      <p:sp>
        <p:nvSpPr>
          <p:cNvPr id="219225" name="AutoShape 88"/>
          <p:cNvSpPr>
            <a:spLocks noChangeArrowheads="1"/>
          </p:cNvSpPr>
          <p:nvPr/>
        </p:nvSpPr>
        <p:spPr bwMode="auto">
          <a:xfrm>
            <a:off x="3735388" y="4140200"/>
            <a:ext cx="719137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13</a:t>
            </a:r>
          </a:p>
        </p:txBody>
      </p:sp>
      <p:sp>
        <p:nvSpPr>
          <p:cNvPr id="219226" name="AutoShape 89"/>
          <p:cNvSpPr>
            <a:spLocks noChangeArrowheads="1"/>
          </p:cNvSpPr>
          <p:nvPr/>
        </p:nvSpPr>
        <p:spPr bwMode="auto">
          <a:xfrm>
            <a:off x="3702050" y="469741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19</a:t>
            </a:r>
          </a:p>
        </p:txBody>
      </p:sp>
      <p:sp>
        <p:nvSpPr>
          <p:cNvPr id="286810" name="Text Box 90"/>
          <p:cNvSpPr txBox="1">
            <a:spLocks noChangeArrowheads="1"/>
          </p:cNvSpPr>
          <p:nvPr/>
        </p:nvSpPr>
        <p:spPr bwMode="auto">
          <a:xfrm>
            <a:off x="395288" y="836613"/>
            <a:ext cx="7921625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400" b="1" dirty="0" smtClean="0"/>
              <a:t>Блок-участок – это…</a:t>
            </a:r>
            <a:endParaRPr lang="ru-RU" sz="4400" b="1" dirty="0">
              <a:latin typeface="Georgia" pitchFamily="18" charset="0"/>
            </a:endParaRPr>
          </a:p>
        </p:txBody>
      </p:sp>
      <p:sp>
        <p:nvSpPr>
          <p:cNvPr id="286811" name="Oval 91"/>
          <p:cNvSpPr>
            <a:spLocks noChangeArrowheads="1"/>
          </p:cNvSpPr>
          <p:nvPr/>
        </p:nvSpPr>
        <p:spPr bwMode="auto">
          <a:xfrm>
            <a:off x="395288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86812" name="Oval 92"/>
          <p:cNvSpPr>
            <a:spLocks noChangeArrowheads="1"/>
          </p:cNvSpPr>
          <p:nvPr/>
        </p:nvSpPr>
        <p:spPr bwMode="auto">
          <a:xfrm>
            <a:off x="1042988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86813" name="Oval 93"/>
          <p:cNvSpPr>
            <a:spLocks noChangeArrowheads="1"/>
          </p:cNvSpPr>
          <p:nvPr/>
        </p:nvSpPr>
        <p:spPr bwMode="auto">
          <a:xfrm>
            <a:off x="1763713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86814" name="Oval 94"/>
          <p:cNvSpPr>
            <a:spLocks noChangeArrowheads="1"/>
          </p:cNvSpPr>
          <p:nvPr/>
        </p:nvSpPr>
        <p:spPr bwMode="auto">
          <a:xfrm>
            <a:off x="2411413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86815" name="Oval 95"/>
          <p:cNvSpPr>
            <a:spLocks noChangeArrowheads="1"/>
          </p:cNvSpPr>
          <p:nvPr/>
        </p:nvSpPr>
        <p:spPr bwMode="auto">
          <a:xfrm>
            <a:off x="3132138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86816" name="Oval 96"/>
          <p:cNvSpPr>
            <a:spLocks noChangeArrowheads="1"/>
          </p:cNvSpPr>
          <p:nvPr/>
        </p:nvSpPr>
        <p:spPr bwMode="auto">
          <a:xfrm>
            <a:off x="3851275" y="260350"/>
            <a:ext cx="287338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86817" name="Oval 97"/>
          <p:cNvSpPr>
            <a:spLocks noChangeArrowheads="1"/>
          </p:cNvSpPr>
          <p:nvPr/>
        </p:nvSpPr>
        <p:spPr bwMode="auto">
          <a:xfrm>
            <a:off x="4572000" y="260350"/>
            <a:ext cx="287338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86818" name="Oval 98"/>
          <p:cNvSpPr>
            <a:spLocks noChangeArrowheads="1"/>
          </p:cNvSpPr>
          <p:nvPr/>
        </p:nvSpPr>
        <p:spPr bwMode="auto">
          <a:xfrm>
            <a:off x="5292725" y="260350"/>
            <a:ext cx="287338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86819" name="Oval 99"/>
          <p:cNvSpPr>
            <a:spLocks noChangeArrowheads="1"/>
          </p:cNvSpPr>
          <p:nvPr/>
        </p:nvSpPr>
        <p:spPr bwMode="auto">
          <a:xfrm>
            <a:off x="6011863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86820" name="Oval 100"/>
          <p:cNvSpPr>
            <a:spLocks noChangeArrowheads="1"/>
          </p:cNvSpPr>
          <p:nvPr/>
        </p:nvSpPr>
        <p:spPr bwMode="auto">
          <a:xfrm>
            <a:off x="6659563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19238" name="AutoShape 101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468313" y="5734050"/>
            <a:ext cx="790575" cy="719138"/>
          </a:xfrm>
          <a:prstGeom prst="actionButtonHome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53" name="44  R3 10 Second Countdown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1000" fill="hold"/>
                                        <p:tgtEl>
                                          <p:spTgt spid="2192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2D"/>
                                      </p:to>
                                    </p:animClr>
                                    <p:set>
                                      <p:cBhvr>
                                        <p:cTn id="7" dur="1000" fill="hold"/>
                                        <p:tgtEl>
                                          <p:spTgt spid="2192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1000" fill="hold"/>
                                        <p:tgtEl>
                                          <p:spTgt spid="2192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385" decel="100000"/>
                                        <p:tgtEl>
                                          <p:spTgt spid="2868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385" decel="100000"/>
                                        <p:tgtEl>
                                          <p:spTgt spid="2868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4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2868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5" dur="385" fill="hold"/>
                                        <p:tgtEl>
                                          <p:spTgt spid="2868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6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2868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385" fill="hold"/>
                                        <p:tgtEl>
                                          <p:spTgt spid="2868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8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2868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1" fill="hold"/>
                                        <p:tgtEl>
                                          <p:spTgt spid="5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868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868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868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868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868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7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868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8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868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9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86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0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86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10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86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60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3"/>
                </p:tgtEl>
              </p:cMediaNode>
            </p:audio>
          </p:childTnLst>
        </p:cTn>
      </p:par>
    </p:tnLst>
    <p:bldLst>
      <p:bldP spid="286811" grpId="0" animBg="1"/>
      <p:bldP spid="286812" grpId="0" animBg="1"/>
      <p:bldP spid="286813" grpId="0" animBg="1"/>
      <p:bldP spid="286814" grpId="0" animBg="1"/>
      <p:bldP spid="286815" grpId="0" animBg="1"/>
      <p:bldP spid="286816" grpId="0" animBg="1"/>
      <p:bldP spid="286817" grpId="0" animBg="1"/>
      <p:bldP spid="286818" grpId="0" animBg="1"/>
      <p:bldP spid="286819" grpId="0" animBg="1"/>
      <p:bldP spid="286820" grpId="0" animBg="1"/>
    </p:bldLst>
  </p:timing>
</p:sld>
</file>

<file path=ppt/slides/slide2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162" name="Нижний колонтитул 3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www.themegallery.com</a:t>
            </a:r>
          </a:p>
        </p:txBody>
      </p:sp>
      <p:sp>
        <p:nvSpPr>
          <p:cNvPr id="220163" name="Rectangle 2"/>
          <p:cNvSpPr>
            <a:spLocks noChangeArrowheads="1"/>
          </p:cNvSpPr>
          <p:nvPr/>
        </p:nvSpPr>
        <p:spPr bwMode="auto">
          <a:xfrm>
            <a:off x="5795963" y="6165850"/>
            <a:ext cx="3348037" cy="692150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aphicFrame>
        <p:nvGraphicFramePr>
          <p:cNvPr id="285699" name="Group 3"/>
          <p:cNvGraphicFramePr>
            <a:graphicFrameLocks noGrp="1"/>
          </p:cNvGraphicFramePr>
          <p:nvPr>
            <p:ph/>
          </p:nvPr>
        </p:nvGraphicFramePr>
        <p:xfrm>
          <a:off x="3589338" y="2924175"/>
          <a:ext cx="5554662" cy="3403600"/>
        </p:xfrm>
        <a:graphic>
          <a:graphicData uri="http://schemas.openxmlformats.org/drawingml/2006/table">
            <a:tbl>
              <a:tblPr/>
              <a:tblGrid>
                <a:gridCol w="925512"/>
                <a:gridCol w="925513"/>
                <a:gridCol w="927100"/>
                <a:gridCol w="925512"/>
                <a:gridCol w="925513"/>
                <a:gridCol w="925512"/>
              </a:tblGrid>
              <a:tr h="5683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51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83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83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51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83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85750" name="AutoShape 54"/>
          <p:cNvSpPr>
            <a:spLocks noChangeArrowheads="1"/>
          </p:cNvSpPr>
          <p:nvPr/>
        </p:nvSpPr>
        <p:spPr bwMode="auto">
          <a:xfrm>
            <a:off x="3708400" y="2997200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</a:t>
            </a:r>
          </a:p>
        </p:txBody>
      </p:sp>
      <p:sp>
        <p:nvSpPr>
          <p:cNvPr id="220216" name="AutoShape 55"/>
          <p:cNvSpPr>
            <a:spLocks noChangeArrowheads="1"/>
          </p:cNvSpPr>
          <p:nvPr/>
        </p:nvSpPr>
        <p:spPr bwMode="auto">
          <a:xfrm>
            <a:off x="4591050" y="299561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</a:t>
            </a:r>
          </a:p>
        </p:txBody>
      </p:sp>
      <p:sp>
        <p:nvSpPr>
          <p:cNvPr id="220217" name="AutoShape 56"/>
          <p:cNvSpPr>
            <a:spLocks noChangeArrowheads="1"/>
          </p:cNvSpPr>
          <p:nvPr/>
        </p:nvSpPr>
        <p:spPr bwMode="auto">
          <a:xfrm>
            <a:off x="5505450" y="2979738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</a:t>
            </a:r>
          </a:p>
        </p:txBody>
      </p:sp>
      <p:sp>
        <p:nvSpPr>
          <p:cNvPr id="220218" name="AutoShape 57"/>
          <p:cNvSpPr>
            <a:spLocks noChangeArrowheads="1"/>
          </p:cNvSpPr>
          <p:nvPr/>
        </p:nvSpPr>
        <p:spPr bwMode="auto">
          <a:xfrm>
            <a:off x="6432550" y="3025775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4</a:t>
            </a:r>
          </a:p>
        </p:txBody>
      </p:sp>
      <p:sp>
        <p:nvSpPr>
          <p:cNvPr id="220219" name="AutoShape 58"/>
          <p:cNvSpPr>
            <a:spLocks noChangeArrowheads="1"/>
          </p:cNvSpPr>
          <p:nvPr/>
        </p:nvSpPr>
        <p:spPr bwMode="auto">
          <a:xfrm>
            <a:off x="7392988" y="3008313"/>
            <a:ext cx="719137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5</a:t>
            </a:r>
          </a:p>
        </p:txBody>
      </p:sp>
      <p:sp>
        <p:nvSpPr>
          <p:cNvPr id="220220" name="AutoShape 59"/>
          <p:cNvSpPr>
            <a:spLocks noChangeArrowheads="1"/>
          </p:cNvSpPr>
          <p:nvPr/>
        </p:nvSpPr>
        <p:spPr bwMode="auto">
          <a:xfrm>
            <a:off x="8321675" y="2992438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6</a:t>
            </a:r>
          </a:p>
        </p:txBody>
      </p:sp>
      <p:sp>
        <p:nvSpPr>
          <p:cNvPr id="220221" name="AutoShape 60"/>
          <p:cNvSpPr>
            <a:spLocks noChangeArrowheads="1"/>
          </p:cNvSpPr>
          <p:nvPr/>
        </p:nvSpPr>
        <p:spPr bwMode="auto">
          <a:xfrm>
            <a:off x="6450013" y="5786438"/>
            <a:ext cx="719137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34</a:t>
            </a:r>
          </a:p>
        </p:txBody>
      </p:sp>
      <p:sp>
        <p:nvSpPr>
          <p:cNvPr id="220222" name="AutoShape 61"/>
          <p:cNvSpPr>
            <a:spLocks noChangeArrowheads="1"/>
          </p:cNvSpPr>
          <p:nvPr/>
        </p:nvSpPr>
        <p:spPr bwMode="auto">
          <a:xfrm>
            <a:off x="6465888" y="5226050"/>
            <a:ext cx="719137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28</a:t>
            </a:r>
          </a:p>
        </p:txBody>
      </p:sp>
      <p:sp>
        <p:nvSpPr>
          <p:cNvPr id="220223" name="AutoShape 62"/>
          <p:cNvSpPr>
            <a:spLocks noChangeArrowheads="1"/>
          </p:cNvSpPr>
          <p:nvPr/>
        </p:nvSpPr>
        <p:spPr bwMode="auto">
          <a:xfrm>
            <a:off x="6432550" y="4683125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22</a:t>
            </a:r>
          </a:p>
        </p:txBody>
      </p:sp>
      <p:sp>
        <p:nvSpPr>
          <p:cNvPr id="220224" name="AutoShape 63"/>
          <p:cNvSpPr>
            <a:spLocks noChangeArrowheads="1"/>
          </p:cNvSpPr>
          <p:nvPr/>
        </p:nvSpPr>
        <p:spPr bwMode="auto">
          <a:xfrm>
            <a:off x="7378700" y="5813425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35</a:t>
            </a:r>
          </a:p>
        </p:txBody>
      </p:sp>
      <p:sp>
        <p:nvSpPr>
          <p:cNvPr id="220225" name="AutoShape 64"/>
          <p:cNvSpPr>
            <a:spLocks noChangeArrowheads="1"/>
          </p:cNvSpPr>
          <p:nvPr/>
        </p:nvSpPr>
        <p:spPr bwMode="auto">
          <a:xfrm>
            <a:off x="7345363" y="5238750"/>
            <a:ext cx="719137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29</a:t>
            </a:r>
          </a:p>
        </p:txBody>
      </p:sp>
      <p:sp>
        <p:nvSpPr>
          <p:cNvPr id="220226" name="AutoShape 65"/>
          <p:cNvSpPr>
            <a:spLocks noChangeArrowheads="1"/>
          </p:cNvSpPr>
          <p:nvPr/>
        </p:nvSpPr>
        <p:spPr bwMode="auto">
          <a:xfrm>
            <a:off x="7359650" y="4727575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23</a:t>
            </a:r>
          </a:p>
        </p:txBody>
      </p:sp>
      <p:sp>
        <p:nvSpPr>
          <p:cNvPr id="220227" name="AutoShape 66"/>
          <p:cNvSpPr>
            <a:spLocks noChangeArrowheads="1"/>
          </p:cNvSpPr>
          <p:nvPr/>
        </p:nvSpPr>
        <p:spPr bwMode="auto">
          <a:xfrm>
            <a:off x="6459538" y="4105275"/>
            <a:ext cx="719137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16</a:t>
            </a:r>
          </a:p>
        </p:txBody>
      </p:sp>
      <p:sp>
        <p:nvSpPr>
          <p:cNvPr id="220228" name="AutoShape 67"/>
          <p:cNvSpPr>
            <a:spLocks noChangeArrowheads="1"/>
          </p:cNvSpPr>
          <p:nvPr/>
        </p:nvSpPr>
        <p:spPr bwMode="auto">
          <a:xfrm>
            <a:off x="6459538" y="3608388"/>
            <a:ext cx="719137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10</a:t>
            </a:r>
          </a:p>
        </p:txBody>
      </p:sp>
      <p:sp>
        <p:nvSpPr>
          <p:cNvPr id="220229" name="AutoShape 68"/>
          <p:cNvSpPr>
            <a:spLocks noChangeArrowheads="1"/>
          </p:cNvSpPr>
          <p:nvPr/>
        </p:nvSpPr>
        <p:spPr bwMode="auto">
          <a:xfrm>
            <a:off x="7402513" y="4149725"/>
            <a:ext cx="719137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17</a:t>
            </a:r>
          </a:p>
        </p:txBody>
      </p:sp>
      <p:sp>
        <p:nvSpPr>
          <p:cNvPr id="220230" name="AutoShape 69"/>
          <p:cNvSpPr>
            <a:spLocks noChangeArrowheads="1"/>
          </p:cNvSpPr>
          <p:nvPr/>
        </p:nvSpPr>
        <p:spPr bwMode="auto">
          <a:xfrm>
            <a:off x="7418388" y="3560763"/>
            <a:ext cx="719137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11</a:t>
            </a:r>
          </a:p>
        </p:txBody>
      </p:sp>
      <p:sp>
        <p:nvSpPr>
          <p:cNvPr id="220231" name="AutoShape 70"/>
          <p:cNvSpPr>
            <a:spLocks noChangeArrowheads="1"/>
          </p:cNvSpPr>
          <p:nvPr/>
        </p:nvSpPr>
        <p:spPr bwMode="auto">
          <a:xfrm>
            <a:off x="8331200" y="582136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36</a:t>
            </a:r>
          </a:p>
        </p:txBody>
      </p:sp>
      <p:sp>
        <p:nvSpPr>
          <p:cNvPr id="220232" name="AutoShape 71"/>
          <p:cNvSpPr>
            <a:spLocks noChangeArrowheads="1"/>
          </p:cNvSpPr>
          <p:nvPr/>
        </p:nvSpPr>
        <p:spPr bwMode="auto">
          <a:xfrm>
            <a:off x="8297863" y="5278438"/>
            <a:ext cx="719137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30</a:t>
            </a:r>
          </a:p>
        </p:txBody>
      </p:sp>
      <p:sp>
        <p:nvSpPr>
          <p:cNvPr id="220233" name="AutoShape 72"/>
          <p:cNvSpPr>
            <a:spLocks noChangeArrowheads="1"/>
          </p:cNvSpPr>
          <p:nvPr/>
        </p:nvSpPr>
        <p:spPr bwMode="auto">
          <a:xfrm>
            <a:off x="8343900" y="4749800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24</a:t>
            </a:r>
          </a:p>
        </p:txBody>
      </p:sp>
      <p:sp>
        <p:nvSpPr>
          <p:cNvPr id="220234" name="AutoShape 73"/>
          <p:cNvSpPr>
            <a:spLocks noChangeArrowheads="1"/>
          </p:cNvSpPr>
          <p:nvPr/>
        </p:nvSpPr>
        <p:spPr bwMode="auto">
          <a:xfrm>
            <a:off x="8312150" y="414496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18</a:t>
            </a:r>
          </a:p>
        </p:txBody>
      </p:sp>
      <p:sp>
        <p:nvSpPr>
          <p:cNvPr id="220235" name="AutoShape 74"/>
          <p:cNvSpPr>
            <a:spLocks noChangeArrowheads="1"/>
          </p:cNvSpPr>
          <p:nvPr/>
        </p:nvSpPr>
        <p:spPr bwMode="auto">
          <a:xfrm>
            <a:off x="8312150" y="3584575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12</a:t>
            </a:r>
          </a:p>
        </p:txBody>
      </p:sp>
      <p:sp>
        <p:nvSpPr>
          <p:cNvPr id="220236" name="AutoShape 75"/>
          <p:cNvSpPr>
            <a:spLocks noChangeArrowheads="1"/>
          </p:cNvSpPr>
          <p:nvPr/>
        </p:nvSpPr>
        <p:spPr bwMode="auto">
          <a:xfrm>
            <a:off x="4591050" y="4686300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20</a:t>
            </a:r>
          </a:p>
        </p:txBody>
      </p:sp>
      <p:sp>
        <p:nvSpPr>
          <p:cNvPr id="220237" name="AutoShape 76"/>
          <p:cNvSpPr>
            <a:spLocks noChangeArrowheads="1"/>
          </p:cNvSpPr>
          <p:nvPr/>
        </p:nvSpPr>
        <p:spPr bwMode="auto">
          <a:xfrm>
            <a:off x="5508625" y="357346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9</a:t>
            </a:r>
          </a:p>
        </p:txBody>
      </p:sp>
      <p:sp>
        <p:nvSpPr>
          <p:cNvPr id="220238" name="AutoShape 77"/>
          <p:cNvSpPr>
            <a:spLocks noChangeArrowheads="1"/>
          </p:cNvSpPr>
          <p:nvPr/>
        </p:nvSpPr>
        <p:spPr bwMode="auto">
          <a:xfrm>
            <a:off x="5503863" y="4110038"/>
            <a:ext cx="719137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15</a:t>
            </a:r>
          </a:p>
        </p:txBody>
      </p:sp>
      <p:sp>
        <p:nvSpPr>
          <p:cNvPr id="220239" name="AutoShape 78"/>
          <p:cNvSpPr>
            <a:spLocks noChangeArrowheads="1"/>
          </p:cNvSpPr>
          <p:nvPr/>
        </p:nvSpPr>
        <p:spPr bwMode="auto">
          <a:xfrm>
            <a:off x="5486400" y="469741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21</a:t>
            </a:r>
          </a:p>
        </p:txBody>
      </p:sp>
      <p:sp>
        <p:nvSpPr>
          <p:cNvPr id="220240" name="AutoShape 79"/>
          <p:cNvSpPr>
            <a:spLocks noChangeArrowheads="1"/>
          </p:cNvSpPr>
          <p:nvPr/>
        </p:nvSpPr>
        <p:spPr bwMode="auto">
          <a:xfrm>
            <a:off x="3717925" y="5238750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25</a:t>
            </a:r>
          </a:p>
        </p:txBody>
      </p:sp>
      <p:sp>
        <p:nvSpPr>
          <p:cNvPr id="220241" name="AutoShape 80"/>
          <p:cNvSpPr>
            <a:spLocks noChangeArrowheads="1"/>
          </p:cNvSpPr>
          <p:nvPr/>
        </p:nvSpPr>
        <p:spPr bwMode="auto">
          <a:xfrm>
            <a:off x="4600575" y="526891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26</a:t>
            </a:r>
          </a:p>
        </p:txBody>
      </p:sp>
      <p:sp>
        <p:nvSpPr>
          <p:cNvPr id="220242" name="AutoShape 81"/>
          <p:cNvSpPr>
            <a:spLocks noChangeArrowheads="1"/>
          </p:cNvSpPr>
          <p:nvPr/>
        </p:nvSpPr>
        <p:spPr bwMode="auto">
          <a:xfrm>
            <a:off x="5530850" y="5251450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27</a:t>
            </a:r>
          </a:p>
        </p:txBody>
      </p:sp>
      <p:sp>
        <p:nvSpPr>
          <p:cNvPr id="220243" name="AutoShape 82"/>
          <p:cNvSpPr>
            <a:spLocks noChangeArrowheads="1"/>
          </p:cNvSpPr>
          <p:nvPr/>
        </p:nvSpPr>
        <p:spPr bwMode="auto">
          <a:xfrm>
            <a:off x="3700463" y="5808663"/>
            <a:ext cx="719137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31</a:t>
            </a:r>
          </a:p>
        </p:txBody>
      </p:sp>
      <p:sp>
        <p:nvSpPr>
          <p:cNvPr id="220244" name="AutoShape 83"/>
          <p:cNvSpPr>
            <a:spLocks noChangeArrowheads="1"/>
          </p:cNvSpPr>
          <p:nvPr/>
        </p:nvSpPr>
        <p:spPr bwMode="auto">
          <a:xfrm>
            <a:off x="4645025" y="580866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32</a:t>
            </a:r>
          </a:p>
        </p:txBody>
      </p:sp>
      <p:sp>
        <p:nvSpPr>
          <p:cNvPr id="220245" name="AutoShape 84"/>
          <p:cNvSpPr>
            <a:spLocks noChangeArrowheads="1"/>
          </p:cNvSpPr>
          <p:nvPr/>
        </p:nvSpPr>
        <p:spPr bwMode="auto">
          <a:xfrm>
            <a:off x="5541963" y="5822950"/>
            <a:ext cx="719137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33</a:t>
            </a:r>
          </a:p>
        </p:txBody>
      </p:sp>
      <p:sp>
        <p:nvSpPr>
          <p:cNvPr id="220246" name="AutoShape 85"/>
          <p:cNvSpPr>
            <a:spLocks noChangeArrowheads="1"/>
          </p:cNvSpPr>
          <p:nvPr/>
        </p:nvSpPr>
        <p:spPr bwMode="auto">
          <a:xfrm>
            <a:off x="3708400" y="357346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7</a:t>
            </a:r>
          </a:p>
        </p:txBody>
      </p:sp>
      <p:sp>
        <p:nvSpPr>
          <p:cNvPr id="220247" name="AutoShape 86"/>
          <p:cNvSpPr>
            <a:spLocks noChangeArrowheads="1"/>
          </p:cNvSpPr>
          <p:nvPr/>
        </p:nvSpPr>
        <p:spPr bwMode="auto">
          <a:xfrm>
            <a:off x="4543425" y="352266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8</a:t>
            </a:r>
          </a:p>
        </p:txBody>
      </p:sp>
      <p:sp>
        <p:nvSpPr>
          <p:cNvPr id="220248" name="AutoShape 87"/>
          <p:cNvSpPr>
            <a:spLocks noChangeArrowheads="1"/>
          </p:cNvSpPr>
          <p:nvPr/>
        </p:nvSpPr>
        <p:spPr bwMode="auto">
          <a:xfrm>
            <a:off x="4603750" y="409416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14</a:t>
            </a:r>
          </a:p>
        </p:txBody>
      </p:sp>
      <p:sp>
        <p:nvSpPr>
          <p:cNvPr id="220249" name="AutoShape 88"/>
          <p:cNvSpPr>
            <a:spLocks noChangeArrowheads="1"/>
          </p:cNvSpPr>
          <p:nvPr/>
        </p:nvSpPr>
        <p:spPr bwMode="auto">
          <a:xfrm>
            <a:off x="3735388" y="4140200"/>
            <a:ext cx="719137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13</a:t>
            </a:r>
          </a:p>
        </p:txBody>
      </p:sp>
      <p:sp>
        <p:nvSpPr>
          <p:cNvPr id="220250" name="AutoShape 89"/>
          <p:cNvSpPr>
            <a:spLocks noChangeArrowheads="1"/>
          </p:cNvSpPr>
          <p:nvPr/>
        </p:nvSpPr>
        <p:spPr bwMode="auto">
          <a:xfrm>
            <a:off x="3702050" y="469741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19</a:t>
            </a:r>
          </a:p>
        </p:txBody>
      </p:sp>
      <p:sp>
        <p:nvSpPr>
          <p:cNvPr id="285786" name="Text Box 90"/>
          <p:cNvSpPr txBox="1">
            <a:spLocks noChangeArrowheads="1"/>
          </p:cNvSpPr>
          <p:nvPr/>
        </p:nvSpPr>
        <p:spPr bwMode="auto">
          <a:xfrm>
            <a:off x="395288" y="836613"/>
            <a:ext cx="720090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000" b="1">
                <a:latin typeface="Georgia" pitchFamily="18" charset="0"/>
              </a:rPr>
              <a:t>Количество звёзд на американском флаге</a:t>
            </a:r>
          </a:p>
        </p:txBody>
      </p:sp>
      <p:sp>
        <p:nvSpPr>
          <p:cNvPr id="285787" name="Oval 91"/>
          <p:cNvSpPr>
            <a:spLocks noChangeArrowheads="1"/>
          </p:cNvSpPr>
          <p:nvPr/>
        </p:nvSpPr>
        <p:spPr bwMode="auto">
          <a:xfrm>
            <a:off x="395288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85788" name="Oval 92"/>
          <p:cNvSpPr>
            <a:spLocks noChangeArrowheads="1"/>
          </p:cNvSpPr>
          <p:nvPr/>
        </p:nvSpPr>
        <p:spPr bwMode="auto">
          <a:xfrm>
            <a:off x="1042988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85789" name="Oval 93"/>
          <p:cNvSpPr>
            <a:spLocks noChangeArrowheads="1"/>
          </p:cNvSpPr>
          <p:nvPr/>
        </p:nvSpPr>
        <p:spPr bwMode="auto">
          <a:xfrm>
            <a:off x="1763713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85790" name="Oval 94"/>
          <p:cNvSpPr>
            <a:spLocks noChangeArrowheads="1"/>
          </p:cNvSpPr>
          <p:nvPr/>
        </p:nvSpPr>
        <p:spPr bwMode="auto">
          <a:xfrm>
            <a:off x="2411413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85791" name="Oval 95"/>
          <p:cNvSpPr>
            <a:spLocks noChangeArrowheads="1"/>
          </p:cNvSpPr>
          <p:nvPr/>
        </p:nvSpPr>
        <p:spPr bwMode="auto">
          <a:xfrm>
            <a:off x="3132138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85792" name="Oval 96"/>
          <p:cNvSpPr>
            <a:spLocks noChangeArrowheads="1"/>
          </p:cNvSpPr>
          <p:nvPr/>
        </p:nvSpPr>
        <p:spPr bwMode="auto">
          <a:xfrm>
            <a:off x="3851275" y="260350"/>
            <a:ext cx="287338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85793" name="Oval 97"/>
          <p:cNvSpPr>
            <a:spLocks noChangeArrowheads="1"/>
          </p:cNvSpPr>
          <p:nvPr/>
        </p:nvSpPr>
        <p:spPr bwMode="auto">
          <a:xfrm>
            <a:off x="4572000" y="260350"/>
            <a:ext cx="287338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85794" name="Oval 98"/>
          <p:cNvSpPr>
            <a:spLocks noChangeArrowheads="1"/>
          </p:cNvSpPr>
          <p:nvPr/>
        </p:nvSpPr>
        <p:spPr bwMode="auto">
          <a:xfrm>
            <a:off x="5292725" y="260350"/>
            <a:ext cx="287338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85795" name="Oval 99"/>
          <p:cNvSpPr>
            <a:spLocks noChangeArrowheads="1"/>
          </p:cNvSpPr>
          <p:nvPr/>
        </p:nvSpPr>
        <p:spPr bwMode="auto">
          <a:xfrm>
            <a:off x="6011863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85796" name="Oval 100"/>
          <p:cNvSpPr>
            <a:spLocks noChangeArrowheads="1"/>
          </p:cNvSpPr>
          <p:nvPr/>
        </p:nvSpPr>
        <p:spPr bwMode="auto">
          <a:xfrm>
            <a:off x="6659563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20262" name="AutoShape 101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468313" y="5734050"/>
            <a:ext cx="790575" cy="719138"/>
          </a:xfrm>
          <a:prstGeom prst="actionButtonHome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53" name="44  R3 10 Second Countdown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22023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7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385" decel="100000"/>
                                        <p:tgtEl>
                                          <p:spTgt spid="2857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385" decel="100000"/>
                                        <p:tgtEl>
                                          <p:spTgt spid="2857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2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2857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3" dur="385" fill="hold"/>
                                        <p:tgtEl>
                                          <p:spTgt spid="2857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4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2857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5" dur="385" fill="hold"/>
                                        <p:tgtEl>
                                          <p:spTgt spid="2857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6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2857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" fill="hold"/>
                                        <p:tgtEl>
                                          <p:spTgt spid="5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7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857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7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857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7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857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7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857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7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857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7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7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857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8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857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9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85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85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10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85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58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3"/>
                </p:tgtEl>
              </p:cMediaNode>
            </p:audio>
          </p:childTnLst>
        </p:cTn>
      </p:par>
    </p:tnLst>
    <p:bldLst>
      <p:bldP spid="220239" grpId="0" animBg="1"/>
      <p:bldP spid="285787" grpId="0" animBg="1"/>
      <p:bldP spid="285788" grpId="0" animBg="1"/>
      <p:bldP spid="285789" grpId="0" animBg="1"/>
      <p:bldP spid="285790" grpId="0" animBg="1"/>
      <p:bldP spid="285791" grpId="0" animBg="1"/>
      <p:bldP spid="285792" grpId="0" animBg="1"/>
      <p:bldP spid="285793" grpId="0" animBg="1"/>
      <p:bldP spid="285794" grpId="0" animBg="1"/>
      <p:bldP spid="285795" grpId="0" animBg="1"/>
      <p:bldP spid="285796" grpId="0" animBg="1"/>
    </p:bldLst>
  </p:timing>
</p:sld>
</file>

<file path=ppt/slides/slide25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186" name="Нижний колонтитул 3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www.themegallery.com</a:t>
            </a:r>
          </a:p>
        </p:txBody>
      </p:sp>
      <p:sp>
        <p:nvSpPr>
          <p:cNvPr id="221187" name="Rectangle 2"/>
          <p:cNvSpPr>
            <a:spLocks noChangeArrowheads="1"/>
          </p:cNvSpPr>
          <p:nvPr/>
        </p:nvSpPr>
        <p:spPr bwMode="auto">
          <a:xfrm>
            <a:off x="5795963" y="6165850"/>
            <a:ext cx="3348037" cy="692150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aphicFrame>
        <p:nvGraphicFramePr>
          <p:cNvPr id="284675" name="Group 3"/>
          <p:cNvGraphicFramePr>
            <a:graphicFrameLocks noGrp="1"/>
          </p:cNvGraphicFramePr>
          <p:nvPr>
            <p:ph/>
          </p:nvPr>
        </p:nvGraphicFramePr>
        <p:xfrm>
          <a:off x="3589338" y="2924175"/>
          <a:ext cx="5554662" cy="3403600"/>
        </p:xfrm>
        <a:graphic>
          <a:graphicData uri="http://schemas.openxmlformats.org/drawingml/2006/table">
            <a:tbl>
              <a:tblPr/>
              <a:tblGrid>
                <a:gridCol w="925512"/>
                <a:gridCol w="925513"/>
                <a:gridCol w="927100"/>
                <a:gridCol w="925512"/>
                <a:gridCol w="925513"/>
                <a:gridCol w="925512"/>
              </a:tblGrid>
              <a:tr h="5683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51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83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83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51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83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84726" name="AutoShape 54"/>
          <p:cNvSpPr>
            <a:spLocks noChangeArrowheads="1"/>
          </p:cNvSpPr>
          <p:nvPr/>
        </p:nvSpPr>
        <p:spPr bwMode="auto">
          <a:xfrm>
            <a:off x="3708400" y="2997200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</a:t>
            </a:r>
          </a:p>
        </p:txBody>
      </p:sp>
      <p:sp>
        <p:nvSpPr>
          <p:cNvPr id="221240" name="AutoShape 55"/>
          <p:cNvSpPr>
            <a:spLocks noChangeArrowheads="1"/>
          </p:cNvSpPr>
          <p:nvPr/>
        </p:nvSpPr>
        <p:spPr bwMode="auto">
          <a:xfrm>
            <a:off x="4591050" y="299561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</a:t>
            </a:r>
          </a:p>
        </p:txBody>
      </p:sp>
      <p:sp>
        <p:nvSpPr>
          <p:cNvPr id="221241" name="AutoShape 56"/>
          <p:cNvSpPr>
            <a:spLocks noChangeArrowheads="1"/>
          </p:cNvSpPr>
          <p:nvPr/>
        </p:nvSpPr>
        <p:spPr bwMode="auto">
          <a:xfrm>
            <a:off x="5505450" y="2979738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</a:t>
            </a:r>
          </a:p>
        </p:txBody>
      </p:sp>
      <p:sp>
        <p:nvSpPr>
          <p:cNvPr id="221242" name="AutoShape 57"/>
          <p:cNvSpPr>
            <a:spLocks noChangeArrowheads="1"/>
          </p:cNvSpPr>
          <p:nvPr/>
        </p:nvSpPr>
        <p:spPr bwMode="auto">
          <a:xfrm>
            <a:off x="6432550" y="3025775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4</a:t>
            </a:r>
          </a:p>
        </p:txBody>
      </p:sp>
      <p:sp>
        <p:nvSpPr>
          <p:cNvPr id="221243" name="AutoShape 58"/>
          <p:cNvSpPr>
            <a:spLocks noChangeArrowheads="1"/>
          </p:cNvSpPr>
          <p:nvPr/>
        </p:nvSpPr>
        <p:spPr bwMode="auto">
          <a:xfrm>
            <a:off x="7392988" y="3008313"/>
            <a:ext cx="719137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5</a:t>
            </a:r>
          </a:p>
        </p:txBody>
      </p:sp>
      <p:sp>
        <p:nvSpPr>
          <p:cNvPr id="221244" name="AutoShape 59"/>
          <p:cNvSpPr>
            <a:spLocks noChangeArrowheads="1"/>
          </p:cNvSpPr>
          <p:nvPr/>
        </p:nvSpPr>
        <p:spPr bwMode="auto">
          <a:xfrm>
            <a:off x="8321675" y="2992438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6</a:t>
            </a:r>
          </a:p>
        </p:txBody>
      </p:sp>
      <p:sp>
        <p:nvSpPr>
          <p:cNvPr id="221245" name="AutoShape 60"/>
          <p:cNvSpPr>
            <a:spLocks noChangeArrowheads="1"/>
          </p:cNvSpPr>
          <p:nvPr/>
        </p:nvSpPr>
        <p:spPr bwMode="auto">
          <a:xfrm>
            <a:off x="6450013" y="5786438"/>
            <a:ext cx="719137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34</a:t>
            </a:r>
          </a:p>
        </p:txBody>
      </p:sp>
      <p:sp>
        <p:nvSpPr>
          <p:cNvPr id="221246" name="AutoShape 61"/>
          <p:cNvSpPr>
            <a:spLocks noChangeArrowheads="1"/>
          </p:cNvSpPr>
          <p:nvPr/>
        </p:nvSpPr>
        <p:spPr bwMode="auto">
          <a:xfrm>
            <a:off x="6465888" y="5226050"/>
            <a:ext cx="719137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28</a:t>
            </a:r>
          </a:p>
        </p:txBody>
      </p:sp>
      <p:sp>
        <p:nvSpPr>
          <p:cNvPr id="221247" name="AutoShape 62"/>
          <p:cNvSpPr>
            <a:spLocks noChangeArrowheads="1"/>
          </p:cNvSpPr>
          <p:nvPr/>
        </p:nvSpPr>
        <p:spPr bwMode="auto">
          <a:xfrm>
            <a:off x="6432550" y="4683125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22</a:t>
            </a:r>
          </a:p>
        </p:txBody>
      </p:sp>
      <p:sp>
        <p:nvSpPr>
          <p:cNvPr id="221248" name="AutoShape 63"/>
          <p:cNvSpPr>
            <a:spLocks noChangeArrowheads="1"/>
          </p:cNvSpPr>
          <p:nvPr/>
        </p:nvSpPr>
        <p:spPr bwMode="auto">
          <a:xfrm>
            <a:off x="7378700" y="5813425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35</a:t>
            </a:r>
          </a:p>
        </p:txBody>
      </p:sp>
      <p:sp>
        <p:nvSpPr>
          <p:cNvPr id="221249" name="AutoShape 64"/>
          <p:cNvSpPr>
            <a:spLocks noChangeArrowheads="1"/>
          </p:cNvSpPr>
          <p:nvPr/>
        </p:nvSpPr>
        <p:spPr bwMode="auto">
          <a:xfrm>
            <a:off x="7345363" y="5238750"/>
            <a:ext cx="719137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29</a:t>
            </a:r>
          </a:p>
        </p:txBody>
      </p:sp>
      <p:sp>
        <p:nvSpPr>
          <p:cNvPr id="221250" name="AutoShape 65"/>
          <p:cNvSpPr>
            <a:spLocks noChangeArrowheads="1"/>
          </p:cNvSpPr>
          <p:nvPr/>
        </p:nvSpPr>
        <p:spPr bwMode="auto">
          <a:xfrm>
            <a:off x="7359650" y="4727575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23</a:t>
            </a:r>
          </a:p>
        </p:txBody>
      </p:sp>
      <p:sp>
        <p:nvSpPr>
          <p:cNvPr id="221251" name="AutoShape 66"/>
          <p:cNvSpPr>
            <a:spLocks noChangeArrowheads="1"/>
          </p:cNvSpPr>
          <p:nvPr/>
        </p:nvSpPr>
        <p:spPr bwMode="auto">
          <a:xfrm>
            <a:off x="6459538" y="4105275"/>
            <a:ext cx="719137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16</a:t>
            </a:r>
          </a:p>
        </p:txBody>
      </p:sp>
      <p:sp>
        <p:nvSpPr>
          <p:cNvPr id="221252" name="AutoShape 67"/>
          <p:cNvSpPr>
            <a:spLocks noChangeArrowheads="1"/>
          </p:cNvSpPr>
          <p:nvPr/>
        </p:nvSpPr>
        <p:spPr bwMode="auto">
          <a:xfrm>
            <a:off x="6459538" y="3608388"/>
            <a:ext cx="719137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10</a:t>
            </a:r>
          </a:p>
        </p:txBody>
      </p:sp>
      <p:sp>
        <p:nvSpPr>
          <p:cNvPr id="221253" name="AutoShape 68"/>
          <p:cNvSpPr>
            <a:spLocks noChangeArrowheads="1"/>
          </p:cNvSpPr>
          <p:nvPr/>
        </p:nvSpPr>
        <p:spPr bwMode="auto">
          <a:xfrm>
            <a:off x="7402513" y="4149725"/>
            <a:ext cx="719137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17</a:t>
            </a:r>
          </a:p>
        </p:txBody>
      </p:sp>
      <p:sp>
        <p:nvSpPr>
          <p:cNvPr id="221254" name="AutoShape 69"/>
          <p:cNvSpPr>
            <a:spLocks noChangeArrowheads="1"/>
          </p:cNvSpPr>
          <p:nvPr/>
        </p:nvSpPr>
        <p:spPr bwMode="auto">
          <a:xfrm>
            <a:off x="7418388" y="3560763"/>
            <a:ext cx="719137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11</a:t>
            </a:r>
          </a:p>
        </p:txBody>
      </p:sp>
      <p:sp>
        <p:nvSpPr>
          <p:cNvPr id="221255" name="AutoShape 70"/>
          <p:cNvSpPr>
            <a:spLocks noChangeArrowheads="1"/>
          </p:cNvSpPr>
          <p:nvPr/>
        </p:nvSpPr>
        <p:spPr bwMode="auto">
          <a:xfrm>
            <a:off x="8331200" y="582136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36</a:t>
            </a:r>
          </a:p>
        </p:txBody>
      </p:sp>
      <p:sp>
        <p:nvSpPr>
          <p:cNvPr id="221256" name="AutoShape 71"/>
          <p:cNvSpPr>
            <a:spLocks noChangeArrowheads="1"/>
          </p:cNvSpPr>
          <p:nvPr/>
        </p:nvSpPr>
        <p:spPr bwMode="auto">
          <a:xfrm>
            <a:off x="8297863" y="5278438"/>
            <a:ext cx="719137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30</a:t>
            </a:r>
          </a:p>
        </p:txBody>
      </p:sp>
      <p:sp>
        <p:nvSpPr>
          <p:cNvPr id="221257" name="AutoShape 72"/>
          <p:cNvSpPr>
            <a:spLocks noChangeArrowheads="1"/>
          </p:cNvSpPr>
          <p:nvPr/>
        </p:nvSpPr>
        <p:spPr bwMode="auto">
          <a:xfrm>
            <a:off x="8343900" y="4749800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24</a:t>
            </a:r>
          </a:p>
        </p:txBody>
      </p:sp>
      <p:sp>
        <p:nvSpPr>
          <p:cNvPr id="221258" name="AutoShape 73"/>
          <p:cNvSpPr>
            <a:spLocks noChangeArrowheads="1"/>
          </p:cNvSpPr>
          <p:nvPr/>
        </p:nvSpPr>
        <p:spPr bwMode="auto">
          <a:xfrm>
            <a:off x="8312150" y="414496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18</a:t>
            </a:r>
          </a:p>
        </p:txBody>
      </p:sp>
      <p:sp>
        <p:nvSpPr>
          <p:cNvPr id="221259" name="AutoShape 74"/>
          <p:cNvSpPr>
            <a:spLocks noChangeArrowheads="1"/>
          </p:cNvSpPr>
          <p:nvPr/>
        </p:nvSpPr>
        <p:spPr bwMode="auto">
          <a:xfrm>
            <a:off x="8312150" y="3584575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12</a:t>
            </a:r>
          </a:p>
        </p:txBody>
      </p:sp>
      <p:sp>
        <p:nvSpPr>
          <p:cNvPr id="221260" name="AutoShape 75"/>
          <p:cNvSpPr>
            <a:spLocks noChangeArrowheads="1"/>
          </p:cNvSpPr>
          <p:nvPr/>
        </p:nvSpPr>
        <p:spPr bwMode="auto">
          <a:xfrm>
            <a:off x="4591050" y="4686300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20</a:t>
            </a:r>
          </a:p>
        </p:txBody>
      </p:sp>
      <p:sp>
        <p:nvSpPr>
          <p:cNvPr id="221261" name="AutoShape 76"/>
          <p:cNvSpPr>
            <a:spLocks noChangeArrowheads="1"/>
          </p:cNvSpPr>
          <p:nvPr/>
        </p:nvSpPr>
        <p:spPr bwMode="auto">
          <a:xfrm>
            <a:off x="5508625" y="357346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9</a:t>
            </a:r>
          </a:p>
        </p:txBody>
      </p:sp>
      <p:sp>
        <p:nvSpPr>
          <p:cNvPr id="221262" name="AutoShape 77"/>
          <p:cNvSpPr>
            <a:spLocks noChangeArrowheads="1"/>
          </p:cNvSpPr>
          <p:nvPr/>
        </p:nvSpPr>
        <p:spPr bwMode="auto">
          <a:xfrm>
            <a:off x="5503863" y="4110038"/>
            <a:ext cx="719137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15</a:t>
            </a:r>
          </a:p>
        </p:txBody>
      </p:sp>
      <p:sp>
        <p:nvSpPr>
          <p:cNvPr id="221263" name="AutoShape 78"/>
          <p:cNvSpPr>
            <a:spLocks noChangeArrowheads="1"/>
          </p:cNvSpPr>
          <p:nvPr/>
        </p:nvSpPr>
        <p:spPr bwMode="auto">
          <a:xfrm>
            <a:off x="5486400" y="469741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21</a:t>
            </a:r>
          </a:p>
        </p:txBody>
      </p:sp>
      <p:sp>
        <p:nvSpPr>
          <p:cNvPr id="221264" name="AutoShape 79"/>
          <p:cNvSpPr>
            <a:spLocks noChangeArrowheads="1"/>
          </p:cNvSpPr>
          <p:nvPr/>
        </p:nvSpPr>
        <p:spPr bwMode="auto">
          <a:xfrm>
            <a:off x="3717925" y="5238750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25</a:t>
            </a:r>
          </a:p>
        </p:txBody>
      </p:sp>
      <p:sp>
        <p:nvSpPr>
          <p:cNvPr id="221265" name="AutoShape 80"/>
          <p:cNvSpPr>
            <a:spLocks noChangeArrowheads="1"/>
          </p:cNvSpPr>
          <p:nvPr/>
        </p:nvSpPr>
        <p:spPr bwMode="auto">
          <a:xfrm>
            <a:off x="4600575" y="526891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26</a:t>
            </a:r>
          </a:p>
        </p:txBody>
      </p:sp>
      <p:sp>
        <p:nvSpPr>
          <p:cNvPr id="221266" name="AutoShape 81"/>
          <p:cNvSpPr>
            <a:spLocks noChangeArrowheads="1"/>
          </p:cNvSpPr>
          <p:nvPr/>
        </p:nvSpPr>
        <p:spPr bwMode="auto">
          <a:xfrm>
            <a:off x="5530850" y="5251450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27</a:t>
            </a:r>
          </a:p>
        </p:txBody>
      </p:sp>
      <p:sp>
        <p:nvSpPr>
          <p:cNvPr id="221267" name="AutoShape 82"/>
          <p:cNvSpPr>
            <a:spLocks noChangeArrowheads="1"/>
          </p:cNvSpPr>
          <p:nvPr/>
        </p:nvSpPr>
        <p:spPr bwMode="auto">
          <a:xfrm>
            <a:off x="3700463" y="5808663"/>
            <a:ext cx="719137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31</a:t>
            </a:r>
          </a:p>
        </p:txBody>
      </p:sp>
      <p:sp>
        <p:nvSpPr>
          <p:cNvPr id="221268" name="AutoShape 83"/>
          <p:cNvSpPr>
            <a:spLocks noChangeArrowheads="1"/>
          </p:cNvSpPr>
          <p:nvPr/>
        </p:nvSpPr>
        <p:spPr bwMode="auto">
          <a:xfrm>
            <a:off x="4645025" y="580866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32</a:t>
            </a:r>
          </a:p>
        </p:txBody>
      </p:sp>
      <p:sp>
        <p:nvSpPr>
          <p:cNvPr id="221269" name="AutoShape 84"/>
          <p:cNvSpPr>
            <a:spLocks noChangeArrowheads="1"/>
          </p:cNvSpPr>
          <p:nvPr/>
        </p:nvSpPr>
        <p:spPr bwMode="auto">
          <a:xfrm>
            <a:off x="5541963" y="5822950"/>
            <a:ext cx="719137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33</a:t>
            </a:r>
          </a:p>
        </p:txBody>
      </p:sp>
      <p:sp>
        <p:nvSpPr>
          <p:cNvPr id="221270" name="AutoShape 85"/>
          <p:cNvSpPr>
            <a:spLocks noChangeArrowheads="1"/>
          </p:cNvSpPr>
          <p:nvPr/>
        </p:nvSpPr>
        <p:spPr bwMode="auto">
          <a:xfrm>
            <a:off x="3708400" y="357346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7</a:t>
            </a:r>
          </a:p>
        </p:txBody>
      </p:sp>
      <p:sp>
        <p:nvSpPr>
          <p:cNvPr id="221271" name="AutoShape 86"/>
          <p:cNvSpPr>
            <a:spLocks noChangeArrowheads="1"/>
          </p:cNvSpPr>
          <p:nvPr/>
        </p:nvSpPr>
        <p:spPr bwMode="auto">
          <a:xfrm>
            <a:off x="4543425" y="352266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8</a:t>
            </a:r>
          </a:p>
        </p:txBody>
      </p:sp>
      <p:sp>
        <p:nvSpPr>
          <p:cNvPr id="221272" name="AutoShape 87"/>
          <p:cNvSpPr>
            <a:spLocks noChangeArrowheads="1"/>
          </p:cNvSpPr>
          <p:nvPr/>
        </p:nvSpPr>
        <p:spPr bwMode="auto">
          <a:xfrm>
            <a:off x="4603750" y="409416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14</a:t>
            </a:r>
          </a:p>
        </p:txBody>
      </p:sp>
      <p:sp>
        <p:nvSpPr>
          <p:cNvPr id="221273" name="AutoShape 88"/>
          <p:cNvSpPr>
            <a:spLocks noChangeArrowheads="1"/>
          </p:cNvSpPr>
          <p:nvPr/>
        </p:nvSpPr>
        <p:spPr bwMode="auto">
          <a:xfrm>
            <a:off x="3735388" y="4140200"/>
            <a:ext cx="719137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13</a:t>
            </a:r>
          </a:p>
        </p:txBody>
      </p:sp>
      <p:sp>
        <p:nvSpPr>
          <p:cNvPr id="221274" name="AutoShape 89"/>
          <p:cNvSpPr>
            <a:spLocks noChangeArrowheads="1"/>
          </p:cNvSpPr>
          <p:nvPr/>
        </p:nvSpPr>
        <p:spPr bwMode="auto">
          <a:xfrm>
            <a:off x="3702050" y="469741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19</a:t>
            </a:r>
          </a:p>
        </p:txBody>
      </p:sp>
      <p:sp>
        <p:nvSpPr>
          <p:cNvPr id="284762" name="Text Box 90"/>
          <p:cNvSpPr txBox="1">
            <a:spLocks noChangeArrowheads="1"/>
          </p:cNvSpPr>
          <p:nvPr/>
        </p:nvSpPr>
        <p:spPr bwMode="auto">
          <a:xfrm>
            <a:off x="395288" y="836613"/>
            <a:ext cx="7200900" cy="173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600" b="1">
                <a:latin typeface="Georgia" pitchFamily="18" charset="0"/>
              </a:rPr>
              <a:t>Чему равен периметр треугольника со сторонами 5, 7, 12?</a:t>
            </a:r>
          </a:p>
        </p:txBody>
      </p:sp>
      <p:sp>
        <p:nvSpPr>
          <p:cNvPr id="284763" name="Oval 91"/>
          <p:cNvSpPr>
            <a:spLocks noChangeArrowheads="1"/>
          </p:cNvSpPr>
          <p:nvPr/>
        </p:nvSpPr>
        <p:spPr bwMode="auto">
          <a:xfrm>
            <a:off x="395288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84764" name="Oval 92"/>
          <p:cNvSpPr>
            <a:spLocks noChangeArrowheads="1"/>
          </p:cNvSpPr>
          <p:nvPr/>
        </p:nvSpPr>
        <p:spPr bwMode="auto">
          <a:xfrm>
            <a:off x="1042988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84765" name="Oval 93"/>
          <p:cNvSpPr>
            <a:spLocks noChangeArrowheads="1"/>
          </p:cNvSpPr>
          <p:nvPr/>
        </p:nvSpPr>
        <p:spPr bwMode="auto">
          <a:xfrm>
            <a:off x="1763713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84766" name="Oval 94"/>
          <p:cNvSpPr>
            <a:spLocks noChangeArrowheads="1"/>
          </p:cNvSpPr>
          <p:nvPr/>
        </p:nvSpPr>
        <p:spPr bwMode="auto">
          <a:xfrm>
            <a:off x="2411413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84767" name="Oval 95"/>
          <p:cNvSpPr>
            <a:spLocks noChangeArrowheads="1"/>
          </p:cNvSpPr>
          <p:nvPr/>
        </p:nvSpPr>
        <p:spPr bwMode="auto">
          <a:xfrm>
            <a:off x="3132138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84768" name="Oval 96"/>
          <p:cNvSpPr>
            <a:spLocks noChangeArrowheads="1"/>
          </p:cNvSpPr>
          <p:nvPr/>
        </p:nvSpPr>
        <p:spPr bwMode="auto">
          <a:xfrm>
            <a:off x="3851275" y="260350"/>
            <a:ext cx="287338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84769" name="Oval 97"/>
          <p:cNvSpPr>
            <a:spLocks noChangeArrowheads="1"/>
          </p:cNvSpPr>
          <p:nvPr/>
        </p:nvSpPr>
        <p:spPr bwMode="auto">
          <a:xfrm>
            <a:off x="4572000" y="260350"/>
            <a:ext cx="287338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84770" name="Oval 98"/>
          <p:cNvSpPr>
            <a:spLocks noChangeArrowheads="1"/>
          </p:cNvSpPr>
          <p:nvPr/>
        </p:nvSpPr>
        <p:spPr bwMode="auto">
          <a:xfrm>
            <a:off x="5292725" y="260350"/>
            <a:ext cx="287338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84771" name="Oval 99"/>
          <p:cNvSpPr>
            <a:spLocks noChangeArrowheads="1"/>
          </p:cNvSpPr>
          <p:nvPr/>
        </p:nvSpPr>
        <p:spPr bwMode="auto">
          <a:xfrm>
            <a:off x="6011863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84772" name="Oval 100"/>
          <p:cNvSpPr>
            <a:spLocks noChangeArrowheads="1"/>
          </p:cNvSpPr>
          <p:nvPr/>
        </p:nvSpPr>
        <p:spPr bwMode="auto">
          <a:xfrm>
            <a:off x="6659563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21286" name="AutoShape 101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468313" y="5734050"/>
            <a:ext cx="790575" cy="719138"/>
          </a:xfrm>
          <a:prstGeom prst="actionButtonHome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53" name="44  R3 10 Second Countdown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22124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7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385" decel="100000"/>
                                        <p:tgtEl>
                                          <p:spTgt spid="2847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385" decel="100000"/>
                                        <p:tgtEl>
                                          <p:spTgt spid="2847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2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2847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3" dur="385" fill="hold"/>
                                        <p:tgtEl>
                                          <p:spTgt spid="2847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4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2847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5" dur="385" fill="hold"/>
                                        <p:tgtEl>
                                          <p:spTgt spid="2847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6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2847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" fill="hold"/>
                                        <p:tgtEl>
                                          <p:spTgt spid="5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847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847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847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847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7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847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7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7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847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8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847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9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84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84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10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84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58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3"/>
                </p:tgtEl>
              </p:cMediaNode>
            </p:audio>
          </p:childTnLst>
        </p:cTn>
      </p:par>
    </p:tnLst>
    <p:bldLst>
      <p:bldP spid="221247" grpId="0" animBg="1"/>
      <p:bldP spid="284763" grpId="0" animBg="1"/>
      <p:bldP spid="284764" grpId="0" animBg="1"/>
      <p:bldP spid="284765" grpId="0" animBg="1"/>
      <p:bldP spid="284766" grpId="0" animBg="1"/>
      <p:bldP spid="284767" grpId="0" animBg="1"/>
      <p:bldP spid="284768" grpId="0" animBg="1"/>
      <p:bldP spid="284769" grpId="0" animBg="1"/>
      <p:bldP spid="284770" grpId="0" animBg="1"/>
      <p:bldP spid="284771" grpId="0" animBg="1"/>
      <p:bldP spid="284772" grpId="0" animBg="1"/>
    </p:bldLst>
  </p:timing>
</p:sld>
</file>

<file path=ppt/slides/slide25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210" name="Нижний колонтитул 3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www.themegallery.com</a:t>
            </a:r>
          </a:p>
        </p:txBody>
      </p:sp>
      <p:sp>
        <p:nvSpPr>
          <p:cNvPr id="222211" name="Rectangle 2"/>
          <p:cNvSpPr>
            <a:spLocks noChangeArrowheads="1"/>
          </p:cNvSpPr>
          <p:nvPr/>
        </p:nvSpPr>
        <p:spPr bwMode="auto">
          <a:xfrm>
            <a:off x="5795963" y="6165850"/>
            <a:ext cx="3348037" cy="692150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aphicFrame>
        <p:nvGraphicFramePr>
          <p:cNvPr id="283651" name="Group 3"/>
          <p:cNvGraphicFramePr>
            <a:graphicFrameLocks noGrp="1"/>
          </p:cNvGraphicFramePr>
          <p:nvPr>
            <p:ph/>
          </p:nvPr>
        </p:nvGraphicFramePr>
        <p:xfrm>
          <a:off x="3589338" y="2924175"/>
          <a:ext cx="5554662" cy="3403600"/>
        </p:xfrm>
        <a:graphic>
          <a:graphicData uri="http://schemas.openxmlformats.org/drawingml/2006/table">
            <a:tbl>
              <a:tblPr/>
              <a:tblGrid>
                <a:gridCol w="925512"/>
                <a:gridCol w="925513"/>
                <a:gridCol w="927100"/>
                <a:gridCol w="925512"/>
                <a:gridCol w="925513"/>
                <a:gridCol w="925512"/>
              </a:tblGrid>
              <a:tr h="5683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51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83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83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51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83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83702" name="AutoShape 54"/>
          <p:cNvSpPr>
            <a:spLocks noChangeArrowheads="1"/>
          </p:cNvSpPr>
          <p:nvPr/>
        </p:nvSpPr>
        <p:spPr bwMode="auto">
          <a:xfrm>
            <a:off x="3708400" y="2997200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</a:t>
            </a:r>
          </a:p>
        </p:txBody>
      </p:sp>
      <p:sp>
        <p:nvSpPr>
          <p:cNvPr id="222264" name="AutoShape 55"/>
          <p:cNvSpPr>
            <a:spLocks noChangeArrowheads="1"/>
          </p:cNvSpPr>
          <p:nvPr/>
        </p:nvSpPr>
        <p:spPr bwMode="auto">
          <a:xfrm>
            <a:off x="4591050" y="299561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</a:t>
            </a:r>
          </a:p>
        </p:txBody>
      </p:sp>
      <p:sp>
        <p:nvSpPr>
          <p:cNvPr id="222265" name="AutoShape 56"/>
          <p:cNvSpPr>
            <a:spLocks noChangeArrowheads="1"/>
          </p:cNvSpPr>
          <p:nvPr/>
        </p:nvSpPr>
        <p:spPr bwMode="auto">
          <a:xfrm>
            <a:off x="5505450" y="2979738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</a:t>
            </a:r>
          </a:p>
        </p:txBody>
      </p:sp>
      <p:sp>
        <p:nvSpPr>
          <p:cNvPr id="222266" name="AutoShape 57"/>
          <p:cNvSpPr>
            <a:spLocks noChangeArrowheads="1"/>
          </p:cNvSpPr>
          <p:nvPr/>
        </p:nvSpPr>
        <p:spPr bwMode="auto">
          <a:xfrm>
            <a:off x="6432550" y="3025775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4</a:t>
            </a:r>
          </a:p>
        </p:txBody>
      </p:sp>
      <p:sp>
        <p:nvSpPr>
          <p:cNvPr id="222267" name="AutoShape 58"/>
          <p:cNvSpPr>
            <a:spLocks noChangeArrowheads="1"/>
          </p:cNvSpPr>
          <p:nvPr/>
        </p:nvSpPr>
        <p:spPr bwMode="auto">
          <a:xfrm>
            <a:off x="7392988" y="3008313"/>
            <a:ext cx="719137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5</a:t>
            </a:r>
          </a:p>
        </p:txBody>
      </p:sp>
      <p:sp>
        <p:nvSpPr>
          <p:cNvPr id="222268" name="AutoShape 59"/>
          <p:cNvSpPr>
            <a:spLocks noChangeArrowheads="1"/>
          </p:cNvSpPr>
          <p:nvPr/>
        </p:nvSpPr>
        <p:spPr bwMode="auto">
          <a:xfrm>
            <a:off x="8321675" y="2992438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6</a:t>
            </a:r>
          </a:p>
        </p:txBody>
      </p:sp>
      <p:sp>
        <p:nvSpPr>
          <p:cNvPr id="222269" name="AutoShape 60"/>
          <p:cNvSpPr>
            <a:spLocks noChangeArrowheads="1"/>
          </p:cNvSpPr>
          <p:nvPr/>
        </p:nvSpPr>
        <p:spPr bwMode="auto">
          <a:xfrm>
            <a:off x="6450013" y="5786438"/>
            <a:ext cx="719137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34</a:t>
            </a:r>
          </a:p>
        </p:txBody>
      </p:sp>
      <p:sp>
        <p:nvSpPr>
          <p:cNvPr id="222270" name="AutoShape 61"/>
          <p:cNvSpPr>
            <a:spLocks noChangeArrowheads="1"/>
          </p:cNvSpPr>
          <p:nvPr/>
        </p:nvSpPr>
        <p:spPr bwMode="auto">
          <a:xfrm>
            <a:off x="6465888" y="5226050"/>
            <a:ext cx="719137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28</a:t>
            </a:r>
          </a:p>
        </p:txBody>
      </p:sp>
      <p:sp>
        <p:nvSpPr>
          <p:cNvPr id="222271" name="AutoShape 62"/>
          <p:cNvSpPr>
            <a:spLocks noChangeArrowheads="1"/>
          </p:cNvSpPr>
          <p:nvPr/>
        </p:nvSpPr>
        <p:spPr bwMode="auto">
          <a:xfrm>
            <a:off x="6432550" y="4683125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22</a:t>
            </a:r>
          </a:p>
        </p:txBody>
      </p:sp>
      <p:sp>
        <p:nvSpPr>
          <p:cNvPr id="222272" name="AutoShape 63"/>
          <p:cNvSpPr>
            <a:spLocks noChangeArrowheads="1"/>
          </p:cNvSpPr>
          <p:nvPr/>
        </p:nvSpPr>
        <p:spPr bwMode="auto">
          <a:xfrm>
            <a:off x="7378700" y="5813425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35</a:t>
            </a:r>
          </a:p>
        </p:txBody>
      </p:sp>
      <p:sp>
        <p:nvSpPr>
          <p:cNvPr id="222273" name="AutoShape 64"/>
          <p:cNvSpPr>
            <a:spLocks noChangeArrowheads="1"/>
          </p:cNvSpPr>
          <p:nvPr/>
        </p:nvSpPr>
        <p:spPr bwMode="auto">
          <a:xfrm>
            <a:off x="7345363" y="5238750"/>
            <a:ext cx="719137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29</a:t>
            </a:r>
          </a:p>
        </p:txBody>
      </p:sp>
      <p:sp>
        <p:nvSpPr>
          <p:cNvPr id="222274" name="AutoShape 65"/>
          <p:cNvSpPr>
            <a:spLocks noChangeArrowheads="1"/>
          </p:cNvSpPr>
          <p:nvPr/>
        </p:nvSpPr>
        <p:spPr bwMode="auto">
          <a:xfrm>
            <a:off x="7359650" y="4727575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23</a:t>
            </a:r>
          </a:p>
        </p:txBody>
      </p:sp>
      <p:sp>
        <p:nvSpPr>
          <p:cNvPr id="222275" name="AutoShape 66"/>
          <p:cNvSpPr>
            <a:spLocks noChangeArrowheads="1"/>
          </p:cNvSpPr>
          <p:nvPr/>
        </p:nvSpPr>
        <p:spPr bwMode="auto">
          <a:xfrm>
            <a:off x="6459538" y="4105275"/>
            <a:ext cx="719137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16</a:t>
            </a:r>
          </a:p>
        </p:txBody>
      </p:sp>
      <p:sp>
        <p:nvSpPr>
          <p:cNvPr id="222276" name="AutoShape 67"/>
          <p:cNvSpPr>
            <a:spLocks noChangeArrowheads="1"/>
          </p:cNvSpPr>
          <p:nvPr/>
        </p:nvSpPr>
        <p:spPr bwMode="auto">
          <a:xfrm>
            <a:off x="6459538" y="3608388"/>
            <a:ext cx="719137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10</a:t>
            </a:r>
          </a:p>
        </p:txBody>
      </p:sp>
      <p:sp>
        <p:nvSpPr>
          <p:cNvPr id="222277" name="AutoShape 68"/>
          <p:cNvSpPr>
            <a:spLocks noChangeArrowheads="1"/>
          </p:cNvSpPr>
          <p:nvPr/>
        </p:nvSpPr>
        <p:spPr bwMode="auto">
          <a:xfrm>
            <a:off x="7402513" y="4149725"/>
            <a:ext cx="719137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17</a:t>
            </a:r>
          </a:p>
        </p:txBody>
      </p:sp>
      <p:sp>
        <p:nvSpPr>
          <p:cNvPr id="222278" name="AutoShape 69"/>
          <p:cNvSpPr>
            <a:spLocks noChangeArrowheads="1"/>
          </p:cNvSpPr>
          <p:nvPr/>
        </p:nvSpPr>
        <p:spPr bwMode="auto">
          <a:xfrm>
            <a:off x="7418388" y="3560763"/>
            <a:ext cx="719137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11</a:t>
            </a:r>
          </a:p>
        </p:txBody>
      </p:sp>
      <p:sp>
        <p:nvSpPr>
          <p:cNvPr id="222279" name="AutoShape 70"/>
          <p:cNvSpPr>
            <a:spLocks noChangeArrowheads="1"/>
          </p:cNvSpPr>
          <p:nvPr/>
        </p:nvSpPr>
        <p:spPr bwMode="auto">
          <a:xfrm>
            <a:off x="8331200" y="582136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36</a:t>
            </a:r>
          </a:p>
        </p:txBody>
      </p:sp>
      <p:sp>
        <p:nvSpPr>
          <p:cNvPr id="222280" name="AutoShape 71"/>
          <p:cNvSpPr>
            <a:spLocks noChangeArrowheads="1"/>
          </p:cNvSpPr>
          <p:nvPr/>
        </p:nvSpPr>
        <p:spPr bwMode="auto">
          <a:xfrm>
            <a:off x="8297863" y="5278438"/>
            <a:ext cx="719137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30</a:t>
            </a:r>
          </a:p>
        </p:txBody>
      </p:sp>
      <p:sp>
        <p:nvSpPr>
          <p:cNvPr id="222281" name="AutoShape 72"/>
          <p:cNvSpPr>
            <a:spLocks noChangeArrowheads="1"/>
          </p:cNvSpPr>
          <p:nvPr/>
        </p:nvSpPr>
        <p:spPr bwMode="auto">
          <a:xfrm>
            <a:off x="8343900" y="4749800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24</a:t>
            </a:r>
          </a:p>
        </p:txBody>
      </p:sp>
      <p:sp>
        <p:nvSpPr>
          <p:cNvPr id="222282" name="AutoShape 73"/>
          <p:cNvSpPr>
            <a:spLocks noChangeArrowheads="1"/>
          </p:cNvSpPr>
          <p:nvPr/>
        </p:nvSpPr>
        <p:spPr bwMode="auto">
          <a:xfrm>
            <a:off x="8312150" y="414496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18</a:t>
            </a:r>
          </a:p>
        </p:txBody>
      </p:sp>
      <p:sp>
        <p:nvSpPr>
          <p:cNvPr id="222283" name="AutoShape 74"/>
          <p:cNvSpPr>
            <a:spLocks noChangeArrowheads="1"/>
          </p:cNvSpPr>
          <p:nvPr/>
        </p:nvSpPr>
        <p:spPr bwMode="auto">
          <a:xfrm>
            <a:off x="8312150" y="3584575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12</a:t>
            </a:r>
          </a:p>
        </p:txBody>
      </p:sp>
      <p:sp>
        <p:nvSpPr>
          <p:cNvPr id="222284" name="AutoShape 75"/>
          <p:cNvSpPr>
            <a:spLocks noChangeArrowheads="1"/>
          </p:cNvSpPr>
          <p:nvPr/>
        </p:nvSpPr>
        <p:spPr bwMode="auto">
          <a:xfrm>
            <a:off x="4591050" y="4686300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20</a:t>
            </a:r>
          </a:p>
        </p:txBody>
      </p:sp>
      <p:sp>
        <p:nvSpPr>
          <p:cNvPr id="222285" name="AutoShape 76"/>
          <p:cNvSpPr>
            <a:spLocks noChangeArrowheads="1"/>
          </p:cNvSpPr>
          <p:nvPr/>
        </p:nvSpPr>
        <p:spPr bwMode="auto">
          <a:xfrm>
            <a:off x="5508625" y="357346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9</a:t>
            </a:r>
          </a:p>
        </p:txBody>
      </p:sp>
      <p:sp>
        <p:nvSpPr>
          <p:cNvPr id="222286" name="AutoShape 77"/>
          <p:cNvSpPr>
            <a:spLocks noChangeArrowheads="1"/>
          </p:cNvSpPr>
          <p:nvPr/>
        </p:nvSpPr>
        <p:spPr bwMode="auto">
          <a:xfrm>
            <a:off x="5503863" y="4110038"/>
            <a:ext cx="719137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15</a:t>
            </a:r>
          </a:p>
        </p:txBody>
      </p:sp>
      <p:sp>
        <p:nvSpPr>
          <p:cNvPr id="222287" name="AutoShape 78"/>
          <p:cNvSpPr>
            <a:spLocks noChangeArrowheads="1"/>
          </p:cNvSpPr>
          <p:nvPr/>
        </p:nvSpPr>
        <p:spPr bwMode="auto">
          <a:xfrm>
            <a:off x="5486400" y="469741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21</a:t>
            </a:r>
          </a:p>
        </p:txBody>
      </p:sp>
      <p:sp>
        <p:nvSpPr>
          <p:cNvPr id="222288" name="AutoShape 79"/>
          <p:cNvSpPr>
            <a:spLocks noChangeArrowheads="1"/>
          </p:cNvSpPr>
          <p:nvPr/>
        </p:nvSpPr>
        <p:spPr bwMode="auto">
          <a:xfrm>
            <a:off x="3717925" y="5238750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25</a:t>
            </a:r>
          </a:p>
        </p:txBody>
      </p:sp>
      <p:sp>
        <p:nvSpPr>
          <p:cNvPr id="222289" name="AutoShape 80"/>
          <p:cNvSpPr>
            <a:spLocks noChangeArrowheads="1"/>
          </p:cNvSpPr>
          <p:nvPr/>
        </p:nvSpPr>
        <p:spPr bwMode="auto">
          <a:xfrm>
            <a:off x="4600575" y="526891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26</a:t>
            </a:r>
          </a:p>
        </p:txBody>
      </p:sp>
      <p:sp>
        <p:nvSpPr>
          <p:cNvPr id="222290" name="AutoShape 81"/>
          <p:cNvSpPr>
            <a:spLocks noChangeArrowheads="1"/>
          </p:cNvSpPr>
          <p:nvPr/>
        </p:nvSpPr>
        <p:spPr bwMode="auto">
          <a:xfrm>
            <a:off x="5530850" y="5251450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27</a:t>
            </a:r>
          </a:p>
        </p:txBody>
      </p:sp>
      <p:sp>
        <p:nvSpPr>
          <p:cNvPr id="222291" name="AutoShape 82"/>
          <p:cNvSpPr>
            <a:spLocks noChangeArrowheads="1"/>
          </p:cNvSpPr>
          <p:nvPr/>
        </p:nvSpPr>
        <p:spPr bwMode="auto">
          <a:xfrm>
            <a:off x="3700463" y="5808663"/>
            <a:ext cx="719137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31</a:t>
            </a:r>
          </a:p>
        </p:txBody>
      </p:sp>
      <p:sp>
        <p:nvSpPr>
          <p:cNvPr id="222292" name="AutoShape 83"/>
          <p:cNvSpPr>
            <a:spLocks noChangeArrowheads="1"/>
          </p:cNvSpPr>
          <p:nvPr/>
        </p:nvSpPr>
        <p:spPr bwMode="auto">
          <a:xfrm>
            <a:off x="4645025" y="580866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32</a:t>
            </a:r>
          </a:p>
        </p:txBody>
      </p:sp>
      <p:sp>
        <p:nvSpPr>
          <p:cNvPr id="222293" name="AutoShape 84"/>
          <p:cNvSpPr>
            <a:spLocks noChangeArrowheads="1"/>
          </p:cNvSpPr>
          <p:nvPr/>
        </p:nvSpPr>
        <p:spPr bwMode="auto">
          <a:xfrm>
            <a:off x="5541963" y="5822950"/>
            <a:ext cx="719137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33</a:t>
            </a:r>
          </a:p>
        </p:txBody>
      </p:sp>
      <p:sp>
        <p:nvSpPr>
          <p:cNvPr id="222294" name="AutoShape 85"/>
          <p:cNvSpPr>
            <a:spLocks noChangeArrowheads="1"/>
          </p:cNvSpPr>
          <p:nvPr/>
        </p:nvSpPr>
        <p:spPr bwMode="auto">
          <a:xfrm>
            <a:off x="3708400" y="357346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7</a:t>
            </a:r>
          </a:p>
        </p:txBody>
      </p:sp>
      <p:sp>
        <p:nvSpPr>
          <p:cNvPr id="222295" name="AutoShape 86"/>
          <p:cNvSpPr>
            <a:spLocks noChangeArrowheads="1"/>
          </p:cNvSpPr>
          <p:nvPr/>
        </p:nvSpPr>
        <p:spPr bwMode="auto">
          <a:xfrm>
            <a:off x="4543425" y="352266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8</a:t>
            </a:r>
          </a:p>
        </p:txBody>
      </p:sp>
      <p:sp>
        <p:nvSpPr>
          <p:cNvPr id="222296" name="AutoShape 87"/>
          <p:cNvSpPr>
            <a:spLocks noChangeArrowheads="1"/>
          </p:cNvSpPr>
          <p:nvPr/>
        </p:nvSpPr>
        <p:spPr bwMode="auto">
          <a:xfrm>
            <a:off x="4603750" y="409416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14</a:t>
            </a:r>
          </a:p>
        </p:txBody>
      </p:sp>
      <p:sp>
        <p:nvSpPr>
          <p:cNvPr id="222297" name="AutoShape 88"/>
          <p:cNvSpPr>
            <a:spLocks noChangeArrowheads="1"/>
          </p:cNvSpPr>
          <p:nvPr/>
        </p:nvSpPr>
        <p:spPr bwMode="auto">
          <a:xfrm>
            <a:off x="3735388" y="4140200"/>
            <a:ext cx="719137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13</a:t>
            </a:r>
          </a:p>
        </p:txBody>
      </p:sp>
      <p:sp>
        <p:nvSpPr>
          <p:cNvPr id="222298" name="AutoShape 89"/>
          <p:cNvSpPr>
            <a:spLocks noChangeArrowheads="1"/>
          </p:cNvSpPr>
          <p:nvPr/>
        </p:nvSpPr>
        <p:spPr bwMode="auto">
          <a:xfrm>
            <a:off x="3702050" y="469741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19</a:t>
            </a:r>
          </a:p>
        </p:txBody>
      </p:sp>
      <p:sp>
        <p:nvSpPr>
          <p:cNvPr id="283738" name="Text Box 90"/>
          <p:cNvSpPr txBox="1">
            <a:spLocks noChangeArrowheads="1"/>
          </p:cNvSpPr>
          <p:nvPr/>
        </p:nvSpPr>
        <p:spPr bwMode="auto">
          <a:xfrm>
            <a:off x="395288" y="836613"/>
            <a:ext cx="7200900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600" b="1" dirty="0" smtClean="0"/>
              <a:t>Какие ворота второй Омской крепости сохранились до сегодняшнего дня?</a:t>
            </a:r>
            <a:endParaRPr lang="ru-RU" sz="3200" b="1" dirty="0">
              <a:latin typeface="Georgia" pitchFamily="18" charset="0"/>
            </a:endParaRPr>
          </a:p>
        </p:txBody>
      </p:sp>
      <p:sp>
        <p:nvSpPr>
          <p:cNvPr id="283739" name="Oval 91"/>
          <p:cNvSpPr>
            <a:spLocks noChangeArrowheads="1"/>
          </p:cNvSpPr>
          <p:nvPr/>
        </p:nvSpPr>
        <p:spPr bwMode="auto">
          <a:xfrm>
            <a:off x="395288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83740" name="Oval 92"/>
          <p:cNvSpPr>
            <a:spLocks noChangeArrowheads="1"/>
          </p:cNvSpPr>
          <p:nvPr/>
        </p:nvSpPr>
        <p:spPr bwMode="auto">
          <a:xfrm>
            <a:off x="1042988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83741" name="Oval 93"/>
          <p:cNvSpPr>
            <a:spLocks noChangeArrowheads="1"/>
          </p:cNvSpPr>
          <p:nvPr/>
        </p:nvSpPr>
        <p:spPr bwMode="auto">
          <a:xfrm>
            <a:off x="1763713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83742" name="Oval 94"/>
          <p:cNvSpPr>
            <a:spLocks noChangeArrowheads="1"/>
          </p:cNvSpPr>
          <p:nvPr/>
        </p:nvSpPr>
        <p:spPr bwMode="auto">
          <a:xfrm>
            <a:off x="2411413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83743" name="Oval 95"/>
          <p:cNvSpPr>
            <a:spLocks noChangeArrowheads="1"/>
          </p:cNvSpPr>
          <p:nvPr/>
        </p:nvSpPr>
        <p:spPr bwMode="auto">
          <a:xfrm>
            <a:off x="3132138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83744" name="Oval 96"/>
          <p:cNvSpPr>
            <a:spLocks noChangeArrowheads="1"/>
          </p:cNvSpPr>
          <p:nvPr/>
        </p:nvSpPr>
        <p:spPr bwMode="auto">
          <a:xfrm>
            <a:off x="3851275" y="260350"/>
            <a:ext cx="287338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83745" name="Oval 97"/>
          <p:cNvSpPr>
            <a:spLocks noChangeArrowheads="1"/>
          </p:cNvSpPr>
          <p:nvPr/>
        </p:nvSpPr>
        <p:spPr bwMode="auto">
          <a:xfrm>
            <a:off x="4572000" y="260350"/>
            <a:ext cx="287338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83746" name="Oval 98"/>
          <p:cNvSpPr>
            <a:spLocks noChangeArrowheads="1"/>
          </p:cNvSpPr>
          <p:nvPr/>
        </p:nvSpPr>
        <p:spPr bwMode="auto">
          <a:xfrm>
            <a:off x="5292725" y="260350"/>
            <a:ext cx="287338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83747" name="Oval 99"/>
          <p:cNvSpPr>
            <a:spLocks noChangeArrowheads="1"/>
          </p:cNvSpPr>
          <p:nvPr/>
        </p:nvSpPr>
        <p:spPr bwMode="auto">
          <a:xfrm>
            <a:off x="6011863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83748" name="Oval 100"/>
          <p:cNvSpPr>
            <a:spLocks noChangeArrowheads="1"/>
          </p:cNvSpPr>
          <p:nvPr/>
        </p:nvSpPr>
        <p:spPr bwMode="auto">
          <a:xfrm>
            <a:off x="6659563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22310" name="AutoShape 101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468313" y="5734050"/>
            <a:ext cx="790575" cy="719138"/>
          </a:xfrm>
          <a:prstGeom prst="actionButtonHome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53" name="44  R3 10 Second Countdown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22227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7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385" decel="100000"/>
                                        <p:tgtEl>
                                          <p:spTgt spid="2837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385" decel="100000"/>
                                        <p:tgtEl>
                                          <p:spTgt spid="2837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2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2837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3" dur="385" fill="hold"/>
                                        <p:tgtEl>
                                          <p:spTgt spid="2837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4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2837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5" dur="385" fill="hold"/>
                                        <p:tgtEl>
                                          <p:spTgt spid="2837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6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2837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" fill="hold"/>
                                        <p:tgtEl>
                                          <p:spTgt spid="5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7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837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837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7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837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7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837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7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837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7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7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837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8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837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9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83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83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10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83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58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3"/>
                </p:tgtEl>
              </p:cMediaNode>
            </p:audio>
          </p:childTnLst>
        </p:cTn>
      </p:par>
    </p:tnLst>
    <p:bldLst>
      <p:bldP spid="222274" grpId="0" animBg="1"/>
      <p:bldP spid="283739" grpId="0" animBg="1"/>
      <p:bldP spid="283740" grpId="0" animBg="1"/>
      <p:bldP spid="283741" grpId="0" animBg="1"/>
      <p:bldP spid="283742" grpId="0" animBg="1"/>
      <p:bldP spid="283743" grpId="0" animBg="1"/>
      <p:bldP spid="283744" grpId="0" animBg="1"/>
      <p:bldP spid="283745" grpId="0" animBg="1"/>
      <p:bldP spid="283746" grpId="0" animBg="1"/>
      <p:bldP spid="283747" grpId="0" animBg="1"/>
      <p:bldP spid="283748" grpId="0" animBg="1"/>
    </p:bldLst>
  </p:timing>
</p:sld>
</file>

<file path=ppt/slides/slide25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234" name="Нижний колонтитул 3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www.themegallery.com</a:t>
            </a:r>
          </a:p>
        </p:txBody>
      </p:sp>
      <p:sp>
        <p:nvSpPr>
          <p:cNvPr id="223235" name="Rectangle 2"/>
          <p:cNvSpPr>
            <a:spLocks noChangeArrowheads="1"/>
          </p:cNvSpPr>
          <p:nvPr/>
        </p:nvSpPr>
        <p:spPr bwMode="auto">
          <a:xfrm>
            <a:off x="5795963" y="6165850"/>
            <a:ext cx="3348037" cy="692150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aphicFrame>
        <p:nvGraphicFramePr>
          <p:cNvPr id="282627" name="Group 3"/>
          <p:cNvGraphicFramePr>
            <a:graphicFrameLocks noGrp="1"/>
          </p:cNvGraphicFramePr>
          <p:nvPr>
            <p:ph/>
          </p:nvPr>
        </p:nvGraphicFramePr>
        <p:xfrm>
          <a:off x="3589338" y="2924175"/>
          <a:ext cx="5554662" cy="3403600"/>
        </p:xfrm>
        <a:graphic>
          <a:graphicData uri="http://schemas.openxmlformats.org/drawingml/2006/table">
            <a:tbl>
              <a:tblPr/>
              <a:tblGrid>
                <a:gridCol w="925512"/>
                <a:gridCol w="925513"/>
                <a:gridCol w="927100"/>
                <a:gridCol w="925512"/>
                <a:gridCol w="925513"/>
                <a:gridCol w="925512"/>
              </a:tblGrid>
              <a:tr h="5683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51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83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83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51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83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82678" name="AutoShape 54"/>
          <p:cNvSpPr>
            <a:spLocks noChangeArrowheads="1"/>
          </p:cNvSpPr>
          <p:nvPr/>
        </p:nvSpPr>
        <p:spPr bwMode="auto">
          <a:xfrm>
            <a:off x="3708400" y="2997200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</a:t>
            </a:r>
          </a:p>
        </p:txBody>
      </p:sp>
      <p:sp>
        <p:nvSpPr>
          <p:cNvPr id="223288" name="AutoShape 55"/>
          <p:cNvSpPr>
            <a:spLocks noChangeArrowheads="1"/>
          </p:cNvSpPr>
          <p:nvPr/>
        </p:nvSpPr>
        <p:spPr bwMode="auto">
          <a:xfrm>
            <a:off x="4591050" y="299561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</a:t>
            </a:r>
          </a:p>
        </p:txBody>
      </p:sp>
      <p:sp>
        <p:nvSpPr>
          <p:cNvPr id="223289" name="AutoShape 56"/>
          <p:cNvSpPr>
            <a:spLocks noChangeArrowheads="1"/>
          </p:cNvSpPr>
          <p:nvPr/>
        </p:nvSpPr>
        <p:spPr bwMode="auto">
          <a:xfrm>
            <a:off x="5505450" y="2979738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</a:t>
            </a:r>
          </a:p>
        </p:txBody>
      </p:sp>
      <p:sp>
        <p:nvSpPr>
          <p:cNvPr id="223290" name="AutoShape 57"/>
          <p:cNvSpPr>
            <a:spLocks noChangeArrowheads="1"/>
          </p:cNvSpPr>
          <p:nvPr/>
        </p:nvSpPr>
        <p:spPr bwMode="auto">
          <a:xfrm>
            <a:off x="6432550" y="3025775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4</a:t>
            </a:r>
          </a:p>
        </p:txBody>
      </p:sp>
      <p:sp>
        <p:nvSpPr>
          <p:cNvPr id="223291" name="AutoShape 58"/>
          <p:cNvSpPr>
            <a:spLocks noChangeArrowheads="1"/>
          </p:cNvSpPr>
          <p:nvPr/>
        </p:nvSpPr>
        <p:spPr bwMode="auto">
          <a:xfrm>
            <a:off x="7392988" y="3008313"/>
            <a:ext cx="719137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5</a:t>
            </a:r>
          </a:p>
        </p:txBody>
      </p:sp>
      <p:sp>
        <p:nvSpPr>
          <p:cNvPr id="223292" name="AutoShape 59"/>
          <p:cNvSpPr>
            <a:spLocks noChangeArrowheads="1"/>
          </p:cNvSpPr>
          <p:nvPr/>
        </p:nvSpPr>
        <p:spPr bwMode="auto">
          <a:xfrm>
            <a:off x="8321675" y="2992438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6</a:t>
            </a:r>
          </a:p>
        </p:txBody>
      </p:sp>
      <p:sp>
        <p:nvSpPr>
          <p:cNvPr id="223293" name="AutoShape 60"/>
          <p:cNvSpPr>
            <a:spLocks noChangeArrowheads="1"/>
          </p:cNvSpPr>
          <p:nvPr/>
        </p:nvSpPr>
        <p:spPr bwMode="auto">
          <a:xfrm>
            <a:off x="6450013" y="5786438"/>
            <a:ext cx="719137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34</a:t>
            </a:r>
          </a:p>
        </p:txBody>
      </p:sp>
      <p:sp>
        <p:nvSpPr>
          <p:cNvPr id="223294" name="AutoShape 61"/>
          <p:cNvSpPr>
            <a:spLocks noChangeArrowheads="1"/>
          </p:cNvSpPr>
          <p:nvPr/>
        </p:nvSpPr>
        <p:spPr bwMode="auto">
          <a:xfrm>
            <a:off x="6465888" y="5226050"/>
            <a:ext cx="719137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28</a:t>
            </a:r>
          </a:p>
        </p:txBody>
      </p:sp>
      <p:sp>
        <p:nvSpPr>
          <p:cNvPr id="223295" name="AutoShape 62"/>
          <p:cNvSpPr>
            <a:spLocks noChangeArrowheads="1"/>
          </p:cNvSpPr>
          <p:nvPr/>
        </p:nvSpPr>
        <p:spPr bwMode="auto">
          <a:xfrm>
            <a:off x="6432550" y="4683125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22</a:t>
            </a:r>
          </a:p>
        </p:txBody>
      </p:sp>
      <p:sp>
        <p:nvSpPr>
          <p:cNvPr id="223296" name="AutoShape 63"/>
          <p:cNvSpPr>
            <a:spLocks noChangeArrowheads="1"/>
          </p:cNvSpPr>
          <p:nvPr/>
        </p:nvSpPr>
        <p:spPr bwMode="auto">
          <a:xfrm>
            <a:off x="7378700" y="5813425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35</a:t>
            </a:r>
          </a:p>
        </p:txBody>
      </p:sp>
      <p:sp>
        <p:nvSpPr>
          <p:cNvPr id="223297" name="AutoShape 64"/>
          <p:cNvSpPr>
            <a:spLocks noChangeArrowheads="1"/>
          </p:cNvSpPr>
          <p:nvPr/>
        </p:nvSpPr>
        <p:spPr bwMode="auto">
          <a:xfrm>
            <a:off x="7345363" y="5238750"/>
            <a:ext cx="719137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29</a:t>
            </a:r>
          </a:p>
        </p:txBody>
      </p:sp>
      <p:sp>
        <p:nvSpPr>
          <p:cNvPr id="223298" name="AutoShape 65"/>
          <p:cNvSpPr>
            <a:spLocks noChangeArrowheads="1"/>
          </p:cNvSpPr>
          <p:nvPr/>
        </p:nvSpPr>
        <p:spPr bwMode="auto">
          <a:xfrm>
            <a:off x="7359650" y="4727575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23</a:t>
            </a:r>
          </a:p>
        </p:txBody>
      </p:sp>
      <p:sp>
        <p:nvSpPr>
          <p:cNvPr id="223299" name="AutoShape 66"/>
          <p:cNvSpPr>
            <a:spLocks noChangeArrowheads="1"/>
          </p:cNvSpPr>
          <p:nvPr/>
        </p:nvSpPr>
        <p:spPr bwMode="auto">
          <a:xfrm>
            <a:off x="6459538" y="4105275"/>
            <a:ext cx="719137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16</a:t>
            </a:r>
          </a:p>
        </p:txBody>
      </p:sp>
      <p:sp>
        <p:nvSpPr>
          <p:cNvPr id="223300" name="AutoShape 67"/>
          <p:cNvSpPr>
            <a:spLocks noChangeArrowheads="1"/>
          </p:cNvSpPr>
          <p:nvPr/>
        </p:nvSpPr>
        <p:spPr bwMode="auto">
          <a:xfrm>
            <a:off x="6459538" y="3608388"/>
            <a:ext cx="719137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10</a:t>
            </a:r>
          </a:p>
        </p:txBody>
      </p:sp>
      <p:sp>
        <p:nvSpPr>
          <p:cNvPr id="223301" name="AutoShape 68"/>
          <p:cNvSpPr>
            <a:spLocks noChangeArrowheads="1"/>
          </p:cNvSpPr>
          <p:nvPr/>
        </p:nvSpPr>
        <p:spPr bwMode="auto">
          <a:xfrm>
            <a:off x="7402513" y="4149725"/>
            <a:ext cx="719137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17</a:t>
            </a:r>
          </a:p>
        </p:txBody>
      </p:sp>
      <p:sp>
        <p:nvSpPr>
          <p:cNvPr id="223302" name="AutoShape 69"/>
          <p:cNvSpPr>
            <a:spLocks noChangeArrowheads="1"/>
          </p:cNvSpPr>
          <p:nvPr/>
        </p:nvSpPr>
        <p:spPr bwMode="auto">
          <a:xfrm>
            <a:off x="7418388" y="3560763"/>
            <a:ext cx="719137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11</a:t>
            </a:r>
          </a:p>
        </p:txBody>
      </p:sp>
      <p:sp>
        <p:nvSpPr>
          <p:cNvPr id="223303" name="AutoShape 70"/>
          <p:cNvSpPr>
            <a:spLocks noChangeArrowheads="1"/>
          </p:cNvSpPr>
          <p:nvPr/>
        </p:nvSpPr>
        <p:spPr bwMode="auto">
          <a:xfrm>
            <a:off x="8331200" y="582136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36</a:t>
            </a:r>
          </a:p>
        </p:txBody>
      </p:sp>
      <p:sp>
        <p:nvSpPr>
          <p:cNvPr id="223304" name="AutoShape 71"/>
          <p:cNvSpPr>
            <a:spLocks noChangeArrowheads="1"/>
          </p:cNvSpPr>
          <p:nvPr/>
        </p:nvSpPr>
        <p:spPr bwMode="auto">
          <a:xfrm>
            <a:off x="8297863" y="5278438"/>
            <a:ext cx="719137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30</a:t>
            </a:r>
          </a:p>
        </p:txBody>
      </p:sp>
      <p:sp>
        <p:nvSpPr>
          <p:cNvPr id="223305" name="AutoShape 72"/>
          <p:cNvSpPr>
            <a:spLocks noChangeArrowheads="1"/>
          </p:cNvSpPr>
          <p:nvPr/>
        </p:nvSpPr>
        <p:spPr bwMode="auto">
          <a:xfrm>
            <a:off x="8343900" y="4749800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24</a:t>
            </a:r>
          </a:p>
        </p:txBody>
      </p:sp>
      <p:sp>
        <p:nvSpPr>
          <p:cNvPr id="223306" name="AutoShape 73"/>
          <p:cNvSpPr>
            <a:spLocks noChangeArrowheads="1"/>
          </p:cNvSpPr>
          <p:nvPr/>
        </p:nvSpPr>
        <p:spPr bwMode="auto">
          <a:xfrm>
            <a:off x="8312150" y="414496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18</a:t>
            </a:r>
          </a:p>
        </p:txBody>
      </p:sp>
      <p:sp>
        <p:nvSpPr>
          <p:cNvPr id="223307" name="AutoShape 74"/>
          <p:cNvSpPr>
            <a:spLocks noChangeArrowheads="1"/>
          </p:cNvSpPr>
          <p:nvPr/>
        </p:nvSpPr>
        <p:spPr bwMode="auto">
          <a:xfrm>
            <a:off x="8312150" y="3584575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12</a:t>
            </a:r>
          </a:p>
        </p:txBody>
      </p:sp>
      <p:sp>
        <p:nvSpPr>
          <p:cNvPr id="223308" name="AutoShape 75"/>
          <p:cNvSpPr>
            <a:spLocks noChangeArrowheads="1"/>
          </p:cNvSpPr>
          <p:nvPr/>
        </p:nvSpPr>
        <p:spPr bwMode="auto">
          <a:xfrm>
            <a:off x="4591050" y="4686300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20</a:t>
            </a:r>
          </a:p>
        </p:txBody>
      </p:sp>
      <p:sp>
        <p:nvSpPr>
          <p:cNvPr id="223309" name="AutoShape 76"/>
          <p:cNvSpPr>
            <a:spLocks noChangeArrowheads="1"/>
          </p:cNvSpPr>
          <p:nvPr/>
        </p:nvSpPr>
        <p:spPr bwMode="auto">
          <a:xfrm>
            <a:off x="5508625" y="357346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9</a:t>
            </a:r>
          </a:p>
        </p:txBody>
      </p:sp>
      <p:sp>
        <p:nvSpPr>
          <p:cNvPr id="223310" name="AutoShape 77"/>
          <p:cNvSpPr>
            <a:spLocks noChangeArrowheads="1"/>
          </p:cNvSpPr>
          <p:nvPr/>
        </p:nvSpPr>
        <p:spPr bwMode="auto">
          <a:xfrm>
            <a:off x="5503863" y="4110038"/>
            <a:ext cx="719137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15</a:t>
            </a:r>
          </a:p>
        </p:txBody>
      </p:sp>
      <p:sp>
        <p:nvSpPr>
          <p:cNvPr id="223311" name="AutoShape 78"/>
          <p:cNvSpPr>
            <a:spLocks noChangeArrowheads="1"/>
          </p:cNvSpPr>
          <p:nvPr/>
        </p:nvSpPr>
        <p:spPr bwMode="auto">
          <a:xfrm>
            <a:off x="5486400" y="469741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21</a:t>
            </a:r>
          </a:p>
        </p:txBody>
      </p:sp>
      <p:sp>
        <p:nvSpPr>
          <p:cNvPr id="223312" name="AutoShape 79"/>
          <p:cNvSpPr>
            <a:spLocks noChangeArrowheads="1"/>
          </p:cNvSpPr>
          <p:nvPr/>
        </p:nvSpPr>
        <p:spPr bwMode="auto">
          <a:xfrm>
            <a:off x="3717925" y="5238750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25</a:t>
            </a:r>
          </a:p>
        </p:txBody>
      </p:sp>
      <p:sp>
        <p:nvSpPr>
          <p:cNvPr id="223313" name="AutoShape 80"/>
          <p:cNvSpPr>
            <a:spLocks noChangeArrowheads="1"/>
          </p:cNvSpPr>
          <p:nvPr/>
        </p:nvSpPr>
        <p:spPr bwMode="auto">
          <a:xfrm>
            <a:off x="4600575" y="526891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26</a:t>
            </a:r>
          </a:p>
        </p:txBody>
      </p:sp>
      <p:sp>
        <p:nvSpPr>
          <p:cNvPr id="223314" name="AutoShape 81"/>
          <p:cNvSpPr>
            <a:spLocks noChangeArrowheads="1"/>
          </p:cNvSpPr>
          <p:nvPr/>
        </p:nvSpPr>
        <p:spPr bwMode="auto">
          <a:xfrm>
            <a:off x="5530850" y="5251450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27</a:t>
            </a:r>
          </a:p>
        </p:txBody>
      </p:sp>
      <p:sp>
        <p:nvSpPr>
          <p:cNvPr id="223315" name="AutoShape 82"/>
          <p:cNvSpPr>
            <a:spLocks noChangeArrowheads="1"/>
          </p:cNvSpPr>
          <p:nvPr/>
        </p:nvSpPr>
        <p:spPr bwMode="auto">
          <a:xfrm>
            <a:off x="3700463" y="5808663"/>
            <a:ext cx="719137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31</a:t>
            </a:r>
          </a:p>
        </p:txBody>
      </p:sp>
      <p:sp>
        <p:nvSpPr>
          <p:cNvPr id="223316" name="AutoShape 83"/>
          <p:cNvSpPr>
            <a:spLocks noChangeArrowheads="1"/>
          </p:cNvSpPr>
          <p:nvPr/>
        </p:nvSpPr>
        <p:spPr bwMode="auto">
          <a:xfrm>
            <a:off x="4645025" y="580866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32</a:t>
            </a:r>
          </a:p>
        </p:txBody>
      </p:sp>
      <p:sp>
        <p:nvSpPr>
          <p:cNvPr id="223317" name="AutoShape 84"/>
          <p:cNvSpPr>
            <a:spLocks noChangeArrowheads="1"/>
          </p:cNvSpPr>
          <p:nvPr/>
        </p:nvSpPr>
        <p:spPr bwMode="auto">
          <a:xfrm>
            <a:off x="5541963" y="5822950"/>
            <a:ext cx="719137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33</a:t>
            </a:r>
          </a:p>
        </p:txBody>
      </p:sp>
      <p:sp>
        <p:nvSpPr>
          <p:cNvPr id="223318" name="AutoShape 85"/>
          <p:cNvSpPr>
            <a:spLocks noChangeArrowheads="1"/>
          </p:cNvSpPr>
          <p:nvPr/>
        </p:nvSpPr>
        <p:spPr bwMode="auto">
          <a:xfrm>
            <a:off x="3708400" y="357346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7</a:t>
            </a:r>
          </a:p>
        </p:txBody>
      </p:sp>
      <p:sp>
        <p:nvSpPr>
          <p:cNvPr id="223319" name="AutoShape 86"/>
          <p:cNvSpPr>
            <a:spLocks noChangeArrowheads="1"/>
          </p:cNvSpPr>
          <p:nvPr/>
        </p:nvSpPr>
        <p:spPr bwMode="auto">
          <a:xfrm>
            <a:off x="4543425" y="352266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8</a:t>
            </a:r>
          </a:p>
        </p:txBody>
      </p:sp>
      <p:sp>
        <p:nvSpPr>
          <p:cNvPr id="223320" name="AutoShape 87"/>
          <p:cNvSpPr>
            <a:spLocks noChangeArrowheads="1"/>
          </p:cNvSpPr>
          <p:nvPr/>
        </p:nvSpPr>
        <p:spPr bwMode="auto">
          <a:xfrm>
            <a:off x="4603750" y="409416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14</a:t>
            </a:r>
          </a:p>
        </p:txBody>
      </p:sp>
      <p:sp>
        <p:nvSpPr>
          <p:cNvPr id="223321" name="AutoShape 88"/>
          <p:cNvSpPr>
            <a:spLocks noChangeArrowheads="1"/>
          </p:cNvSpPr>
          <p:nvPr/>
        </p:nvSpPr>
        <p:spPr bwMode="auto">
          <a:xfrm>
            <a:off x="3735388" y="4140200"/>
            <a:ext cx="719137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13</a:t>
            </a:r>
          </a:p>
        </p:txBody>
      </p:sp>
      <p:sp>
        <p:nvSpPr>
          <p:cNvPr id="223322" name="AutoShape 89"/>
          <p:cNvSpPr>
            <a:spLocks noChangeArrowheads="1"/>
          </p:cNvSpPr>
          <p:nvPr/>
        </p:nvSpPr>
        <p:spPr bwMode="auto">
          <a:xfrm>
            <a:off x="3702050" y="469741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19</a:t>
            </a:r>
          </a:p>
        </p:txBody>
      </p:sp>
      <p:sp>
        <p:nvSpPr>
          <p:cNvPr id="282714" name="Text Box 90"/>
          <p:cNvSpPr txBox="1">
            <a:spLocks noChangeArrowheads="1"/>
          </p:cNvSpPr>
          <p:nvPr/>
        </p:nvSpPr>
        <p:spPr bwMode="auto">
          <a:xfrm>
            <a:off x="395288" y="836613"/>
            <a:ext cx="720090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000" b="1" dirty="0" smtClean="0"/>
              <a:t>Сколько месяцев составляют два года?</a:t>
            </a:r>
            <a:endParaRPr lang="ru-RU" sz="4000" b="1" dirty="0">
              <a:latin typeface="Georgia" pitchFamily="18" charset="0"/>
            </a:endParaRPr>
          </a:p>
        </p:txBody>
      </p:sp>
      <p:sp>
        <p:nvSpPr>
          <p:cNvPr id="282715" name="Oval 91"/>
          <p:cNvSpPr>
            <a:spLocks noChangeArrowheads="1"/>
          </p:cNvSpPr>
          <p:nvPr/>
        </p:nvSpPr>
        <p:spPr bwMode="auto">
          <a:xfrm>
            <a:off x="395288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82716" name="Oval 92"/>
          <p:cNvSpPr>
            <a:spLocks noChangeArrowheads="1"/>
          </p:cNvSpPr>
          <p:nvPr/>
        </p:nvSpPr>
        <p:spPr bwMode="auto">
          <a:xfrm>
            <a:off x="1042988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82717" name="Oval 93"/>
          <p:cNvSpPr>
            <a:spLocks noChangeArrowheads="1"/>
          </p:cNvSpPr>
          <p:nvPr/>
        </p:nvSpPr>
        <p:spPr bwMode="auto">
          <a:xfrm>
            <a:off x="1763713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82718" name="Oval 94"/>
          <p:cNvSpPr>
            <a:spLocks noChangeArrowheads="1"/>
          </p:cNvSpPr>
          <p:nvPr/>
        </p:nvSpPr>
        <p:spPr bwMode="auto">
          <a:xfrm>
            <a:off x="2411413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82719" name="Oval 95"/>
          <p:cNvSpPr>
            <a:spLocks noChangeArrowheads="1"/>
          </p:cNvSpPr>
          <p:nvPr/>
        </p:nvSpPr>
        <p:spPr bwMode="auto">
          <a:xfrm>
            <a:off x="3132138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82720" name="Oval 96"/>
          <p:cNvSpPr>
            <a:spLocks noChangeArrowheads="1"/>
          </p:cNvSpPr>
          <p:nvPr/>
        </p:nvSpPr>
        <p:spPr bwMode="auto">
          <a:xfrm>
            <a:off x="3851275" y="260350"/>
            <a:ext cx="287338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82721" name="Oval 97"/>
          <p:cNvSpPr>
            <a:spLocks noChangeArrowheads="1"/>
          </p:cNvSpPr>
          <p:nvPr/>
        </p:nvSpPr>
        <p:spPr bwMode="auto">
          <a:xfrm>
            <a:off x="4572000" y="260350"/>
            <a:ext cx="287338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82722" name="Oval 98"/>
          <p:cNvSpPr>
            <a:spLocks noChangeArrowheads="1"/>
          </p:cNvSpPr>
          <p:nvPr/>
        </p:nvSpPr>
        <p:spPr bwMode="auto">
          <a:xfrm>
            <a:off x="5292725" y="260350"/>
            <a:ext cx="287338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82723" name="Oval 99"/>
          <p:cNvSpPr>
            <a:spLocks noChangeArrowheads="1"/>
          </p:cNvSpPr>
          <p:nvPr/>
        </p:nvSpPr>
        <p:spPr bwMode="auto">
          <a:xfrm>
            <a:off x="6011863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82724" name="Oval 100"/>
          <p:cNvSpPr>
            <a:spLocks noChangeArrowheads="1"/>
          </p:cNvSpPr>
          <p:nvPr/>
        </p:nvSpPr>
        <p:spPr bwMode="auto">
          <a:xfrm>
            <a:off x="6659563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23334" name="AutoShape 101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468313" y="5734050"/>
            <a:ext cx="790575" cy="719138"/>
          </a:xfrm>
          <a:prstGeom prst="actionButtonHome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53" name="44  R3 10 Second Countdown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22330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7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385" decel="100000"/>
                                        <p:tgtEl>
                                          <p:spTgt spid="2827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385" decel="100000"/>
                                        <p:tgtEl>
                                          <p:spTgt spid="2827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2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2827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3" dur="385" fill="hold"/>
                                        <p:tgtEl>
                                          <p:spTgt spid="2827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4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2827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5" dur="385" fill="hold"/>
                                        <p:tgtEl>
                                          <p:spTgt spid="2827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6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2827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" fill="hold"/>
                                        <p:tgtEl>
                                          <p:spTgt spid="5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827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827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827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7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827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827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7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7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827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8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827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9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82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82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10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82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58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3"/>
                </p:tgtEl>
              </p:cMediaNode>
            </p:audio>
          </p:childTnLst>
        </p:cTn>
      </p:par>
    </p:tnLst>
    <p:bldLst>
      <p:bldP spid="223305" grpId="0" animBg="1"/>
      <p:bldP spid="282715" grpId="0" animBg="1"/>
      <p:bldP spid="282716" grpId="0" animBg="1"/>
      <p:bldP spid="282717" grpId="0" animBg="1"/>
      <p:bldP spid="282718" grpId="0" animBg="1"/>
      <p:bldP spid="282719" grpId="0" animBg="1"/>
      <p:bldP spid="282720" grpId="0" animBg="1"/>
      <p:bldP spid="282721" grpId="0" animBg="1"/>
      <p:bldP spid="282722" grpId="0" animBg="1"/>
      <p:bldP spid="282723" grpId="0" animBg="1"/>
      <p:bldP spid="282724" grpId="0" animBg="1"/>
    </p:bldLst>
  </p:timing>
</p:sld>
</file>

<file path=ppt/slides/slide25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258" name="Нижний колонтитул 3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www.themegallery.com</a:t>
            </a:r>
          </a:p>
        </p:txBody>
      </p:sp>
      <p:sp>
        <p:nvSpPr>
          <p:cNvPr id="224259" name="Rectangle 2"/>
          <p:cNvSpPr>
            <a:spLocks noChangeArrowheads="1"/>
          </p:cNvSpPr>
          <p:nvPr/>
        </p:nvSpPr>
        <p:spPr bwMode="auto">
          <a:xfrm>
            <a:off x="5795963" y="6165850"/>
            <a:ext cx="3348037" cy="692150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aphicFrame>
        <p:nvGraphicFramePr>
          <p:cNvPr id="280579" name="Group 3"/>
          <p:cNvGraphicFramePr>
            <a:graphicFrameLocks noGrp="1"/>
          </p:cNvGraphicFramePr>
          <p:nvPr>
            <p:ph/>
          </p:nvPr>
        </p:nvGraphicFramePr>
        <p:xfrm>
          <a:off x="3589338" y="2924175"/>
          <a:ext cx="5554662" cy="3403600"/>
        </p:xfrm>
        <a:graphic>
          <a:graphicData uri="http://schemas.openxmlformats.org/drawingml/2006/table">
            <a:tbl>
              <a:tblPr/>
              <a:tblGrid>
                <a:gridCol w="925512"/>
                <a:gridCol w="925513"/>
                <a:gridCol w="927100"/>
                <a:gridCol w="925512"/>
                <a:gridCol w="925513"/>
                <a:gridCol w="925512"/>
              </a:tblGrid>
              <a:tr h="5683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51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83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83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51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83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80630" name="AutoShape 54"/>
          <p:cNvSpPr>
            <a:spLocks noChangeArrowheads="1"/>
          </p:cNvSpPr>
          <p:nvPr/>
        </p:nvSpPr>
        <p:spPr bwMode="auto">
          <a:xfrm>
            <a:off x="3708400" y="2997200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</a:t>
            </a:r>
          </a:p>
        </p:txBody>
      </p:sp>
      <p:sp>
        <p:nvSpPr>
          <p:cNvPr id="224312" name="AutoShape 55"/>
          <p:cNvSpPr>
            <a:spLocks noChangeArrowheads="1"/>
          </p:cNvSpPr>
          <p:nvPr/>
        </p:nvSpPr>
        <p:spPr bwMode="auto">
          <a:xfrm>
            <a:off x="4591050" y="299561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</a:t>
            </a:r>
          </a:p>
        </p:txBody>
      </p:sp>
      <p:sp>
        <p:nvSpPr>
          <p:cNvPr id="224313" name="AutoShape 56"/>
          <p:cNvSpPr>
            <a:spLocks noChangeArrowheads="1"/>
          </p:cNvSpPr>
          <p:nvPr/>
        </p:nvSpPr>
        <p:spPr bwMode="auto">
          <a:xfrm>
            <a:off x="5505450" y="2979738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</a:t>
            </a:r>
          </a:p>
        </p:txBody>
      </p:sp>
      <p:sp>
        <p:nvSpPr>
          <p:cNvPr id="224314" name="AutoShape 57"/>
          <p:cNvSpPr>
            <a:spLocks noChangeArrowheads="1"/>
          </p:cNvSpPr>
          <p:nvPr/>
        </p:nvSpPr>
        <p:spPr bwMode="auto">
          <a:xfrm>
            <a:off x="6432550" y="3025775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4</a:t>
            </a:r>
          </a:p>
        </p:txBody>
      </p:sp>
      <p:sp>
        <p:nvSpPr>
          <p:cNvPr id="224315" name="AutoShape 58"/>
          <p:cNvSpPr>
            <a:spLocks noChangeArrowheads="1"/>
          </p:cNvSpPr>
          <p:nvPr/>
        </p:nvSpPr>
        <p:spPr bwMode="auto">
          <a:xfrm>
            <a:off x="7392988" y="3008313"/>
            <a:ext cx="719137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5</a:t>
            </a:r>
          </a:p>
        </p:txBody>
      </p:sp>
      <p:sp>
        <p:nvSpPr>
          <p:cNvPr id="224316" name="AutoShape 59"/>
          <p:cNvSpPr>
            <a:spLocks noChangeArrowheads="1"/>
          </p:cNvSpPr>
          <p:nvPr/>
        </p:nvSpPr>
        <p:spPr bwMode="auto">
          <a:xfrm>
            <a:off x="8321675" y="2992438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6</a:t>
            </a:r>
          </a:p>
        </p:txBody>
      </p:sp>
      <p:sp>
        <p:nvSpPr>
          <p:cNvPr id="224317" name="AutoShape 60"/>
          <p:cNvSpPr>
            <a:spLocks noChangeArrowheads="1"/>
          </p:cNvSpPr>
          <p:nvPr/>
        </p:nvSpPr>
        <p:spPr bwMode="auto">
          <a:xfrm>
            <a:off x="6450013" y="5786438"/>
            <a:ext cx="719137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34</a:t>
            </a:r>
          </a:p>
        </p:txBody>
      </p:sp>
      <p:sp>
        <p:nvSpPr>
          <p:cNvPr id="224318" name="AutoShape 61"/>
          <p:cNvSpPr>
            <a:spLocks noChangeArrowheads="1"/>
          </p:cNvSpPr>
          <p:nvPr/>
        </p:nvSpPr>
        <p:spPr bwMode="auto">
          <a:xfrm>
            <a:off x="6465888" y="5226050"/>
            <a:ext cx="719137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28</a:t>
            </a:r>
          </a:p>
        </p:txBody>
      </p:sp>
      <p:sp>
        <p:nvSpPr>
          <p:cNvPr id="224319" name="AutoShape 62"/>
          <p:cNvSpPr>
            <a:spLocks noChangeArrowheads="1"/>
          </p:cNvSpPr>
          <p:nvPr/>
        </p:nvSpPr>
        <p:spPr bwMode="auto">
          <a:xfrm>
            <a:off x="6432550" y="4683125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22</a:t>
            </a:r>
          </a:p>
        </p:txBody>
      </p:sp>
      <p:sp>
        <p:nvSpPr>
          <p:cNvPr id="224320" name="AutoShape 63"/>
          <p:cNvSpPr>
            <a:spLocks noChangeArrowheads="1"/>
          </p:cNvSpPr>
          <p:nvPr/>
        </p:nvSpPr>
        <p:spPr bwMode="auto">
          <a:xfrm>
            <a:off x="7378700" y="5813425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35</a:t>
            </a:r>
          </a:p>
        </p:txBody>
      </p:sp>
      <p:sp>
        <p:nvSpPr>
          <p:cNvPr id="224321" name="AutoShape 64"/>
          <p:cNvSpPr>
            <a:spLocks noChangeArrowheads="1"/>
          </p:cNvSpPr>
          <p:nvPr/>
        </p:nvSpPr>
        <p:spPr bwMode="auto">
          <a:xfrm>
            <a:off x="7345363" y="5238750"/>
            <a:ext cx="719137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29</a:t>
            </a:r>
          </a:p>
        </p:txBody>
      </p:sp>
      <p:sp>
        <p:nvSpPr>
          <p:cNvPr id="224322" name="AutoShape 65"/>
          <p:cNvSpPr>
            <a:spLocks noChangeArrowheads="1"/>
          </p:cNvSpPr>
          <p:nvPr/>
        </p:nvSpPr>
        <p:spPr bwMode="auto">
          <a:xfrm>
            <a:off x="7359650" y="4727575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23</a:t>
            </a:r>
          </a:p>
        </p:txBody>
      </p:sp>
      <p:sp>
        <p:nvSpPr>
          <p:cNvPr id="224323" name="AutoShape 66"/>
          <p:cNvSpPr>
            <a:spLocks noChangeArrowheads="1"/>
          </p:cNvSpPr>
          <p:nvPr/>
        </p:nvSpPr>
        <p:spPr bwMode="auto">
          <a:xfrm>
            <a:off x="6459538" y="4105275"/>
            <a:ext cx="719137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16</a:t>
            </a:r>
          </a:p>
        </p:txBody>
      </p:sp>
      <p:sp>
        <p:nvSpPr>
          <p:cNvPr id="224324" name="AutoShape 67"/>
          <p:cNvSpPr>
            <a:spLocks noChangeArrowheads="1"/>
          </p:cNvSpPr>
          <p:nvPr/>
        </p:nvSpPr>
        <p:spPr bwMode="auto">
          <a:xfrm>
            <a:off x="6459538" y="3608388"/>
            <a:ext cx="719137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10</a:t>
            </a:r>
          </a:p>
        </p:txBody>
      </p:sp>
      <p:sp>
        <p:nvSpPr>
          <p:cNvPr id="224325" name="AutoShape 68"/>
          <p:cNvSpPr>
            <a:spLocks noChangeArrowheads="1"/>
          </p:cNvSpPr>
          <p:nvPr/>
        </p:nvSpPr>
        <p:spPr bwMode="auto">
          <a:xfrm>
            <a:off x="7402513" y="4149725"/>
            <a:ext cx="719137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17</a:t>
            </a:r>
          </a:p>
        </p:txBody>
      </p:sp>
      <p:sp>
        <p:nvSpPr>
          <p:cNvPr id="224326" name="AutoShape 69"/>
          <p:cNvSpPr>
            <a:spLocks noChangeArrowheads="1"/>
          </p:cNvSpPr>
          <p:nvPr/>
        </p:nvSpPr>
        <p:spPr bwMode="auto">
          <a:xfrm>
            <a:off x="7418388" y="3560763"/>
            <a:ext cx="719137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11</a:t>
            </a:r>
          </a:p>
        </p:txBody>
      </p:sp>
      <p:sp>
        <p:nvSpPr>
          <p:cNvPr id="224327" name="AutoShape 70"/>
          <p:cNvSpPr>
            <a:spLocks noChangeArrowheads="1"/>
          </p:cNvSpPr>
          <p:nvPr/>
        </p:nvSpPr>
        <p:spPr bwMode="auto">
          <a:xfrm>
            <a:off x="8331200" y="582136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36</a:t>
            </a:r>
          </a:p>
        </p:txBody>
      </p:sp>
      <p:sp>
        <p:nvSpPr>
          <p:cNvPr id="224328" name="AutoShape 71"/>
          <p:cNvSpPr>
            <a:spLocks noChangeArrowheads="1"/>
          </p:cNvSpPr>
          <p:nvPr/>
        </p:nvSpPr>
        <p:spPr bwMode="auto">
          <a:xfrm>
            <a:off x="8297863" y="5278438"/>
            <a:ext cx="719137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30</a:t>
            </a:r>
          </a:p>
        </p:txBody>
      </p:sp>
      <p:sp>
        <p:nvSpPr>
          <p:cNvPr id="224329" name="AutoShape 72"/>
          <p:cNvSpPr>
            <a:spLocks noChangeArrowheads="1"/>
          </p:cNvSpPr>
          <p:nvPr/>
        </p:nvSpPr>
        <p:spPr bwMode="auto">
          <a:xfrm>
            <a:off x="8343900" y="4749800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24</a:t>
            </a:r>
          </a:p>
        </p:txBody>
      </p:sp>
      <p:sp>
        <p:nvSpPr>
          <p:cNvPr id="224330" name="AutoShape 73"/>
          <p:cNvSpPr>
            <a:spLocks noChangeArrowheads="1"/>
          </p:cNvSpPr>
          <p:nvPr/>
        </p:nvSpPr>
        <p:spPr bwMode="auto">
          <a:xfrm>
            <a:off x="8312150" y="414496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18</a:t>
            </a:r>
          </a:p>
        </p:txBody>
      </p:sp>
      <p:sp>
        <p:nvSpPr>
          <p:cNvPr id="224331" name="AutoShape 74"/>
          <p:cNvSpPr>
            <a:spLocks noChangeArrowheads="1"/>
          </p:cNvSpPr>
          <p:nvPr/>
        </p:nvSpPr>
        <p:spPr bwMode="auto">
          <a:xfrm>
            <a:off x="8312150" y="3584575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12</a:t>
            </a:r>
          </a:p>
        </p:txBody>
      </p:sp>
      <p:sp>
        <p:nvSpPr>
          <p:cNvPr id="224332" name="AutoShape 75"/>
          <p:cNvSpPr>
            <a:spLocks noChangeArrowheads="1"/>
          </p:cNvSpPr>
          <p:nvPr/>
        </p:nvSpPr>
        <p:spPr bwMode="auto">
          <a:xfrm>
            <a:off x="4591050" y="4686300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20</a:t>
            </a:r>
          </a:p>
        </p:txBody>
      </p:sp>
      <p:sp>
        <p:nvSpPr>
          <p:cNvPr id="224333" name="AutoShape 76"/>
          <p:cNvSpPr>
            <a:spLocks noChangeArrowheads="1"/>
          </p:cNvSpPr>
          <p:nvPr/>
        </p:nvSpPr>
        <p:spPr bwMode="auto">
          <a:xfrm>
            <a:off x="5508625" y="357346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9</a:t>
            </a:r>
          </a:p>
        </p:txBody>
      </p:sp>
      <p:sp>
        <p:nvSpPr>
          <p:cNvPr id="224334" name="AutoShape 77"/>
          <p:cNvSpPr>
            <a:spLocks noChangeArrowheads="1"/>
          </p:cNvSpPr>
          <p:nvPr/>
        </p:nvSpPr>
        <p:spPr bwMode="auto">
          <a:xfrm>
            <a:off x="5503863" y="4110038"/>
            <a:ext cx="719137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15</a:t>
            </a:r>
          </a:p>
        </p:txBody>
      </p:sp>
      <p:sp>
        <p:nvSpPr>
          <p:cNvPr id="224335" name="AutoShape 78"/>
          <p:cNvSpPr>
            <a:spLocks noChangeArrowheads="1"/>
          </p:cNvSpPr>
          <p:nvPr/>
        </p:nvSpPr>
        <p:spPr bwMode="auto">
          <a:xfrm>
            <a:off x="5486400" y="469741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21</a:t>
            </a:r>
          </a:p>
        </p:txBody>
      </p:sp>
      <p:sp>
        <p:nvSpPr>
          <p:cNvPr id="224336" name="AutoShape 79"/>
          <p:cNvSpPr>
            <a:spLocks noChangeArrowheads="1"/>
          </p:cNvSpPr>
          <p:nvPr/>
        </p:nvSpPr>
        <p:spPr bwMode="auto">
          <a:xfrm>
            <a:off x="3717925" y="5238750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25</a:t>
            </a:r>
          </a:p>
        </p:txBody>
      </p:sp>
      <p:sp>
        <p:nvSpPr>
          <p:cNvPr id="224337" name="AutoShape 80"/>
          <p:cNvSpPr>
            <a:spLocks noChangeArrowheads="1"/>
          </p:cNvSpPr>
          <p:nvPr/>
        </p:nvSpPr>
        <p:spPr bwMode="auto">
          <a:xfrm>
            <a:off x="4600575" y="526891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26</a:t>
            </a:r>
          </a:p>
        </p:txBody>
      </p:sp>
      <p:sp>
        <p:nvSpPr>
          <p:cNvPr id="224338" name="AutoShape 81"/>
          <p:cNvSpPr>
            <a:spLocks noChangeArrowheads="1"/>
          </p:cNvSpPr>
          <p:nvPr/>
        </p:nvSpPr>
        <p:spPr bwMode="auto">
          <a:xfrm>
            <a:off x="5530850" y="5251450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27</a:t>
            </a:r>
          </a:p>
        </p:txBody>
      </p:sp>
      <p:sp>
        <p:nvSpPr>
          <p:cNvPr id="224339" name="AutoShape 82"/>
          <p:cNvSpPr>
            <a:spLocks noChangeArrowheads="1"/>
          </p:cNvSpPr>
          <p:nvPr/>
        </p:nvSpPr>
        <p:spPr bwMode="auto">
          <a:xfrm>
            <a:off x="3700463" y="5808663"/>
            <a:ext cx="719137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31</a:t>
            </a:r>
          </a:p>
        </p:txBody>
      </p:sp>
      <p:sp>
        <p:nvSpPr>
          <p:cNvPr id="224340" name="AutoShape 83"/>
          <p:cNvSpPr>
            <a:spLocks noChangeArrowheads="1"/>
          </p:cNvSpPr>
          <p:nvPr/>
        </p:nvSpPr>
        <p:spPr bwMode="auto">
          <a:xfrm>
            <a:off x="4645025" y="580866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32</a:t>
            </a:r>
          </a:p>
        </p:txBody>
      </p:sp>
      <p:sp>
        <p:nvSpPr>
          <p:cNvPr id="224341" name="AutoShape 84"/>
          <p:cNvSpPr>
            <a:spLocks noChangeArrowheads="1"/>
          </p:cNvSpPr>
          <p:nvPr/>
        </p:nvSpPr>
        <p:spPr bwMode="auto">
          <a:xfrm>
            <a:off x="5541963" y="5822950"/>
            <a:ext cx="719137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33</a:t>
            </a:r>
          </a:p>
        </p:txBody>
      </p:sp>
      <p:sp>
        <p:nvSpPr>
          <p:cNvPr id="224342" name="AutoShape 85"/>
          <p:cNvSpPr>
            <a:spLocks noChangeArrowheads="1"/>
          </p:cNvSpPr>
          <p:nvPr/>
        </p:nvSpPr>
        <p:spPr bwMode="auto">
          <a:xfrm>
            <a:off x="3708400" y="357346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7</a:t>
            </a:r>
          </a:p>
        </p:txBody>
      </p:sp>
      <p:sp>
        <p:nvSpPr>
          <p:cNvPr id="224343" name="AutoShape 86"/>
          <p:cNvSpPr>
            <a:spLocks noChangeArrowheads="1"/>
          </p:cNvSpPr>
          <p:nvPr/>
        </p:nvSpPr>
        <p:spPr bwMode="auto">
          <a:xfrm>
            <a:off x="4543425" y="352266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8</a:t>
            </a:r>
          </a:p>
        </p:txBody>
      </p:sp>
      <p:sp>
        <p:nvSpPr>
          <p:cNvPr id="224344" name="AutoShape 87"/>
          <p:cNvSpPr>
            <a:spLocks noChangeArrowheads="1"/>
          </p:cNvSpPr>
          <p:nvPr/>
        </p:nvSpPr>
        <p:spPr bwMode="auto">
          <a:xfrm>
            <a:off x="4603750" y="409416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14</a:t>
            </a:r>
          </a:p>
        </p:txBody>
      </p:sp>
      <p:sp>
        <p:nvSpPr>
          <p:cNvPr id="224345" name="AutoShape 88"/>
          <p:cNvSpPr>
            <a:spLocks noChangeArrowheads="1"/>
          </p:cNvSpPr>
          <p:nvPr/>
        </p:nvSpPr>
        <p:spPr bwMode="auto">
          <a:xfrm>
            <a:off x="3735388" y="4140200"/>
            <a:ext cx="719137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13</a:t>
            </a:r>
          </a:p>
        </p:txBody>
      </p:sp>
      <p:sp>
        <p:nvSpPr>
          <p:cNvPr id="224346" name="AutoShape 89"/>
          <p:cNvSpPr>
            <a:spLocks noChangeArrowheads="1"/>
          </p:cNvSpPr>
          <p:nvPr/>
        </p:nvSpPr>
        <p:spPr bwMode="auto">
          <a:xfrm>
            <a:off x="3702050" y="469741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19</a:t>
            </a:r>
          </a:p>
        </p:txBody>
      </p:sp>
      <p:sp>
        <p:nvSpPr>
          <p:cNvPr id="280666" name="Text Box 90"/>
          <p:cNvSpPr txBox="1">
            <a:spLocks noChangeArrowheads="1"/>
          </p:cNvSpPr>
          <p:nvPr/>
        </p:nvSpPr>
        <p:spPr bwMode="auto">
          <a:xfrm>
            <a:off x="395288" y="836613"/>
            <a:ext cx="7200900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600" b="1" dirty="0" smtClean="0"/>
              <a:t>Как называются выражения, в записи которых используется знак больше?</a:t>
            </a:r>
            <a:endParaRPr lang="ru-RU" sz="3600" b="1" dirty="0">
              <a:latin typeface="Georgia" pitchFamily="18" charset="0"/>
            </a:endParaRPr>
          </a:p>
        </p:txBody>
      </p:sp>
      <p:sp>
        <p:nvSpPr>
          <p:cNvPr id="280667" name="Oval 91"/>
          <p:cNvSpPr>
            <a:spLocks noChangeArrowheads="1"/>
          </p:cNvSpPr>
          <p:nvPr/>
        </p:nvSpPr>
        <p:spPr bwMode="auto">
          <a:xfrm>
            <a:off x="395288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80668" name="Oval 92"/>
          <p:cNvSpPr>
            <a:spLocks noChangeArrowheads="1"/>
          </p:cNvSpPr>
          <p:nvPr/>
        </p:nvSpPr>
        <p:spPr bwMode="auto">
          <a:xfrm>
            <a:off x="1042988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80669" name="Oval 93"/>
          <p:cNvSpPr>
            <a:spLocks noChangeArrowheads="1"/>
          </p:cNvSpPr>
          <p:nvPr/>
        </p:nvSpPr>
        <p:spPr bwMode="auto">
          <a:xfrm>
            <a:off x="1763713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80670" name="Oval 94"/>
          <p:cNvSpPr>
            <a:spLocks noChangeArrowheads="1"/>
          </p:cNvSpPr>
          <p:nvPr/>
        </p:nvSpPr>
        <p:spPr bwMode="auto">
          <a:xfrm>
            <a:off x="2411413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80671" name="Oval 95"/>
          <p:cNvSpPr>
            <a:spLocks noChangeArrowheads="1"/>
          </p:cNvSpPr>
          <p:nvPr/>
        </p:nvSpPr>
        <p:spPr bwMode="auto">
          <a:xfrm>
            <a:off x="3132138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80672" name="Oval 96"/>
          <p:cNvSpPr>
            <a:spLocks noChangeArrowheads="1"/>
          </p:cNvSpPr>
          <p:nvPr/>
        </p:nvSpPr>
        <p:spPr bwMode="auto">
          <a:xfrm>
            <a:off x="3851275" y="260350"/>
            <a:ext cx="287338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80673" name="Oval 97"/>
          <p:cNvSpPr>
            <a:spLocks noChangeArrowheads="1"/>
          </p:cNvSpPr>
          <p:nvPr/>
        </p:nvSpPr>
        <p:spPr bwMode="auto">
          <a:xfrm>
            <a:off x="4572000" y="260350"/>
            <a:ext cx="287338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80674" name="Oval 98"/>
          <p:cNvSpPr>
            <a:spLocks noChangeArrowheads="1"/>
          </p:cNvSpPr>
          <p:nvPr/>
        </p:nvSpPr>
        <p:spPr bwMode="auto">
          <a:xfrm>
            <a:off x="5292725" y="260350"/>
            <a:ext cx="287338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80675" name="Oval 99"/>
          <p:cNvSpPr>
            <a:spLocks noChangeArrowheads="1"/>
          </p:cNvSpPr>
          <p:nvPr/>
        </p:nvSpPr>
        <p:spPr bwMode="auto">
          <a:xfrm>
            <a:off x="6011863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80676" name="Oval 100"/>
          <p:cNvSpPr>
            <a:spLocks noChangeArrowheads="1"/>
          </p:cNvSpPr>
          <p:nvPr/>
        </p:nvSpPr>
        <p:spPr bwMode="auto">
          <a:xfrm>
            <a:off x="6659563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24358" name="AutoShape 101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468313" y="5734050"/>
            <a:ext cx="790575" cy="719138"/>
          </a:xfrm>
          <a:prstGeom prst="actionButtonHome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53" name="44  R3 10 Second Countdown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22433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6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385" decel="100000"/>
                                        <p:tgtEl>
                                          <p:spTgt spid="2806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385" decel="100000"/>
                                        <p:tgtEl>
                                          <p:spTgt spid="2806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2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2806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3" dur="385" fill="hold"/>
                                        <p:tgtEl>
                                          <p:spTgt spid="2806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4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2806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5" dur="385" fill="hold"/>
                                        <p:tgtEl>
                                          <p:spTgt spid="2806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6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2806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" fill="hold"/>
                                        <p:tgtEl>
                                          <p:spTgt spid="5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806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806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806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806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6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806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7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6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806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8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806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9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80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80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10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80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58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3"/>
                </p:tgtEl>
              </p:cMediaNode>
            </p:audio>
          </p:childTnLst>
        </p:cTn>
      </p:par>
    </p:tnLst>
    <p:bldLst>
      <p:bldP spid="224336" grpId="0" animBg="1"/>
      <p:bldP spid="280667" grpId="0" animBg="1"/>
      <p:bldP spid="280668" grpId="0" animBg="1"/>
      <p:bldP spid="280669" grpId="0" animBg="1"/>
      <p:bldP spid="280670" grpId="0" animBg="1"/>
      <p:bldP spid="280671" grpId="0" animBg="1"/>
      <p:bldP spid="280672" grpId="0" animBg="1"/>
      <p:bldP spid="280673" grpId="0" animBg="1"/>
      <p:bldP spid="280674" grpId="0" animBg="1"/>
      <p:bldP spid="280675" grpId="0" animBg="1"/>
      <p:bldP spid="280676" grpId="0" animBg="1"/>
    </p:bldLst>
  </p:timing>
</p:sld>
</file>

<file path=ppt/slides/slide25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82" name="Нижний колонтитул 3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www.themegallery.com</a:t>
            </a:r>
          </a:p>
        </p:txBody>
      </p:sp>
      <p:sp>
        <p:nvSpPr>
          <p:cNvPr id="225283" name="Rectangle 2"/>
          <p:cNvSpPr>
            <a:spLocks noChangeArrowheads="1"/>
          </p:cNvSpPr>
          <p:nvPr/>
        </p:nvSpPr>
        <p:spPr bwMode="auto">
          <a:xfrm>
            <a:off x="5795963" y="6165850"/>
            <a:ext cx="3348037" cy="692150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aphicFrame>
        <p:nvGraphicFramePr>
          <p:cNvPr id="281603" name="Group 3"/>
          <p:cNvGraphicFramePr>
            <a:graphicFrameLocks noGrp="1"/>
          </p:cNvGraphicFramePr>
          <p:nvPr>
            <p:ph/>
          </p:nvPr>
        </p:nvGraphicFramePr>
        <p:xfrm>
          <a:off x="3589338" y="2924175"/>
          <a:ext cx="5554662" cy="3403600"/>
        </p:xfrm>
        <a:graphic>
          <a:graphicData uri="http://schemas.openxmlformats.org/drawingml/2006/table">
            <a:tbl>
              <a:tblPr/>
              <a:tblGrid>
                <a:gridCol w="925512"/>
                <a:gridCol w="925513"/>
                <a:gridCol w="927100"/>
                <a:gridCol w="925512"/>
                <a:gridCol w="925513"/>
                <a:gridCol w="925512"/>
              </a:tblGrid>
              <a:tr h="5683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51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83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83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51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83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81654" name="AutoShape 54"/>
          <p:cNvSpPr>
            <a:spLocks noChangeArrowheads="1"/>
          </p:cNvSpPr>
          <p:nvPr/>
        </p:nvSpPr>
        <p:spPr bwMode="auto">
          <a:xfrm>
            <a:off x="3708400" y="2997200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</a:t>
            </a:r>
          </a:p>
        </p:txBody>
      </p:sp>
      <p:sp>
        <p:nvSpPr>
          <p:cNvPr id="225336" name="AutoShape 55"/>
          <p:cNvSpPr>
            <a:spLocks noChangeArrowheads="1"/>
          </p:cNvSpPr>
          <p:nvPr/>
        </p:nvSpPr>
        <p:spPr bwMode="auto">
          <a:xfrm>
            <a:off x="4591050" y="299561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</a:t>
            </a:r>
          </a:p>
        </p:txBody>
      </p:sp>
      <p:sp>
        <p:nvSpPr>
          <p:cNvPr id="225337" name="AutoShape 56"/>
          <p:cNvSpPr>
            <a:spLocks noChangeArrowheads="1"/>
          </p:cNvSpPr>
          <p:nvPr/>
        </p:nvSpPr>
        <p:spPr bwMode="auto">
          <a:xfrm>
            <a:off x="5505450" y="2979738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</a:t>
            </a:r>
          </a:p>
        </p:txBody>
      </p:sp>
      <p:sp>
        <p:nvSpPr>
          <p:cNvPr id="225338" name="AutoShape 57"/>
          <p:cNvSpPr>
            <a:spLocks noChangeArrowheads="1"/>
          </p:cNvSpPr>
          <p:nvPr/>
        </p:nvSpPr>
        <p:spPr bwMode="auto">
          <a:xfrm>
            <a:off x="6432550" y="3025775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4</a:t>
            </a:r>
          </a:p>
        </p:txBody>
      </p:sp>
      <p:sp>
        <p:nvSpPr>
          <p:cNvPr id="225339" name="AutoShape 58"/>
          <p:cNvSpPr>
            <a:spLocks noChangeArrowheads="1"/>
          </p:cNvSpPr>
          <p:nvPr/>
        </p:nvSpPr>
        <p:spPr bwMode="auto">
          <a:xfrm>
            <a:off x="7392988" y="3008313"/>
            <a:ext cx="719137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5</a:t>
            </a:r>
          </a:p>
        </p:txBody>
      </p:sp>
      <p:sp>
        <p:nvSpPr>
          <p:cNvPr id="225340" name="AutoShape 59"/>
          <p:cNvSpPr>
            <a:spLocks noChangeArrowheads="1"/>
          </p:cNvSpPr>
          <p:nvPr/>
        </p:nvSpPr>
        <p:spPr bwMode="auto">
          <a:xfrm>
            <a:off x="8321675" y="2992438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6</a:t>
            </a:r>
          </a:p>
        </p:txBody>
      </p:sp>
      <p:sp>
        <p:nvSpPr>
          <p:cNvPr id="225341" name="AutoShape 60"/>
          <p:cNvSpPr>
            <a:spLocks noChangeArrowheads="1"/>
          </p:cNvSpPr>
          <p:nvPr/>
        </p:nvSpPr>
        <p:spPr bwMode="auto">
          <a:xfrm>
            <a:off x="6450013" y="5786438"/>
            <a:ext cx="719137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34</a:t>
            </a:r>
          </a:p>
        </p:txBody>
      </p:sp>
      <p:sp>
        <p:nvSpPr>
          <p:cNvPr id="225342" name="AutoShape 61"/>
          <p:cNvSpPr>
            <a:spLocks noChangeArrowheads="1"/>
          </p:cNvSpPr>
          <p:nvPr/>
        </p:nvSpPr>
        <p:spPr bwMode="auto">
          <a:xfrm>
            <a:off x="6465888" y="5226050"/>
            <a:ext cx="719137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28</a:t>
            </a:r>
          </a:p>
        </p:txBody>
      </p:sp>
      <p:sp>
        <p:nvSpPr>
          <p:cNvPr id="225343" name="AutoShape 62"/>
          <p:cNvSpPr>
            <a:spLocks noChangeArrowheads="1"/>
          </p:cNvSpPr>
          <p:nvPr/>
        </p:nvSpPr>
        <p:spPr bwMode="auto">
          <a:xfrm>
            <a:off x="6432550" y="4683125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22</a:t>
            </a:r>
          </a:p>
        </p:txBody>
      </p:sp>
      <p:sp>
        <p:nvSpPr>
          <p:cNvPr id="225344" name="AutoShape 63"/>
          <p:cNvSpPr>
            <a:spLocks noChangeArrowheads="1"/>
          </p:cNvSpPr>
          <p:nvPr/>
        </p:nvSpPr>
        <p:spPr bwMode="auto">
          <a:xfrm>
            <a:off x="7378700" y="5813425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35</a:t>
            </a:r>
          </a:p>
        </p:txBody>
      </p:sp>
      <p:sp>
        <p:nvSpPr>
          <p:cNvPr id="225345" name="AutoShape 64"/>
          <p:cNvSpPr>
            <a:spLocks noChangeArrowheads="1"/>
          </p:cNvSpPr>
          <p:nvPr/>
        </p:nvSpPr>
        <p:spPr bwMode="auto">
          <a:xfrm>
            <a:off x="7345363" y="5238750"/>
            <a:ext cx="719137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29</a:t>
            </a:r>
          </a:p>
        </p:txBody>
      </p:sp>
      <p:sp>
        <p:nvSpPr>
          <p:cNvPr id="225346" name="AutoShape 65"/>
          <p:cNvSpPr>
            <a:spLocks noChangeArrowheads="1"/>
          </p:cNvSpPr>
          <p:nvPr/>
        </p:nvSpPr>
        <p:spPr bwMode="auto">
          <a:xfrm>
            <a:off x="7359650" y="4727575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23</a:t>
            </a:r>
          </a:p>
        </p:txBody>
      </p:sp>
      <p:sp>
        <p:nvSpPr>
          <p:cNvPr id="225347" name="AutoShape 66"/>
          <p:cNvSpPr>
            <a:spLocks noChangeArrowheads="1"/>
          </p:cNvSpPr>
          <p:nvPr/>
        </p:nvSpPr>
        <p:spPr bwMode="auto">
          <a:xfrm>
            <a:off x="6459538" y="4105275"/>
            <a:ext cx="719137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16</a:t>
            </a:r>
          </a:p>
        </p:txBody>
      </p:sp>
      <p:sp>
        <p:nvSpPr>
          <p:cNvPr id="225348" name="AutoShape 67"/>
          <p:cNvSpPr>
            <a:spLocks noChangeArrowheads="1"/>
          </p:cNvSpPr>
          <p:nvPr/>
        </p:nvSpPr>
        <p:spPr bwMode="auto">
          <a:xfrm>
            <a:off x="6459538" y="3608388"/>
            <a:ext cx="719137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10</a:t>
            </a:r>
          </a:p>
        </p:txBody>
      </p:sp>
      <p:sp>
        <p:nvSpPr>
          <p:cNvPr id="225349" name="AutoShape 68"/>
          <p:cNvSpPr>
            <a:spLocks noChangeArrowheads="1"/>
          </p:cNvSpPr>
          <p:nvPr/>
        </p:nvSpPr>
        <p:spPr bwMode="auto">
          <a:xfrm>
            <a:off x="7402513" y="4149725"/>
            <a:ext cx="719137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17</a:t>
            </a:r>
          </a:p>
        </p:txBody>
      </p:sp>
      <p:sp>
        <p:nvSpPr>
          <p:cNvPr id="225350" name="AutoShape 69"/>
          <p:cNvSpPr>
            <a:spLocks noChangeArrowheads="1"/>
          </p:cNvSpPr>
          <p:nvPr/>
        </p:nvSpPr>
        <p:spPr bwMode="auto">
          <a:xfrm>
            <a:off x="7418388" y="3560763"/>
            <a:ext cx="719137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11</a:t>
            </a:r>
          </a:p>
        </p:txBody>
      </p:sp>
      <p:sp>
        <p:nvSpPr>
          <p:cNvPr id="225351" name="AutoShape 70"/>
          <p:cNvSpPr>
            <a:spLocks noChangeArrowheads="1"/>
          </p:cNvSpPr>
          <p:nvPr/>
        </p:nvSpPr>
        <p:spPr bwMode="auto">
          <a:xfrm>
            <a:off x="8331200" y="582136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36</a:t>
            </a:r>
          </a:p>
        </p:txBody>
      </p:sp>
      <p:sp>
        <p:nvSpPr>
          <p:cNvPr id="225352" name="AutoShape 71"/>
          <p:cNvSpPr>
            <a:spLocks noChangeArrowheads="1"/>
          </p:cNvSpPr>
          <p:nvPr/>
        </p:nvSpPr>
        <p:spPr bwMode="auto">
          <a:xfrm>
            <a:off x="8297863" y="5278438"/>
            <a:ext cx="719137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30</a:t>
            </a:r>
          </a:p>
        </p:txBody>
      </p:sp>
      <p:sp>
        <p:nvSpPr>
          <p:cNvPr id="225353" name="AutoShape 72"/>
          <p:cNvSpPr>
            <a:spLocks noChangeArrowheads="1"/>
          </p:cNvSpPr>
          <p:nvPr/>
        </p:nvSpPr>
        <p:spPr bwMode="auto">
          <a:xfrm>
            <a:off x="8343900" y="4749800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24</a:t>
            </a:r>
          </a:p>
        </p:txBody>
      </p:sp>
      <p:sp>
        <p:nvSpPr>
          <p:cNvPr id="225354" name="AutoShape 73"/>
          <p:cNvSpPr>
            <a:spLocks noChangeArrowheads="1"/>
          </p:cNvSpPr>
          <p:nvPr/>
        </p:nvSpPr>
        <p:spPr bwMode="auto">
          <a:xfrm>
            <a:off x="8312150" y="414496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18</a:t>
            </a:r>
          </a:p>
        </p:txBody>
      </p:sp>
      <p:sp>
        <p:nvSpPr>
          <p:cNvPr id="225355" name="AutoShape 74"/>
          <p:cNvSpPr>
            <a:spLocks noChangeArrowheads="1"/>
          </p:cNvSpPr>
          <p:nvPr/>
        </p:nvSpPr>
        <p:spPr bwMode="auto">
          <a:xfrm>
            <a:off x="8312150" y="3584575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12</a:t>
            </a:r>
          </a:p>
        </p:txBody>
      </p:sp>
      <p:sp>
        <p:nvSpPr>
          <p:cNvPr id="225356" name="AutoShape 75"/>
          <p:cNvSpPr>
            <a:spLocks noChangeArrowheads="1"/>
          </p:cNvSpPr>
          <p:nvPr/>
        </p:nvSpPr>
        <p:spPr bwMode="auto">
          <a:xfrm>
            <a:off x="4591050" y="4686300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20</a:t>
            </a:r>
          </a:p>
        </p:txBody>
      </p:sp>
      <p:sp>
        <p:nvSpPr>
          <p:cNvPr id="225357" name="AutoShape 76"/>
          <p:cNvSpPr>
            <a:spLocks noChangeArrowheads="1"/>
          </p:cNvSpPr>
          <p:nvPr/>
        </p:nvSpPr>
        <p:spPr bwMode="auto">
          <a:xfrm>
            <a:off x="5508625" y="357346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9</a:t>
            </a:r>
          </a:p>
        </p:txBody>
      </p:sp>
      <p:sp>
        <p:nvSpPr>
          <p:cNvPr id="225358" name="AutoShape 77"/>
          <p:cNvSpPr>
            <a:spLocks noChangeArrowheads="1"/>
          </p:cNvSpPr>
          <p:nvPr/>
        </p:nvSpPr>
        <p:spPr bwMode="auto">
          <a:xfrm>
            <a:off x="5503863" y="4110038"/>
            <a:ext cx="719137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15</a:t>
            </a:r>
          </a:p>
        </p:txBody>
      </p:sp>
      <p:sp>
        <p:nvSpPr>
          <p:cNvPr id="225359" name="AutoShape 78"/>
          <p:cNvSpPr>
            <a:spLocks noChangeArrowheads="1"/>
          </p:cNvSpPr>
          <p:nvPr/>
        </p:nvSpPr>
        <p:spPr bwMode="auto">
          <a:xfrm>
            <a:off x="5486400" y="469741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21</a:t>
            </a:r>
          </a:p>
        </p:txBody>
      </p:sp>
      <p:sp>
        <p:nvSpPr>
          <p:cNvPr id="225360" name="AutoShape 79"/>
          <p:cNvSpPr>
            <a:spLocks noChangeArrowheads="1"/>
          </p:cNvSpPr>
          <p:nvPr/>
        </p:nvSpPr>
        <p:spPr bwMode="auto">
          <a:xfrm>
            <a:off x="3717925" y="5238750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25</a:t>
            </a:r>
          </a:p>
        </p:txBody>
      </p:sp>
      <p:sp>
        <p:nvSpPr>
          <p:cNvPr id="225361" name="AutoShape 80"/>
          <p:cNvSpPr>
            <a:spLocks noChangeArrowheads="1"/>
          </p:cNvSpPr>
          <p:nvPr/>
        </p:nvSpPr>
        <p:spPr bwMode="auto">
          <a:xfrm>
            <a:off x="4600575" y="526891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26</a:t>
            </a:r>
          </a:p>
        </p:txBody>
      </p:sp>
      <p:sp>
        <p:nvSpPr>
          <p:cNvPr id="225362" name="AutoShape 81"/>
          <p:cNvSpPr>
            <a:spLocks noChangeArrowheads="1"/>
          </p:cNvSpPr>
          <p:nvPr/>
        </p:nvSpPr>
        <p:spPr bwMode="auto">
          <a:xfrm>
            <a:off x="5530850" y="5251450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27</a:t>
            </a:r>
          </a:p>
        </p:txBody>
      </p:sp>
      <p:sp>
        <p:nvSpPr>
          <p:cNvPr id="225363" name="AutoShape 82"/>
          <p:cNvSpPr>
            <a:spLocks noChangeArrowheads="1"/>
          </p:cNvSpPr>
          <p:nvPr/>
        </p:nvSpPr>
        <p:spPr bwMode="auto">
          <a:xfrm>
            <a:off x="3700463" y="5808663"/>
            <a:ext cx="719137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31</a:t>
            </a:r>
          </a:p>
        </p:txBody>
      </p:sp>
      <p:sp>
        <p:nvSpPr>
          <p:cNvPr id="225364" name="AutoShape 83"/>
          <p:cNvSpPr>
            <a:spLocks noChangeArrowheads="1"/>
          </p:cNvSpPr>
          <p:nvPr/>
        </p:nvSpPr>
        <p:spPr bwMode="auto">
          <a:xfrm>
            <a:off x="4645025" y="580866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32</a:t>
            </a:r>
          </a:p>
        </p:txBody>
      </p:sp>
      <p:sp>
        <p:nvSpPr>
          <p:cNvPr id="225365" name="AutoShape 84"/>
          <p:cNvSpPr>
            <a:spLocks noChangeArrowheads="1"/>
          </p:cNvSpPr>
          <p:nvPr/>
        </p:nvSpPr>
        <p:spPr bwMode="auto">
          <a:xfrm>
            <a:off x="5541963" y="5822950"/>
            <a:ext cx="719137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33</a:t>
            </a:r>
          </a:p>
        </p:txBody>
      </p:sp>
      <p:sp>
        <p:nvSpPr>
          <p:cNvPr id="225366" name="AutoShape 85"/>
          <p:cNvSpPr>
            <a:spLocks noChangeArrowheads="1"/>
          </p:cNvSpPr>
          <p:nvPr/>
        </p:nvSpPr>
        <p:spPr bwMode="auto">
          <a:xfrm>
            <a:off x="3708400" y="357346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7</a:t>
            </a:r>
          </a:p>
        </p:txBody>
      </p:sp>
      <p:sp>
        <p:nvSpPr>
          <p:cNvPr id="225367" name="AutoShape 86"/>
          <p:cNvSpPr>
            <a:spLocks noChangeArrowheads="1"/>
          </p:cNvSpPr>
          <p:nvPr/>
        </p:nvSpPr>
        <p:spPr bwMode="auto">
          <a:xfrm>
            <a:off x="4543425" y="352266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8</a:t>
            </a:r>
          </a:p>
        </p:txBody>
      </p:sp>
      <p:sp>
        <p:nvSpPr>
          <p:cNvPr id="225368" name="AutoShape 87"/>
          <p:cNvSpPr>
            <a:spLocks noChangeArrowheads="1"/>
          </p:cNvSpPr>
          <p:nvPr/>
        </p:nvSpPr>
        <p:spPr bwMode="auto">
          <a:xfrm>
            <a:off x="4603750" y="409416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14</a:t>
            </a:r>
          </a:p>
        </p:txBody>
      </p:sp>
      <p:sp>
        <p:nvSpPr>
          <p:cNvPr id="225369" name="AutoShape 88"/>
          <p:cNvSpPr>
            <a:spLocks noChangeArrowheads="1"/>
          </p:cNvSpPr>
          <p:nvPr/>
        </p:nvSpPr>
        <p:spPr bwMode="auto">
          <a:xfrm>
            <a:off x="3735388" y="4140200"/>
            <a:ext cx="719137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13</a:t>
            </a:r>
          </a:p>
        </p:txBody>
      </p:sp>
      <p:sp>
        <p:nvSpPr>
          <p:cNvPr id="225370" name="AutoShape 89"/>
          <p:cNvSpPr>
            <a:spLocks noChangeArrowheads="1"/>
          </p:cNvSpPr>
          <p:nvPr/>
        </p:nvSpPr>
        <p:spPr bwMode="auto">
          <a:xfrm>
            <a:off x="3702050" y="469741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19</a:t>
            </a:r>
          </a:p>
        </p:txBody>
      </p:sp>
      <p:sp>
        <p:nvSpPr>
          <p:cNvPr id="281690" name="Text Box 90"/>
          <p:cNvSpPr txBox="1">
            <a:spLocks noChangeArrowheads="1"/>
          </p:cNvSpPr>
          <p:nvPr/>
        </p:nvSpPr>
        <p:spPr bwMode="auto">
          <a:xfrm>
            <a:off x="395288" y="836613"/>
            <a:ext cx="7200900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400" b="1" dirty="0" smtClean="0"/>
              <a:t>Жилет у сигналиста должен быть</a:t>
            </a:r>
            <a:endParaRPr lang="ru-RU" sz="4400" b="1" dirty="0">
              <a:latin typeface="Georgia" pitchFamily="18" charset="0"/>
            </a:endParaRPr>
          </a:p>
        </p:txBody>
      </p:sp>
      <p:sp>
        <p:nvSpPr>
          <p:cNvPr id="281691" name="Oval 91"/>
          <p:cNvSpPr>
            <a:spLocks noChangeArrowheads="1"/>
          </p:cNvSpPr>
          <p:nvPr/>
        </p:nvSpPr>
        <p:spPr bwMode="auto">
          <a:xfrm>
            <a:off x="395288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81692" name="Oval 92"/>
          <p:cNvSpPr>
            <a:spLocks noChangeArrowheads="1"/>
          </p:cNvSpPr>
          <p:nvPr/>
        </p:nvSpPr>
        <p:spPr bwMode="auto">
          <a:xfrm>
            <a:off x="1042988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81693" name="Oval 93"/>
          <p:cNvSpPr>
            <a:spLocks noChangeArrowheads="1"/>
          </p:cNvSpPr>
          <p:nvPr/>
        </p:nvSpPr>
        <p:spPr bwMode="auto">
          <a:xfrm>
            <a:off x="1763713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81694" name="Oval 94"/>
          <p:cNvSpPr>
            <a:spLocks noChangeArrowheads="1"/>
          </p:cNvSpPr>
          <p:nvPr/>
        </p:nvSpPr>
        <p:spPr bwMode="auto">
          <a:xfrm>
            <a:off x="2411413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81695" name="Oval 95"/>
          <p:cNvSpPr>
            <a:spLocks noChangeArrowheads="1"/>
          </p:cNvSpPr>
          <p:nvPr/>
        </p:nvSpPr>
        <p:spPr bwMode="auto">
          <a:xfrm>
            <a:off x="3132138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81696" name="Oval 96"/>
          <p:cNvSpPr>
            <a:spLocks noChangeArrowheads="1"/>
          </p:cNvSpPr>
          <p:nvPr/>
        </p:nvSpPr>
        <p:spPr bwMode="auto">
          <a:xfrm>
            <a:off x="3851275" y="260350"/>
            <a:ext cx="287338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81697" name="Oval 97"/>
          <p:cNvSpPr>
            <a:spLocks noChangeArrowheads="1"/>
          </p:cNvSpPr>
          <p:nvPr/>
        </p:nvSpPr>
        <p:spPr bwMode="auto">
          <a:xfrm>
            <a:off x="4572000" y="260350"/>
            <a:ext cx="287338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81698" name="Oval 98"/>
          <p:cNvSpPr>
            <a:spLocks noChangeArrowheads="1"/>
          </p:cNvSpPr>
          <p:nvPr/>
        </p:nvSpPr>
        <p:spPr bwMode="auto">
          <a:xfrm>
            <a:off x="5292725" y="260350"/>
            <a:ext cx="287338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81699" name="Oval 99"/>
          <p:cNvSpPr>
            <a:spLocks noChangeArrowheads="1"/>
          </p:cNvSpPr>
          <p:nvPr/>
        </p:nvSpPr>
        <p:spPr bwMode="auto">
          <a:xfrm>
            <a:off x="6011863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81700" name="Oval 100"/>
          <p:cNvSpPr>
            <a:spLocks noChangeArrowheads="1"/>
          </p:cNvSpPr>
          <p:nvPr/>
        </p:nvSpPr>
        <p:spPr bwMode="auto">
          <a:xfrm>
            <a:off x="6659563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25382" name="AutoShape 101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468313" y="5734050"/>
            <a:ext cx="790575" cy="719138"/>
          </a:xfrm>
          <a:prstGeom prst="actionButtonHome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53" name="44  R3 10 Second Countdown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1000" fill="hold"/>
                                        <p:tgtEl>
                                          <p:spTgt spid="22536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00FF"/>
                                      </p:to>
                                    </p:animClr>
                                    <p:set>
                                      <p:cBhvr>
                                        <p:cTn id="7" dur="1000" fill="hold"/>
                                        <p:tgtEl>
                                          <p:spTgt spid="22536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1000" fill="hold"/>
                                        <p:tgtEl>
                                          <p:spTgt spid="22536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6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385" decel="100000"/>
                                        <p:tgtEl>
                                          <p:spTgt spid="2816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385" decel="100000"/>
                                        <p:tgtEl>
                                          <p:spTgt spid="2816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4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2816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5" dur="385" fill="hold"/>
                                        <p:tgtEl>
                                          <p:spTgt spid="2816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6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2816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385" fill="hold"/>
                                        <p:tgtEl>
                                          <p:spTgt spid="2816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8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2816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1" fill="hold"/>
                                        <p:tgtEl>
                                          <p:spTgt spid="5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6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816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816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816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6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816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6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816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7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6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816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8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816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9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81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0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81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10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81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60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3"/>
                </p:tgtEl>
              </p:cMediaNode>
            </p:audio>
          </p:childTnLst>
        </p:cTn>
      </p:par>
    </p:tnLst>
    <p:bldLst>
      <p:bldP spid="281691" grpId="0" animBg="1"/>
      <p:bldP spid="281692" grpId="0" animBg="1"/>
      <p:bldP spid="281693" grpId="0" animBg="1"/>
      <p:bldP spid="281694" grpId="0" animBg="1"/>
      <p:bldP spid="281695" grpId="0" animBg="1"/>
      <p:bldP spid="281696" grpId="0" animBg="1"/>
      <p:bldP spid="281697" grpId="0" animBg="1"/>
      <p:bldP spid="281698" grpId="0" animBg="1"/>
      <p:bldP spid="281699" grpId="0" animBg="1"/>
      <p:bldP spid="281700" grpId="0" animBg="1"/>
    </p:bldLst>
  </p:timing>
</p:sld>
</file>

<file path=ppt/slides/slide25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666" name="Нижний колонтитул 3"/>
          <p:cNvSpPr txBox="1">
            <a:spLocks noGrp="1"/>
          </p:cNvSpPr>
          <p:nvPr/>
        </p:nvSpPr>
        <p:spPr bwMode="auto">
          <a:xfrm>
            <a:off x="6083300" y="6397625"/>
            <a:ext cx="17907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r>
              <a:rPr lang="en-US" sz="1200"/>
              <a:t>www.themegallery.com</a:t>
            </a:r>
          </a:p>
        </p:txBody>
      </p:sp>
      <p:sp>
        <p:nvSpPr>
          <p:cNvPr id="241667" name="Rectangle 2"/>
          <p:cNvSpPr>
            <a:spLocks noChangeArrowheads="1"/>
          </p:cNvSpPr>
          <p:nvPr/>
        </p:nvSpPr>
        <p:spPr bwMode="auto">
          <a:xfrm>
            <a:off x="5795963" y="6165850"/>
            <a:ext cx="3348037" cy="692150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aphicFrame>
        <p:nvGraphicFramePr>
          <p:cNvPr id="280579" name="Group 3"/>
          <p:cNvGraphicFramePr>
            <a:graphicFrameLocks noGrp="1"/>
          </p:cNvGraphicFramePr>
          <p:nvPr>
            <p:ph idx="4294967295"/>
          </p:nvPr>
        </p:nvGraphicFramePr>
        <p:xfrm>
          <a:off x="3589338" y="2924175"/>
          <a:ext cx="5554662" cy="3403600"/>
        </p:xfrm>
        <a:graphic>
          <a:graphicData uri="http://schemas.openxmlformats.org/drawingml/2006/table">
            <a:tbl>
              <a:tblPr/>
              <a:tblGrid>
                <a:gridCol w="925512"/>
                <a:gridCol w="925513"/>
                <a:gridCol w="927100"/>
                <a:gridCol w="925512"/>
                <a:gridCol w="925513"/>
                <a:gridCol w="925512"/>
              </a:tblGrid>
              <a:tr h="5683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51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83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83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51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83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80630" name="AutoShape 54"/>
          <p:cNvSpPr>
            <a:spLocks noChangeArrowheads="1"/>
          </p:cNvSpPr>
          <p:nvPr/>
        </p:nvSpPr>
        <p:spPr bwMode="auto">
          <a:xfrm>
            <a:off x="3708400" y="2997200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</a:t>
            </a:r>
          </a:p>
        </p:txBody>
      </p:sp>
      <p:sp>
        <p:nvSpPr>
          <p:cNvPr id="241720" name="AutoShape 55"/>
          <p:cNvSpPr>
            <a:spLocks noChangeArrowheads="1"/>
          </p:cNvSpPr>
          <p:nvPr/>
        </p:nvSpPr>
        <p:spPr bwMode="auto">
          <a:xfrm>
            <a:off x="4591050" y="299561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</a:t>
            </a:r>
          </a:p>
        </p:txBody>
      </p:sp>
      <p:sp>
        <p:nvSpPr>
          <p:cNvPr id="241721" name="AutoShape 56"/>
          <p:cNvSpPr>
            <a:spLocks noChangeArrowheads="1"/>
          </p:cNvSpPr>
          <p:nvPr/>
        </p:nvSpPr>
        <p:spPr bwMode="auto">
          <a:xfrm>
            <a:off x="5505450" y="2979738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</a:t>
            </a:r>
          </a:p>
        </p:txBody>
      </p:sp>
      <p:sp>
        <p:nvSpPr>
          <p:cNvPr id="241722" name="AutoShape 57"/>
          <p:cNvSpPr>
            <a:spLocks noChangeArrowheads="1"/>
          </p:cNvSpPr>
          <p:nvPr/>
        </p:nvSpPr>
        <p:spPr bwMode="auto">
          <a:xfrm>
            <a:off x="6432550" y="3025775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4</a:t>
            </a:r>
          </a:p>
        </p:txBody>
      </p:sp>
      <p:sp>
        <p:nvSpPr>
          <p:cNvPr id="241723" name="AutoShape 58"/>
          <p:cNvSpPr>
            <a:spLocks noChangeArrowheads="1"/>
          </p:cNvSpPr>
          <p:nvPr/>
        </p:nvSpPr>
        <p:spPr bwMode="auto">
          <a:xfrm>
            <a:off x="7392988" y="3008313"/>
            <a:ext cx="719137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5</a:t>
            </a:r>
          </a:p>
        </p:txBody>
      </p:sp>
      <p:sp>
        <p:nvSpPr>
          <p:cNvPr id="241724" name="AutoShape 59"/>
          <p:cNvSpPr>
            <a:spLocks noChangeArrowheads="1"/>
          </p:cNvSpPr>
          <p:nvPr/>
        </p:nvSpPr>
        <p:spPr bwMode="auto">
          <a:xfrm>
            <a:off x="8321675" y="2992438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6</a:t>
            </a:r>
          </a:p>
        </p:txBody>
      </p:sp>
      <p:sp>
        <p:nvSpPr>
          <p:cNvPr id="241725" name="AutoShape 60"/>
          <p:cNvSpPr>
            <a:spLocks noChangeArrowheads="1"/>
          </p:cNvSpPr>
          <p:nvPr/>
        </p:nvSpPr>
        <p:spPr bwMode="auto">
          <a:xfrm>
            <a:off x="6450013" y="5786438"/>
            <a:ext cx="719137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34</a:t>
            </a:r>
          </a:p>
        </p:txBody>
      </p:sp>
      <p:sp>
        <p:nvSpPr>
          <p:cNvPr id="241726" name="AutoShape 61"/>
          <p:cNvSpPr>
            <a:spLocks noChangeArrowheads="1"/>
          </p:cNvSpPr>
          <p:nvPr/>
        </p:nvSpPr>
        <p:spPr bwMode="auto">
          <a:xfrm>
            <a:off x="6465888" y="5226050"/>
            <a:ext cx="719137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28</a:t>
            </a:r>
          </a:p>
        </p:txBody>
      </p:sp>
      <p:sp>
        <p:nvSpPr>
          <p:cNvPr id="241727" name="AutoShape 62"/>
          <p:cNvSpPr>
            <a:spLocks noChangeArrowheads="1"/>
          </p:cNvSpPr>
          <p:nvPr/>
        </p:nvSpPr>
        <p:spPr bwMode="auto">
          <a:xfrm>
            <a:off x="6432550" y="4683125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22</a:t>
            </a:r>
          </a:p>
        </p:txBody>
      </p:sp>
      <p:sp>
        <p:nvSpPr>
          <p:cNvPr id="241728" name="AutoShape 63"/>
          <p:cNvSpPr>
            <a:spLocks noChangeArrowheads="1"/>
          </p:cNvSpPr>
          <p:nvPr/>
        </p:nvSpPr>
        <p:spPr bwMode="auto">
          <a:xfrm>
            <a:off x="7378700" y="5813425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35</a:t>
            </a:r>
          </a:p>
        </p:txBody>
      </p:sp>
      <p:sp>
        <p:nvSpPr>
          <p:cNvPr id="241729" name="AutoShape 64"/>
          <p:cNvSpPr>
            <a:spLocks noChangeArrowheads="1"/>
          </p:cNvSpPr>
          <p:nvPr/>
        </p:nvSpPr>
        <p:spPr bwMode="auto">
          <a:xfrm>
            <a:off x="7345363" y="5238750"/>
            <a:ext cx="719137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29</a:t>
            </a:r>
          </a:p>
        </p:txBody>
      </p:sp>
      <p:sp>
        <p:nvSpPr>
          <p:cNvPr id="241730" name="AutoShape 65"/>
          <p:cNvSpPr>
            <a:spLocks noChangeArrowheads="1"/>
          </p:cNvSpPr>
          <p:nvPr/>
        </p:nvSpPr>
        <p:spPr bwMode="auto">
          <a:xfrm>
            <a:off x="7359650" y="4727575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23</a:t>
            </a:r>
          </a:p>
        </p:txBody>
      </p:sp>
      <p:sp>
        <p:nvSpPr>
          <p:cNvPr id="241731" name="AutoShape 66"/>
          <p:cNvSpPr>
            <a:spLocks noChangeArrowheads="1"/>
          </p:cNvSpPr>
          <p:nvPr/>
        </p:nvSpPr>
        <p:spPr bwMode="auto">
          <a:xfrm>
            <a:off x="6459538" y="4105275"/>
            <a:ext cx="719137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16</a:t>
            </a:r>
          </a:p>
        </p:txBody>
      </p:sp>
      <p:sp>
        <p:nvSpPr>
          <p:cNvPr id="241732" name="AutoShape 67"/>
          <p:cNvSpPr>
            <a:spLocks noChangeArrowheads="1"/>
          </p:cNvSpPr>
          <p:nvPr/>
        </p:nvSpPr>
        <p:spPr bwMode="auto">
          <a:xfrm>
            <a:off x="6459538" y="3608388"/>
            <a:ext cx="719137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10</a:t>
            </a:r>
          </a:p>
        </p:txBody>
      </p:sp>
      <p:sp>
        <p:nvSpPr>
          <p:cNvPr id="241733" name="AutoShape 68"/>
          <p:cNvSpPr>
            <a:spLocks noChangeArrowheads="1"/>
          </p:cNvSpPr>
          <p:nvPr/>
        </p:nvSpPr>
        <p:spPr bwMode="auto">
          <a:xfrm>
            <a:off x="7402513" y="4149725"/>
            <a:ext cx="719137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17</a:t>
            </a:r>
          </a:p>
        </p:txBody>
      </p:sp>
      <p:sp>
        <p:nvSpPr>
          <p:cNvPr id="241734" name="AutoShape 69"/>
          <p:cNvSpPr>
            <a:spLocks noChangeArrowheads="1"/>
          </p:cNvSpPr>
          <p:nvPr/>
        </p:nvSpPr>
        <p:spPr bwMode="auto">
          <a:xfrm>
            <a:off x="7418388" y="3560763"/>
            <a:ext cx="719137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11</a:t>
            </a:r>
          </a:p>
        </p:txBody>
      </p:sp>
      <p:sp>
        <p:nvSpPr>
          <p:cNvPr id="241735" name="AutoShape 70"/>
          <p:cNvSpPr>
            <a:spLocks noChangeArrowheads="1"/>
          </p:cNvSpPr>
          <p:nvPr/>
        </p:nvSpPr>
        <p:spPr bwMode="auto">
          <a:xfrm>
            <a:off x="8331200" y="582136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36</a:t>
            </a:r>
          </a:p>
        </p:txBody>
      </p:sp>
      <p:sp>
        <p:nvSpPr>
          <p:cNvPr id="241736" name="AutoShape 71"/>
          <p:cNvSpPr>
            <a:spLocks noChangeArrowheads="1"/>
          </p:cNvSpPr>
          <p:nvPr/>
        </p:nvSpPr>
        <p:spPr bwMode="auto">
          <a:xfrm>
            <a:off x="8297863" y="5278438"/>
            <a:ext cx="719137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30</a:t>
            </a:r>
          </a:p>
        </p:txBody>
      </p:sp>
      <p:sp>
        <p:nvSpPr>
          <p:cNvPr id="241737" name="AutoShape 72"/>
          <p:cNvSpPr>
            <a:spLocks noChangeArrowheads="1"/>
          </p:cNvSpPr>
          <p:nvPr/>
        </p:nvSpPr>
        <p:spPr bwMode="auto">
          <a:xfrm>
            <a:off x="8343900" y="4749800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24</a:t>
            </a:r>
          </a:p>
        </p:txBody>
      </p:sp>
      <p:sp>
        <p:nvSpPr>
          <p:cNvPr id="241738" name="AutoShape 73"/>
          <p:cNvSpPr>
            <a:spLocks noChangeArrowheads="1"/>
          </p:cNvSpPr>
          <p:nvPr/>
        </p:nvSpPr>
        <p:spPr bwMode="auto">
          <a:xfrm>
            <a:off x="8312150" y="414496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18</a:t>
            </a:r>
          </a:p>
        </p:txBody>
      </p:sp>
      <p:sp>
        <p:nvSpPr>
          <p:cNvPr id="241739" name="AutoShape 74"/>
          <p:cNvSpPr>
            <a:spLocks noChangeArrowheads="1"/>
          </p:cNvSpPr>
          <p:nvPr/>
        </p:nvSpPr>
        <p:spPr bwMode="auto">
          <a:xfrm>
            <a:off x="8312150" y="3584575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12</a:t>
            </a:r>
          </a:p>
        </p:txBody>
      </p:sp>
      <p:sp>
        <p:nvSpPr>
          <p:cNvPr id="241740" name="AutoShape 75"/>
          <p:cNvSpPr>
            <a:spLocks noChangeArrowheads="1"/>
          </p:cNvSpPr>
          <p:nvPr/>
        </p:nvSpPr>
        <p:spPr bwMode="auto">
          <a:xfrm>
            <a:off x="4591050" y="4686300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20</a:t>
            </a:r>
          </a:p>
        </p:txBody>
      </p:sp>
      <p:sp>
        <p:nvSpPr>
          <p:cNvPr id="241741" name="AutoShape 76"/>
          <p:cNvSpPr>
            <a:spLocks noChangeArrowheads="1"/>
          </p:cNvSpPr>
          <p:nvPr/>
        </p:nvSpPr>
        <p:spPr bwMode="auto">
          <a:xfrm>
            <a:off x="5508625" y="357346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9</a:t>
            </a:r>
          </a:p>
        </p:txBody>
      </p:sp>
      <p:sp>
        <p:nvSpPr>
          <p:cNvPr id="241742" name="AutoShape 77"/>
          <p:cNvSpPr>
            <a:spLocks noChangeArrowheads="1"/>
          </p:cNvSpPr>
          <p:nvPr/>
        </p:nvSpPr>
        <p:spPr bwMode="auto">
          <a:xfrm>
            <a:off x="5503863" y="4110038"/>
            <a:ext cx="719137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15</a:t>
            </a:r>
          </a:p>
        </p:txBody>
      </p:sp>
      <p:sp>
        <p:nvSpPr>
          <p:cNvPr id="241743" name="AutoShape 78"/>
          <p:cNvSpPr>
            <a:spLocks noChangeArrowheads="1"/>
          </p:cNvSpPr>
          <p:nvPr/>
        </p:nvSpPr>
        <p:spPr bwMode="auto">
          <a:xfrm>
            <a:off x="5486400" y="469741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21</a:t>
            </a:r>
          </a:p>
        </p:txBody>
      </p:sp>
      <p:sp>
        <p:nvSpPr>
          <p:cNvPr id="241744" name="AutoShape 79"/>
          <p:cNvSpPr>
            <a:spLocks noChangeArrowheads="1"/>
          </p:cNvSpPr>
          <p:nvPr/>
        </p:nvSpPr>
        <p:spPr bwMode="auto">
          <a:xfrm>
            <a:off x="3717925" y="5238750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25</a:t>
            </a:r>
          </a:p>
        </p:txBody>
      </p:sp>
      <p:sp>
        <p:nvSpPr>
          <p:cNvPr id="241745" name="AutoShape 80"/>
          <p:cNvSpPr>
            <a:spLocks noChangeArrowheads="1"/>
          </p:cNvSpPr>
          <p:nvPr/>
        </p:nvSpPr>
        <p:spPr bwMode="auto">
          <a:xfrm>
            <a:off x="4600575" y="526891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26</a:t>
            </a:r>
          </a:p>
        </p:txBody>
      </p:sp>
      <p:sp>
        <p:nvSpPr>
          <p:cNvPr id="241746" name="AutoShape 81"/>
          <p:cNvSpPr>
            <a:spLocks noChangeArrowheads="1"/>
          </p:cNvSpPr>
          <p:nvPr/>
        </p:nvSpPr>
        <p:spPr bwMode="auto">
          <a:xfrm>
            <a:off x="5530850" y="5251450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27</a:t>
            </a:r>
          </a:p>
        </p:txBody>
      </p:sp>
      <p:sp>
        <p:nvSpPr>
          <p:cNvPr id="241747" name="AutoShape 82"/>
          <p:cNvSpPr>
            <a:spLocks noChangeArrowheads="1"/>
          </p:cNvSpPr>
          <p:nvPr/>
        </p:nvSpPr>
        <p:spPr bwMode="auto">
          <a:xfrm>
            <a:off x="3700463" y="5808663"/>
            <a:ext cx="719137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31</a:t>
            </a:r>
          </a:p>
        </p:txBody>
      </p:sp>
      <p:sp>
        <p:nvSpPr>
          <p:cNvPr id="241748" name="AutoShape 83"/>
          <p:cNvSpPr>
            <a:spLocks noChangeArrowheads="1"/>
          </p:cNvSpPr>
          <p:nvPr/>
        </p:nvSpPr>
        <p:spPr bwMode="auto">
          <a:xfrm>
            <a:off x="4645025" y="580866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32</a:t>
            </a:r>
          </a:p>
        </p:txBody>
      </p:sp>
      <p:sp>
        <p:nvSpPr>
          <p:cNvPr id="241749" name="AutoShape 84"/>
          <p:cNvSpPr>
            <a:spLocks noChangeArrowheads="1"/>
          </p:cNvSpPr>
          <p:nvPr/>
        </p:nvSpPr>
        <p:spPr bwMode="auto">
          <a:xfrm>
            <a:off x="5541963" y="5822950"/>
            <a:ext cx="719137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33</a:t>
            </a:r>
          </a:p>
        </p:txBody>
      </p:sp>
      <p:sp>
        <p:nvSpPr>
          <p:cNvPr id="241750" name="AutoShape 85"/>
          <p:cNvSpPr>
            <a:spLocks noChangeArrowheads="1"/>
          </p:cNvSpPr>
          <p:nvPr/>
        </p:nvSpPr>
        <p:spPr bwMode="auto">
          <a:xfrm>
            <a:off x="3708400" y="357346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7</a:t>
            </a:r>
          </a:p>
        </p:txBody>
      </p:sp>
      <p:sp>
        <p:nvSpPr>
          <p:cNvPr id="241751" name="AutoShape 86"/>
          <p:cNvSpPr>
            <a:spLocks noChangeArrowheads="1"/>
          </p:cNvSpPr>
          <p:nvPr/>
        </p:nvSpPr>
        <p:spPr bwMode="auto">
          <a:xfrm>
            <a:off x="4543425" y="352266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8</a:t>
            </a:r>
          </a:p>
        </p:txBody>
      </p:sp>
      <p:sp>
        <p:nvSpPr>
          <p:cNvPr id="241752" name="AutoShape 87"/>
          <p:cNvSpPr>
            <a:spLocks noChangeArrowheads="1"/>
          </p:cNvSpPr>
          <p:nvPr/>
        </p:nvSpPr>
        <p:spPr bwMode="auto">
          <a:xfrm>
            <a:off x="4603750" y="409416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14</a:t>
            </a:r>
          </a:p>
        </p:txBody>
      </p:sp>
      <p:sp>
        <p:nvSpPr>
          <p:cNvPr id="241753" name="AutoShape 88"/>
          <p:cNvSpPr>
            <a:spLocks noChangeArrowheads="1"/>
          </p:cNvSpPr>
          <p:nvPr/>
        </p:nvSpPr>
        <p:spPr bwMode="auto">
          <a:xfrm>
            <a:off x="3735388" y="4140200"/>
            <a:ext cx="719137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13</a:t>
            </a:r>
          </a:p>
        </p:txBody>
      </p:sp>
      <p:sp>
        <p:nvSpPr>
          <p:cNvPr id="241754" name="AutoShape 89"/>
          <p:cNvSpPr>
            <a:spLocks noChangeArrowheads="1"/>
          </p:cNvSpPr>
          <p:nvPr/>
        </p:nvSpPr>
        <p:spPr bwMode="auto">
          <a:xfrm>
            <a:off x="3702050" y="469741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19</a:t>
            </a:r>
          </a:p>
        </p:txBody>
      </p:sp>
      <p:sp>
        <p:nvSpPr>
          <p:cNvPr id="280666" name="Text Box 90"/>
          <p:cNvSpPr txBox="1">
            <a:spLocks noChangeArrowheads="1"/>
          </p:cNvSpPr>
          <p:nvPr/>
        </p:nvSpPr>
        <p:spPr bwMode="auto">
          <a:xfrm>
            <a:off x="395288" y="836613"/>
            <a:ext cx="72009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600" b="1" dirty="0" smtClean="0"/>
              <a:t>Из какого языка заимствовано слово «пиджак»?</a:t>
            </a:r>
            <a:endParaRPr lang="en-US" sz="3600" b="1" dirty="0">
              <a:latin typeface="Georgia" pitchFamily="18" charset="0"/>
            </a:endParaRPr>
          </a:p>
        </p:txBody>
      </p:sp>
      <p:sp>
        <p:nvSpPr>
          <p:cNvPr id="280667" name="Oval 91"/>
          <p:cNvSpPr>
            <a:spLocks noChangeArrowheads="1"/>
          </p:cNvSpPr>
          <p:nvPr/>
        </p:nvSpPr>
        <p:spPr bwMode="auto">
          <a:xfrm>
            <a:off x="395288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80668" name="Oval 92"/>
          <p:cNvSpPr>
            <a:spLocks noChangeArrowheads="1"/>
          </p:cNvSpPr>
          <p:nvPr/>
        </p:nvSpPr>
        <p:spPr bwMode="auto">
          <a:xfrm>
            <a:off x="1042988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80669" name="Oval 93"/>
          <p:cNvSpPr>
            <a:spLocks noChangeArrowheads="1"/>
          </p:cNvSpPr>
          <p:nvPr/>
        </p:nvSpPr>
        <p:spPr bwMode="auto">
          <a:xfrm>
            <a:off x="1763713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80670" name="Oval 94"/>
          <p:cNvSpPr>
            <a:spLocks noChangeArrowheads="1"/>
          </p:cNvSpPr>
          <p:nvPr/>
        </p:nvSpPr>
        <p:spPr bwMode="auto">
          <a:xfrm>
            <a:off x="2411413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80671" name="Oval 95"/>
          <p:cNvSpPr>
            <a:spLocks noChangeArrowheads="1"/>
          </p:cNvSpPr>
          <p:nvPr/>
        </p:nvSpPr>
        <p:spPr bwMode="auto">
          <a:xfrm>
            <a:off x="3132138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80672" name="Oval 96"/>
          <p:cNvSpPr>
            <a:spLocks noChangeArrowheads="1"/>
          </p:cNvSpPr>
          <p:nvPr/>
        </p:nvSpPr>
        <p:spPr bwMode="auto">
          <a:xfrm>
            <a:off x="3851275" y="260350"/>
            <a:ext cx="287338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80673" name="Oval 97"/>
          <p:cNvSpPr>
            <a:spLocks noChangeArrowheads="1"/>
          </p:cNvSpPr>
          <p:nvPr/>
        </p:nvSpPr>
        <p:spPr bwMode="auto">
          <a:xfrm>
            <a:off x="4572000" y="260350"/>
            <a:ext cx="287338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80674" name="Oval 98"/>
          <p:cNvSpPr>
            <a:spLocks noChangeArrowheads="1"/>
          </p:cNvSpPr>
          <p:nvPr/>
        </p:nvSpPr>
        <p:spPr bwMode="auto">
          <a:xfrm>
            <a:off x="5292725" y="260350"/>
            <a:ext cx="287338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80675" name="Oval 99"/>
          <p:cNvSpPr>
            <a:spLocks noChangeArrowheads="1"/>
          </p:cNvSpPr>
          <p:nvPr/>
        </p:nvSpPr>
        <p:spPr bwMode="auto">
          <a:xfrm>
            <a:off x="6011863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80676" name="Oval 100"/>
          <p:cNvSpPr>
            <a:spLocks noChangeArrowheads="1"/>
          </p:cNvSpPr>
          <p:nvPr/>
        </p:nvSpPr>
        <p:spPr bwMode="auto">
          <a:xfrm>
            <a:off x="6659563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41766" name="AutoShape 101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468313" y="5734050"/>
            <a:ext cx="790575" cy="719138"/>
          </a:xfrm>
          <a:prstGeom prst="actionButtonHome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53" name="44  R3 10 Second Countdown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24174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6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385" decel="100000"/>
                                        <p:tgtEl>
                                          <p:spTgt spid="2806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385" decel="100000"/>
                                        <p:tgtEl>
                                          <p:spTgt spid="2806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2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2806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3" dur="385" fill="hold"/>
                                        <p:tgtEl>
                                          <p:spTgt spid="2806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4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2806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5" dur="385" fill="hold"/>
                                        <p:tgtEl>
                                          <p:spTgt spid="2806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6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2806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" fill="hold"/>
                                        <p:tgtEl>
                                          <p:spTgt spid="5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806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806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806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806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6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806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7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6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806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8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806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9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80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80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10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80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58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3"/>
                </p:tgtEl>
              </p:cMediaNode>
            </p:audio>
          </p:childTnLst>
        </p:cTn>
      </p:par>
    </p:tnLst>
    <p:bldLst>
      <p:bldP spid="241746" grpId="0" animBg="1"/>
      <p:bldP spid="280667" grpId="0" animBg="1"/>
      <p:bldP spid="280668" grpId="0" animBg="1"/>
      <p:bldP spid="280669" grpId="0" animBg="1"/>
      <p:bldP spid="280670" grpId="0" animBg="1"/>
      <p:bldP spid="280671" grpId="0" animBg="1"/>
      <p:bldP spid="280672" grpId="0" animBg="1"/>
      <p:bldP spid="280673" grpId="0" animBg="1"/>
      <p:bldP spid="280674" grpId="0" animBg="1"/>
      <p:bldP spid="280675" grpId="0" animBg="1"/>
      <p:bldP spid="280676" grpId="0" animBg="1"/>
    </p:bldLst>
  </p:timing>
</p:sld>
</file>

<file path=ppt/slides/slide25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690" name="Нижний колонтитул 3"/>
          <p:cNvSpPr txBox="1">
            <a:spLocks noGrp="1"/>
          </p:cNvSpPr>
          <p:nvPr/>
        </p:nvSpPr>
        <p:spPr bwMode="auto">
          <a:xfrm>
            <a:off x="6083300" y="6397625"/>
            <a:ext cx="17907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r>
              <a:rPr lang="en-US" sz="1200"/>
              <a:t>www.themegallery.com</a:t>
            </a:r>
          </a:p>
        </p:txBody>
      </p:sp>
      <p:sp>
        <p:nvSpPr>
          <p:cNvPr id="242691" name="Rectangle 2"/>
          <p:cNvSpPr>
            <a:spLocks noChangeArrowheads="1"/>
          </p:cNvSpPr>
          <p:nvPr/>
        </p:nvSpPr>
        <p:spPr bwMode="auto">
          <a:xfrm>
            <a:off x="5795963" y="6165850"/>
            <a:ext cx="3348037" cy="692150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aphicFrame>
        <p:nvGraphicFramePr>
          <p:cNvPr id="281603" name="Group 3"/>
          <p:cNvGraphicFramePr>
            <a:graphicFrameLocks noGrp="1"/>
          </p:cNvGraphicFramePr>
          <p:nvPr>
            <p:ph idx="4294967295"/>
          </p:nvPr>
        </p:nvGraphicFramePr>
        <p:xfrm>
          <a:off x="3589338" y="2924175"/>
          <a:ext cx="5554662" cy="3403600"/>
        </p:xfrm>
        <a:graphic>
          <a:graphicData uri="http://schemas.openxmlformats.org/drawingml/2006/table">
            <a:tbl>
              <a:tblPr/>
              <a:tblGrid>
                <a:gridCol w="925512"/>
                <a:gridCol w="925513"/>
                <a:gridCol w="927100"/>
                <a:gridCol w="925512"/>
                <a:gridCol w="925513"/>
                <a:gridCol w="925512"/>
              </a:tblGrid>
              <a:tr h="5683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51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83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83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51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83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81654" name="AutoShape 54"/>
          <p:cNvSpPr>
            <a:spLocks noChangeArrowheads="1"/>
          </p:cNvSpPr>
          <p:nvPr/>
        </p:nvSpPr>
        <p:spPr bwMode="auto">
          <a:xfrm>
            <a:off x="3708400" y="2997200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</a:t>
            </a:r>
          </a:p>
        </p:txBody>
      </p:sp>
      <p:sp>
        <p:nvSpPr>
          <p:cNvPr id="242744" name="AutoShape 55"/>
          <p:cNvSpPr>
            <a:spLocks noChangeArrowheads="1"/>
          </p:cNvSpPr>
          <p:nvPr/>
        </p:nvSpPr>
        <p:spPr bwMode="auto">
          <a:xfrm>
            <a:off x="4591050" y="299561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</a:t>
            </a:r>
          </a:p>
        </p:txBody>
      </p:sp>
      <p:sp>
        <p:nvSpPr>
          <p:cNvPr id="242745" name="AutoShape 56"/>
          <p:cNvSpPr>
            <a:spLocks noChangeArrowheads="1"/>
          </p:cNvSpPr>
          <p:nvPr/>
        </p:nvSpPr>
        <p:spPr bwMode="auto">
          <a:xfrm>
            <a:off x="5505450" y="2979738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</a:t>
            </a:r>
          </a:p>
        </p:txBody>
      </p:sp>
      <p:sp>
        <p:nvSpPr>
          <p:cNvPr id="242746" name="AutoShape 57"/>
          <p:cNvSpPr>
            <a:spLocks noChangeArrowheads="1"/>
          </p:cNvSpPr>
          <p:nvPr/>
        </p:nvSpPr>
        <p:spPr bwMode="auto">
          <a:xfrm>
            <a:off x="6432550" y="3025775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4</a:t>
            </a:r>
          </a:p>
        </p:txBody>
      </p:sp>
      <p:sp>
        <p:nvSpPr>
          <p:cNvPr id="242747" name="AutoShape 58"/>
          <p:cNvSpPr>
            <a:spLocks noChangeArrowheads="1"/>
          </p:cNvSpPr>
          <p:nvPr/>
        </p:nvSpPr>
        <p:spPr bwMode="auto">
          <a:xfrm>
            <a:off x="7392988" y="3008313"/>
            <a:ext cx="719137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5</a:t>
            </a:r>
          </a:p>
        </p:txBody>
      </p:sp>
      <p:sp>
        <p:nvSpPr>
          <p:cNvPr id="242748" name="AutoShape 59"/>
          <p:cNvSpPr>
            <a:spLocks noChangeArrowheads="1"/>
          </p:cNvSpPr>
          <p:nvPr/>
        </p:nvSpPr>
        <p:spPr bwMode="auto">
          <a:xfrm>
            <a:off x="8321675" y="2992438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6</a:t>
            </a:r>
          </a:p>
        </p:txBody>
      </p:sp>
      <p:sp>
        <p:nvSpPr>
          <p:cNvPr id="242749" name="AutoShape 60"/>
          <p:cNvSpPr>
            <a:spLocks noChangeArrowheads="1"/>
          </p:cNvSpPr>
          <p:nvPr/>
        </p:nvSpPr>
        <p:spPr bwMode="auto">
          <a:xfrm>
            <a:off x="6450013" y="5786438"/>
            <a:ext cx="719137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34</a:t>
            </a:r>
          </a:p>
        </p:txBody>
      </p:sp>
      <p:sp>
        <p:nvSpPr>
          <p:cNvPr id="242750" name="AutoShape 61"/>
          <p:cNvSpPr>
            <a:spLocks noChangeArrowheads="1"/>
          </p:cNvSpPr>
          <p:nvPr/>
        </p:nvSpPr>
        <p:spPr bwMode="auto">
          <a:xfrm>
            <a:off x="6465888" y="5226050"/>
            <a:ext cx="719137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28</a:t>
            </a:r>
          </a:p>
        </p:txBody>
      </p:sp>
      <p:sp>
        <p:nvSpPr>
          <p:cNvPr id="242751" name="AutoShape 62"/>
          <p:cNvSpPr>
            <a:spLocks noChangeArrowheads="1"/>
          </p:cNvSpPr>
          <p:nvPr/>
        </p:nvSpPr>
        <p:spPr bwMode="auto">
          <a:xfrm>
            <a:off x="6432550" y="4683125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22</a:t>
            </a:r>
          </a:p>
        </p:txBody>
      </p:sp>
      <p:sp>
        <p:nvSpPr>
          <p:cNvPr id="242752" name="AutoShape 63"/>
          <p:cNvSpPr>
            <a:spLocks noChangeArrowheads="1"/>
          </p:cNvSpPr>
          <p:nvPr/>
        </p:nvSpPr>
        <p:spPr bwMode="auto">
          <a:xfrm>
            <a:off x="7378700" y="5813425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35</a:t>
            </a:r>
          </a:p>
        </p:txBody>
      </p:sp>
      <p:sp>
        <p:nvSpPr>
          <p:cNvPr id="242753" name="AutoShape 64"/>
          <p:cNvSpPr>
            <a:spLocks noChangeArrowheads="1"/>
          </p:cNvSpPr>
          <p:nvPr/>
        </p:nvSpPr>
        <p:spPr bwMode="auto">
          <a:xfrm>
            <a:off x="7345363" y="5238750"/>
            <a:ext cx="719137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29</a:t>
            </a:r>
          </a:p>
        </p:txBody>
      </p:sp>
      <p:sp>
        <p:nvSpPr>
          <p:cNvPr id="242754" name="AutoShape 65"/>
          <p:cNvSpPr>
            <a:spLocks noChangeArrowheads="1"/>
          </p:cNvSpPr>
          <p:nvPr/>
        </p:nvSpPr>
        <p:spPr bwMode="auto">
          <a:xfrm>
            <a:off x="7359650" y="4727575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23</a:t>
            </a:r>
          </a:p>
        </p:txBody>
      </p:sp>
      <p:sp>
        <p:nvSpPr>
          <p:cNvPr id="242755" name="AutoShape 66"/>
          <p:cNvSpPr>
            <a:spLocks noChangeArrowheads="1"/>
          </p:cNvSpPr>
          <p:nvPr/>
        </p:nvSpPr>
        <p:spPr bwMode="auto">
          <a:xfrm>
            <a:off x="6459538" y="4105275"/>
            <a:ext cx="719137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16</a:t>
            </a:r>
          </a:p>
        </p:txBody>
      </p:sp>
      <p:sp>
        <p:nvSpPr>
          <p:cNvPr id="242756" name="AutoShape 67"/>
          <p:cNvSpPr>
            <a:spLocks noChangeArrowheads="1"/>
          </p:cNvSpPr>
          <p:nvPr/>
        </p:nvSpPr>
        <p:spPr bwMode="auto">
          <a:xfrm>
            <a:off x="6459538" y="3608388"/>
            <a:ext cx="719137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10</a:t>
            </a:r>
          </a:p>
        </p:txBody>
      </p:sp>
      <p:sp>
        <p:nvSpPr>
          <p:cNvPr id="242757" name="AutoShape 68"/>
          <p:cNvSpPr>
            <a:spLocks noChangeArrowheads="1"/>
          </p:cNvSpPr>
          <p:nvPr/>
        </p:nvSpPr>
        <p:spPr bwMode="auto">
          <a:xfrm>
            <a:off x="7402513" y="4149725"/>
            <a:ext cx="719137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17</a:t>
            </a:r>
          </a:p>
        </p:txBody>
      </p:sp>
      <p:sp>
        <p:nvSpPr>
          <p:cNvPr id="242758" name="AutoShape 69"/>
          <p:cNvSpPr>
            <a:spLocks noChangeArrowheads="1"/>
          </p:cNvSpPr>
          <p:nvPr/>
        </p:nvSpPr>
        <p:spPr bwMode="auto">
          <a:xfrm>
            <a:off x="7418388" y="3560763"/>
            <a:ext cx="719137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11</a:t>
            </a:r>
          </a:p>
        </p:txBody>
      </p:sp>
      <p:sp>
        <p:nvSpPr>
          <p:cNvPr id="242759" name="AutoShape 70"/>
          <p:cNvSpPr>
            <a:spLocks noChangeArrowheads="1"/>
          </p:cNvSpPr>
          <p:nvPr/>
        </p:nvSpPr>
        <p:spPr bwMode="auto">
          <a:xfrm>
            <a:off x="8331200" y="582136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36</a:t>
            </a:r>
          </a:p>
        </p:txBody>
      </p:sp>
      <p:sp>
        <p:nvSpPr>
          <p:cNvPr id="242760" name="AutoShape 71"/>
          <p:cNvSpPr>
            <a:spLocks noChangeArrowheads="1"/>
          </p:cNvSpPr>
          <p:nvPr/>
        </p:nvSpPr>
        <p:spPr bwMode="auto">
          <a:xfrm>
            <a:off x="8297863" y="5278438"/>
            <a:ext cx="719137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30</a:t>
            </a:r>
          </a:p>
        </p:txBody>
      </p:sp>
      <p:sp>
        <p:nvSpPr>
          <p:cNvPr id="242761" name="AutoShape 72"/>
          <p:cNvSpPr>
            <a:spLocks noChangeArrowheads="1"/>
          </p:cNvSpPr>
          <p:nvPr/>
        </p:nvSpPr>
        <p:spPr bwMode="auto">
          <a:xfrm>
            <a:off x="8343900" y="4749800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24</a:t>
            </a:r>
          </a:p>
        </p:txBody>
      </p:sp>
      <p:sp>
        <p:nvSpPr>
          <p:cNvPr id="242762" name="AutoShape 73"/>
          <p:cNvSpPr>
            <a:spLocks noChangeArrowheads="1"/>
          </p:cNvSpPr>
          <p:nvPr/>
        </p:nvSpPr>
        <p:spPr bwMode="auto">
          <a:xfrm>
            <a:off x="8312150" y="414496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18</a:t>
            </a:r>
          </a:p>
        </p:txBody>
      </p:sp>
      <p:sp>
        <p:nvSpPr>
          <p:cNvPr id="242763" name="AutoShape 74"/>
          <p:cNvSpPr>
            <a:spLocks noChangeArrowheads="1"/>
          </p:cNvSpPr>
          <p:nvPr/>
        </p:nvSpPr>
        <p:spPr bwMode="auto">
          <a:xfrm>
            <a:off x="8312150" y="3584575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12</a:t>
            </a:r>
          </a:p>
        </p:txBody>
      </p:sp>
      <p:sp>
        <p:nvSpPr>
          <p:cNvPr id="242764" name="AutoShape 75"/>
          <p:cNvSpPr>
            <a:spLocks noChangeArrowheads="1"/>
          </p:cNvSpPr>
          <p:nvPr/>
        </p:nvSpPr>
        <p:spPr bwMode="auto">
          <a:xfrm>
            <a:off x="4591050" y="4686300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20</a:t>
            </a:r>
          </a:p>
        </p:txBody>
      </p:sp>
      <p:sp>
        <p:nvSpPr>
          <p:cNvPr id="242765" name="AutoShape 76"/>
          <p:cNvSpPr>
            <a:spLocks noChangeArrowheads="1"/>
          </p:cNvSpPr>
          <p:nvPr/>
        </p:nvSpPr>
        <p:spPr bwMode="auto">
          <a:xfrm>
            <a:off x="5508625" y="357346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9</a:t>
            </a:r>
          </a:p>
        </p:txBody>
      </p:sp>
      <p:sp>
        <p:nvSpPr>
          <p:cNvPr id="242766" name="AutoShape 77"/>
          <p:cNvSpPr>
            <a:spLocks noChangeArrowheads="1"/>
          </p:cNvSpPr>
          <p:nvPr/>
        </p:nvSpPr>
        <p:spPr bwMode="auto">
          <a:xfrm>
            <a:off x="5503863" y="4110038"/>
            <a:ext cx="719137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15</a:t>
            </a:r>
          </a:p>
        </p:txBody>
      </p:sp>
      <p:sp>
        <p:nvSpPr>
          <p:cNvPr id="242767" name="AutoShape 78"/>
          <p:cNvSpPr>
            <a:spLocks noChangeArrowheads="1"/>
          </p:cNvSpPr>
          <p:nvPr/>
        </p:nvSpPr>
        <p:spPr bwMode="auto">
          <a:xfrm>
            <a:off x="5486400" y="469741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21</a:t>
            </a:r>
          </a:p>
        </p:txBody>
      </p:sp>
      <p:sp>
        <p:nvSpPr>
          <p:cNvPr id="242768" name="AutoShape 79"/>
          <p:cNvSpPr>
            <a:spLocks noChangeArrowheads="1"/>
          </p:cNvSpPr>
          <p:nvPr/>
        </p:nvSpPr>
        <p:spPr bwMode="auto">
          <a:xfrm>
            <a:off x="3717925" y="5238750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25</a:t>
            </a:r>
          </a:p>
        </p:txBody>
      </p:sp>
      <p:sp>
        <p:nvSpPr>
          <p:cNvPr id="242769" name="AutoShape 80"/>
          <p:cNvSpPr>
            <a:spLocks noChangeArrowheads="1"/>
          </p:cNvSpPr>
          <p:nvPr/>
        </p:nvSpPr>
        <p:spPr bwMode="auto">
          <a:xfrm>
            <a:off x="4600575" y="526891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26</a:t>
            </a:r>
          </a:p>
        </p:txBody>
      </p:sp>
      <p:sp>
        <p:nvSpPr>
          <p:cNvPr id="242770" name="AutoShape 81"/>
          <p:cNvSpPr>
            <a:spLocks noChangeArrowheads="1"/>
          </p:cNvSpPr>
          <p:nvPr/>
        </p:nvSpPr>
        <p:spPr bwMode="auto">
          <a:xfrm>
            <a:off x="5530850" y="5251450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27</a:t>
            </a:r>
          </a:p>
        </p:txBody>
      </p:sp>
      <p:sp>
        <p:nvSpPr>
          <p:cNvPr id="242771" name="AutoShape 82"/>
          <p:cNvSpPr>
            <a:spLocks noChangeArrowheads="1"/>
          </p:cNvSpPr>
          <p:nvPr/>
        </p:nvSpPr>
        <p:spPr bwMode="auto">
          <a:xfrm>
            <a:off x="3700463" y="5808663"/>
            <a:ext cx="719137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31</a:t>
            </a:r>
          </a:p>
        </p:txBody>
      </p:sp>
      <p:sp>
        <p:nvSpPr>
          <p:cNvPr id="242772" name="AutoShape 83"/>
          <p:cNvSpPr>
            <a:spLocks noChangeArrowheads="1"/>
          </p:cNvSpPr>
          <p:nvPr/>
        </p:nvSpPr>
        <p:spPr bwMode="auto">
          <a:xfrm>
            <a:off x="4645025" y="580866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32</a:t>
            </a:r>
          </a:p>
        </p:txBody>
      </p:sp>
      <p:sp>
        <p:nvSpPr>
          <p:cNvPr id="242773" name="AutoShape 84"/>
          <p:cNvSpPr>
            <a:spLocks noChangeArrowheads="1"/>
          </p:cNvSpPr>
          <p:nvPr/>
        </p:nvSpPr>
        <p:spPr bwMode="auto">
          <a:xfrm>
            <a:off x="5541963" y="5822950"/>
            <a:ext cx="719137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33</a:t>
            </a:r>
          </a:p>
        </p:txBody>
      </p:sp>
      <p:sp>
        <p:nvSpPr>
          <p:cNvPr id="242774" name="AutoShape 85"/>
          <p:cNvSpPr>
            <a:spLocks noChangeArrowheads="1"/>
          </p:cNvSpPr>
          <p:nvPr/>
        </p:nvSpPr>
        <p:spPr bwMode="auto">
          <a:xfrm>
            <a:off x="3708400" y="357346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7</a:t>
            </a:r>
          </a:p>
        </p:txBody>
      </p:sp>
      <p:sp>
        <p:nvSpPr>
          <p:cNvPr id="242775" name="AutoShape 86"/>
          <p:cNvSpPr>
            <a:spLocks noChangeArrowheads="1"/>
          </p:cNvSpPr>
          <p:nvPr/>
        </p:nvSpPr>
        <p:spPr bwMode="auto">
          <a:xfrm>
            <a:off x="4543425" y="352266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8</a:t>
            </a:r>
          </a:p>
        </p:txBody>
      </p:sp>
      <p:sp>
        <p:nvSpPr>
          <p:cNvPr id="242776" name="AutoShape 87"/>
          <p:cNvSpPr>
            <a:spLocks noChangeArrowheads="1"/>
          </p:cNvSpPr>
          <p:nvPr/>
        </p:nvSpPr>
        <p:spPr bwMode="auto">
          <a:xfrm>
            <a:off x="4603750" y="409416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14</a:t>
            </a:r>
          </a:p>
        </p:txBody>
      </p:sp>
      <p:sp>
        <p:nvSpPr>
          <p:cNvPr id="242777" name="AutoShape 88"/>
          <p:cNvSpPr>
            <a:spLocks noChangeArrowheads="1"/>
          </p:cNvSpPr>
          <p:nvPr/>
        </p:nvSpPr>
        <p:spPr bwMode="auto">
          <a:xfrm>
            <a:off x="3735388" y="4140200"/>
            <a:ext cx="719137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13</a:t>
            </a:r>
          </a:p>
        </p:txBody>
      </p:sp>
      <p:sp>
        <p:nvSpPr>
          <p:cNvPr id="242778" name="AutoShape 89"/>
          <p:cNvSpPr>
            <a:spLocks noChangeArrowheads="1"/>
          </p:cNvSpPr>
          <p:nvPr/>
        </p:nvSpPr>
        <p:spPr bwMode="auto">
          <a:xfrm>
            <a:off x="3702050" y="469741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19</a:t>
            </a:r>
          </a:p>
        </p:txBody>
      </p:sp>
      <p:sp>
        <p:nvSpPr>
          <p:cNvPr id="281690" name="Text Box 90"/>
          <p:cNvSpPr txBox="1">
            <a:spLocks noChangeArrowheads="1"/>
          </p:cNvSpPr>
          <p:nvPr/>
        </p:nvSpPr>
        <p:spPr bwMode="auto">
          <a:xfrm>
            <a:off x="395288" y="836613"/>
            <a:ext cx="72009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000" b="1" dirty="0" smtClean="0"/>
              <a:t>Угон пути – это…</a:t>
            </a:r>
            <a:endParaRPr lang="ru-RU" sz="4000" b="1" dirty="0">
              <a:latin typeface="Georgia" pitchFamily="18" charset="0"/>
            </a:endParaRPr>
          </a:p>
        </p:txBody>
      </p:sp>
      <p:sp>
        <p:nvSpPr>
          <p:cNvPr id="281691" name="Oval 91"/>
          <p:cNvSpPr>
            <a:spLocks noChangeArrowheads="1"/>
          </p:cNvSpPr>
          <p:nvPr/>
        </p:nvSpPr>
        <p:spPr bwMode="auto">
          <a:xfrm>
            <a:off x="395288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81692" name="Oval 92"/>
          <p:cNvSpPr>
            <a:spLocks noChangeArrowheads="1"/>
          </p:cNvSpPr>
          <p:nvPr/>
        </p:nvSpPr>
        <p:spPr bwMode="auto">
          <a:xfrm>
            <a:off x="1042988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81693" name="Oval 93"/>
          <p:cNvSpPr>
            <a:spLocks noChangeArrowheads="1"/>
          </p:cNvSpPr>
          <p:nvPr/>
        </p:nvSpPr>
        <p:spPr bwMode="auto">
          <a:xfrm>
            <a:off x="1763713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81694" name="Oval 94"/>
          <p:cNvSpPr>
            <a:spLocks noChangeArrowheads="1"/>
          </p:cNvSpPr>
          <p:nvPr/>
        </p:nvSpPr>
        <p:spPr bwMode="auto">
          <a:xfrm>
            <a:off x="2411413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81695" name="Oval 95"/>
          <p:cNvSpPr>
            <a:spLocks noChangeArrowheads="1"/>
          </p:cNvSpPr>
          <p:nvPr/>
        </p:nvSpPr>
        <p:spPr bwMode="auto">
          <a:xfrm>
            <a:off x="3132138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81696" name="Oval 96"/>
          <p:cNvSpPr>
            <a:spLocks noChangeArrowheads="1"/>
          </p:cNvSpPr>
          <p:nvPr/>
        </p:nvSpPr>
        <p:spPr bwMode="auto">
          <a:xfrm>
            <a:off x="3851275" y="260350"/>
            <a:ext cx="287338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81697" name="Oval 97"/>
          <p:cNvSpPr>
            <a:spLocks noChangeArrowheads="1"/>
          </p:cNvSpPr>
          <p:nvPr/>
        </p:nvSpPr>
        <p:spPr bwMode="auto">
          <a:xfrm>
            <a:off x="4572000" y="260350"/>
            <a:ext cx="287338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81698" name="Oval 98"/>
          <p:cNvSpPr>
            <a:spLocks noChangeArrowheads="1"/>
          </p:cNvSpPr>
          <p:nvPr/>
        </p:nvSpPr>
        <p:spPr bwMode="auto">
          <a:xfrm>
            <a:off x="5292725" y="260350"/>
            <a:ext cx="287338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81699" name="Oval 99"/>
          <p:cNvSpPr>
            <a:spLocks noChangeArrowheads="1"/>
          </p:cNvSpPr>
          <p:nvPr/>
        </p:nvSpPr>
        <p:spPr bwMode="auto">
          <a:xfrm>
            <a:off x="6011863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81700" name="Oval 100"/>
          <p:cNvSpPr>
            <a:spLocks noChangeArrowheads="1"/>
          </p:cNvSpPr>
          <p:nvPr/>
        </p:nvSpPr>
        <p:spPr bwMode="auto">
          <a:xfrm>
            <a:off x="6659563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42790" name="AutoShape 101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468313" y="5734050"/>
            <a:ext cx="790575" cy="719138"/>
          </a:xfrm>
          <a:prstGeom prst="actionButtonHome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53" name="44  R3 10 Second Countdown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1000" fill="hold"/>
                                        <p:tgtEl>
                                          <p:spTgt spid="24275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  <p:set>
                                      <p:cBhvr>
                                        <p:cTn id="7" dur="1000" fill="hold"/>
                                        <p:tgtEl>
                                          <p:spTgt spid="24275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1000" fill="hold"/>
                                        <p:tgtEl>
                                          <p:spTgt spid="24275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6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385" decel="100000"/>
                                        <p:tgtEl>
                                          <p:spTgt spid="2816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385" decel="100000"/>
                                        <p:tgtEl>
                                          <p:spTgt spid="2816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4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2816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5" dur="385" fill="hold"/>
                                        <p:tgtEl>
                                          <p:spTgt spid="2816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6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2816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385" fill="hold"/>
                                        <p:tgtEl>
                                          <p:spTgt spid="2816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8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2816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1" fill="hold"/>
                                        <p:tgtEl>
                                          <p:spTgt spid="5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6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816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816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816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6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816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6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816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7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6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816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8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816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9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81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0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81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10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81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60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3"/>
                </p:tgtEl>
              </p:cMediaNode>
            </p:audio>
          </p:childTnLst>
        </p:cTn>
      </p:par>
    </p:tnLst>
    <p:bldLst>
      <p:bldP spid="281691" grpId="0" animBg="1"/>
      <p:bldP spid="281692" grpId="0" animBg="1"/>
      <p:bldP spid="281693" grpId="0" animBg="1"/>
      <p:bldP spid="281694" grpId="0" animBg="1"/>
      <p:bldP spid="281695" grpId="0" animBg="1"/>
      <p:bldP spid="281696" grpId="0" animBg="1"/>
      <p:bldP spid="281697" grpId="0" animBg="1"/>
      <p:bldP spid="281698" grpId="0" animBg="1"/>
      <p:bldP spid="281699" grpId="0" animBg="1"/>
      <p:bldP spid="281700" grpId="0" animBg="1"/>
    </p:bldLst>
  </p:timing>
</p:sld>
</file>

<file path=ppt/slides/slide25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714" name="Нижний колонтитул 3"/>
          <p:cNvSpPr txBox="1">
            <a:spLocks noGrp="1"/>
          </p:cNvSpPr>
          <p:nvPr/>
        </p:nvSpPr>
        <p:spPr bwMode="auto">
          <a:xfrm>
            <a:off x="6083300" y="6397625"/>
            <a:ext cx="17907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r>
              <a:rPr lang="en-US" sz="1200"/>
              <a:t>www.themegallery.com</a:t>
            </a:r>
          </a:p>
        </p:txBody>
      </p:sp>
      <p:sp>
        <p:nvSpPr>
          <p:cNvPr id="243715" name="Rectangle 2"/>
          <p:cNvSpPr>
            <a:spLocks noChangeArrowheads="1"/>
          </p:cNvSpPr>
          <p:nvPr/>
        </p:nvSpPr>
        <p:spPr bwMode="auto">
          <a:xfrm>
            <a:off x="5795963" y="6165850"/>
            <a:ext cx="3348037" cy="692150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aphicFrame>
        <p:nvGraphicFramePr>
          <p:cNvPr id="280579" name="Group 3"/>
          <p:cNvGraphicFramePr>
            <a:graphicFrameLocks noGrp="1"/>
          </p:cNvGraphicFramePr>
          <p:nvPr>
            <p:ph idx="4294967295"/>
          </p:nvPr>
        </p:nvGraphicFramePr>
        <p:xfrm>
          <a:off x="3589338" y="2924175"/>
          <a:ext cx="5554662" cy="3403600"/>
        </p:xfrm>
        <a:graphic>
          <a:graphicData uri="http://schemas.openxmlformats.org/drawingml/2006/table">
            <a:tbl>
              <a:tblPr/>
              <a:tblGrid>
                <a:gridCol w="925512"/>
                <a:gridCol w="925513"/>
                <a:gridCol w="927100"/>
                <a:gridCol w="925512"/>
                <a:gridCol w="925513"/>
                <a:gridCol w="925512"/>
              </a:tblGrid>
              <a:tr h="5683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51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83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83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51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83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80630" name="AutoShape 54"/>
          <p:cNvSpPr>
            <a:spLocks noChangeArrowheads="1"/>
          </p:cNvSpPr>
          <p:nvPr/>
        </p:nvSpPr>
        <p:spPr bwMode="auto">
          <a:xfrm>
            <a:off x="3708400" y="2997200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</a:t>
            </a:r>
          </a:p>
        </p:txBody>
      </p:sp>
      <p:sp>
        <p:nvSpPr>
          <p:cNvPr id="243768" name="AutoShape 55"/>
          <p:cNvSpPr>
            <a:spLocks noChangeArrowheads="1"/>
          </p:cNvSpPr>
          <p:nvPr/>
        </p:nvSpPr>
        <p:spPr bwMode="auto">
          <a:xfrm>
            <a:off x="4591050" y="299561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</a:t>
            </a:r>
          </a:p>
        </p:txBody>
      </p:sp>
      <p:sp>
        <p:nvSpPr>
          <p:cNvPr id="243769" name="AutoShape 56"/>
          <p:cNvSpPr>
            <a:spLocks noChangeArrowheads="1"/>
          </p:cNvSpPr>
          <p:nvPr/>
        </p:nvSpPr>
        <p:spPr bwMode="auto">
          <a:xfrm>
            <a:off x="5505450" y="2979738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</a:t>
            </a:r>
          </a:p>
        </p:txBody>
      </p:sp>
      <p:sp>
        <p:nvSpPr>
          <p:cNvPr id="243770" name="AutoShape 57"/>
          <p:cNvSpPr>
            <a:spLocks noChangeArrowheads="1"/>
          </p:cNvSpPr>
          <p:nvPr/>
        </p:nvSpPr>
        <p:spPr bwMode="auto">
          <a:xfrm>
            <a:off x="6432550" y="3025775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4</a:t>
            </a:r>
          </a:p>
        </p:txBody>
      </p:sp>
      <p:sp>
        <p:nvSpPr>
          <p:cNvPr id="243771" name="AutoShape 58"/>
          <p:cNvSpPr>
            <a:spLocks noChangeArrowheads="1"/>
          </p:cNvSpPr>
          <p:nvPr/>
        </p:nvSpPr>
        <p:spPr bwMode="auto">
          <a:xfrm>
            <a:off x="7392988" y="3008313"/>
            <a:ext cx="719137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5</a:t>
            </a:r>
          </a:p>
        </p:txBody>
      </p:sp>
      <p:sp>
        <p:nvSpPr>
          <p:cNvPr id="243772" name="AutoShape 59"/>
          <p:cNvSpPr>
            <a:spLocks noChangeArrowheads="1"/>
          </p:cNvSpPr>
          <p:nvPr/>
        </p:nvSpPr>
        <p:spPr bwMode="auto">
          <a:xfrm>
            <a:off x="8321675" y="2992438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6</a:t>
            </a:r>
          </a:p>
        </p:txBody>
      </p:sp>
      <p:sp>
        <p:nvSpPr>
          <p:cNvPr id="243773" name="AutoShape 60"/>
          <p:cNvSpPr>
            <a:spLocks noChangeArrowheads="1"/>
          </p:cNvSpPr>
          <p:nvPr/>
        </p:nvSpPr>
        <p:spPr bwMode="auto">
          <a:xfrm>
            <a:off x="6450013" y="5786438"/>
            <a:ext cx="719137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34</a:t>
            </a:r>
          </a:p>
        </p:txBody>
      </p:sp>
      <p:sp>
        <p:nvSpPr>
          <p:cNvPr id="243774" name="AutoShape 61"/>
          <p:cNvSpPr>
            <a:spLocks noChangeArrowheads="1"/>
          </p:cNvSpPr>
          <p:nvPr/>
        </p:nvSpPr>
        <p:spPr bwMode="auto">
          <a:xfrm>
            <a:off x="6465888" y="5226050"/>
            <a:ext cx="719137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28</a:t>
            </a:r>
          </a:p>
        </p:txBody>
      </p:sp>
      <p:sp>
        <p:nvSpPr>
          <p:cNvPr id="243775" name="AutoShape 62"/>
          <p:cNvSpPr>
            <a:spLocks noChangeArrowheads="1"/>
          </p:cNvSpPr>
          <p:nvPr/>
        </p:nvSpPr>
        <p:spPr bwMode="auto">
          <a:xfrm>
            <a:off x="6432550" y="4683125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22</a:t>
            </a:r>
          </a:p>
        </p:txBody>
      </p:sp>
      <p:sp>
        <p:nvSpPr>
          <p:cNvPr id="243776" name="AutoShape 63"/>
          <p:cNvSpPr>
            <a:spLocks noChangeArrowheads="1"/>
          </p:cNvSpPr>
          <p:nvPr/>
        </p:nvSpPr>
        <p:spPr bwMode="auto">
          <a:xfrm>
            <a:off x="7378700" y="5813425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35</a:t>
            </a:r>
          </a:p>
        </p:txBody>
      </p:sp>
      <p:sp>
        <p:nvSpPr>
          <p:cNvPr id="243778" name="AutoShape 65"/>
          <p:cNvSpPr>
            <a:spLocks noChangeArrowheads="1"/>
          </p:cNvSpPr>
          <p:nvPr/>
        </p:nvSpPr>
        <p:spPr bwMode="auto">
          <a:xfrm>
            <a:off x="7359650" y="4727575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23</a:t>
            </a:r>
          </a:p>
        </p:txBody>
      </p:sp>
      <p:sp>
        <p:nvSpPr>
          <p:cNvPr id="243779" name="AutoShape 66"/>
          <p:cNvSpPr>
            <a:spLocks noChangeArrowheads="1"/>
          </p:cNvSpPr>
          <p:nvPr/>
        </p:nvSpPr>
        <p:spPr bwMode="auto">
          <a:xfrm>
            <a:off x="6459538" y="4105275"/>
            <a:ext cx="719137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16</a:t>
            </a:r>
          </a:p>
        </p:txBody>
      </p:sp>
      <p:sp>
        <p:nvSpPr>
          <p:cNvPr id="243780" name="AutoShape 67"/>
          <p:cNvSpPr>
            <a:spLocks noChangeArrowheads="1"/>
          </p:cNvSpPr>
          <p:nvPr/>
        </p:nvSpPr>
        <p:spPr bwMode="auto">
          <a:xfrm>
            <a:off x="6459538" y="3608388"/>
            <a:ext cx="719137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10</a:t>
            </a:r>
          </a:p>
        </p:txBody>
      </p:sp>
      <p:sp>
        <p:nvSpPr>
          <p:cNvPr id="243781" name="AutoShape 68"/>
          <p:cNvSpPr>
            <a:spLocks noChangeArrowheads="1"/>
          </p:cNvSpPr>
          <p:nvPr/>
        </p:nvSpPr>
        <p:spPr bwMode="auto">
          <a:xfrm>
            <a:off x="7402513" y="4149725"/>
            <a:ext cx="719137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17</a:t>
            </a:r>
          </a:p>
        </p:txBody>
      </p:sp>
      <p:sp>
        <p:nvSpPr>
          <p:cNvPr id="243782" name="AutoShape 69"/>
          <p:cNvSpPr>
            <a:spLocks noChangeArrowheads="1"/>
          </p:cNvSpPr>
          <p:nvPr/>
        </p:nvSpPr>
        <p:spPr bwMode="auto">
          <a:xfrm>
            <a:off x="7418388" y="3560763"/>
            <a:ext cx="719137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11</a:t>
            </a:r>
          </a:p>
        </p:txBody>
      </p:sp>
      <p:sp>
        <p:nvSpPr>
          <p:cNvPr id="243783" name="AutoShape 70"/>
          <p:cNvSpPr>
            <a:spLocks noChangeArrowheads="1"/>
          </p:cNvSpPr>
          <p:nvPr/>
        </p:nvSpPr>
        <p:spPr bwMode="auto">
          <a:xfrm>
            <a:off x="8331200" y="582136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36</a:t>
            </a:r>
          </a:p>
        </p:txBody>
      </p:sp>
      <p:sp>
        <p:nvSpPr>
          <p:cNvPr id="243784" name="AutoShape 71"/>
          <p:cNvSpPr>
            <a:spLocks noChangeArrowheads="1"/>
          </p:cNvSpPr>
          <p:nvPr/>
        </p:nvSpPr>
        <p:spPr bwMode="auto">
          <a:xfrm>
            <a:off x="8297863" y="5278438"/>
            <a:ext cx="719137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30</a:t>
            </a:r>
          </a:p>
        </p:txBody>
      </p:sp>
      <p:sp>
        <p:nvSpPr>
          <p:cNvPr id="243785" name="AutoShape 72"/>
          <p:cNvSpPr>
            <a:spLocks noChangeArrowheads="1"/>
          </p:cNvSpPr>
          <p:nvPr/>
        </p:nvSpPr>
        <p:spPr bwMode="auto">
          <a:xfrm>
            <a:off x="8343900" y="4749800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24</a:t>
            </a:r>
          </a:p>
        </p:txBody>
      </p:sp>
      <p:sp>
        <p:nvSpPr>
          <p:cNvPr id="243786" name="AutoShape 73"/>
          <p:cNvSpPr>
            <a:spLocks noChangeArrowheads="1"/>
          </p:cNvSpPr>
          <p:nvPr/>
        </p:nvSpPr>
        <p:spPr bwMode="auto">
          <a:xfrm>
            <a:off x="8312150" y="414496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18</a:t>
            </a:r>
          </a:p>
        </p:txBody>
      </p:sp>
      <p:sp>
        <p:nvSpPr>
          <p:cNvPr id="243787" name="AutoShape 74"/>
          <p:cNvSpPr>
            <a:spLocks noChangeArrowheads="1"/>
          </p:cNvSpPr>
          <p:nvPr/>
        </p:nvSpPr>
        <p:spPr bwMode="auto">
          <a:xfrm>
            <a:off x="8312150" y="3584575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12</a:t>
            </a:r>
          </a:p>
        </p:txBody>
      </p:sp>
      <p:sp>
        <p:nvSpPr>
          <p:cNvPr id="243788" name="AutoShape 75"/>
          <p:cNvSpPr>
            <a:spLocks noChangeArrowheads="1"/>
          </p:cNvSpPr>
          <p:nvPr/>
        </p:nvSpPr>
        <p:spPr bwMode="auto">
          <a:xfrm>
            <a:off x="4591050" y="4686300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20</a:t>
            </a:r>
          </a:p>
        </p:txBody>
      </p:sp>
      <p:sp>
        <p:nvSpPr>
          <p:cNvPr id="243789" name="AutoShape 76"/>
          <p:cNvSpPr>
            <a:spLocks noChangeArrowheads="1"/>
          </p:cNvSpPr>
          <p:nvPr/>
        </p:nvSpPr>
        <p:spPr bwMode="auto">
          <a:xfrm>
            <a:off x="5508625" y="357346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9</a:t>
            </a:r>
          </a:p>
        </p:txBody>
      </p:sp>
      <p:sp>
        <p:nvSpPr>
          <p:cNvPr id="243790" name="AutoShape 77"/>
          <p:cNvSpPr>
            <a:spLocks noChangeArrowheads="1"/>
          </p:cNvSpPr>
          <p:nvPr/>
        </p:nvSpPr>
        <p:spPr bwMode="auto">
          <a:xfrm>
            <a:off x="5503863" y="4110038"/>
            <a:ext cx="719137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15</a:t>
            </a:r>
          </a:p>
        </p:txBody>
      </p:sp>
      <p:sp>
        <p:nvSpPr>
          <p:cNvPr id="243791" name="AutoShape 78"/>
          <p:cNvSpPr>
            <a:spLocks noChangeArrowheads="1"/>
          </p:cNvSpPr>
          <p:nvPr/>
        </p:nvSpPr>
        <p:spPr bwMode="auto">
          <a:xfrm>
            <a:off x="5486400" y="469741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21</a:t>
            </a:r>
          </a:p>
        </p:txBody>
      </p:sp>
      <p:sp>
        <p:nvSpPr>
          <p:cNvPr id="243792" name="AutoShape 79"/>
          <p:cNvSpPr>
            <a:spLocks noChangeArrowheads="1"/>
          </p:cNvSpPr>
          <p:nvPr/>
        </p:nvSpPr>
        <p:spPr bwMode="auto">
          <a:xfrm>
            <a:off x="3717925" y="5238750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25</a:t>
            </a:r>
          </a:p>
        </p:txBody>
      </p:sp>
      <p:sp>
        <p:nvSpPr>
          <p:cNvPr id="243793" name="AutoShape 80"/>
          <p:cNvSpPr>
            <a:spLocks noChangeArrowheads="1"/>
          </p:cNvSpPr>
          <p:nvPr/>
        </p:nvSpPr>
        <p:spPr bwMode="auto">
          <a:xfrm>
            <a:off x="4600575" y="526891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26</a:t>
            </a:r>
          </a:p>
        </p:txBody>
      </p:sp>
      <p:sp>
        <p:nvSpPr>
          <p:cNvPr id="243794" name="AutoShape 81"/>
          <p:cNvSpPr>
            <a:spLocks noChangeArrowheads="1"/>
          </p:cNvSpPr>
          <p:nvPr/>
        </p:nvSpPr>
        <p:spPr bwMode="auto">
          <a:xfrm>
            <a:off x="5530850" y="5251450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27</a:t>
            </a:r>
          </a:p>
        </p:txBody>
      </p:sp>
      <p:sp>
        <p:nvSpPr>
          <p:cNvPr id="243795" name="AutoShape 82"/>
          <p:cNvSpPr>
            <a:spLocks noChangeArrowheads="1"/>
          </p:cNvSpPr>
          <p:nvPr/>
        </p:nvSpPr>
        <p:spPr bwMode="auto">
          <a:xfrm>
            <a:off x="3700463" y="5808663"/>
            <a:ext cx="719137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31</a:t>
            </a:r>
          </a:p>
        </p:txBody>
      </p:sp>
      <p:sp>
        <p:nvSpPr>
          <p:cNvPr id="243796" name="AutoShape 83"/>
          <p:cNvSpPr>
            <a:spLocks noChangeArrowheads="1"/>
          </p:cNvSpPr>
          <p:nvPr/>
        </p:nvSpPr>
        <p:spPr bwMode="auto">
          <a:xfrm>
            <a:off x="4645025" y="580866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32</a:t>
            </a:r>
          </a:p>
        </p:txBody>
      </p:sp>
      <p:sp>
        <p:nvSpPr>
          <p:cNvPr id="243797" name="AutoShape 84"/>
          <p:cNvSpPr>
            <a:spLocks noChangeArrowheads="1"/>
          </p:cNvSpPr>
          <p:nvPr/>
        </p:nvSpPr>
        <p:spPr bwMode="auto">
          <a:xfrm>
            <a:off x="5541963" y="5822950"/>
            <a:ext cx="719137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33</a:t>
            </a:r>
          </a:p>
        </p:txBody>
      </p:sp>
      <p:sp>
        <p:nvSpPr>
          <p:cNvPr id="243798" name="AutoShape 85"/>
          <p:cNvSpPr>
            <a:spLocks noChangeArrowheads="1"/>
          </p:cNvSpPr>
          <p:nvPr/>
        </p:nvSpPr>
        <p:spPr bwMode="auto">
          <a:xfrm>
            <a:off x="3708400" y="357346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7</a:t>
            </a:r>
          </a:p>
        </p:txBody>
      </p:sp>
      <p:sp>
        <p:nvSpPr>
          <p:cNvPr id="243799" name="AutoShape 86"/>
          <p:cNvSpPr>
            <a:spLocks noChangeArrowheads="1"/>
          </p:cNvSpPr>
          <p:nvPr/>
        </p:nvSpPr>
        <p:spPr bwMode="auto">
          <a:xfrm>
            <a:off x="4543425" y="352266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8</a:t>
            </a:r>
          </a:p>
        </p:txBody>
      </p:sp>
      <p:sp>
        <p:nvSpPr>
          <p:cNvPr id="243800" name="AutoShape 87"/>
          <p:cNvSpPr>
            <a:spLocks noChangeArrowheads="1"/>
          </p:cNvSpPr>
          <p:nvPr/>
        </p:nvSpPr>
        <p:spPr bwMode="auto">
          <a:xfrm>
            <a:off x="4603750" y="409416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14</a:t>
            </a:r>
          </a:p>
        </p:txBody>
      </p:sp>
      <p:sp>
        <p:nvSpPr>
          <p:cNvPr id="243801" name="AutoShape 88"/>
          <p:cNvSpPr>
            <a:spLocks noChangeArrowheads="1"/>
          </p:cNvSpPr>
          <p:nvPr/>
        </p:nvSpPr>
        <p:spPr bwMode="auto">
          <a:xfrm>
            <a:off x="3735388" y="4140200"/>
            <a:ext cx="719137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13</a:t>
            </a:r>
          </a:p>
        </p:txBody>
      </p:sp>
      <p:sp>
        <p:nvSpPr>
          <p:cNvPr id="243802" name="AutoShape 89"/>
          <p:cNvSpPr>
            <a:spLocks noChangeArrowheads="1"/>
          </p:cNvSpPr>
          <p:nvPr/>
        </p:nvSpPr>
        <p:spPr bwMode="auto">
          <a:xfrm>
            <a:off x="3702050" y="469741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19</a:t>
            </a:r>
          </a:p>
        </p:txBody>
      </p:sp>
      <p:sp>
        <p:nvSpPr>
          <p:cNvPr id="280666" name="Text Box 90"/>
          <p:cNvSpPr txBox="1">
            <a:spLocks noChangeArrowheads="1"/>
          </p:cNvSpPr>
          <p:nvPr/>
        </p:nvSpPr>
        <p:spPr bwMode="auto">
          <a:xfrm>
            <a:off x="395288" y="836613"/>
            <a:ext cx="72009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 b="1" dirty="0" smtClean="0"/>
              <a:t>Как называется размер шрифта?</a:t>
            </a:r>
            <a:endParaRPr lang="en-US" sz="3200" b="1" dirty="0">
              <a:latin typeface="Georgia" pitchFamily="18" charset="0"/>
            </a:endParaRPr>
          </a:p>
        </p:txBody>
      </p:sp>
      <p:sp>
        <p:nvSpPr>
          <p:cNvPr id="280667" name="Oval 91"/>
          <p:cNvSpPr>
            <a:spLocks noChangeArrowheads="1"/>
          </p:cNvSpPr>
          <p:nvPr/>
        </p:nvSpPr>
        <p:spPr bwMode="auto">
          <a:xfrm>
            <a:off x="395288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80668" name="Oval 92"/>
          <p:cNvSpPr>
            <a:spLocks noChangeArrowheads="1"/>
          </p:cNvSpPr>
          <p:nvPr/>
        </p:nvSpPr>
        <p:spPr bwMode="auto">
          <a:xfrm>
            <a:off x="1042988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80669" name="Oval 93"/>
          <p:cNvSpPr>
            <a:spLocks noChangeArrowheads="1"/>
          </p:cNvSpPr>
          <p:nvPr/>
        </p:nvSpPr>
        <p:spPr bwMode="auto">
          <a:xfrm>
            <a:off x="1763713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80670" name="Oval 94"/>
          <p:cNvSpPr>
            <a:spLocks noChangeArrowheads="1"/>
          </p:cNvSpPr>
          <p:nvPr/>
        </p:nvSpPr>
        <p:spPr bwMode="auto">
          <a:xfrm>
            <a:off x="2411413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80671" name="Oval 95"/>
          <p:cNvSpPr>
            <a:spLocks noChangeArrowheads="1"/>
          </p:cNvSpPr>
          <p:nvPr/>
        </p:nvSpPr>
        <p:spPr bwMode="auto">
          <a:xfrm>
            <a:off x="3132138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80672" name="Oval 96"/>
          <p:cNvSpPr>
            <a:spLocks noChangeArrowheads="1"/>
          </p:cNvSpPr>
          <p:nvPr/>
        </p:nvSpPr>
        <p:spPr bwMode="auto">
          <a:xfrm>
            <a:off x="3851275" y="260350"/>
            <a:ext cx="287338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80673" name="Oval 97"/>
          <p:cNvSpPr>
            <a:spLocks noChangeArrowheads="1"/>
          </p:cNvSpPr>
          <p:nvPr/>
        </p:nvSpPr>
        <p:spPr bwMode="auto">
          <a:xfrm>
            <a:off x="4572000" y="260350"/>
            <a:ext cx="287338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80674" name="Oval 98"/>
          <p:cNvSpPr>
            <a:spLocks noChangeArrowheads="1"/>
          </p:cNvSpPr>
          <p:nvPr/>
        </p:nvSpPr>
        <p:spPr bwMode="auto">
          <a:xfrm>
            <a:off x="5292725" y="260350"/>
            <a:ext cx="287338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80675" name="Oval 99"/>
          <p:cNvSpPr>
            <a:spLocks noChangeArrowheads="1"/>
          </p:cNvSpPr>
          <p:nvPr/>
        </p:nvSpPr>
        <p:spPr bwMode="auto">
          <a:xfrm>
            <a:off x="6011863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80676" name="Oval 100"/>
          <p:cNvSpPr>
            <a:spLocks noChangeArrowheads="1"/>
          </p:cNvSpPr>
          <p:nvPr/>
        </p:nvSpPr>
        <p:spPr bwMode="auto">
          <a:xfrm>
            <a:off x="6659563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43814" name="AutoShape 101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468313" y="5734050"/>
            <a:ext cx="790575" cy="719138"/>
          </a:xfrm>
          <a:prstGeom prst="actionButtonHome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43777" name="AutoShape 64"/>
          <p:cNvSpPr>
            <a:spLocks noChangeArrowheads="1"/>
          </p:cNvSpPr>
          <p:nvPr/>
        </p:nvSpPr>
        <p:spPr bwMode="auto">
          <a:xfrm>
            <a:off x="7345363" y="5238750"/>
            <a:ext cx="719137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29</a:t>
            </a:r>
          </a:p>
        </p:txBody>
      </p:sp>
      <p:pic>
        <p:nvPicPr>
          <p:cNvPr id="53" name="44  R3 10 Second Countdown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24377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6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385" decel="100000"/>
                                        <p:tgtEl>
                                          <p:spTgt spid="2806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385" decel="100000"/>
                                        <p:tgtEl>
                                          <p:spTgt spid="2806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2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2806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3" dur="385" fill="hold"/>
                                        <p:tgtEl>
                                          <p:spTgt spid="2806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4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2806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5" dur="385" fill="hold"/>
                                        <p:tgtEl>
                                          <p:spTgt spid="2806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6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2806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" fill="hold"/>
                                        <p:tgtEl>
                                          <p:spTgt spid="5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806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806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806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806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6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806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7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6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806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8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806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9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80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80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10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80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58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3"/>
                </p:tgtEl>
              </p:cMediaNode>
            </p:audio>
          </p:childTnLst>
        </p:cTn>
      </p:par>
    </p:tnLst>
    <p:bldLst>
      <p:bldP spid="280667" grpId="0" animBg="1"/>
      <p:bldP spid="280668" grpId="0" animBg="1"/>
      <p:bldP spid="280669" grpId="0" animBg="1"/>
      <p:bldP spid="280670" grpId="0" animBg="1"/>
      <p:bldP spid="280671" grpId="0" animBg="1"/>
      <p:bldP spid="280672" grpId="0" animBg="1"/>
      <p:bldP spid="280673" grpId="0" animBg="1"/>
      <p:bldP spid="280674" grpId="0" animBg="1"/>
      <p:bldP spid="280675" grpId="0" animBg="1"/>
      <p:bldP spid="280676" grpId="0" animBg="1"/>
      <p:bldP spid="24377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Нижний колонтитул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www.themegallery.com</a:t>
            </a:r>
          </a:p>
        </p:txBody>
      </p:sp>
      <p:sp>
        <p:nvSpPr>
          <p:cNvPr id="6144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8429652" cy="857232"/>
          </a:xfrm>
        </p:spPr>
        <p:txBody>
          <a:bodyPr/>
          <a:lstStyle/>
          <a:p>
            <a:pPr algn="ctr" eaLnBrk="1" hangingPunct="1"/>
            <a:r>
              <a:rPr lang="ru-RU" sz="4000" dirty="0" smtClean="0"/>
              <a:t>Какая змея плюётся? </a:t>
            </a:r>
            <a:endParaRPr lang="en-US" sz="4000" dirty="0" smtClean="0"/>
          </a:p>
        </p:txBody>
      </p:sp>
      <p:sp>
        <p:nvSpPr>
          <p:cNvPr id="24580" name="AutoShape 7"/>
          <p:cNvSpPr>
            <a:spLocks noChangeAspect="1" noChangeArrowheads="1" noTextEdit="1"/>
          </p:cNvSpPr>
          <p:nvPr/>
        </p:nvSpPr>
        <p:spPr bwMode="gray">
          <a:xfrm>
            <a:off x="3222625" y="2995613"/>
            <a:ext cx="909638" cy="124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4581" name="AutoShape 9"/>
          <p:cNvSpPr>
            <a:spLocks noChangeAspect="1" noChangeArrowheads="1" noTextEdit="1"/>
          </p:cNvSpPr>
          <p:nvPr/>
        </p:nvSpPr>
        <p:spPr bwMode="gray">
          <a:xfrm flipH="1">
            <a:off x="4868863" y="2995613"/>
            <a:ext cx="909637" cy="124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4582" name="Text Box 19"/>
          <p:cNvSpPr txBox="1">
            <a:spLocks noChangeArrowheads="1"/>
          </p:cNvSpPr>
          <p:nvPr/>
        </p:nvSpPr>
        <p:spPr bwMode="auto">
          <a:xfrm>
            <a:off x="3886200" y="1571625"/>
            <a:ext cx="1228725" cy="6699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sz="2400" b="1">
                <a:solidFill>
                  <a:srgbClr val="000000"/>
                </a:solidFill>
              </a:rPr>
              <a:t>Title</a:t>
            </a:r>
          </a:p>
          <a:p>
            <a:pPr algn="ctr" eaLnBrk="0" hangingPunct="0"/>
            <a:r>
              <a:rPr lang="en-US" sz="1400">
                <a:solidFill>
                  <a:srgbClr val="000000"/>
                </a:solidFill>
              </a:rPr>
              <a:t>Add your text</a:t>
            </a:r>
          </a:p>
        </p:txBody>
      </p:sp>
      <p:sp>
        <p:nvSpPr>
          <p:cNvPr id="24583" name="Rectangle 21"/>
          <p:cNvSpPr>
            <a:spLocks noChangeArrowheads="1"/>
          </p:cNvSpPr>
          <p:nvPr/>
        </p:nvSpPr>
        <p:spPr bwMode="auto">
          <a:xfrm>
            <a:off x="5795963" y="6165850"/>
            <a:ext cx="3348037" cy="692150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aphicFrame>
        <p:nvGraphicFramePr>
          <p:cNvPr id="61485" name="Group 45"/>
          <p:cNvGraphicFramePr>
            <a:graphicFrameLocks noGrp="1"/>
          </p:cNvGraphicFramePr>
          <p:nvPr>
            <p:ph idx="1"/>
          </p:nvPr>
        </p:nvGraphicFramePr>
        <p:xfrm>
          <a:off x="2000232" y="5357826"/>
          <a:ext cx="5095875" cy="1171575"/>
        </p:xfrm>
        <a:graphic>
          <a:graphicData uri="http://schemas.openxmlformats.org/drawingml/2006/table">
            <a:tbl>
              <a:tblPr/>
              <a:tblGrid>
                <a:gridCol w="1019175"/>
                <a:gridCol w="1019175"/>
                <a:gridCol w="1019175"/>
                <a:gridCol w="1019175"/>
                <a:gridCol w="1019175"/>
              </a:tblGrid>
              <a:tr h="11715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1489" name="WordArt 49"/>
          <p:cNvSpPr>
            <a:spLocks noChangeArrowheads="1" noChangeShapeType="1" noTextEdit="1"/>
          </p:cNvSpPr>
          <p:nvPr/>
        </p:nvSpPr>
        <p:spPr bwMode="auto">
          <a:xfrm>
            <a:off x="6215074" y="5500702"/>
            <a:ext cx="647700" cy="7905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9525">
                  <a:solidFill>
                    <a:srgbClr val="FF66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Georgia"/>
              </a:rPr>
              <a:t>А</a:t>
            </a:r>
            <a:endParaRPr lang="ru-RU" sz="3600" b="1" kern="10" dirty="0">
              <a:ln w="9525">
                <a:solidFill>
                  <a:srgbClr val="FF6600"/>
                </a:solidFill>
                <a:round/>
                <a:headEnd/>
                <a:tailEnd/>
              </a:ln>
              <a:solidFill>
                <a:srgbClr val="FF0000"/>
              </a:solidFill>
              <a:latin typeface="Georgia"/>
            </a:endParaRPr>
          </a:p>
        </p:txBody>
      </p:sp>
      <p:sp>
        <p:nvSpPr>
          <p:cNvPr id="61488" name="WordArt 48"/>
          <p:cNvSpPr>
            <a:spLocks noChangeArrowheads="1" noChangeShapeType="1" noTextEdit="1"/>
          </p:cNvSpPr>
          <p:nvPr/>
        </p:nvSpPr>
        <p:spPr bwMode="auto">
          <a:xfrm>
            <a:off x="5214942" y="5500702"/>
            <a:ext cx="647700" cy="7905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9525">
                  <a:solidFill>
                    <a:srgbClr val="FF66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Georgia"/>
              </a:rPr>
              <a:t>Р</a:t>
            </a:r>
            <a:endParaRPr lang="ru-RU" sz="3600" b="1" kern="10" dirty="0">
              <a:ln w="9525">
                <a:solidFill>
                  <a:srgbClr val="FF6600"/>
                </a:solidFill>
                <a:round/>
                <a:headEnd/>
                <a:tailEnd/>
              </a:ln>
              <a:solidFill>
                <a:srgbClr val="FF0000"/>
              </a:solidFill>
              <a:latin typeface="Georgia"/>
            </a:endParaRPr>
          </a:p>
        </p:txBody>
      </p:sp>
      <p:sp>
        <p:nvSpPr>
          <p:cNvPr id="61490" name="WordArt 50"/>
          <p:cNvSpPr>
            <a:spLocks noChangeArrowheads="1" noChangeShapeType="1" noTextEdit="1"/>
          </p:cNvSpPr>
          <p:nvPr/>
        </p:nvSpPr>
        <p:spPr bwMode="auto">
          <a:xfrm>
            <a:off x="4143372" y="5500702"/>
            <a:ext cx="647700" cy="7905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9525">
                  <a:solidFill>
                    <a:srgbClr val="FF66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Georgia"/>
              </a:rPr>
              <a:t>Б</a:t>
            </a:r>
            <a:endParaRPr lang="ru-RU" sz="3600" b="1" kern="10" dirty="0">
              <a:ln w="9525">
                <a:solidFill>
                  <a:srgbClr val="FF6600"/>
                </a:solidFill>
                <a:round/>
                <a:headEnd/>
                <a:tailEnd/>
              </a:ln>
              <a:solidFill>
                <a:srgbClr val="FF0000"/>
              </a:solidFill>
              <a:latin typeface="Georgia"/>
            </a:endParaRPr>
          </a:p>
        </p:txBody>
      </p:sp>
      <p:sp>
        <p:nvSpPr>
          <p:cNvPr id="61462" name="WordArt 22"/>
          <p:cNvSpPr>
            <a:spLocks noChangeArrowheads="1" noChangeShapeType="1" noTextEdit="1"/>
          </p:cNvSpPr>
          <p:nvPr/>
        </p:nvSpPr>
        <p:spPr bwMode="auto">
          <a:xfrm>
            <a:off x="3214678" y="5500702"/>
            <a:ext cx="574675" cy="7175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9525">
                  <a:solidFill>
                    <a:srgbClr val="FF66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Georgia"/>
              </a:rPr>
              <a:t>О</a:t>
            </a:r>
            <a:endParaRPr lang="ru-RU" sz="3600" b="1" kern="10" dirty="0">
              <a:ln w="9525">
                <a:solidFill>
                  <a:srgbClr val="FF6600"/>
                </a:solidFill>
                <a:round/>
                <a:headEnd/>
                <a:tailEnd/>
              </a:ln>
              <a:solidFill>
                <a:srgbClr val="FF0000"/>
              </a:solidFill>
              <a:latin typeface="Georgia"/>
            </a:endParaRPr>
          </a:p>
        </p:txBody>
      </p:sp>
      <p:sp>
        <p:nvSpPr>
          <p:cNvPr id="61491" name="WordArt 51"/>
          <p:cNvSpPr>
            <a:spLocks noChangeArrowheads="1" noChangeShapeType="1" noTextEdit="1"/>
          </p:cNvSpPr>
          <p:nvPr/>
        </p:nvSpPr>
        <p:spPr bwMode="auto">
          <a:xfrm>
            <a:off x="2143108" y="5500702"/>
            <a:ext cx="647700" cy="7905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9525">
                  <a:solidFill>
                    <a:srgbClr val="FF66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Georgia"/>
              </a:rPr>
              <a:t>К</a:t>
            </a:r>
            <a:endParaRPr lang="ru-RU" sz="3600" b="1" kern="10" dirty="0">
              <a:ln w="9525">
                <a:solidFill>
                  <a:srgbClr val="FF6600"/>
                </a:solidFill>
                <a:round/>
                <a:headEnd/>
                <a:tailEnd/>
              </a:ln>
              <a:solidFill>
                <a:srgbClr val="FF0000"/>
              </a:solidFill>
              <a:latin typeface="Georgia"/>
            </a:endParaRPr>
          </a:p>
        </p:txBody>
      </p:sp>
      <p:sp>
        <p:nvSpPr>
          <p:cNvPr id="61493" name="WordArt 53"/>
          <p:cNvSpPr>
            <a:spLocks noChangeArrowheads="1" noChangeShapeType="1" noTextEdit="1"/>
          </p:cNvSpPr>
          <p:nvPr/>
        </p:nvSpPr>
        <p:spPr bwMode="auto">
          <a:xfrm>
            <a:off x="2071670" y="5500702"/>
            <a:ext cx="647700" cy="7905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9525">
                  <a:solidFill>
                    <a:srgbClr val="FF66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Georgia"/>
              </a:rPr>
              <a:t>4</a:t>
            </a:r>
            <a:endParaRPr lang="ru-RU" sz="3600" b="1" kern="10" dirty="0">
              <a:ln w="9525">
                <a:solidFill>
                  <a:srgbClr val="FF6600"/>
                </a:solidFill>
                <a:round/>
                <a:headEnd/>
                <a:tailEnd/>
              </a:ln>
              <a:solidFill>
                <a:srgbClr val="FFFF00"/>
              </a:solidFill>
              <a:latin typeface="Georgia"/>
            </a:endParaRPr>
          </a:p>
        </p:txBody>
      </p:sp>
      <p:sp>
        <p:nvSpPr>
          <p:cNvPr id="61494" name="WordArt 54"/>
          <p:cNvSpPr>
            <a:spLocks noChangeArrowheads="1" noChangeShapeType="1" noTextEdit="1"/>
          </p:cNvSpPr>
          <p:nvPr/>
        </p:nvSpPr>
        <p:spPr bwMode="auto">
          <a:xfrm>
            <a:off x="3143240" y="5500702"/>
            <a:ext cx="647700" cy="7905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9525">
                  <a:solidFill>
                    <a:srgbClr val="FF66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Georgia"/>
              </a:rPr>
              <a:t>5</a:t>
            </a:r>
            <a:endParaRPr lang="ru-RU" sz="3600" b="1" kern="10" dirty="0">
              <a:ln w="9525">
                <a:solidFill>
                  <a:srgbClr val="FF6600"/>
                </a:solidFill>
                <a:round/>
                <a:headEnd/>
                <a:tailEnd/>
              </a:ln>
              <a:solidFill>
                <a:srgbClr val="FFFF00"/>
              </a:solidFill>
              <a:latin typeface="Georgia"/>
            </a:endParaRPr>
          </a:p>
        </p:txBody>
      </p:sp>
      <p:sp>
        <p:nvSpPr>
          <p:cNvPr id="61495" name="WordArt 55"/>
          <p:cNvSpPr>
            <a:spLocks noChangeArrowheads="1" noChangeShapeType="1" noTextEdit="1"/>
          </p:cNvSpPr>
          <p:nvPr/>
        </p:nvSpPr>
        <p:spPr bwMode="auto">
          <a:xfrm>
            <a:off x="4143372" y="5500702"/>
            <a:ext cx="647700" cy="7905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9525">
                  <a:solidFill>
                    <a:srgbClr val="FF66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Georgia"/>
              </a:rPr>
              <a:t>1</a:t>
            </a:r>
            <a:endParaRPr lang="ru-RU" sz="3600" b="1" kern="10" dirty="0">
              <a:ln w="9525">
                <a:solidFill>
                  <a:srgbClr val="FF6600"/>
                </a:solidFill>
                <a:round/>
                <a:headEnd/>
                <a:tailEnd/>
              </a:ln>
              <a:solidFill>
                <a:srgbClr val="FFFF00"/>
              </a:solidFill>
              <a:latin typeface="Georgia"/>
            </a:endParaRPr>
          </a:p>
        </p:txBody>
      </p:sp>
      <p:sp>
        <p:nvSpPr>
          <p:cNvPr id="61496" name="WordArt 56"/>
          <p:cNvSpPr>
            <a:spLocks noChangeArrowheads="1" noChangeShapeType="1" noTextEdit="1"/>
          </p:cNvSpPr>
          <p:nvPr/>
        </p:nvSpPr>
        <p:spPr bwMode="auto">
          <a:xfrm>
            <a:off x="5143504" y="5500702"/>
            <a:ext cx="647700" cy="7905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9525">
                  <a:solidFill>
                    <a:srgbClr val="FF66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Georgia"/>
              </a:rPr>
              <a:t>6</a:t>
            </a:r>
            <a:endParaRPr lang="ru-RU" sz="3600" b="1" kern="10" dirty="0">
              <a:ln w="9525">
                <a:solidFill>
                  <a:srgbClr val="FF6600"/>
                </a:solidFill>
                <a:round/>
                <a:headEnd/>
                <a:tailEnd/>
              </a:ln>
              <a:solidFill>
                <a:srgbClr val="FFFF00"/>
              </a:solidFill>
              <a:latin typeface="Georgia"/>
            </a:endParaRPr>
          </a:p>
        </p:txBody>
      </p:sp>
      <p:sp>
        <p:nvSpPr>
          <p:cNvPr id="61497" name="WordArt 57"/>
          <p:cNvSpPr>
            <a:spLocks noChangeArrowheads="1" noChangeShapeType="1" noTextEdit="1"/>
          </p:cNvSpPr>
          <p:nvPr/>
        </p:nvSpPr>
        <p:spPr bwMode="auto">
          <a:xfrm>
            <a:off x="6215074" y="5500702"/>
            <a:ext cx="647700" cy="7905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9525">
                  <a:solidFill>
                    <a:srgbClr val="FF66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Georgia"/>
              </a:rPr>
              <a:t>1</a:t>
            </a:r>
            <a:endParaRPr lang="ru-RU" sz="3600" b="1" kern="10" dirty="0">
              <a:ln w="9525">
                <a:solidFill>
                  <a:srgbClr val="FF6600"/>
                </a:solidFill>
                <a:round/>
                <a:headEnd/>
                <a:tailEnd/>
              </a:ln>
              <a:solidFill>
                <a:srgbClr val="FFFF00"/>
              </a:solidFill>
              <a:latin typeface="Georgia"/>
            </a:endParaRPr>
          </a:p>
        </p:txBody>
      </p:sp>
      <p:sp>
        <p:nvSpPr>
          <p:cNvPr id="61500" name="WordArt 60"/>
          <p:cNvSpPr>
            <a:spLocks noChangeArrowheads="1" noChangeShapeType="1" noTextEdit="1"/>
          </p:cNvSpPr>
          <p:nvPr/>
        </p:nvSpPr>
        <p:spPr bwMode="auto">
          <a:xfrm>
            <a:off x="7956550" y="5084763"/>
            <a:ext cx="647700" cy="7905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3600" b="1" kern="10" dirty="0">
              <a:ln w="9525">
                <a:solidFill>
                  <a:srgbClr val="FF6600"/>
                </a:solidFill>
                <a:round/>
                <a:headEnd/>
                <a:tailEnd/>
              </a:ln>
              <a:solidFill>
                <a:srgbClr val="FFFF00"/>
              </a:solidFill>
              <a:latin typeface="Georgia"/>
            </a:endParaRPr>
          </a:p>
        </p:txBody>
      </p:sp>
      <p:graphicFrame>
        <p:nvGraphicFramePr>
          <p:cNvPr id="61523" name="Group 83"/>
          <p:cNvGraphicFramePr>
            <a:graphicFrameLocks noGrp="1"/>
          </p:cNvGraphicFramePr>
          <p:nvPr/>
        </p:nvGraphicFramePr>
        <p:xfrm>
          <a:off x="857224" y="1214422"/>
          <a:ext cx="7559675" cy="3816352"/>
        </p:xfrm>
        <a:graphic>
          <a:graphicData uri="http://schemas.openxmlformats.org/drawingml/2006/table">
            <a:tbl>
              <a:tblPr/>
              <a:tblGrid>
                <a:gridCol w="2519362"/>
                <a:gridCol w="2520950"/>
                <a:gridCol w="2519363"/>
              </a:tblGrid>
              <a:tr h="9540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540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540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540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2" name="Группа 125"/>
          <p:cNvGrpSpPr/>
          <p:nvPr/>
        </p:nvGrpSpPr>
        <p:grpSpPr>
          <a:xfrm>
            <a:off x="857224" y="1285860"/>
            <a:ext cx="7591461" cy="3671888"/>
            <a:chOff x="847708" y="981075"/>
            <a:chExt cx="7591461" cy="3671888"/>
          </a:xfrm>
        </p:grpSpPr>
        <p:grpSp>
          <p:nvGrpSpPr>
            <p:cNvPr id="3" name="Group 110"/>
            <p:cNvGrpSpPr>
              <a:grpSpLocks/>
            </p:cNvGrpSpPr>
            <p:nvPr/>
          </p:nvGrpSpPr>
          <p:grpSpPr bwMode="auto">
            <a:xfrm>
              <a:off x="928662" y="981075"/>
              <a:ext cx="2519362" cy="863600"/>
              <a:chOff x="567" y="618"/>
              <a:chExt cx="1587" cy="544"/>
            </a:xfrm>
          </p:grpSpPr>
          <p:grpSp>
            <p:nvGrpSpPr>
              <p:cNvPr id="4" name="Group 11"/>
              <p:cNvGrpSpPr>
                <a:grpSpLocks/>
              </p:cNvGrpSpPr>
              <p:nvPr/>
            </p:nvGrpSpPr>
            <p:grpSpPr bwMode="auto">
              <a:xfrm>
                <a:off x="567" y="618"/>
                <a:ext cx="1587" cy="544"/>
                <a:chOff x="1997" y="1314"/>
                <a:chExt cx="1889" cy="1009"/>
              </a:xfrm>
            </p:grpSpPr>
            <p:grpSp>
              <p:nvGrpSpPr>
                <p:cNvPr id="5" name="Group 12"/>
                <p:cNvGrpSpPr>
                  <a:grpSpLocks/>
                </p:cNvGrpSpPr>
                <p:nvPr/>
              </p:nvGrpSpPr>
              <p:grpSpPr bwMode="auto">
                <a:xfrm>
                  <a:off x="1997" y="1404"/>
                  <a:ext cx="1889" cy="919"/>
                  <a:chOff x="1973" y="1027"/>
                  <a:chExt cx="1926" cy="937"/>
                </a:xfrm>
              </p:grpSpPr>
              <p:sp>
                <p:nvSpPr>
                  <p:cNvPr id="61453" name="Oval 13"/>
                  <p:cNvSpPr>
                    <a:spLocks noChangeArrowheads="1"/>
                  </p:cNvSpPr>
                  <p:nvPr/>
                </p:nvSpPr>
                <p:spPr bwMode="gray">
                  <a:xfrm>
                    <a:off x="1994" y="1058"/>
                    <a:ext cx="1905" cy="906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hlink"/>
                      </a:gs>
                      <a:gs pos="100000">
                        <a:schemeClr val="hlink">
                          <a:gamma/>
                          <a:shade val="48627"/>
                          <a:invGamma/>
                        </a:schemeClr>
                      </a:gs>
                    </a:gsLst>
                    <a:lin ang="270000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61454" name="Oval 14"/>
                  <p:cNvSpPr>
                    <a:spLocks noChangeArrowheads="1"/>
                  </p:cNvSpPr>
                  <p:nvPr/>
                </p:nvSpPr>
                <p:spPr bwMode="gray">
                  <a:xfrm>
                    <a:off x="1973" y="1034"/>
                    <a:ext cx="1905" cy="90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hlink">
                          <a:gamma/>
                          <a:tint val="44314"/>
                          <a:invGamma/>
                        </a:schemeClr>
                      </a:gs>
                      <a:gs pos="100000">
                        <a:schemeClr val="hlink"/>
                      </a:gs>
                    </a:gsLst>
                    <a:lin ang="270000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sp>
              <p:nvSpPr>
                <p:cNvPr id="61455" name="Oval 15"/>
                <p:cNvSpPr>
                  <a:spLocks noChangeArrowheads="1"/>
                </p:cNvSpPr>
                <p:nvPr/>
              </p:nvSpPr>
              <p:spPr bwMode="gray">
                <a:xfrm>
                  <a:off x="2086" y="1314"/>
                  <a:ext cx="1690" cy="846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accent1">
                        <a:gamma/>
                        <a:shade val="46275"/>
                        <a:invGamma/>
                      </a:schemeClr>
                    </a:gs>
                    <a:gs pos="100000">
                      <a:schemeClr val="accent1"/>
                    </a:gs>
                  </a:gsLst>
                  <a:lin ang="2700000" scaled="1"/>
                </a:gradFill>
                <a:ln w="9525" algn="ctr">
                  <a:noFill/>
                  <a:round/>
                  <a:headEnd/>
                  <a:tailEnd/>
                </a:ln>
                <a:effectLst/>
              </p:spPr>
              <p:txBody>
                <a:bodyPr vert="eaVert"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61456" name="Oval 16"/>
                <p:cNvSpPr>
                  <a:spLocks noChangeArrowheads="1"/>
                </p:cNvSpPr>
                <p:nvPr/>
              </p:nvSpPr>
              <p:spPr bwMode="gray">
                <a:xfrm>
                  <a:off x="2108" y="1320"/>
                  <a:ext cx="1650" cy="824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gamma/>
                        <a:tint val="34902"/>
                        <a:invGamma/>
                      </a:schemeClr>
                    </a:gs>
                  </a:gsLst>
                  <a:lin ang="2700000" scaled="1"/>
                </a:gradFill>
                <a:ln w="9525" algn="ctr">
                  <a:noFill/>
                  <a:round/>
                  <a:headEnd/>
                  <a:tailEnd/>
                </a:ln>
                <a:effectLst/>
              </p:spPr>
              <p:txBody>
                <a:bodyPr vert="eaVert"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61457" name="Oval 17"/>
                <p:cNvSpPr>
                  <a:spLocks noChangeArrowheads="1"/>
                </p:cNvSpPr>
                <p:nvPr/>
              </p:nvSpPr>
              <p:spPr bwMode="gray">
                <a:xfrm>
                  <a:off x="2126" y="1327"/>
                  <a:ext cx="1570" cy="770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accent1">
                        <a:gamma/>
                        <a:shade val="79216"/>
                        <a:invGamma/>
                      </a:schemeClr>
                    </a:gs>
                    <a:gs pos="100000">
                      <a:schemeClr val="accent1">
                        <a:alpha val="48000"/>
                      </a:schemeClr>
                    </a:gs>
                  </a:gsLst>
                  <a:lin ang="2700000" scaled="1"/>
                </a:gradFill>
                <a:ln w="9525" algn="ctr">
                  <a:noFill/>
                  <a:round/>
                  <a:headEnd/>
                  <a:tailEnd/>
                </a:ln>
                <a:effectLst/>
              </p:spPr>
              <p:txBody>
                <a:bodyPr vert="eaVert"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61458" name="Oval 18"/>
                <p:cNvSpPr>
                  <a:spLocks noChangeArrowheads="1"/>
                </p:cNvSpPr>
                <p:nvPr/>
              </p:nvSpPr>
              <p:spPr bwMode="gray">
                <a:xfrm>
                  <a:off x="2208" y="1344"/>
                  <a:ext cx="1382" cy="625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accent1">
                        <a:gamma/>
                        <a:tint val="0"/>
                        <a:invGamma/>
                      </a:schemeClr>
                    </a:gs>
                    <a:gs pos="100000">
                      <a:schemeClr val="accent1">
                        <a:alpha val="38000"/>
                      </a:schemeClr>
                    </a:gs>
                  </a:gsLst>
                  <a:lin ang="2700000" scaled="1"/>
                </a:gradFill>
                <a:ln w="9525" algn="ctr">
                  <a:noFill/>
                  <a:round/>
                  <a:headEnd/>
                  <a:tailEnd/>
                </a:ln>
                <a:effectLst/>
              </p:spPr>
              <p:txBody>
                <a:bodyPr vert="eaVert"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  <p:sp>
            <p:nvSpPr>
              <p:cNvPr id="24734" name="WordArt 109"/>
              <p:cNvSpPr>
                <a:spLocks noChangeArrowheads="1" noChangeShapeType="1" noTextEdit="1"/>
              </p:cNvSpPr>
              <p:nvPr/>
            </p:nvSpPr>
            <p:spPr bwMode="auto">
              <a:xfrm>
                <a:off x="884" y="618"/>
                <a:ext cx="906" cy="499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ru-RU" sz="3600" b="1" i="1" kern="10"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FF0000"/>
                    </a:solidFill>
                    <a:effectLst>
                      <a:outerShdw dist="35921" dir="2700000" algn="ctr" rotWithShape="0">
                        <a:srgbClr val="808080">
                          <a:alpha val="79999"/>
                        </a:srgbClr>
                      </a:outerShdw>
                    </a:effectLst>
                    <a:latin typeface="Georgia"/>
                  </a:rPr>
                  <a:t>1</a:t>
                </a:r>
              </a:p>
              <a:p>
                <a:pPr algn="ctr"/>
                <a:r>
                  <a:rPr lang="ru-RU" sz="3600" b="1" i="1" kern="10"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FF0000"/>
                    </a:solidFill>
                    <a:effectLst>
                      <a:outerShdw dist="35921" dir="2700000" algn="ctr" rotWithShape="0">
                        <a:srgbClr val="808080">
                          <a:alpha val="79999"/>
                        </a:srgbClr>
                      </a:outerShdw>
                    </a:effectLst>
                    <a:latin typeface="Georgia"/>
                  </a:rPr>
                  <a:t>абв</a:t>
                </a:r>
              </a:p>
            </p:txBody>
          </p:sp>
        </p:grpSp>
        <p:grpSp>
          <p:nvGrpSpPr>
            <p:cNvPr id="6" name="Group 111"/>
            <p:cNvGrpSpPr>
              <a:grpSpLocks/>
            </p:cNvGrpSpPr>
            <p:nvPr/>
          </p:nvGrpSpPr>
          <p:grpSpPr bwMode="auto">
            <a:xfrm>
              <a:off x="3419475" y="981075"/>
              <a:ext cx="2519363" cy="863600"/>
              <a:chOff x="567" y="618"/>
              <a:chExt cx="1587" cy="544"/>
            </a:xfrm>
          </p:grpSpPr>
          <p:grpSp>
            <p:nvGrpSpPr>
              <p:cNvPr id="7" name="Group 112"/>
              <p:cNvGrpSpPr>
                <a:grpSpLocks/>
              </p:cNvGrpSpPr>
              <p:nvPr/>
            </p:nvGrpSpPr>
            <p:grpSpPr bwMode="auto">
              <a:xfrm>
                <a:off x="567" y="618"/>
                <a:ext cx="1587" cy="544"/>
                <a:chOff x="1997" y="1314"/>
                <a:chExt cx="1889" cy="1009"/>
              </a:xfrm>
            </p:grpSpPr>
            <p:grpSp>
              <p:nvGrpSpPr>
                <p:cNvPr id="8" name="Group 113"/>
                <p:cNvGrpSpPr>
                  <a:grpSpLocks/>
                </p:cNvGrpSpPr>
                <p:nvPr/>
              </p:nvGrpSpPr>
              <p:grpSpPr bwMode="auto">
                <a:xfrm>
                  <a:off x="1997" y="1404"/>
                  <a:ext cx="1889" cy="919"/>
                  <a:chOff x="1973" y="1027"/>
                  <a:chExt cx="1926" cy="937"/>
                </a:xfrm>
              </p:grpSpPr>
              <p:sp>
                <p:nvSpPr>
                  <p:cNvPr id="61554" name="Oval 114"/>
                  <p:cNvSpPr>
                    <a:spLocks noChangeArrowheads="1"/>
                  </p:cNvSpPr>
                  <p:nvPr/>
                </p:nvSpPr>
                <p:spPr bwMode="gray">
                  <a:xfrm>
                    <a:off x="1994" y="1058"/>
                    <a:ext cx="1905" cy="906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hlink"/>
                      </a:gs>
                      <a:gs pos="100000">
                        <a:schemeClr val="hlink">
                          <a:gamma/>
                          <a:shade val="48627"/>
                          <a:invGamma/>
                        </a:schemeClr>
                      </a:gs>
                    </a:gsLst>
                    <a:lin ang="270000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61555" name="Oval 115"/>
                  <p:cNvSpPr>
                    <a:spLocks noChangeArrowheads="1"/>
                  </p:cNvSpPr>
                  <p:nvPr/>
                </p:nvSpPr>
                <p:spPr bwMode="gray">
                  <a:xfrm>
                    <a:off x="1973" y="1034"/>
                    <a:ext cx="1905" cy="90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hlink">
                          <a:gamma/>
                          <a:tint val="44314"/>
                          <a:invGamma/>
                        </a:schemeClr>
                      </a:gs>
                      <a:gs pos="100000">
                        <a:schemeClr val="hlink"/>
                      </a:gs>
                    </a:gsLst>
                    <a:lin ang="270000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sp>
              <p:nvSpPr>
                <p:cNvPr id="61556" name="Oval 116"/>
                <p:cNvSpPr>
                  <a:spLocks noChangeArrowheads="1"/>
                </p:cNvSpPr>
                <p:nvPr/>
              </p:nvSpPr>
              <p:spPr bwMode="gray">
                <a:xfrm>
                  <a:off x="2086" y="1314"/>
                  <a:ext cx="1690" cy="846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accent1">
                        <a:gamma/>
                        <a:shade val="46275"/>
                        <a:invGamma/>
                      </a:schemeClr>
                    </a:gs>
                    <a:gs pos="100000">
                      <a:schemeClr val="accent1"/>
                    </a:gs>
                  </a:gsLst>
                  <a:lin ang="2700000" scaled="1"/>
                </a:gradFill>
                <a:ln w="9525" algn="ctr">
                  <a:noFill/>
                  <a:round/>
                  <a:headEnd/>
                  <a:tailEnd/>
                </a:ln>
                <a:effectLst/>
              </p:spPr>
              <p:txBody>
                <a:bodyPr vert="eaVert"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61557" name="Oval 117"/>
                <p:cNvSpPr>
                  <a:spLocks noChangeArrowheads="1"/>
                </p:cNvSpPr>
                <p:nvPr/>
              </p:nvSpPr>
              <p:spPr bwMode="gray">
                <a:xfrm>
                  <a:off x="2108" y="1320"/>
                  <a:ext cx="1650" cy="824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gamma/>
                        <a:tint val="34902"/>
                        <a:invGamma/>
                      </a:schemeClr>
                    </a:gs>
                  </a:gsLst>
                  <a:lin ang="2700000" scaled="1"/>
                </a:gradFill>
                <a:ln w="9525" algn="ctr">
                  <a:noFill/>
                  <a:round/>
                  <a:headEnd/>
                  <a:tailEnd/>
                </a:ln>
                <a:effectLst/>
              </p:spPr>
              <p:txBody>
                <a:bodyPr vert="eaVert"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61558" name="Oval 118"/>
                <p:cNvSpPr>
                  <a:spLocks noChangeArrowheads="1"/>
                </p:cNvSpPr>
                <p:nvPr/>
              </p:nvSpPr>
              <p:spPr bwMode="gray">
                <a:xfrm>
                  <a:off x="2126" y="1327"/>
                  <a:ext cx="1570" cy="770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accent1">
                        <a:gamma/>
                        <a:shade val="79216"/>
                        <a:invGamma/>
                      </a:schemeClr>
                    </a:gs>
                    <a:gs pos="100000">
                      <a:schemeClr val="accent1">
                        <a:alpha val="48000"/>
                      </a:schemeClr>
                    </a:gs>
                  </a:gsLst>
                  <a:lin ang="2700000" scaled="1"/>
                </a:gradFill>
                <a:ln w="9525" algn="ctr">
                  <a:noFill/>
                  <a:round/>
                  <a:headEnd/>
                  <a:tailEnd/>
                </a:ln>
                <a:effectLst/>
              </p:spPr>
              <p:txBody>
                <a:bodyPr vert="eaVert"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61559" name="Oval 119"/>
                <p:cNvSpPr>
                  <a:spLocks noChangeArrowheads="1"/>
                </p:cNvSpPr>
                <p:nvPr/>
              </p:nvSpPr>
              <p:spPr bwMode="gray">
                <a:xfrm>
                  <a:off x="2208" y="1344"/>
                  <a:ext cx="1382" cy="625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accent1">
                        <a:gamma/>
                        <a:tint val="0"/>
                        <a:invGamma/>
                      </a:schemeClr>
                    </a:gs>
                    <a:gs pos="100000">
                      <a:schemeClr val="accent1">
                        <a:alpha val="38000"/>
                      </a:schemeClr>
                    </a:gs>
                  </a:gsLst>
                  <a:lin ang="2700000" scaled="1"/>
                </a:gradFill>
                <a:ln w="9525" algn="ctr">
                  <a:noFill/>
                  <a:round/>
                  <a:headEnd/>
                  <a:tailEnd/>
                </a:ln>
                <a:effectLst/>
              </p:spPr>
              <p:txBody>
                <a:bodyPr vert="eaVert"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  <p:sp>
            <p:nvSpPr>
              <p:cNvPr id="24725" name="WordArt 120"/>
              <p:cNvSpPr>
                <a:spLocks noChangeArrowheads="1" noChangeShapeType="1" noTextEdit="1"/>
              </p:cNvSpPr>
              <p:nvPr/>
            </p:nvSpPr>
            <p:spPr bwMode="auto">
              <a:xfrm>
                <a:off x="884" y="618"/>
                <a:ext cx="906" cy="499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ru-RU" sz="3600" b="1" i="1" kern="10"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FF0000"/>
                    </a:solidFill>
                    <a:effectLst>
                      <a:outerShdw dist="35921" dir="2700000" algn="ctr" rotWithShape="0">
                        <a:srgbClr val="808080">
                          <a:alpha val="79999"/>
                        </a:srgbClr>
                      </a:outerShdw>
                    </a:effectLst>
                    <a:latin typeface="Georgia"/>
                  </a:rPr>
                  <a:t>2</a:t>
                </a:r>
              </a:p>
              <a:p>
                <a:pPr algn="ctr"/>
                <a:r>
                  <a:rPr lang="ru-RU" sz="3600" b="1" i="1" kern="10"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FF0000"/>
                    </a:solidFill>
                    <a:effectLst>
                      <a:outerShdw dist="35921" dir="2700000" algn="ctr" rotWithShape="0">
                        <a:srgbClr val="808080">
                          <a:alpha val="79999"/>
                        </a:srgbClr>
                      </a:outerShdw>
                    </a:effectLst>
                    <a:latin typeface="Georgia"/>
                  </a:rPr>
                  <a:t>где</a:t>
                </a:r>
              </a:p>
            </p:txBody>
          </p:sp>
        </p:grpSp>
        <p:grpSp>
          <p:nvGrpSpPr>
            <p:cNvPr id="9" name="Group 121"/>
            <p:cNvGrpSpPr>
              <a:grpSpLocks/>
            </p:cNvGrpSpPr>
            <p:nvPr/>
          </p:nvGrpSpPr>
          <p:grpSpPr bwMode="auto">
            <a:xfrm>
              <a:off x="5786446" y="981075"/>
              <a:ext cx="2519363" cy="863600"/>
              <a:chOff x="567" y="618"/>
              <a:chExt cx="1587" cy="544"/>
            </a:xfrm>
          </p:grpSpPr>
          <p:grpSp>
            <p:nvGrpSpPr>
              <p:cNvPr id="10" name="Group 122"/>
              <p:cNvGrpSpPr>
                <a:grpSpLocks/>
              </p:cNvGrpSpPr>
              <p:nvPr/>
            </p:nvGrpSpPr>
            <p:grpSpPr bwMode="auto">
              <a:xfrm>
                <a:off x="567" y="618"/>
                <a:ext cx="1587" cy="544"/>
                <a:chOff x="1997" y="1314"/>
                <a:chExt cx="1889" cy="1009"/>
              </a:xfrm>
            </p:grpSpPr>
            <p:grpSp>
              <p:nvGrpSpPr>
                <p:cNvPr id="11" name="Group 123"/>
                <p:cNvGrpSpPr>
                  <a:grpSpLocks/>
                </p:cNvGrpSpPr>
                <p:nvPr/>
              </p:nvGrpSpPr>
              <p:grpSpPr bwMode="auto">
                <a:xfrm>
                  <a:off x="1997" y="1404"/>
                  <a:ext cx="1889" cy="919"/>
                  <a:chOff x="1973" y="1027"/>
                  <a:chExt cx="1926" cy="937"/>
                </a:xfrm>
              </p:grpSpPr>
              <p:sp>
                <p:nvSpPr>
                  <p:cNvPr id="61564" name="Oval 124"/>
                  <p:cNvSpPr>
                    <a:spLocks noChangeArrowheads="1"/>
                  </p:cNvSpPr>
                  <p:nvPr/>
                </p:nvSpPr>
                <p:spPr bwMode="gray">
                  <a:xfrm>
                    <a:off x="1994" y="1058"/>
                    <a:ext cx="1905" cy="906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hlink"/>
                      </a:gs>
                      <a:gs pos="100000">
                        <a:schemeClr val="hlink">
                          <a:gamma/>
                          <a:shade val="48627"/>
                          <a:invGamma/>
                        </a:schemeClr>
                      </a:gs>
                    </a:gsLst>
                    <a:lin ang="270000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61565" name="Oval 125"/>
                  <p:cNvSpPr>
                    <a:spLocks noChangeArrowheads="1"/>
                  </p:cNvSpPr>
                  <p:nvPr/>
                </p:nvSpPr>
                <p:spPr bwMode="gray">
                  <a:xfrm>
                    <a:off x="1973" y="1034"/>
                    <a:ext cx="1905" cy="90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hlink">
                          <a:gamma/>
                          <a:tint val="44314"/>
                          <a:invGamma/>
                        </a:schemeClr>
                      </a:gs>
                      <a:gs pos="100000">
                        <a:schemeClr val="hlink"/>
                      </a:gs>
                    </a:gsLst>
                    <a:lin ang="270000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sp>
              <p:nvSpPr>
                <p:cNvPr id="61566" name="Oval 126"/>
                <p:cNvSpPr>
                  <a:spLocks noChangeArrowheads="1"/>
                </p:cNvSpPr>
                <p:nvPr/>
              </p:nvSpPr>
              <p:spPr bwMode="gray">
                <a:xfrm>
                  <a:off x="2086" y="1314"/>
                  <a:ext cx="1690" cy="846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accent1">
                        <a:gamma/>
                        <a:shade val="46275"/>
                        <a:invGamma/>
                      </a:schemeClr>
                    </a:gs>
                    <a:gs pos="100000">
                      <a:schemeClr val="accent1"/>
                    </a:gs>
                  </a:gsLst>
                  <a:lin ang="2700000" scaled="1"/>
                </a:gradFill>
                <a:ln w="9525" algn="ctr">
                  <a:noFill/>
                  <a:round/>
                  <a:headEnd/>
                  <a:tailEnd/>
                </a:ln>
                <a:effectLst/>
              </p:spPr>
              <p:txBody>
                <a:bodyPr vert="eaVert"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61567" name="Oval 127"/>
                <p:cNvSpPr>
                  <a:spLocks noChangeArrowheads="1"/>
                </p:cNvSpPr>
                <p:nvPr/>
              </p:nvSpPr>
              <p:spPr bwMode="gray">
                <a:xfrm>
                  <a:off x="2108" y="1320"/>
                  <a:ext cx="1650" cy="824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gamma/>
                        <a:tint val="34902"/>
                        <a:invGamma/>
                      </a:schemeClr>
                    </a:gs>
                  </a:gsLst>
                  <a:lin ang="2700000" scaled="1"/>
                </a:gradFill>
                <a:ln w="9525" algn="ctr">
                  <a:noFill/>
                  <a:round/>
                  <a:headEnd/>
                  <a:tailEnd/>
                </a:ln>
                <a:effectLst/>
              </p:spPr>
              <p:txBody>
                <a:bodyPr vert="eaVert"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61568" name="Oval 128"/>
                <p:cNvSpPr>
                  <a:spLocks noChangeArrowheads="1"/>
                </p:cNvSpPr>
                <p:nvPr/>
              </p:nvSpPr>
              <p:spPr bwMode="gray">
                <a:xfrm>
                  <a:off x="2097" y="1314"/>
                  <a:ext cx="1570" cy="770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accent1">
                        <a:gamma/>
                        <a:shade val="79216"/>
                        <a:invGamma/>
                      </a:schemeClr>
                    </a:gs>
                    <a:gs pos="100000">
                      <a:schemeClr val="accent1">
                        <a:alpha val="48000"/>
                      </a:schemeClr>
                    </a:gs>
                  </a:gsLst>
                  <a:lin ang="2700000" scaled="1"/>
                </a:gradFill>
                <a:ln w="9525" algn="ctr">
                  <a:noFill/>
                  <a:round/>
                  <a:headEnd/>
                  <a:tailEnd/>
                </a:ln>
                <a:effectLst/>
              </p:spPr>
              <p:txBody>
                <a:bodyPr vert="eaVert"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61569" name="Oval 129"/>
                <p:cNvSpPr>
                  <a:spLocks noChangeArrowheads="1"/>
                </p:cNvSpPr>
                <p:nvPr/>
              </p:nvSpPr>
              <p:spPr bwMode="gray">
                <a:xfrm>
                  <a:off x="2208" y="1344"/>
                  <a:ext cx="1382" cy="625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accent1">
                        <a:gamma/>
                        <a:tint val="0"/>
                        <a:invGamma/>
                      </a:schemeClr>
                    </a:gs>
                    <a:gs pos="100000">
                      <a:schemeClr val="accent1">
                        <a:alpha val="38000"/>
                      </a:schemeClr>
                    </a:gs>
                  </a:gsLst>
                  <a:lin ang="2700000" scaled="1"/>
                </a:gradFill>
                <a:ln w="9525" algn="ctr">
                  <a:noFill/>
                  <a:round/>
                  <a:headEnd/>
                  <a:tailEnd/>
                </a:ln>
                <a:effectLst/>
              </p:spPr>
              <p:txBody>
                <a:bodyPr vert="eaVert"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  <p:sp>
            <p:nvSpPr>
              <p:cNvPr id="24716" name="WordArt 130"/>
              <p:cNvSpPr>
                <a:spLocks noChangeArrowheads="1" noChangeShapeType="1" noTextEdit="1"/>
              </p:cNvSpPr>
              <p:nvPr/>
            </p:nvSpPr>
            <p:spPr bwMode="auto">
              <a:xfrm>
                <a:off x="884" y="618"/>
                <a:ext cx="906" cy="499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ru-RU" sz="3600" b="1" i="1" kern="10" dirty="0"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FF0000"/>
                    </a:solidFill>
                    <a:effectLst>
                      <a:outerShdw dist="35921" dir="2700000" algn="ctr" rotWithShape="0">
                        <a:srgbClr val="808080">
                          <a:alpha val="79999"/>
                        </a:srgbClr>
                      </a:outerShdw>
                    </a:effectLst>
                    <a:latin typeface="Georgia"/>
                  </a:rPr>
                  <a:t>3</a:t>
                </a:r>
              </a:p>
              <a:p>
                <a:pPr algn="ctr"/>
                <a:r>
                  <a:rPr lang="ru-RU" sz="3600" b="1" i="1" kern="10" dirty="0" err="1"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FF0000"/>
                    </a:solidFill>
                    <a:effectLst>
                      <a:outerShdw dist="35921" dir="2700000" algn="ctr" rotWithShape="0">
                        <a:srgbClr val="808080">
                          <a:alpha val="79999"/>
                        </a:srgbClr>
                      </a:outerShdw>
                    </a:effectLst>
                    <a:latin typeface="Georgia"/>
                  </a:rPr>
                  <a:t>жзи</a:t>
                </a:r>
                <a:endParaRPr lang="ru-RU" sz="3600" b="1" i="1" kern="10" dirty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effectLst>
                    <a:outerShdw dist="35921" dir="2700000" algn="ctr" rotWithShape="0">
                      <a:srgbClr val="808080">
                        <a:alpha val="79999"/>
                      </a:srgbClr>
                    </a:outerShdw>
                  </a:effectLst>
                  <a:latin typeface="Georgia"/>
                </a:endParaRPr>
              </a:p>
            </p:txBody>
          </p:sp>
        </p:grpSp>
        <p:grpSp>
          <p:nvGrpSpPr>
            <p:cNvPr id="12" name="Group 131"/>
            <p:cNvGrpSpPr>
              <a:grpSpLocks/>
            </p:cNvGrpSpPr>
            <p:nvPr/>
          </p:nvGrpSpPr>
          <p:grpSpPr bwMode="auto">
            <a:xfrm>
              <a:off x="919145" y="1916113"/>
              <a:ext cx="2519363" cy="863600"/>
              <a:chOff x="567" y="618"/>
              <a:chExt cx="1587" cy="544"/>
            </a:xfrm>
          </p:grpSpPr>
          <p:grpSp>
            <p:nvGrpSpPr>
              <p:cNvPr id="13" name="Group 132"/>
              <p:cNvGrpSpPr>
                <a:grpSpLocks/>
              </p:cNvGrpSpPr>
              <p:nvPr/>
            </p:nvGrpSpPr>
            <p:grpSpPr bwMode="auto">
              <a:xfrm>
                <a:off x="567" y="618"/>
                <a:ext cx="1587" cy="544"/>
                <a:chOff x="1997" y="1314"/>
                <a:chExt cx="1889" cy="1009"/>
              </a:xfrm>
            </p:grpSpPr>
            <p:grpSp>
              <p:nvGrpSpPr>
                <p:cNvPr id="14" name="Group 133"/>
                <p:cNvGrpSpPr>
                  <a:grpSpLocks/>
                </p:cNvGrpSpPr>
                <p:nvPr/>
              </p:nvGrpSpPr>
              <p:grpSpPr bwMode="auto">
                <a:xfrm>
                  <a:off x="1997" y="1404"/>
                  <a:ext cx="1889" cy="919"/>
                  <a:chOff x="1973" y="1027"/>
                  <a:chExt cx="1926" cy="937"/>
                </a:xfrm>
              </p:grpSpPr>
              <p:sp>
                <p:nvSpPr>
                  <p:cNvPr id="61574" name="Oval 134"/>
                  <p:cNvSpPr>
                    <a:spLocks noChangeArrowheads="1"/>
                  </p:cNvSpPr>
                  <p:nvPr/>
                </p:nvSpPr>
                <p:spPr bwMode="gray">
                  <a:xfrm>
                    <a:off x="1994" y="1058"/>
                    <a:ext cx="1905" cy="906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hlink"/>
                      </a:gs>
                      <a:gs pos="100000">
                        <a:schemeClr val="hlink">
                          <a:gamma/>
                          <a:shade val="48627"/>
                          <a:invGamma/>
                        </a:schemeClr>
                      </a:gs>
                    </a:gsLst>
                    <a:lin ang="270000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61575" name="Oval 135"/>
                  <p:cNvSpPr>
                    <a:spLocks noChangeArrowheads="1"/>
                  </p:cNvSpPr>
                  <p:nvPr/>
                </p:nvSpPr>
                <p:spPr bwMode="gray">
                  <a:xfrm>
                    <a:off x="1973" y="1034"/>
                    <a:ext cx="1905" cy="90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hlink">
                          <a:gamma/>
                          <a:tint val="44314"/>
                          <a:invGamma/>
                        </a:schemeClr>
                      </a:gs>
                      <a:gs pos="100000">
                        <a:schemeClr val="hlink"/>
                      </a:gs>
                    </a:gsLst>
                    <a:lin ang="270000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sp>
              <p:nvSpPr>
                <p:cNvPr id="61576" name="Oval 136"/>
                <p:cNvSpPr>
                  <a:spLocks noChangeArrowheads="1"/>
                </p:cNvSpPr>
                <p:nvPr/>
              </p:nvSpPr>
              <p:spPr bwMode="gray">
                <a:xfrm>
                  <a:off x="2086" y="1314"/>
                  <a:ext cx="1690" cy="846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accent1">
                        <a:gamma/>
                        <a:shade val="46275"/>
                        <a:invGamma/>
                      </a:schemeClr>
                    </a:gs>
                    <a:gs pos="100000">
                      <a:schemeClr val="accent1"/>
                    </a:gs>
                  </a:gsLst>
                  <a:lin ang="2700000" scaled="1"/>
                </a:gradFill>
                <a:ln w="9525" algn="ctr">
                  <a:noFill/>
                  <a:round/>
                  <a:headEnd/>
                  <a:tailEnd/>
                </a:ln>
                <a:effectLst/>
              </p:spPr>
              <p:txBody>
                <a:bodyPr vert="eaVert"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61577" name="Oval 137"/>
                <p:cNvSpPr>
                  <a:spLocks noChangeArrowheads="1"/>
                </p:cNvSpPr>
                <p:nvPr/>
              </p:nvSpPr>
              <p:spPr bwMode="gray">
                <a:xfrm>
                  <a:off x="2108" y="1320"/>
                  <a:ext cx="1650" cy="824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gamma/>
                        <a:tint val="34902"/>
                        <a:invGamma/>
                      </a:schemeClr>
                    </a:gs>
                  </a:gsLst>
                  <a:lin ang="2700000" scaled="1"/>
                </a:gradFill>
                <a:ln w="9525" algn="ctr">
                  <a:noFill/>
                  <a:round/>
                  <a:headEnd/>
                  <a:tailEnd/>
                </a:ln>
                <a:effectLst/>
              </p:spPr>
              <p:txBody>
                <a:bodyPr vert="eaVert"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61578" name="Oval 138"/>
                <p:cNvSpPr>
                  <a:spLocks noChangeArrowheads="1"/>
                </p:cNvSpPr>
                <p:nvPr/>
              </p:nvSpPr>
              <p:spPr bwMode="gray">
                <a:xfrm>
                  <a:off x="2126" y="1327"/>
                  <a:ext cx="1570" cy="770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accent1">
                        <a:gamma/>
                        <a:shade val="79216"/>
                        <a:invGamma/>
                      </a:schemeClr>
                    </a:gs>
                    <a:gs pos="100000">
                      <a:schemeClr val="accent1">
                        <a:alpha val="48000"/>
                      </a:schemeClr>
                    </a:gs>
                  </a:gsLst>
                  <a:lin ang="2700000" scaled="1"/>
                </a:gradFill>
                <a:ln w="9525" algn="ctr">
                  <a:noFill/>
                  <a:round/>
                  <a:headEnd/>
                  <a:tailEnd/>
                </a:ln>
                <a:effectLst/>
              </p:spPr>
              <p:txBody>
                <a:bodyPr vert="eaVert"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61579" name="Oval 139"/>
                <p:cNvSpPr>
                  <a:spLocks noChangeArrowheads="1"/>
                </p:cNvSpPr>
                <p:nvPr/>
              </p:nvSpPr>
              <p:spPr bwMode="gray">
                <a:xfrm>
                  <a:off x="2208" y="1344"/>
                  <a:ext cx="1382" cy="625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accent1">
                        <a:gamma/>
                        <a:tint val="0"/>
                        <a:invGamma/>
                      </a:schemeClr>
                    </a:gs>
                    <a:gs pos="100000">
                      <a:schemeClr val="accent1">
                        <a:alpha val="38000"/>
                      </a:schemeClr>
                    </a:gs>
                  </a:gsLst>
                  <a:lin ang="2700000" scaled="1"/>
                </a:gradFill>
                <a:ln w="9525" algn="ctr">
                  <a:noFill/>
                  <a:round/>
                  <a:headEnd/>
                  <a:tailEnd/>
                </a:ln>
                <a:effectLst/>
              </p:spPr>
              <p:txBody>
                <a:bodyPr vert="eaVert"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  <p:sp>
            <p:nvSpPr>
              <p:cNvPr id="24707" name="WordArt 140"/>
              <p:cNvSpPr>
                <a:spLocks noChangeArrowheads="1" noChangeShapeType="1" noTextEdit="1"/>
              </p:cNvSpPr>
              <p:nvPr/>
            </p:nvSpPr>
            <p:spPr bwMode="auto">
              <a:xfrm>
                <a:off x="884" y="618"/>
                <a:ext cx="906" cy="499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ru-RU" sz="3600" b="1" i="1" kern="10"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FF0000"/>
                    </a:solidFill>
                    <a:effectLst>
                      <a:outerShdw dist="35921" dir="2700000" algn="ctr" rotWithShape="0">
                        <a:srgbClr val="808080">
                          <a:alpha val="79999"/>
                        </a:srgbClr>
                      </a:outerShdw>
                    </a:effectLst>
                    <a:latin typeface="Georgia"/>
                  </a:rPr>
                  <a:t>4</a:t>
                </a:r>
              </a:p>
              <a:p>
                <a:pPr algn="ctr"/>
                <a:r>
                  <a:rPr lang="ru-RU" sz="3600" b="1" i="1" kern="10"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FF0000"/>
                    </a:solidFill>
                    <a:effectLst>
                      <a:outerShdw dist="35921" dir="2700000" algn="ctr" rotWithShape="0">
                        <a:srgbClr val="808080">
                          <a:alpha val="79999"/>
                        </a:srgbClr>
                      </a:outerShdw>
                    </a:effectLst>
                    <a:latin typeface="Georgia"/>
                  </a:rPr>
                  <a:t>клм</a:t>
                </a:r>
              </a:p>
            </p:txBody>
          </p:sp>
        </p:grpSp>
        <p:grpSp>
          <p:nvGrpSpPr>
            <p:cNvPr id="15" name="Group 141"/>
            <p:cNvGrpSpPr>
              <a:grpSpLocks/>
            </p:cNvGrpSpPr>
            <p:nvPr/>
          </p:nvGrpSpPr>
          <p:grpSpPr bwMode="auto">
            <a:xfrm>
              <a:off x="3295633" y="1844675"/>
              <a:ext cx="2519362" cy="863600"/>
              <a:chOff x="567" y="618"/>
              <a:chExt cx="1587" cy="544"/>
            </a:xfrm>
          </p:grpSpPr>
          <p:grpSp>
            <p:nvGrpSpPr>
              <p:cNvPr id="16" name="Group 142"/>
              <p:cNvGrpSpPr>
                <a:grpSpLocks/>
              </p:cNvGrpSpPr>
              <p:nvPr/>
            </p:nvGrpSpPr>
            <p:grpSpPr bwMode="auto">
              <a:xfrm>
                <a:off x="567" y="618"/>
                <a:ext cx="1587" cy="544"/>
                <a:chOff x="1997" y="1314"/>
                <a:chExt cx="1889" cy="1009"/>
              </a:xfrm>
            </p:grpSpPr>
            <p:grpSp>
              <p:nvGrpSpPr>
                <p:cNvPr id="17" name="Group 143"/>
                <p:cNvGrpSpPr>
                  <a:grpSpLocks/>
                </p:cNvGrpSpPr>
                <p:nvPr/>
              </p:nvGrpSpPr>
              <p:grpSpPr bwMode="auto">
                <a:xfrm>
                  <a:off x="1997" y="1404"/>
                  <a:ext cx="1889" cy="919"/>
                  <a:chOff x="1973" y="1027"/>
                  <a:chExt cx="1926" cy="937"/>
                </a:xfrm>
              </p:grpSpPr>
              <p:sp>
                <p:nvSpPr>
                  <p:cNvPr id="61584" name="Oval 144"/>
                  <p:cNvSpPr>
                    <a:spLocks noChangeArrowheads="1"/>
                  </p:cNvSpPr>
                  <p:nvPr/>
                </p:nvSpPr>
                <p:spPr bwMode="gray">
                  <a:xfrm>
                    <a:off x="1994" y="1058"/>
                    <a:ext cx="1905" cy="906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hlink"/>
                      </a:gs>
                      <a:gs pos="100000">
                        <a:schemeClr val="hlink">
                          <a:gamma/>
                          <a:shade val="48627"/>
                          <a:invGamma/>
                        </a:schemeClr>
                      </a:gs>
                    </a:gsLst>
                    <a:lin ang="270000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61585" name="Oval 145"/>
                  <p:cNvSpPr>
                    <a:spLocks noChangeArrowheads="1"/>
                  </p:cNvSpPr>
                  <p:nvPr/>
                </p:nvSpPr>
                <p:spPr bwMode="gray">
                  <a:xfrm>
                    <a:off x="1973" y="1034"/>
                    <a:ext cx="1905" cy="90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hlink">
                          <a:gamma/>
                          <a:tint val="44314"/>
                          <a:invGamma/>
                        </a:schemeClr>
                      </a:gs>
                      <a:gs pos="100000">
                        <a:schemeClr val="hlink"/>
                      </a:gs>
                    </a:gsLst>
                    <a:lin ang="270000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sp>
              <p:nvSpPr>
                <p:cNvPr id="61586" name="Oval 146"/>
                <p:cNvSpPr>
                  <a:spLocks noChangeArrowheads="1"/>
                </p:cNvSpPr>
                <p:nvPr/>
              </p:nvSpPr>
              <p:spPr bwMode="gray">
                <a:xfrm>
                  <a:off x="2086" y="1314"/>
                  <a:ext cx="1690" cy="846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accent1">
                        <a:gamma/>
                        <a:shade val="46275"/>
                        <a:invGamma/>
                      </a:schemeClr>
                    </a:gs>
                    <a:gs pos="100000">
                      <a:schemeClr val="accent1"/>
                    </a:gs>
                  </a:gsLst>
                  <a:lin ang="2700000" scaled="1"/>
                </a:gradFill>
                <a:ln w="9525" algn="ctr">
                  <a:noFill/>
                  <a:round/>
                  <a:headEnd/>
                  <a:tailEnd/>
                </a:ln>
                <a:effectLst/>
              </p:spPr>
              <p:txBody>
                <a:bodyPr vert="eaVert"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61587" name="Oval 147"/>
                <p:cNvSpPr>
                  <a:spLocks noChangeArrowheads="1"/>
                </p:cNvSpPr>
                <p:nvPr/>
              </p:nvSpPr>
              <p:spPr bwMode="gray">
                <a:xfrm>
                  <a:off x="2108" y="1320"/>
                  <a:ext cx="1650" cy="824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gamma/>
                        <a:tint val="34902"/>
                        <a:invGamma/>
                      </a:schemeClr>
                    </a:gs>
                  </a:gsLst>
                  <a:lin ang="2700000" scaled="1"/>
                </a:gradFill>
                <a:ln w="9525" algn="ctr">
                  <a:noFill/>
                  <a:round/>
                  <a:headEnd/>
                  <a:tailEnd/>
                </a:ln>
                <a:effectLst/>
              </p:spPr>
              <p:txBody>
                <a:bodyPr vert="eaVert"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61588" name="Oval 148"/>
                <p:cNvSpPr>
                  <a:spLocks noChangeArrowheads="1"/>
                </p:cNvSpPr>
                <p:nvPr/>
              </p:nvSpPr>
              <p:spPr bwMode="gray">
                <a:xfrm>
                  <a:off x="2126" y="1327"/>
                  <a:ext cx="1570" cy="770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accent1">
                        <a:gamma/>
                        <a:shade val="79216"/>
                        <a:invGamma/>
                      </a:schemeClr>
                    </a:gs>
                    <a:gs pos="100000">
                      <a:schemeClr val="accent1">
                        <a:alpha val="48000"/>
                      </a:schemeClr>
                    </a:gs>
                  </a:gsLst>
                  <a:lin ang="2700000" scaled="1"/>
                </a:gradFill>
                <a:ln w="9525" algn="ctr">
                  <a:noFill/>
                  <a:round/>
                  <a:headEnd/>
                  <a:tailEnd/>
                </a:ln>
                <a:effectLst/>
              </p:spPr>
              <p:txBody>
                <a:bodyPr vert="eaVert"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61589" name="Oval 149"/>
                <p:cNvSpPr>
                  <a:spLocks noChangeArrowheads="1"/>
                </p:cNvSpPr>
                <p:nvPr/>
              </p:nvSpPr>
              <p:spPr bwMode="gray">
                <a:xfrm>
                  <a:off x="2208" y="1344"/>
                  <a:ext cx="1382" cy="625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accent1">
                        <a:gamma/>
                        <a:tint val="0"/>
                        <a:invGamma/>
                      </a:schemeClr>
                    </a:gs>
                    <a:gs pos="100000">
                      <a:schemeClr val="accent1">
                        <a:alpha val="38000"/>
                      </a:schemeClr>
                    </a:gs>
                  </a:gsLst>
                  <a:lin ang="2700000" scaled="1"/>
                </a:gradFill>
                <a:ln w="9525" algn="ctr">
                  <a:noFill/>
                  <a:round/>
                  <a:headEnd/>
                  <a:tailEnd/>
                </a:ln>
                <a:effectLst/>
              </p:spPr>
              <p:txBody>
                <a:bodyPr vert="eaVert"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  <p:sp>
            <p:nvSpPr>
              <p:cNvPr id="24698" name="WordArt 150"/>
              <p:cNvSpPr>
                <a:spLocks noChangeArrowheads="1" noChangeShapeType="1" noTextEdit="1"/>
              </p:cNvSpPr>
              <p:nvPr/>
            </p:nvSpPr>
            <p:spPr bwMode="auto">
              <a:xfrm>
                <a:off x="884" y="618"/>
                <a:ext cx="906" cy="499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ru-RU" sz="3600" b="1" i="1" kern="10"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FF0000"/>
                    </a:solidFill>
                    <a:effectLst>
                      <a:outerShdw dist="35921" dir="2700000" algn="ctr" rotWithShape="0">
                        <a:srgbClr val="808080">
                          <a:alpha val="79999"/>
                        </a:srgbClr>
                      </a:outerShdw>
                    </a:effectLst>
                    <a:latin typeface="Georgia"/>
                  </a:rPr>
                  <a:t>5</a:t>
                </a:r>
              </a:p>
              <a:p>
                <a:pPr algn="ctr"/>
                <a:r>
                  <a:rPr lang="ru-RU" sz="3600" b="1" i="1" kern="10"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FF0000"/>
                    </a:solidFill>
                    <a:effectLst>
                      <a:outerShdw dist="35921" dir="2700000" algn="ctr" rotWithShape="0">
                        <a:srgbClr val="808080">
                          <a:alpha val="79999"/>
                        </a:srgbClr>
                      </a:outerShdw>
                    </a:effectLst>
                    <a:latin typeface="Georgia"/>
                  </a:rPr>
                  <a:t>ноп</a:t>
                </a:r>
              </a:p>
            </p:txBody>
          </p:sp>
        </p:grpSp>
        <p:grpSp>
          <p:nvGrpSpPr>
            <p:cNvPr id="18" name="Group 151"/>
            <p:cNvGrpSpPr>
              <a:grpSpLocks/>
            </p:cNvGrpSpPr>
            <p:nvPr/>
          </p:nvGrpSpPr>
          <p:grpSpPr bwMode="auto">
            <a:xfrm>
              <a:off x="5888020" y="1916113"/>
              <a:ext cx="2519363" cy="863600"/>
              <a:chOff x="567" y="618"/>
              <a:chExt cx="1587" cy="544"/>
            </a:xfrm>
          </p:grpSpPr>
          <p:grpSp>
            <p:nvGrpSpPr>
              <p:cNvPr id="19" name="Group 152"/>
              <p:cNvGrpSpPr>
                <a:grpSpLocks/>
              </p:cNvGrpSpPr>
              <p:nvPr/>
            </p:nvGrpSpPr>
            <p:grpSpPr bwMode="auto">
              <a:xfrm>
                <a:off x="567" y="618"/>
                <a:ext cx="1587" cy="544"/>
                <a:chOff x="1997" y="1314"/>
                <a:chExt cx="1889" cy="1009"/>
              </a:xfrm>
            </p:grpSpPr>
            <p:grpSp>
              <p:nvGrpSpPr>
                <p:cNvPr id="20" name="Group 153"/>
                <p:cNvGrpSpPr>
                  <a:grpSpLocks/>
                </p:cNvGrpSpPr>
                <p:nvPr/>
              </p:nvGrpSpPr>
              <p:grpSpPr bwMode="auto">
                <a:xfrm>
                  <a:off x="1997" y="1404"/>
                  <a:ext cx="1889" cy="919"/>
                  <a:chOff x="1973" y="1027"/>
                  <a:chExt cx="1926" cy="937"/>
                </a:xfrm>
              </p:grpSpPr>
              <p:sp>
                <p:nvSpPr>
                  <p:cNvPr id="61594" name="Oval 154"/>
                  <p:cNvSpPr>
                    <a:spLocks noChangeArrowheads="1"/>
                  </p:cNvSpPr>
                  <p:nvPr/>
                </p:nvSpPr>
                <p:spPr bwMode="gray">
                  <a:xfrm>
                    <a:off x="1994" y="1058"/>
                    <a:ext cx="1905" cy="906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hlink"/>
                      </a:gs>
                      <a:gs pos="100000">
                        <a:schemeClr val="hlink">
                          <a:gamma/>
                          <a:shade val="48627"/>
                          <a:invGamma/>
                        </a:schemeClr>
                      </a:gs>
                    </a:gsLst>
                    <a:lin ang="270000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61595" name="Oval 155"/>
                  <p:cNvSpPr>
                    <a:spLocks noChangeArrowheads="1"/>
                  </p:cNvSpPr>
                  <p:nvPr/>
                </p:nvSpPr>
                <p:spPr bwMode="gray">
                  <a:xfrm>
                    <a:off x="1973" y="1034"/>
                    <a:ext cx="1905" cy="90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hlink">
                          <a:gamma/>
                          <a:tint val="44314"/>
                          <a:invGamma/>
                        </a:schemeClr>
                      </a:gs>
                      <a:gs pos="100000">
                        <a:schemeClr val="hlink"/>
                      </a:gs>
                    </a:gsLst>
                    <a:lin ang="270000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sp>
              <p:nvSpPr>
                <p:cNvPr id="61596" name="Oval 156"/>
                <p:cNvSpPr>
                  <a:spLocks noChangeArrowheads="1"/>
                </p:cNvSpPr>
                <p:nvPr/>
              </p:nvSpPr>
              <p:spPr bwMode="gray">
                <a:xfrm>
                  <a:off x="2086" y="1314"/>
                  <a:ext cx="1690" cy="846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accent1">
                        <a:gamma/>
                        <a:shade val="46275"/>
                        <a:invGamma/>
                      </a:schemeClr>
                    </a:gs>
                    <a:gs pos="100000">
                      <a:schemeClr val="accent1"/>
                    </a:gs>
                  </a:gsLst>
                  <a:lin ang="2700000" scaled="1"/>
                </a:gradFill>
                <a:ln w="9525" algn="ctr">
                  <a:noFill/>
                  <a:round/>
                  <a:headEnd/>
                  <a:tailEnd/>
                </a:ln>
                <a:effectLst/>
              </p:spPr>
              <p:txBody>
                <a:bodyPr vert="eaVert"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61597" name="Oval 157"/>
                <p:cNvSpPr>
                  <a:spLocks noChangeArrowheads="1"/>
                </p:cNvSpPr>
                <p:nvPr/>
              </p:nvSpPr>
              <p:spPr bwMode="gray">
                <a:xfrm>
                  <a:off x="2108" y="1320"/>
                  <a:ext cx="1650" cy="824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gamma/>
                        <a:tint val="34902"/>
                        <a:invGamma/>
                      </a:schemeClr>
                    </a:gs>
                  </a:gsLst>
                  <a:lin ang="2700000" scaled="1"/>
                </a:gradFill>
                <a:ln w="9525" algn="ctr">
                  <a:noFill/>
                  <a:round/>
                  <a:headEnd/>
                  <a:tailEnd/>
                </a:ln>
                <a:effectLst/>
              </p:spPr>
              <p:txBody>
                <a:bodyPr vert="eaVert"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61598" name="Oval 158"/>
                <p:cNvSpPr>
                  <a:spLocks noChangeArrowheads="1"/>
                </p:cNvSpPr>
                <p:nvPr/>
              </p:nvSpPr>
              <p:spPr bwMode="gray">
                <a:xfrm>
                  <a:off x="2126" y="1327"/>
                  <a:ext cx="1570" cy="770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accent1">
                        <a:gamma/>
                        <a:shade val="79216"/>
                        <a:invGamma/>
                      </a:schemeClr>
                    </a:gs>
                    <a:gs pos="100000">
                      <a:schemeClr val="accent1">
                        <a:alpha val="48000"/>
                      </a:schemeClr>
                    </a:gs>
                  </a:gsLst>
                  <a:lin ang="2700000" scaled="1"/>
                </a:gradFill>
                <a:ln w="9525" algn="ctr">
                  <a:noFill/>
                  <a:round/>
                  <a:headEnd/>
                  <a:tailEnd/>
                </a:ln>
                <a:effectLst/>
              </p:spPr>
              <p:txBody>
                <a:bodyPr vert="eaVert"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61599" name="Oval 159"/>
                <p:cNvSpPr>
                  <a:spLocks noChangeArrowheads="1"/>
                </p:cNvSpPr>
                <p:nvPr/>
              </p:nvSpPr>
              <p:spPr bwMode="gray">
                <a:xfrm>
                  <a:off x="2208" y="1344"/>
                  <a:ext cx="1382" cy="625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accent1">
                        <a:gamma/>
                        <a:tint val="0"/>
                        <a:invGamma/>
                      </a:schemeClr>
                    </a:gs>
                    <a:gs pos="100000">
                      <a:schemeClr val="accent1">
                        <a:alpha val="38000"/>
                      </a:schemeClr>
                    </a:gs>
                  </a:gsLst>
                  <a:lin ang="2700000" scaled="1"/>
                </a:gradFill>
                <a:ln w="9525" algn="ctr">
                  <a:noFill/>
                  <a:round/>
                  <a:headEnd/>
                  <a:tailEnd/>
                </a:ln>
                <a:effectLst/>
              </p:spPr>
              <p:txBody>
                <a:bodyPr vert="eaVert"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  <p:sp>
            <p:nvSpPr>
              <p:cNvPr id="24689" name="WordArt 160"/>
              <p:cNvSpPr>
                <a:spLocks noChangeArrowheads="1" noChangeShapeType="1" noTextEdit="1"/>
              </p:cNvSpPr>
              <p:nvPr/>
            </p:nvSpPr>
            <p:spPr bwMode="auto">
              <a:xfrm>
                <a:off x="884" y="618"/>
                <a:ext cx="906" cy="499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ru-RU" sz="3600" b="1" i="1" kern="10"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FF0000"/>
                    </a:solidFill>
                    <a:effectLst>
                      <a:outerShdw dist="35921" dir="2700000" algn="ctr" rotWithShape="0">
                        <a:srgbClr val="808080">
                          <a:alpha val="79999"/>
                        </a:srgbClr>
                      </a:outerShdw>
                    </a:effectLst>
                    <a:latin typeface="Georgia"/>
                  </a:rPr>
                  <a:t>6</a:t>
                </a:r>
              </a:p>
              <a:p>
                <a:pPr algn="ctr"/>
                <a:r>
                  <a:rPr lang="ru-RU" sz="3600" b="1" i="1" kern="10"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FF0000"/>
                    </a:solidFill>
                    <a:effectLst>
                      <a:outerShdw dist="35921" dir="2700000" algn="ctr" rotWithShape="0">
                        <a:srgbClr val="808080">
                          <a:alpha val="79999"/>
                        </a:srgbClr>
                      </a:outerShdw>
                    </a:effectLst>
                    <a:latin typeface="Georgia"/>
                  </a:rPr>
                  <a:t>рст</a:t>
                </a:r>
              </a:p>
            </p:txBody>
          </p:sp>
        </p:grpSp>
        <p:grpSp>
          <p:nvGrpSpPr>
            <p:cNvPr id="21" name="Group 161"/>
            <p:cNvGrpSpPr>
              <a:grpSpLocks/>
            </p:cNvGrpSpPr>
            <p:nvPr/>
          </p:nvGrpSpPr>
          <p:grpSpPr bwMode="auto">
            <a:xfrm>
              <a:off x="5919806" y="2852738"/>
              <a:ext cx="2519363" cy="863600"/>
              <a:chOff x="567" y="618"/>
              <a:chExt cx="1587" cy="544"/>
            </a:xfrm>
          </p:grpSpPr>
          <p:grpSp>
            <p:nvGrpSpPr>
              <p:cNvPr id="22" name="Group 162"/>
              <p:cNvGrpSpPr>
                <a:grpSpLocks/>
              </p:cNvGrpSpPr>
              <p:nvPr/>
            </p:nvGrpSpPr>
            <p:grpSpPr bwMode="auto">
              <a:xfrm>
                <a:off x="567" y="618"/>
                <a:ext cx="1587" cy="544"/>
                <a:chOff x="1997" y="1314"/>
                <a:chExt cx="1889" cy="1009"/>
              </a:xfrm>
            </p:grpSpPr>
            <p:grpSp>
              <p:nvGrpSpPr>
                <p:cNvPr id="23" name="Group 163"/>
                <p:cNvGrpSpPr>
                  <a:grpSpLocks/>
                </p:cNvGrpSpPr>
                <p:nvPr/>
              </p:nvGrpSpPr>
              <p:grpSpPr bwMode="auto">
                <a:xfrm>
                  <a:off x="1997" y="1404"/>
                  <a:ext cx="1889" cy="919"/>
                  <a:chOff x="1973" y="1027"/>
                  <a:chExt cx="1926" cy="937"/>
                </a:xfrm>
              </p:grpSpPr>
              <p:sp>
                <p:nvSpPr>
                  <p:cNvPr id="61604" name="Oval 164"/>
                  <p:cNvSpPr>
                    <a:spLocks noChangeArrowheads="1"/>
                  </p:cNvSpPr>
                  <p:nvPr/>
                </p:nvSpPr>
                <p:spPr bwMode="gray">
                  <a:xfrm>
                    <a:off x="1994" y="1058"/>
                    <a:ext cx="1905" cy="906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hlink"/>
                      </a:gs>
                      <a:gs pos="100000">
                        <a:schemeClr val="hlink">
                          <a:gamma/>
                          <a:shade val="48627"/>
                          <a:invGamma/>
                        </a:schemeClr>
                      </a:gs>
                    </a:gsLst>
                    <a:lin ang="270000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61605" name="Oval 165"/>
                  <p:cNvSpPr>
                    <a:spLocks noChangeArrowheads="1"/>
                  </p:cNvSpPr>
                  <p:nvPr/>
                </p:nvSpPr>
                <p:spPr bwMode="gray">
                  <a:xfrm>
                    <a:off x="1973" y="1034"/>
                    <a:ext cx="1905" cy="90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hlink">
                          <a:gamma/>
                          <a:tint val="44314"/>
                          <a:invGamma/>
                        </a:schemeClr>
                      </a:gs>
                      <a:gs pos="100000">
                        <a:schemeClr val="hlink"/>
                      </a:gs>
                    </a:gsLst>
                    <a:lin ang="270000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sp>
              <p:nvSpPr>
                <p:cNvPr id="61606" name="Oval 166"/>
                <p:cNvSpPr>
                  <a:spLocks noChangeArrowheads="1"/>
                </p:cNvSpPr>
                <p:nvPr/>
              </p:nvSpPr>
              <p:spPr bwMode="gray">
                <a:xfrm>
                  <a:off x="2086" y="1314"/>
                  <a:ext cx="1690" cy="846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accent1">
                        <a:gamma/>
                        <a:shade val="46275"/>
                        <a:invGamma/>
                      </a:schemeClr>
                    </a:gs>
                    <a:gs pos="100000">
                      <a:schemeClr val="accent1"/>
                    </a:gs>
                  </a:gsLst>
                  <a:lin ang="2700000" scaled="1"/>
                </a:gradFill>
                <a:ln w="9525" algn="ctr">
                  <a:noFill/>
                  <a:round/>
                  <a:headEnd/>
                  <a:tailEnd/>
                </a:ln>
                <a:effectLst/>
              </p:spPr>
              <p:txBody>
                <a:bodyPr vert="eaVert"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61607" name="Oval 167"/>
                <p:cNvSpPr>
                  <a:spLocks noChangeArrowheads="1"/>
                </p:cNvSpPr>
                <p:nvPr/>
              </p:nvSpPr>
              <p:spPr bwMode="gray">
                <a:xfrm>
                  <a:off x="2108" y="1320"/>
                  <a:ext cx="1650" cy="824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gamma/>
                        <a:tint val="34902"/>
                        <a:invGamma/>
                      </a:schemeClr>
                    </a:gs>
                  </a:gsLst>
                  <a:lin ang="2700000" scaled="1"/>
                </a:gradFill>
                <a:ln w="9525" algn="ctr">
                  <a:noFill/>
                  <a:round/>
                  <a:headEnd/>
                  <a:tailEnd/>
                </a:ln>
                <a:effectLst/>
              </p:spPr>
              <p:txBody>
                <a:bodyPr vert="eaVert"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61608" name="Oval 168"/>
                <p:cNvSpPr>
                  <a:spLocks noChangeArrowheads="1"/>
                </p:cNvSpPr>
                <p:nvPr/>
              </p:nvSpPr>
              <p:spPr bwMode="gray">
                <a:xfrm>
                  <a:off x="2126" y="1327"/>
                  <a:ext cx="1570" cy="770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accent1">
                        <a:gamma/>
                        <a:shade val="79216"/>
                        <a:invGamma/>
                      </a:schemeClr>
                    </a:gs>
                    <a:gs pos="100000">
                      <a:schemeClr val="accent1">
                        <a:alpha val="48000"/>
                      </a:schemeClr>
                    </a:gs>
                  </a:gsLst>
                  <a:lin ang="2700000" scaled="1"/>
                </a:gradFill>
                <a:ln w="9525" algn="ctr">
                  <a:noFill/>
                  <a:round/>
                  <a:headEnd/>
                  <a:tailEnd/>
                </a:ln>
                <a:effectLst/>
              </p:spPr>
              <p:txBody>
                <a:bodyPr vert="eaVert"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61609" name="Oval 169"/>
                <p:cNvSpPr>
                  <a:spLocks noChangeArrowheads="1"/>
                </p:cNvSpPr>
                <p:nvPr/>
              </p:nvSpPr>
              <p:spPr bwMode="gray">
                <a:xfrm>
                  <a:off x="2208" y="1344"/>
                  <a:ext cx="1382" cy="625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accent1">
                        <a:gamma/>
                        <a:tint val="0"/>
                        <a:invGamma/>
                      </a:schemeClr>
                    </a:gs>
                    <a:gs pos="100000">
                      <a:schemeClr val="accent1">
                        <a:alpha val="38000"/>
                      </a:schemeClr>
                    </a:gs>
                  </a:gsLst>
                  <a:lin ang="2700000" scaled="1"/>
                </a:gradFill>
                <a:ln w="9525" algn="ctr">
                  <a:noFill/>
                  <a:round/>
                  <a:headEnd/>
                  <a:tailEnd/>
                </a:ln>
                <a:effectLst/>
              </p:spPr>
              <p:txBody>
                <a:bodyPr vert="eaVert"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  <p:sp>
            <p:nvSpPr>
              <p:cNvPr id="24680" name="WordArt 170"/>
              <p:cNvSpPr>
                <a:spLocks noChangeArrowheads="1" noChangeShapeType="1" noTextEdit="1"/>
              </p:cNvSpPr>
              <p:nvPr/>
            </p:nvSpPr>
            <p:spPr bwMode="auto">
              <a:xfrm>
                <a:off x="884" y="618"/>
                <a:ext cx="906" cy="499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ru-RU" sz="3600" b="1" i="1" kern="10" dirty="0"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FF0000"/>
                    </a:solidFill>
                    <a:effectLst>
                      <a:outerShdw dist="35921" dir="2700000" algn="ctr" rotWithShape="0">
                        <a:srgbClr val="808080">
                          <a:alpha val="79999"/>
                        </a:srgbClr>
                      </a:outerShdw>
                    </a:effectLst>
                    <a:latin typeface="Georgia"/>
                  </a:rPr>
                  <a:t>9</a:t>
                </a:r>
              </a:p>
              <a:p>
                <a:pPr algn="ctr"/>
                <a:r>
                  <a:rPr lang="ru-RU" sz="3600" b="1" i="1" kern="10" dirty="0" err="1"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FF0000"/>
                    </a:solidFill>
                    <a:effectLst>
                      <a:outerShdw dist="35921" dir="2700000" algn="ctr" rotWithShape="0">
                        <a:srgbClr val="808080">
                          <a:alpha val="79999"/>
                        </a:srgbClr>
                      </a:outerShdw>
                    </a:effectLst>
                    <a:latin typeface="Georgia"/>
                  </a:rPr>
                  <a:t>щыь</a:t>
                </a:r>
                <a:endParaRPr lang="ru-RU" sz="3600" b="1" i="1" kern="10" dirty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effectLst>
                    <a:outerShdw dist="35921" dir="2700000" algn="ctr" rotWithShape="0">
                      <a:srgbClr val="808080">
                        <a:alpha val="79999"/>
                      </a:srgbClr>
                    </a:outerShdw>
                  </a:effectLst>
                  <a:latin typeface="Georgia"/>
                </a:endParaRPr>
              </a:p>
            </p:txBody>
          </p:sp>
        </p:grpSp>
        <p:grpSp>
          <p:nvGrpSpPr>
            <p:cNvPr id="24" name="Group 171"/>
            <p:cNvGrpSpPr>
              <a:grpSpLocks/>
            </p:cNvGrpSpPr>
            <p:nvPr/>
          </p:nvGrpSpPr>
          <p:grpSpPr bwMode="auto">
            <a:xfrm>
              <a:off x="3400444" y="2852738"/>
              <a:ext cx="2519362" cy="863600"/>
              <a:chOff x="567" y="618"/>
              <a:chExt cx="1587" cy="544"/>
            </a:xfrm>
          </p:grpSpPr>
          <p:grpSp>
            <p:nvGrpSpPr>
              <p:cNvPr id="25" name="Group 172"/>
              <p:cNvGrpSpPr>
                <a:grpSpLocks/>
              </p:cNvGrpSpPr>
              <p:nvPr/>
            </p:nvGrpSpPr>
            <p:grpSpPr bwMode="auto">
              <a:xfrm>
                <a:off x="567" y="618"/>
                <a:ext cx="1587" cy="544"/>
                <a:chOff x="1997" y="1314"/>
                <a:chExt cx="1889" cy="1009"/>
              </a:xfrm>
            </p:grpSpPr>
            <p:grpSp>
              <p:nvGrpSpPr>
                <p:cNvPr id="26" name="Group 173"/>
                <p:cNvGrpSpPr>
                  <a:grpSpLocks/>
                </p:cNvGrpSpPr>
                <p:nvPr/>
              </p:nvGrpSpPr>
              <p:grpSpPr bwMode="auto">
                <a:xfrm>
                  <a:off x="1997" y="1404"/>
                  <a:ext cx="1889" cy="919"/>
                  <a:chOff x="1973" y="1027"/>
                  <a:chExt cx="1926" cy="937"/>
                </a:xfrm>
              </p:grpSpPr>
              <p:sp>
                <p:nvSpPr>
                  <p:cNvPr id="61614" name="Oval 174"/>
                  <p:cNvSpPr>
                    <a:spLocks noChangeArrowheads="1"/>
                  </p:cNvSpPr>
                  <p:nvPr/>
                </p:nvSpPr>
                <p:spPr bwMode="gray">
                  <a:xfrm>
                    <a:off x="1994" y="1058"/>
                    <a:ext cx="1905" cy="906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hlink"/>
                      </a:gs>
                      <a:gs pos="100000">
                        <a:schemeClr val="hlink">
                          <a:gamma/>
                          <a:shade val="48627"/>
                          <a:invGamma/>
                        </a:schemeClr>
                      </a:gs>
                    </a:gsLst>
                    <a:lin ang="270000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61615" name="Oval 175"/>
                  <p:cNvSpPr>
                    <a:spLocks noChangeArrowheads="1"/>
                  </p:cNvSpPr>
                  <p:nvPr/>
                </p:nvSpPr>
                <p:spPr bwMode="gray">
                  <a:xfrm>
                    <a:off x="1973" y="1034"/>
                    <a:ext cx="1905" cy="90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hlink">
                          <a:gamma/>
                          <a:tint val="44314"/>
                          <a:invGamma/>
                        </a:schemeClr>
                      </a:gs>
                      <a:gs pos="100000">
                        <a:schemeClr val="hlink"/>
                      </a:gs>
                    </a:gsLst>
                    <a:lin ang="270000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sp>
              <p:nvSpPr>
                <p:cNvPr id="61616" name="Oval 176"/>
                <p:cNvSpPr>
                  <a:spLocks noChangeArrowheads="1"/>
                </p:cNvSpPr>
                <p:nvPr/>
              </p:nvSpPr>
              <p:spPr bwMode="gray">
                <a:xfrm>
                  <a:off x="2086" y="1314"/>
                  <a:ext cx="1690" cy="846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accent1">
                        <a:gamma/>
                        <a:shade val="46275"/>
                        <a:invGamma/>
                      </a:schemeClr>
                    </a:gs>
                    <a:gs pos="100000">
                      <a:schemeClr val="accent1"/>
                    </a:gs>
                  </a:gsLst>
                  <a:lin ang="2700000" scaled="1"/>
                </a:gradFill>
                <a:ln w="9525" algn="ctr">
                  <a:noFill/>
                  <a:round/>
                  <a:headEnd/>
                  <a:tailEnd/>
                </a:ln>
                <a:effectLst/>
              </p:spPr>
              <p:txBody>
                <a:bodyPr vert="eaVert"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61617" name="Oval 177"/>
                <p:cNvSpPr>
                  <a:spLocks noChangeArrowheads="1"/>
                </p:cNvSpPr>
                <p:nvPr/>
              </p:nvSpPr>
              <p:spPr bwMode="gray">
                <a:xfrm>
                  <a:off x="2108" y="1320"/>
                  <a:ext cx="1650" cy="824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gamma/>
                        <a:tint val="34902"/>
                        <a:invGamma/>
                      </a:schemeClr>
                    </a:gs>
                  </a:gsLst>
                  <a:lin ang="2700000" scaled="1"/>
                </a:gradFill>
                <a:ln w="9525" algn="ctr">
                  <a:noFill/>
                  <a:round/>
                  <a:headEnd/>
                  <a:tailEnd/>
                </a:ln>
                <a:effectLst/>
              </p:spPr>
              <p:txBody>
                <a:bodyPr vert="eaVert"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61618" name="Oval 178"/>
                <p:cNvSpPr>
                  <a:spLocks noChangeArrowheads="1"/>
                </p:cNvSpPr>
                <p:nvPr/>
              </p:nvSpPr>
              <p:spPr bwMode="gray">
                <a:xfrm>
                  <a:off x="2126" y="1327"/>
                  <a:ext cx="1570" cy="770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accent1">
                        <a:gamma/>
                        <a:shade val="79216"/>
                        <a:invGamma/>
                      </a:schemeClr>
                    </a:gs>
                    <a:gs pos="100000">
                      <a:schemeClr val="accent1">
                        <a:alpha val="48000"/>
                      </a:schemeClr>
                    </a:gs>
                  </a:gsLst>
                  <a:lin ang="2700000" scaled="1"/>
                </a:gradFill>
                <a:ln w="9525" algn="ctr">
                  <a:noFill/>
                  <a:round/>
                  <a:headEnd/>
                  <a:tailEnd/>
                </a:ln>
                <a:effectLst/>
              </p:spPr>
              <p:txBody>
                <a:bodyPr vert="eaVert"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61619" name="Oval 179"/>
                <p:cNvSpPr>
                  <a:spLocks noChangeArrowheads="1"/>
                </p:cNvSpPr>
                <p:nvPr/>
              </p:nvSpPr>
              <p:spPr bwMode="gray">
                <a:xfrm>
                  <a:off x="2208" y="1344"/>
                  <a:ext cx="1382" cy="625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accent1">
                        <a:gamma/>
                        <a:tint val="0"/>
                        <a:invGamma/>
                      </a:schemeClr>
                    </a:gs>
                    <a:gs pos="100000">
                      <a:schemeClr val="accent1">
                        <a:alpha val="38000"/>
                      </a:schemeClr>
                    </a:gs>
                  </a:gsLst>
                  <a:lin ang="2700000" scaled="1"/>
                </a:gradFill>
                <a:ln w="9525" algn="ctr">
                  <a:noFill/>
                  <a:round/>
                  <a:headEnd/>
                  <a:tailEnd/>
                </a:ln>
                <a:effectLst/>
              </p:spPr>
              <p:txBody>
                <a:bodyPr vert="eaVert"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  <p:sp>
            <p:nvSpPr>
              <p:cNvPr id="24671" name="WordArt 180"/>
              <p:cNvSpPr>
                <a:spLocks noChangeArrowheads="1" noChangeShapeType="1" noTextEdit="1"/>
              </p:cNvSpPr>
              <p:nvPr/>
            </p:nvSpPr>
            <p:spPr bwMode="auto">
              <a:xfrm>
                <a:off x="884" y="618"/>
                <a:ext cx="906" cy="499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ru-RU" sz="3600" b="1" i="1" kern="10"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FF0000"/>
                    </a:solidFill>
                    <a:effectLst>
                      <a:outerShdw dist="35921" dir="2700000" algn="ctr" rotWithShape="0">
                        <a:srgbClr val="808080">
                          <a:alpha val="79999"/>
                        </a:srgbClr>
                      </a:outerShdw>
                    </a:effectLst>
                    <a:latin typeface="Georgia"/>
                  </a:rPr>
                  <a:t>8</a:t>
                </a:r>
              </a:p>
              <a:p>
                <a:pPr algn="ctr"/>
                <a:r>
                  <a:rPr lang="ru-RU" sz="3600" b="1" i="1" kern="10"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FF0000"/>
                    </a:solidFill>
                    <a:effectLst>
                      <a:outerShdw dist="35921" dir="2700000" algn="ctr" rotWithShape="0">
                        <a:srgbClr val="808080">
                          <a:alpha val="79999"/>
                        </a:srgbClr>
                      </a:outerShdw>
                    </a:effectLst>
                    <a:latin typeface="Georgia"/>
                  </a:rPr>
                  <a:t>цчш</a:t>
                </a:r>
              </a:p>
            </p:txBody>
          </p:sp>
        </p:grpSp>
        <p:grpSp>
          <p:nvGrpSpPr>
            <p:cNvPr id="27" name="Group 181"/>
            <p:cNvGrpSpPr>
              <a:grpSpLocks/>
            </p:cNvGrpSpPr>
            <p:nvPr/>
          </p:nvGrpSpPr>
          <p:grpSpPr bwMode="auto">
            <a:xfrm>
              <a:off x="847708" y="2852738"/>
              <a:ext cx="2519362" cy="863600"/>
              <a:chOff x="567" y="618"/>
              <a:chExt cx="1587" cy="544"/>
            </a:xfrm>
          </p:grpSpPr>
          <p:grpSp>
            <p:nvGrpSpPr>
              <p:cNvPr id="28" name="Group 182"/>
              <p:cNvGrpSpPr>
                <a:grpSpLocks/>
              </p:cNvGrpSpPr>
              <p:nvPr/>
            </p:nvGrpSpPr>
            <p:grpSpPr bwMode="auto">
              <a:xfrm>
                <a:off x="567" y="618"/>
                <a:ext cx="1587" cy="544"/>
                <a:chOff x="1997" y="1314"/>
                <a:chExt cx="1889" cy="1009"/>
              </a:xfrm>
            </p:grpSpPr>
            <p:grpSp>
              <p:nvGrpSpPr>
                <p:cNvPr id="29" name="Group 183"/>
                <p:cNvGrpSpPr>
                  <a:grpSpLocks/>
                </p:cNvGrpSpPr>
                <p:nvPr/>
              </p:nvGrpSpPr>
              <p:grpSpPr bwMode="auto">
                <a:xfrm>
                  <a:off x="1997" y="1404"/>
                  <a:ext cx="1889" cy="919"/>
                  <a:chOff x="1973" y="1027"/>
                  <a:chExt cx="1926" cy="937"/>
                </a:xfrm>
              </p:grpSpPr>
              <p:sp>
                <p:nvSpPr>
                  <p:cNvPr id="61624" name="Oval 184"/>
                  <p:cNvSpPr>
                    <a:spLocks noChangeArrowheads="1"/>
                  </p:cNvSpPr>
                  <p:nvPr/>
                </p:nvSpPr>
                <p:spPr bwMode="gray">
                  <a:xfrm>
                    <a:off x="1994" y="1058"/>
                    <a:ext cx="1905" cy="906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hlink"/>
                      </a:gs>
                      <a:gs pos="100000">
                        <a:schemeClr val="hlink">
                          <a:gamma/>
                          <a:shade val="48627"/>
                          <a:invGamma/>
                        </a:schemeClr>
                      </a:gs>
                    </a:gsLst>
                    <a:lin ang="270000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61625" name="Oval 185"/>
                  <p:cNvSpPr>
                    <a:spLocks noChangeArrowheads="1"/>
                  </p:cNvSpPr>
                  <p:nvPr/>
                </p:nvSpPr>
                <p:spPr bwMode="gray">
                  <a:xfrm>
                    <a:off x="1973" y="1034"/>
                    <a:ext cx="1905" cy="90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hlink">
                          <a:gamma/>
                          <a:tint val="44314"/>
                          <a:invGamma/>
                        </a:schemeClr>
                      </a:gs>
                      <a:gs pos="100000">
                        <a:schemeClr val="hlink"/>
                      </a:gs>
                    </a:gsLst>
                    <a:lin ang="270000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sp>
              <p:nvSpPr>
                <p:cNvPr id="61626" name="Oval 186"/>
                <p:cNvSpPr>
                  <a:spLocks noChangeArrowheads="1"/>
                </p:cNvSpPr>
                <p:nvPr/>
              </p:nvSpPr>
              <p:spPr bwMode="gray">
                <a:xfrm>
                  <a:off x="2086" y="1314"/>
                  <a:ext cx="1690" cy="846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accent1">
                        <a:gamma/>
                        <a:shade val="46275"/>
                        <a:invGamma/>
                      </a:schemeClr>
                    </a:gs>
                    <a:gs pos="100000">
                      <a:schemeClr val="accent1"/>
                    </a:gs>
                  </a:gsLst>
                  <a:lin ang="2700000" scaled="1"/>
                </a:gradFill>
                <a:ln w="9525" algn="ctr">
                  <a:noFill/>
                  <a:round/>
                  <a:headEnd/>
                  <a:tailEnd/>
                </a:ln>
                <a:effectLst/>
              </p:spPr>
              <p:txBody>
                <a:bodyPr vert="eaVert"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61627" name="Oval 187"/>
                <p:cNvSpPr>
                  <a:spLocks noChangeArrowheads="1"/>
                </p:cNvSpPr>
                <p:nvPr/>
              </p:nvSpPr>
              <p:spPr bwMode="gray">
                <a:xfrm>
                  <a:off x="2108" y="1320"/>
                  <a:ext cx="1650" cy="824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gamma/>
                        <a:tint val="34902"/>
                        <a:invGamma/>
                      </a:schemeClr>
                    </a:gs>
                  </a:gsLst>
                  <a:lin ang="2700000" scaled="1"/>
                </a:gradFill>
                <a:ln w="9525" algn="ctr">
                  <a:noFill/>
                  <a:round/>
                  <a:headEnd/>
                  <a:tailEnd/>
                </a:ln>
                <a:effectLst/>
              </p:spPr>
              <p:txBody>
                <a:bodyPr vert="eaVert"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61628" name="Oval 188"/>
                <p:cNvSpPr>
                  <a:spLocks noChangeArrowheads="1"/>
                </p:cNvSpPr>
                <p:nvPr/>
              </p:nvSpPr>
              <p:spPr bwMode="gray">
                <a:xfrm>
                  <a:off x="2126" y="1327"/>
                  <a:ext cx="1570" cy="770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accent1">
                        <a:gamma/>
                        <a:shade val="79216"/>
                        <a:invGamma/>
                      </a:schemeClr>
                    </a:gs>
                    <a:gs pos="100000">
                      <a:schemeClr val="accent1">
                        <a:alpha val="48000"/>
                      </a:schemeClr>
                    </a:gs>
                  </a:gsLst>
                  <a:lin ang="2700000" scaled="1"/>
                </a:gradFill>
                <a:ln w="9525" algn="ctr">
                  <a:noFill/>
                  <a:round/>
                  <a:headEnd/>
                  <a:tailEnd/>
                </a:ln>
                <a:effectLst/>
              </p:spPr>
              <p:txBody>
                <a:bodyPr vert="eaVert"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61629" name="Oval 189"/>
                <p:cNvSpPr>
                  <a:spLocks noChangeArrowheads="1"/>
                </p:cNvSpPr>
                <p:nvPr/>
              </p:nvSpPr>
              <p:spPr bwMode="gray">
                <a:xfrm>
                  <a:off x="2208" y="1344"/>
                  <a:ext cx="1382" cy="625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accent1">
                        <a:gamma/>
                        <a:tint val="0"/>
                        <a:invGamma/>
                      </a:schemeClr>
                    </a:gs>
                    <a:gs pos="100000">
                      <a:schemeClr val="accent1">
                        <a:alpha val="38000"/>
                      </a:schemeClr>
                    </a:gs>
                  </a:gsLst>
                  <a:lin ang="2700000" scaled="1"/>
                </a:gradFill>
                <a:ln w="9525" algn="ctr">
                  <a:noFill/>
                  <a:round/>
                  <a:headEnd/>
                  <a:tailEnd/>
                </a:ln>
                <a:effectLst/>
              </p:spPr>
              <p:txBody>
                <a:bodyPr vert="eaVert"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  <p:sp>
            <p:nvSpPr>
              <p:cNvPr id="24662" name="WordArt 190"/>
              <p:cNvSpPr>
                <a:spLocks noChangeArrowheads="1" noChangeShapeType="1" noTextEdit="1"/>
              </p:cNvSpPr>
              <p:nvPr/>
            </p:nvSpPr>
            <p:spPr bwMode="auto">
              <a:xfrm>
                <a:off x="884" y="618"/>
                <a:ext cx="906" cy="499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ru-RU" sz="3600" b="1" i="1" kern="10" dirty="0"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FF0000"/>
                    </a:solidFill>
                    <a:effectLst>
                      <a:outerShdw dist="35921" dir="2700000" algn="ctr" rotWithShape="0">
                        <a:srgbClr val="808080">
                          <a:alpha val="79999"/>
                        </a:srgbClr>
                      </a:outerShdw>
                    </a:effectLst>
                    <a:latin typeface="Georgia"/>
                  </a:rPr>
                  <a:t>7</a:t>
                </a:r>
              </a:p>
              <a:p>
                <a:pPr algn="ctr"/>
                <a:r>
                  <a:rPr lang="ru-RU" sz="3600" b="1" i="1" kern="10" dirty="0" err="1"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FF0000"/>
                    </a:solidFill>
                    <a:effectLst>
                      <a:outerShdw dist="35921" dir="2700000" algn="ctr" rotWithShape="0">
                        <a:srgbClr val="808080">
                          <a:alpha val="79999"/>
                        </a:srgbClr>
                      </a:outerShdw>
                    </a:effectLst>
                    <a:latin typeface="Georgia"/>
                  </a:rPr>
                  <a:t>уфх</a:t>
                </a:r>
                <a:endParaRPr lang="ru-RU" sz="3600" b="1" i="1" kern="10" dirty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effectLst>
                    <a:outerShdw dist="35921" dir="2700000" algn="ctr" rotWithShape="0">
                      <a:srgbClr val="808080">
                        <a:alpha val="79999"/>
                      </a:srgbClr>
                    </a:outerShdw>
                  </a:effectLst>
                  <a:latin typeface="Georgia"/>
                </a:endParaRPr>
              </a:p>
            </p:txBody>
          </p:sp>
        </p:grpSp>
        <p:grpSp>
          <p:nvGrpSpPr>
            <p:cNvPr id="30" name="Group 191"/>
            <p:cNvGrpSpPr>
              <a:grpSpLocks/>
            </p:cNvGrpSpPr>
            <p:nvPr/>
          </p:nvGrpSpPr>
          <p:grpSpPr bwMode="auto">
            <a:xfrm>
              <a:off x="3471881" y="3789363"/>
              <a:ext cx="2519363" cy="863600"/>
              <a:chOff x="567" y="618"/>
              <a:chExt cx="1587" cy="544"/>
            </a:xfrm>
          </p:grpSpPr>
          <p:grpSp>
            <p:nvGrpSpPr>
              <p:cNvPr id="31" name="Group 192"/>
              <p:cNvGrpSpPr>
                <a:grpSpLocks/>
              </p:cNvGrpSpPr>
              <p:nvPr/>
            </p:nvGrpSpPr>
            <p:grpSpPr bwMode="auto">
              <a:xfrm>
                <a:off x="567" y="618"/>
                <a:ext cx="1587" cy="544"/>
                <a:chOff x="1997" y="1314"/>
                <a:chExt cx="1889" cy="1009"/>
              </a:xfrm>
            </p:grpSpPr>
            <p:grpSp>
              <p:nvGrpSpPr>
                <p:cNvPr id="96" name="Group 193"/>
                <p:cNvGrpSpPr>
                  <a:grpSpLocks/>
                </p:cNvGrpSpPr>
                <p:nvPr/>
              </p:nvGrpSpPr>
              <p:grpSpPr bwMode="auto">
                <a:xfrm>
                  <a:off x="1997" y="1404"/>
                  <a:ext cx="1889" cy="919"/>
                  <a:chOff x="1973" y="1027"/>
                  <a:chExt cx="1926" cy="937"/>
                </a:xfrm>
              </p:grpSpPr>
              <p:sp>
                <p:nvSpPr>
                  <p:cNvPr id="61634" name="Oval 194"/>
                  <p:cNvSpPr>
                    <a:spLocks noChangeArrowheads="1"/>
                  </p:cNvSpPr>
                  <p:nvPr/>
                </p:nvSpPr>
                <p:spPr bwMode="gray">
                  <a:xfrm>
                    <a:off x="1994" y="1058"/>
                    <a:ext cx="1905" cy="906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hlink"/>
                      </a:gs>
                      <a:gs pos="100000">
                        <a:schemeClr val="hlink">
                          <a:gamma/>
                          <a:shade val="48627"/>
                          <a:invGamma/>
                        </a:schemeClr>
                      </a:gs>
                    </a:gsLst>
                    <a:lin ang="270000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61635" name="Oval 195"/>
                  <p:cNvSpPr>
                    <a:spLocks noChangeArrowheads="1"/>
                  </p:cNvSpPr>
                  <p:nvPr/>
                </p:nvSpPr>
                <p:spPr bwMode="gray">
                  <a:xfrm>
                    <a:off x="1973" y="1034"/>
                    <a:ext cx="1905" cy="90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hlink">
                          <a:gamma/>
                          <a:tint val="44314"/>
                          <a:invGamma/>
                        </a:schemeClr>
                      </a:gs>
                      <a:gs pos="100000">
                        <a:schemeClr val="hlink"/>
                      </a:gs>
                    </a:gsLst>
                    <a:lin ang="270000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sp>
              <p:nvSpPr>
                <p:cNvPr id="61636" name="Oval 196"/>
                <p:cNvSpPr>
                  <a:spLocks noChangeArrowheads="1"/>
                </p:cNvSpPr>
                <p:nvPr/>
              </p:nvSpPr>
              <p:spPr bwMode="gray">
                <a:xfrm>
                  <a:off x="2086" y="1314"/>
                  <a:ext cx="1690" cy="846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accent1">
                        <a:gamma/>
                        <a:shade val="46275"/>
                        <a:invGamma/>
                      </a:schemeClr>
                    </a:gs>
                    <a:gs pos="100000">
                      <a:schemeClr val="accent1"/>
                    </a:gs>
                  </a:gsLst>
                  <a:lin ang="2700000" scaled="1"/>
                </a:gradFill>
                <a:ln w="9525" algn="ctr">
                  <a:noFill/>
                  <a:round/>
                  <a:headEnd/>
                  <a:tailEnd/>
                </a:ln>
                <a:effectLst/>
              </p:spPr>
              <p:txBody>
                <a:bodyPr vert="eaVert"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61637" name="Oval 197"/>
                <p:cNvSpPr>
                  <a:spLocks noChangeArrowheads="1"/>
                </p:cNvSpPr>
                <p:nvPr/>
              </p:nvSpPr>
              <p:spPr bwMode="gray">
                <a:xfrm>
                  <a:off x="2108" y="1320"/>
                  <a:ext cx="1650" cy="824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gamma/>
                        <a:tint val="34902"/>
                        <a:invGamma/>
                      </a:schemeClr>
                    </a:gs>
                  </a:gsLst>
                  <a:lin ang="2700000" scaled="1"/>
                </a:gradFill>
                <a:ln w="9525" algn="ctr">
                  <a:noFill/>
                  <a:round/>
                  <a:headEnd/>
                  <a:tailEnd/>
                </a:ln>
                <a:effectLst/>
              </p:spPr>
              <p:txBody>
                <a:bodyPr vert="eaVert"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61638" name="Oval 198"/>
                <p:cNvSpPr>
                  <a:spLocks noChangeArrowheads="1"/>
                </p:cNvSpPr>
                <p:nvPr/>
              </p:nvSpPr>
              <p:spPr bwMode="gray">
                <a:xfrm>
                  <a:off x="2126" y="1327"/>
                  <a:ext cx="1570" cy="770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accent1">
                        <a:gamma/>
                        <a:shade val="79216"/>
                        <a:invGamma/>
                      </a:schemeClr>
                    </a:gs>
                    <a:gs pos="100000">
                      <a:schemeClr val="accent1">
                        <a:alpha val="48000"/>
                      </a:schemeClr>
                    </a:gs>
                  </a:gsLst>
                  <a:lin ang="2700000" scaled="1"/>
                </a:gradFill>
                <a:ln w="9525" algn="ctr">
                  <a:noFill/>
                  <a:round/>
                  <a:headEnd/>
                  <a:tailEnd/>
                </a:ln>
                <a:effectLst/>
              </p:spPr>
              <p:txBody>
                <a:bodyPr vert="eaVert"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61639" name="Oval 199"/>
                <p:cNvSpPr>
                  <a:spLocks noChangeArrowheads="1"/>
                </p:cNvSpPr>
                <p:nvPr/>
              </p:nvSpPr>
              <p:spPr bwMode="gray">
                <a:xfrm>
                  <a:off x="2208" y="1344"/>
                  <a:ext cx="1382" cy="625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accent1">
                        <a:gamma/>
                        <a:tint val="0"/>
                        <a:invGamma/>
                      </a:schemeClr>
                    </a:gs>
                    <a:gs pos="100000">
                      <a:schemeClr val="accent1">
                        <a:alpha val="38000"/>
                      </a:schemeClr>
                    </a:gs>
                  </a:gsLst>
                  <a:lin ang="2700000" scaled="1"/>
                </a:gradFill>
                <a:ln w="9525" algn="ctr">
                  <a:noFill/>
                  <a:round/>
                  <a:headEnd/>
                  <a:tailEnd/>
                </a:ln>
                <a:effectLst/>
              </p:spPr>
              <p:txBody>
                <a:bodyPr vert="eaVert"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  <p:sp>
            <p:nvSpPr>
              <p:cNvPr id="24653" name="WordArt 200"/>
              <p:cNvSpPr>
                <a:spLocks noChangeArrowheads="1" noChangeShapeType="1" noTextEdit="1"/>
              </p:cNvSpPr>
              <p:nvPr/>
            </p:nvSpPr>
            <p:spPr bwMode="auto">
              <a:xfrm>
                <a:off x="884" y="618"/>
                <a:ext cx="906" cy="499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ru-RU" sz="3600" b="1" i="1" kern="10"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FF0000"/>
                    </a:solidFill>
                    <a:effectLst>
                      <a:outerShdw dist="35921" dir="2700000" algn="ctr" rotWithShape="0">
                        <a:srgbClr val="808080">
                          <a:alpha val="79999"/>
                        </a:srgbClr>
                      </a:outerShdw>
                    </a:effectLst>
                    <a:latin typeface="Georgia"/>
                  </a:rPr>
                  <a:t>10</a:t>
                </a:r>
              </a:p>
              <a:p>
                <a:pPr algn="ctr"/>
                <a:r>
                  <a:rPr lang="ru-RU" sz="3600" b="1" i="1" kern="10"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FF0000"/>
                    </a:solidFill>
                    <a:effectLst>
                      <a:outerShdw dist="35921" dir="2700000" algn="ctr" rotWithShape="0">
                        <a:srgbClr val="808080">
                          <a:alpha val="79999"/>
                        </a:srgbClr>
                      </a:outerShdw>
                    </a:effectLst>
                    <a:latin typeface="Georgia"/>
                  </a:rPr>
                  <a:t>эюя</a:t>
                </a:r>
              </a:p>
            </p:txBody>
          </p:sp>
        </p:grpSp>
      </p:grpSp>
      <p:sp>
        <p:nvSpPr>
          <p:cNvPr id="127" name="Управляющая кнопка: далее 126">
            <a:hlinkClick r:id="rId3" action="ppaction://hlinksldjump" highlightClick="1"/>
          </p:cNvPr>
          <p:cNvSpPr/>
          <p:nvPr/>
        </p:nvSpPr>
        <p:spPr>
          <a:xfrm>
            <a:off x="8358214" y="5715016"/>
            <a:ext cx="785786" cy="71438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3" name="A5  3rd Correct Codebreak Bed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1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" fill="hold"/>
                                        <p:tgtEl>
                                          <p:spTgt spid="1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14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14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149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1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14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14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14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1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14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14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149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61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14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14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61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14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14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149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614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31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45"/>
                                    </p:cond>
                                  </p:end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615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615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15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615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7" presetClass="exit" presetSubtype="1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54" dur="500"/>
                                        <p:tgtEl>
                                          <p:spTgt spid="614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/>
                                        <p:tgtEl>
                                          <p:spTgt spid="614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614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614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61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500"/>
                            </p:stCondLst>
                            <p:childTnLst>
                              <p:par>
                                <p:cTn id="64" presetID="17" presetClass="exit" presetSubtype="1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65" dur="500"/>
                                        <p:tgtEl>
                                          <p:spTgt spid="614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/>
                                        <p:tgtEl>
                                          <p:spTgt spid="614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000"/>
                            </p:stCondLst>
                            <p:childTnLst>
                              <p:par>
                                <p:cTn id="6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614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614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61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3000"/>
                            </p:stCondLst>
                            <p:childTnLst>
                              <p:par>
                                <p:cTn id="75" presetID="17" presetClass="exit" presetSubtype="1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76" dur="500"/>
                                        <p:tgtEl>
                                          <p:spTgt spid="614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/>
                                        <p:tgtEl>
                                          <p:spTgt spid="614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3500"/>
                            </p:stCondLst>
                            <p:childTnLst>
                              <p:par>
                                <p:cTn id="8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614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614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61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4500"/>
                            </p:stCondLst>
                            <p:childTnLst>
                              <p:par>
                                <p:cTn id="86" presetID="17" presetClass="exit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7" dur="500"/>
                                        <p:tgtEl>
                                          <p:spTgt spid="614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/>
                                        <p:tgtEl>
                                          <p:spTgt spid="614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5000"/>
                            </p:stCondLst>
                            <p:childTnLst>
                              <p:par>
                                <p:cTn id="9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614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614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61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6000"/>
                            </p:stCondLst>
                            <p:childTnLst>
                              <p:par>
                                <p:cTn id="97" presetID="17" presetClass="exit" presetSubtype="1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98" dur="500"/>
                                        <p:tgtEl>
                                          <p:spTgt spid="614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/>
                                        <p:tgtEl>
                                          <p:spTgt spid="614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6500"/>
                            </p:stCondLst>
                            <p:childTnLst>
                              <p:par>
                                <p:cTn id="102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614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614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61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7500"/>
                            </p:stCondLst>
                            <p:childTnLst>
                              <p:par>
                                <p:cTn id="108" presetID="17" presetClass="exit" presetSubtype="10" fill="hold" grpId="1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8"/>
                                    </p:cond>
                                  </p:end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109" dur="500"/>
                                        <p:tgtEl>
                                          <p:spTgt spid="615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/>
                                        <p:tgtEl>
                                          <p:spTgt spid="615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12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3"/>
                </p:tgtEl>
              </p:cMediaNode>
            </p:audio>
          </p:childTnLst>
        </p:cTn>
      </p:par>
    </p:tnLst>
    <p:bldLst>
      <p:bldP spid="61442" grpId="0"/>
      <p:bldP spid="61489" grpId="0" animBg="1"/>
      <p:bldP spid="61488" grpId="0" animBg="1"/>
      <p:bldP spid="61490" grpId="0" animBg="1"/>
      <p:bldP spid="61462" grpId="0" animBg="1"/>
      <p:bldP spid="61491" grpId="0" animBg="1"/>
      <p:bldP spid="61493" grpId="0" animBg="1"/>
      <p:bldP spid="61493" grpId="1" animBg="1"/>
      <p:bldP spid="61494" grpId="0" animBg="1"/>
      <p:bldP spid="61494" grpId="1" animBg="1"/>
      <p:bldP spid="61495" grpId="0" animBg="1"/>
      <p:bldP spid="61495" grpId="1" animBg="1"/>
      <p:bldP spid="61496" grpId="0" animBg="1"/>
      <p:bldP spid="61496" grpId="1" animBg="1"/>
      <p:bldP spid="61497" grpId="0" animBg="1"/>
      <p:bldP spid="61497" grpId="1" animBg="1"/>
      <p:bldP spid="61500" grpId="0" animBg="1"/>
      <p:bldP spid="61500" grpId="1" animBg="1"/>
    </p:bldLst>
  </p:timing>
</p:sld>
</file>

<file path=ppt/slides/slide26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738" name="Нижний колонтитул 3"/>
          <p:cNvSpPr txBox="1">
            <a:spLocks noGrp="1"/>
          </p:cNvSpPr>
          <p:nvPr/>
        </p:nvSpPr>
        <p:spPr bwMode="auto">
          <a:xfrm>
            <a:off x="6083300" y="6397625"/>
            <a:ext cx="17907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r>
              <a:rPr lang="en-US" sz="1200"/>
              <a:t>www.themegallery.com</a:t>
            </a:r>
          </a:p>
        </p:txBody>
      </p:sp>
      <p:sp>
        <p:nvSpPr>
          <p:cNvPr id="244739" name="Rectangle 2"/>
          <p:cNvSpPr>
            <a:spLocks noChangeArrowheads="1"/>
          </p:cNvSpPr>
          <p:nvPr/>
        </p:nvSpPr>
        <p:spPr bwMode="auto">
          <a:xfrm>
            <a:off x="5795963" y="6165850"/>
            <a:ext cx="3348037" cy="692150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aphicFrame>
        <p:nvGraphicFramePr>
          <p:cNvPr id="280579" name="Group 3"/>
          <p:cNvGraphicFramePr>
            <a:graphicFrameLocks noGrp="1"/>
          </p:cNvGraphicFramePr>
          <p:nvPr>
            <p:ph idx="4294967295"/>
          </p:nvPr>
        </p:nvGraphicFramePr>
        <p:xfrm>
          <a:off x="3589338" y="2924175"/>
          <a:ext cx="5554662" cy="3403600"/>
        </p:xfrm>
        <a:graphic>
          <a:graphicData uri="http://schemas.openxmlformats.org/drawingml/2006/table">
            <a:tbl>
              <a:tblPr/>
              <a:tblGrid>
                <a:gridCol w="925512"/>
                <a:gridCol w="925513"/>
                <a:gridCol w="927100"/>
                <a:gridCol w="925512"/>
                <a:gridCol w="925513"/>
                <a:gridCol w="925512"/>
              </a:tblGrid>
              <a:tr h="5683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51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83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83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51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83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80630" name="AutoShape 54"/>
          <p:cNvSpPr>
            <a:spLocks noChangeArrowheads="1"/>
          </p:cNvSpPr>
          <p:nvPr/>
        </p:nvSpPr>
        <p:spPr bwMode="auto">
          <a:xfrm>
            <a:off x="3708400" y="2997200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</a:t>
            </a:r>
          </a:p>
        </p:txBody>
      </p:sp>
      <p:sp>
        <p:nvSpPr>
          <p:cNvPr id="244792" name="AutoShape 55"/>
          <p:cNvSpPr>
            <a:spLocks noChangeArrowheads="1"/>
          </p:cNvSpPr>
          <p:nvPr/>
        </p:nvSpPr>
        <p:spPr bwMode="auto">
          <a:xfrm>
            <a:off x="4591050" y="299561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</a:t>
            </a:r>
          </a:p>
        </p:txBody>
      </p:sp>
      <p:sp>
        <p:nvSpPr>
          <p:cNvPr id="244793" name="AutoShape 56"/>
          <p:cNvSpPr>
            <a:spLocks noChangeArrowheads="1"/>
          </p:cNvSpPr>
          <p:nvPr/>
        </p:nvSpPr>
        <p:spPr bwMode="auto">
          <a:xfrm>
            <a:off x="5505450" y="2979738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</a:t>
            </a:r>
          </a:p>
        </p:txBody>
      </p:sp>
      <p:sp>
        <p:nvSpPr>
          <p:cNvPr id="244794" name="AutoShape 57"/>
          <p:cNvSpPr>
            <a:spLocks noChangeArrowheads="1"/>
          </p:cNvSpPr>
          <p:nvPr/>
        </p:nvSpPr>
        <p:spPr bwMode="auto">
          <a:xfrm>
            <a:off x="6432550" y="3025775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4</a:t>
            </a:r>
          </a:p>
        </p:txBody>
      </p:sp>
      <p:sp>
        <p:nvSpPr>
          <p:cNvPr id="244795" name="AutoShape 58"/>
          <p:cNvSpPr>
            <a:spLocks noChangeArrowheads="1"/>
          </p:cNvSpPr>
          <p:nvPr/>
        </p:nvSpPr>
        <p:spPr bwMode="auto">
          <a:xfrm>
            <a:off x="7392988" y="3008313"/>
            <a:ext cx="719137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5</a:t>
            </a:r>
          </a:p>
        </p:txBody>
      </p:sp>
      <p:sp>
        <p:nvSpPr>
          <p:cNvPr id="244796" name="AutoShape 59"/>
          <p:cNvSpPr>
            <a:spLocks noChangeArrowheads="1"/>
          </p:cNvSpPr>
          <p:nvPr/>
        </p:nvSpPr>
        <p:spPr bwMode="auto">
          <a:xfrm>
            <a:off x="8321675" y="2992438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6</a:t>
            </a:r>
          </a:p>
        </p:txBody>
      </p:sp>
      <p:sp>
        <p:nvSpPr>
          <p:cNvPr id="244797" name="AutoShape 60"/>
          <p:cNvSpPr>
            <a:spLocks noChangeArrowheads="1"/>
          </p:cNvSpPr>
          <p:nvPr/>
        </p:nvSpPr>
        <p:spPr bwMode="auto">
          <a:xfrm>
            <a:off x="6450013" y="5786438"/>
            <a:ext cx="719137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34</a:t>
            </a:r>
          </a:p>
        </p:txBody>
      </p:sp>
      <p:sp>
        <p:nvSpPr>
          <p:cNvPr id="244798" name="AutoShape 61"/>
          <p:cNvSpPr>
            <a:spLocks noChangeArrowheads="1"/>
          </p:cNvSpPr>
          <p:nvPr/>
        </p:nvSpPr>
        <p:spPr bwMode="auto">
          <a:xfrm>
            <a:off x="6465888" y="5226050"/>
            <a:ext cx="719137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28</a:t>
            </a:r>
          </a:p>
        </p:txBody>
      </p:sp>
      <p:sp>
        <p:nvSpPr>
          <p:cNvPr id="244799" name="AutoShape 62"/>
          <p:cNvSpPr>
            <a:spLocks noChangeArrowheads="1"/>
          </p:cNvSpPr>
          <p:nvPr/>
        </p:nvSpPr>
        <p:spPr bwMode="auto">
          <a:xfrm>
            <a:off x="6432550" y="4683125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22</a:t>
            </a:r>
          </a:p>
        </p:txBody>
      </p:sp>
      <p:sp>
        <p:nvSpPr>
          <p:cNvPr id="244800" name="AutoShape 63"/>
          <p:cNvSpPr>
            <a:spLocks noChangeArrowheads="1"/>
          </p:cNvSpPr>
          <p:nvPr/>
        </p:nvSpPr>
        <p:spPr bwMode="auto">
          <a:xfrm>
            <a:off x="7378700" y="5813425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35</a:t>
            </a:r>
          </a:p>
        </p:txBody>
      </p:sp>
      <p:sp>
        <p:nvSpPr>
          <p:cNvPr id="244801" name="AutoShape 64"/>
          <p:cNvSpPr>
            <a:spLocks noChangeArrowheads="1"/>
          </p:cNvSpPr>
          <p:nvPr/>
        </p:nvSpPr>
        <p:spPr bwMode="auto">
          <a:xfrm>
            <a:off x="7345363" y="5238750"/>
            <a:ext cx="719137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29</a:t>
            </a:r>
          </a:p>
        </p:txBody>
      </p:sp>
      <p:sp>
        <p:nvSpPr>
          <p:cNvPr id="244802" name="AutoShape 65"/>
          <p:cNvSpPr>
            <a:spLocks noChangeArrowheads="1"/>
          </p:cNvSpPr>
          <p:nvPr/>
        </p:nvSpPr>
        <p:spPr bwMode="auto">
          <a:xfrm>
            <a:off x="7359650" y="4727575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23</a:t>
            </a:r>
          </a:p>
        </p:txBody>
      </p:sp>
      <p:sp>
        <p:nvSpPr>
          <p:cNvPr id="244803" name="AutoShape 66"/>
          <p:cNvSpPr>
            <a:spLocks noChangeArrowheads="1"/>
          </p:cNvSpPr>
          <p:nvPr/>
        </p:nvSpPr>
        <p:spPr bwMode="auto">
          <a:xfrm>
            <a:off x="6459538" y="4105275"/>
            <a:ext cx="719137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16</a:t>
            </a:r>
          </a:p>
        </p:txBody>
      </p:sp>
      <p:sp>
        <p:nvSpPr>
          <p:cNvPr id="244804" name="AutoShape 67"/>
          <p:cNvSpPr>
            <a:spLocks noChangeArrowheads="1"/>
          </p:cNvSpPr>
          <p:nvPr/>
        </p:nvSpPr>
        <p:spPr bwMode="auto">
          <a:xfrm>
            <a:off x="6459538" y="3608388"/>
            <a:ext cx="719137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10</a:t>
            </a:r>
          </a:p>
        </p:txBody>
      </p:sp>
      <p:sp>
        <p:nvSpPr>
          <p:cNvPr id="244805" name="AutoShape 68"/>
          <p:cNvSpPr>
            <a:spLocks noChangeArrowheads="1"/>
          </p:cNvSpPr>
          <p:nvPr/>
        </p:nvSpPr>
        <p:spPr bwMode="auto">
          <a:xfrm>
            <a:off x="7402513" y="4149725"/>
            <a:ext cx="719137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17</a:t>
            </a:r>
          </a:p>
        </p:txBody>
      </p:sp>
      <p:sp>
        <p:nvSpPr>
          <p:cNvPr id="244806" name="AutoShape 69"/>
          <p:cNvSpPr>
            <a:spLocks noChangeArrowheads="1"/>
          </p:cNvSpPr>
          <p:nvPr/>
        </p:nvSpPr>
        <p:spPr bwMode="auto">
          <a:xfrm>
            <a:off x="7418388" y="3560763"/>
            <a:ext cx="719137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11</a:t>
            </a:r>
          </a:p>
        </p:txBody>
      </p:sp>
      <p:sp>
        <p:nvSpPr>
          <p:cNvPr id="244807" name="AutoShape 70"/>
          <p:cNvSpPr>
            <a:spLocks noChangeArrowheads="1"/>
          </p:cNvSpPr>
          <p:nvPr/>
        </p:nvSpPr>
        <p:spPr bwMode="auto">
          <a:xfrm>
            <a:off x="8331200" y="582136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36</a:t>
            </a:r>
          </a:p>
        </p:txBody>
      </p:sp>
      <p:sp>
        <p:nvSpPr>
          <p:cNvPr id="244808" name="AutoShape 71"/>
          <p:cNvSpPr>
            <a:spLocks noChangeArrowheads="1"/>
          </p:cNvSpPr>
          <p:nvPr/>
        </p:nvSpPr>
        <p:spPr bwMode="auto">
          <a:xfrm>
            <a:off x="8297863" y="5278438"/>
            <a:ext cx="719137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30</a:t>
            </a:r>
          </a:p>
        </p:txBody>
      </p:sp>
      <p:sp>
        <p:nvSpPr>
          <p:cNvPr id="244809" name="AutoShape 72"/>
          <p:cNvSpPr>
            <a:spLocks noChangeArrowheads="1"/>
          </p:cNvSpPr>
          <p:nvPr/>
        </p:nvSpPr>
        <p:spPr bwMode="auto">
          <a:xfrm>
            <a:off x="8343900" y="4749800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24</a:t>
            </a:r>
          </a:p>
        </p:txBody>
      </p:sp>
      <p:sp>
        <p:nvSpPr>
          <p:cNvPr id="244810" name="AutoShape 73"/>
          <p:cNvSpPr>
            <a:spLocks noChangeArrowheads="1"/>
          </p:cNvSpPr>
          <p:nvPr/>
        </p:nvSpPr>
        <p:spPr bwMode="auto">
          <a:xfrm>
            <a:off x="8312150" y="414496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18</a:t>
            </a:r>
          </a:p>
        </p:txBody>
      </p:sp>
      <p:sp>
        <p:nvSpPr>
          <p:cNvPr id="244811" name="AutoShape 74"/>
          <p:cNvSpPr>
            <a:spLocks noChangeArrowheads="1"/>
          </p:cNvSpPr>
          <p:nvPr/>
        </p:nvSpPr>
        <p:spPr bwMode="auto">
          <a:xfrm>
            <a:off x="8312150" y="3584575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12</a:t>
            </a:r>
          </a:p>
        </p:txBody>
      </p:sp>
      <p:sp>
        <p:nvSpPr>
          <p:cNvPr id="244812" name="AutoShape 75"/>
          <p:cNvSpPr>
            <a:spLocks noChangeArrowheads="1"/>
          </p:cNvSpPr>
          <p:nvPr/>
        </p:nvSpPr>
        <p:spPr bwMode="auto">
          <a:xfrm>
            <a:off x="4591050" y="4686300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20</a:t>
            </a:r>
          </a:p>
        </p:txBody>
      </p:sp>
      <p:sp>
        <p:nvSpPr>
          <p:cNvPr id="244813" name="AutoShape 76"/>
          <p:cNvSpPr>
            <a:spLocks noChangeArrowheads="1"/>
          </p:cNvSpPr>
          <p:nvPr/>
        </p:nvSpPr>
        <p:spPr bwMode="auto">
          <a:xfrm>
            <a:off x="5508625" y="357346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9</a:t>
            </a:r>
          </a:p>
        </p:txBody>
      </p:sp>
      <p:sp>
        <p:nvSpPr>
          <p:cNvPr id="244814" name="AutoShape 77"/>
          <p:cNvSpPr>
            <a:spLocks noChangeArrowheads="1"/>
          </p:cNvSpPr>
          <p:nvPr/>
        </p:nvSpPr>
        <p:spPr bwMode="auto">
          <a:xfrm>
            <a:off x="5503863" y="4110038"/>
            <a:ext cx="719137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15</a:t>
            </a:r>
          </a:p>
        </p:txBody>
      </p:sp>
      <p:sp>
        <p:nvSpPr>
          <p:cNvPr id="244815" name="AutoShape 78"/>
          <p:cNvSpPr>
            <a:spLocks noChangeArrowheads="1"/>
          </p:cNvSpPr>
          <p:nvPr/>
        </p:nvSpPr>
        <p:spPr bwMode="auto">
          <a:xfrm>
            <a:off x="5486400" y="469741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21</a:t>
            </a:r>
          </a:p>
        </p:txBody>
      </p:sp>
      <p:sp>
        <p:nvSpPr>
          <p:cNvPr id="244816" name="AutoShape 79"/>
          <p:cNvSpPr>
            <a:spLocks noChangeArrowheads="1"/>
          </p:cNvSpPr>
          <p:nvPr/>
        </p:nvSpPr>
        <p:spPr bwMode="auto">
          <a:xfrm>
            <a:off x="3717925" y="5238750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25</a:t>
            </a:r>
          </a:p>
        </p:txBody>
      </p:sp>
      <p:sp>
        <p:nvSpPr>
          <p:cNvPr id="244817" name="AutoShape 80"/>
          <p:cNvSpPr>
            <a:spLocks noChangeArrowheads="1"/>
          </p:cNvSpPr>
          <p:nvPr/>
        </p:nvSpPr>
        <p:spPr bwMode="auto">
          <a:xfrm>
            <a:off x="4600575" y="526891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26</a:t>
            </a:r>
          </a:p>
        </p:txBody>
      </p:sp>
      <p:sp>
        <p:nvSpPr>
          <p:cNvPr id="244818" name="AutoShape 81"/>
          <p:cNvSpPr>
            <a:spLocks noChangeArrowheads="1"/>
          </p:cNvSpPr>
          <p:nvPr/>
        </p:nvSpPr>
        <p:spPr bwMode="auto">
          <a:xfrm>
            <a:off x="5530850" y="5251450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27</a:t>
            </a:r>
          </a:p>
        </p:txBody>
      </p:sp>
      <p:sp>
        <p:nvSpPr>
          <p:cNvPr id="244819" name="AutoShape 82"/>
          <p:cNvSpPr>
            <a:spLocks noChangeArrowheads="1"/>
          </p:cNvSpPr>
          <p:nvPr/>
        </p:nvSpPr>
        <p:spPr bwMode="auto">
          <a:xfrm>
            <a:off x="3700463" y="5808663"/>
            <a:ext cx="719137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31</a:t>
            </a:r>
          </a:p>
        </p:txBody>
      </p:sp>
      <p:sp>
        <p:nvSpPr>
          <p:cNvPr id="244820" name="AutoShape 83"/>
          <p:cNvSpPr>
            <a:spLocks noChangeArrowheads="1"/>
          </p:cNvSpPr>
          <p:nvPr/>
        </p:nvSpPr>
        <p:spPr bwMode="auto">
          <a:xfrm>
            <a:off x="4645025" y="580866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32</a:t>
            </a:r>
          </a:p>
        </p:txBody>
      </p:sp>
      <p:sp>
        <p:nvSpPr>
          <p:cNvPr id="244821" name="AutoShape 84"/>
          <p:cNvSpPr>
            <a:spLocks noChangeArrowheads="1"/>
          </p:cNvSpPr>
          <p:nvPr/>
        </p:nvSpPr>
        <p:spPr bwMode="auto">
          <a:xfrm>
            <a:off x="5541963" y="5822950"/>
            <a:ext cx="719137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33</a:t>
            </a:r>
          </a:p>
        </p:txBody>
      </p:sp>
      <p:sp>
        <p:nvSpPr>
          <p:cNvPr id="244822" name="AutoShape 85"/>
          <p:cNvSpPr>
            <a:spLocks noChangeArrowheads="1"/>
          </p:cNvSpPr>
          <p:nvPr/>
        </p:nvSpPr>
        <p:spPr bwMode="auto">
          <a:xfrm>
            <a:off x="3708400" y="357346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7</a:t>
            </a:r>
          </a:p>
        </p:txBody>
      </p:sp>
      <p:sp>
        <p:nvSpPr>
          <p:cNvPr id="244823" name="AutoShape 86"/>
          <p:cNvSpPr>
            <a:spLocks noChangeArrowheads="1"/>
          </p:cNvSpPr>
          <p:nvPr/>
        </p:nvSpPr>
        <p:spPr bwMode="auto">
          <a:xfrm>
            <a:off x="4543425" y="352266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8</a:t>
            </a:r>
          </a:p>
        </p:txBody>
      </p:sp>
      <p:sp>
        <p:nvSpPr>
          <p:cNvPr id="244824" name="AutoShape 87"/>
          <p:cNvSpPr>
            <a:spLocks noChangeArrowheads="1"/>
          </p:cNvSpPr>
          <p:nvPr/>
        </p:nvSpPr>
        <p:spPr bwMode="auto">
          <a:xfrm>
            <a:off x="4603750" y="409416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14</a:t>
            </a:r>
          </a:p>
        </p:txBody>
      </p:sp>
      <p:sp>
        <p:nvSpPr>
          <p:cNvPr id="244825" name="AutoShape 88"/>
          <p:cNvSpPr>
            <a:spLocks noChangeArrowheads="1"/>
          </p:cNvSpPr>
          <p:nvPr/>
        </p:nvSpPr>
        <p:spPr bwMode="auto">
          <a:xfrm>
            <a:off x="3735388" y="4140200"/>
            <a:ext cx="719137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13</a:t>
            </a:r>
          </a:p>
        </p:txBody>
      </p:sp>
      <p:sp>
        <p:nvSpPr>
          <p:cNvPr id="244826" name="AutoShape 89"/>
          <p:cNvSpPr>
            <a:spLocks noChangeArrowheads="1"/>
          </p:cNvSpPr>
          <p:nvPr/>
        </p:nvSpPr>
        <p:spPr bwMode="auto">
          <a:xfrm>
            <a:off x="3702050" y="469741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19</a:t>
            </a:r>
          </a:p>
        </p:txBody>
      </p:sp>
      <p:sp>
        <p:nvSpPr>
          <p:cNvPr id="280666" name="Text Box 90"/>
          <p:cNvSpPr txBox="1">
            <a:spLocks noChangeArrowheads="1"/>
          </p:cNvSpPr>
          <p:nvPr/>
        </p:nvSpPr>
        <p:spPr bwMode="auto">
          <a:xfrm>
            <a:off x="395288" y="836613"/>
            <a:ext cx="720090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000" b="1" dirty="0" smtClean="0"/>
              <a:t>Как называется самое узкое место препятствия?</a:t>
            </a:r>
            <a:endParaRPr lang="en-US" sz="4000" b="1" dirty="0">
              <a:latin typeface="Georgia" pitchFamily="18" charset="0"/>
            </a:endParaRPr>
          </a:p>
        </p:txBody>
      </p:sp>
      <p:sp>
        <p:nvSpPr>
          <p:cNvPr id="280667" name="Oval 91"/>
          <p:cNvSpPr>
            <a:spLocks noChangeArrowheads="1"/>
          </p:cNvSpPr>
          <p:nvPr/>
        </p:nvSpPr>
        <p:spPr bwMode="auto">
          <a:xfrm>
            <a:off x="395288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80668" name="Oval 92"/>
          <p:cNvSpPr>
            <a:spLocks noChangeArrowheads="1"/>
          </p:cNvSpPr>
          <p:nvPr/>
        </p:nvSpPr>
        <p:spPr bwMode="auto">
          <a:xfrm>
            <a:off x="1042988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80669" name="Oval 93"/>
          <p:cNvSpPr>
            <a:spLocks noChangeArrowheads="1"/>
          </p:cNvSpPr>
          <p:nvPr/>
        </p:nvSpPr>
        <p:spPr bwMode="auto">
          <a:xfrm>
            <a:off x="1763713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80670" name="Oval 94"/>
          <p:cNvSpPr>
            <a:spLocks noChangeArrowheads="1"/>
          </p:cNvSpPr>
          <p:nvPr/>
        </p:nvSpPr>
        <p:spPr bwMode="auto">
          <a:xfrm>
            <a:off x="2411413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80671" name="Oval 95"/>
          <p:cNvSpPr>
            <a:spLocks noChangeArrowheads="1"/>
          </p:cNvSpPr>
          <p:nvPr/>
        </p:nvSpPr>
        <p:spPr bwMode="auto">
          <a:xfrm>
            <a:off x="3132138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80672" name="Oval 96"/>
          <p:cNvSpPr>
            <a:spLocks noChangeArrowheads="1"/>
          </p:cNvSpPr>
          <p:nvPr/>
        </p:nvSpPr>
        <p:spPr bwMode="auto">
          <a:xfrm>
            <a:off x="3851275" y="260350"/>
            <a:ext cx="287338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80673" name="Oval 97"/>
          <p:cNvSpPr>
            <a:spLocks noChangeArrowheads="1"/>
          </p:cNvSpPr>
          <p:nvPr/>
        </p:nvSpPr>
        <p:spPr bwMode="auto">
          <a:xfrm>
            <a:off x="4572000" y="260350"/>
            <a:ext cx="287338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80674" name="Oval 98"/>
          <p:cNvSpPr>
            <a:spLocks noChangeArrowheads="1"/>
          </p:cNvSpPr>
          <p:nvPr/>
        </p:nvSpPr>
        <p:spPr bwMode="auto">
          <a:xfrm>
            <a:off x="5292725" y="260350"/>
            <a:ext cx="287338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80675" name="Oval 99"/>
          <p:cNvSpPr>
            <a:spLocks noChangeArrowheads="1"/>
          </p:cNvSpPr>
          <p:nvPr/>
        </p:nvSpPr>
        <p:spPr bwMode="auto">
          <a:xfrm>
            <a:off x="6011863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80676" name="Oval 100"/>
          <p:cNvSpPr>
            <a:spLocks noChangeArrowheads="1"/>
          </p:cNvSpPr>
          <p:nvPr/>
        </p:nvSpPr>
        <p:spPr bwMode="auto">
          <a:xfrm>
            <a:off x="6659563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44838" name="AutoShape 101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468313" y="5734050"/>
            <a:ext cx="790575" cy="719138"/>
          </a:xfrm>
          <a:prstGeom prst="actionButtonHome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53" name="44  R3 10 Second Countdown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1000" fill="hold"/>
                                        <p:tgtEl>
                                          <p:spTgt spid="24480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2D"/>
                                      </p:to>
                                    </p:animClr>
                                    <p:set>
                                      <p:cBhvr>
                                        <p:cTn id="7" dur="1000" fill="hold"/>
                                        <p:tgtEl>
                                          <p:spTgt spid="24480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1000" fill="hold"/>
                                        <p:tgtEl>
                                          <p:spTgt spid="24480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6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385" decel="100000"/>
                                        <p:tgtEl>
                                          <p:spTgt spid="2806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385" decel="100000"/>
                                        <p:tgtEl>
                                          <p:spTgt spid="2806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4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2806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5" dur="385" fill="hold"/>
                                        <p:tgtEl>
                                          <p:spTgt spid="2806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6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2806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385" fill="hold"/>
                                        <p:tgtEl>
                                          <p:spTgt spid="2806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8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2806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1" fill="hold"/>
                                        <p:tgtEl>
                                          <p:spTgt spid="5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806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806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806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806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6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806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7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6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806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8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806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9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80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0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80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10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80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60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3"/>
                </p:tgtEl>
              </p:cMediaNode>
            </p:audio>
          </p:childTnLst>
        </p:cTn>
      </p:par>
    </p:tnLst>
    <p:bldLst>
      <p:bldP spid="280667" grpId="0" animBg="1"/>
      <p:bldP spid="280668" grpId="0" animBg="1"/>
      <p:bldP spid="280669" grpId="0" animBg="1"/>
      <p:bldP spid="280670" grpId="0" animBg="1"/>
      <p:bldP spid="280671" grpId="0" animBg="1"/>
      <p:bldP spid="280672" grpId="0" animBg="1"/>
      <p:bldP spid="280673" grpId="0" animBg="1"/>
      <p:bldP spid="280674" grpId="0" animBg="1"/>
      <p:bldP spid="280675" grpId="0" animBg="1"/>
      <p:bldP spid="280676" grpId="0" animBg="1"/>
    </p:bldLst>
  </p:timing>
</p:sld>
</file>

<file path=ppt/slides/slide26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62" name="Нижний колонтитул 3"/>
          <p:cNvSpPr txBox="1">
            <a:spLocks noGrp="1"/>
          </p:cNvSpPr>
          <p:nvPr/>
        </p:nvSpPr>
        <p:spPr bwMode="auto">
          <a:xfrm>
            <a:off x="6083300" y="6397625"/>
            <a:ext cx="17907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r>
              <a:rPr lang="en-US" sz="1200"/>
              <a:t>www.themegallery.com</a:t>
            </a:r>
          </a:p>
        </p:txBody>
      </p:sp>
      <p:sp>
        <p:nvSpPr>
          <p:cNvPr id="245763" name="Rectangle 2"/>
          <p:cNvSpPr>
            <a:spLocks noChangeArrowheads="1"/>
          </p:cNvSpPr>
          <p:nvPr/>
        </p:nvSpPr>
        <p:spPr bwMode="auto">
          <a:xfrm>
            <a:off x="5795963" y="6165850"/>
            <a:ext cx="3348037" cy="692150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aphicFrame>
        <p:nvGraphicFramePr>
          <p:cNvPr id="280579" name="Group 3"/>
          <p:cNvGraphicFramePr>
            <a:graphicFrameLocks noGrp="1"/>
          </p:cNvGraphicFramePr>
          <p:nvPr>
            <p:ph idx="4294967295"/>
          </p:nvPr>
        </p:nvGraphicFramePr>
        <p:xfrm>
          <a:off x="3589338" y="2924175"/>
          <a:ext cx="5554662" cy="3403600"/>
        </p:xfrm>
        <a:graphic>
          <a:graphicData uri="http://schemas.openxmlformats.org/drawingml/2006/table">
            <a:tbl>
              <a:tblPr/>
              <a:tblGrid>
                <a:gridCol w="925512"/>
                <a:gridCol w="925513"/>
                <a:gridCol w="927100"/>
                <a:gridCol w="925512"/>
                <a:gridCol w="925513"/>
                <a:gridCol w="925512"/>
              </a:tblGrid>
              <a:tr h="5683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51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83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83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51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83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80630" name="AutoShape 54"/>
          <p:cNvSpPr>
            <a:spLocks noChangeArrowheads="1"/>
          </p:cNvSpPr>
          <p:nvPr/>
        </p:nvSpPr>
        <p:spPr bwMode="auto">
          <a:xfrm>
            <a:off x="3708400" y="2997200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</a:t>
            </a:r>
          </a:p>
        </p:txBody>
      </p:sp>
      <p:sp>
        <p:nvSpPr>
          <p:cNvPr id="245816" name="AutoShape 55"/>
          <p:cNvSpPr>
            <a:spLocks noChangeArrowheads="1"/>
          </p:cNvSpPr>
          <p:nvPr/>
        </p:nvSpPr>
        <p:spPr bwMode="auto">
          <a:xfrm>
            <a:off x="4591050" y="299561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</a:t>
            </a:r>
          </a:p>
        </p:txBody>
      </p:sp>
      <p:sp>
        <p:nvSpPr>
          <p:cNvPr id="245817" name="AutoShape 56"/>
          <p:cNvSpPr>
            <a:spLocks noChangeArrowheads="1"/>
          </p:cNvSpPr>
          <p:nvPr/>
        </p:nvSpPr>
        <p:spPr bwMode="auto">
          <a:xfrm>
            <a:off x="5505450" y="2979738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</a:t>
            </a:r>
          </a:p>
        </p:txBody>
      </p:sp>
      <p:sp>
        <p:nvSpPr>
          <p:cNvPr id="245818" name="AutoShape 57"/>
          <p:cNvSpPr>
            <a:spLocks noChangeArrowheads="1"/>
          </p:cNvSpPr>
          <p:nvPr/>
        </p:nvSpPr>
        <p:spPr bwMode="auto">
          <a:xfrm>
            <a:off x="6432550" y="3025775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4</a:t>
            </a:r>
          </a:p>
        </p:txBody>
      </p:sp>
      <p:sp>
        <p:nvSpPr>
          <p:cNvPr id="245819" name="AutoShape 58"/>
          <p:cNvSpPr>
            <a:spLocks noChangeArrowheads="1"/>
          </p:cNvSpPr>
          <p:nvPr/>
        </p:nvSpPr>
        <p:spPr bwMode="auto">
          <a:xfrm>
            <a:off x="7392988" y="3008313"/>
            <a:ext cx="719137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5</a:t>
            </a:r>
          </a:p>
        </p:txBody>
      </p:sp>
      <p:sp>
        <p:nvSpPr>
          <p:cNvPr id="245820" name="AutoShape 59"/>
          <p:cNvSpPr>
            <a:spLocks noChangeArrowheads="1"/>
          </p:cNvSpPr>
          <p:nvPr/>
        </p:nvSpPr>
        <p:spPr bwMode="auto">
          <a:xfrm>
            <a:off x="8321675" y="2992438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6</a:t>
            </a:r>
          </a:p>
        </p:txBody>
      </p:sp>
      <p:sp>
        <p:nvSpPr>
          <p:cNvPr id="245821" name="AutoShape 60"/>
          <p:cNvSpPr>
            <a:spLocks noChangeArrowheads="1"/>
          </p:cNvSpPr>
          <p:nvPr/>
        </p:nvSpPr>
        <p:spPr bwMode="auto">
          <a:xfrm>
            <a:off x="6450013" y="5786438"/>
            <a:ext cx="719137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34</a:t>
            </a:r>
          </a:p>
        </p:txBody>
      </p:sp>
      <p:sp>
        <p:nvSpPr>
          <p:cNvPr id="245822" name="AutoShape 61"/>
          <p:cNvSpPr>
            <a:spLocks noChangeArrowheads="1"/>
          </p:cNvSpPr>
          <p:nvPr/>
        </p:nvSpPr>
        <p:spPr bwMode="auto">
          <a:xfrm>
            <a:off x="6465888" y="5226050"/>
            <a:ext cx="719137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28</a:t>
            </a:r>
          </a:p>
        </p:txBody>
      </p:sp>
      <p:sp>
        <p:nvSpPr>
          <p:cNvPr id="245823" name="AutoShape 62"/>
          <p:cNvSpPr>
            <a:spLocks noChangeArrowheads="1"/>
          </p:cNvSpPr>
          <p:nvPr/>
        </p:nvSpPr>
        <p:spPr bwMode="auto">
          <a:xfrm>
            <a:off x="6432550" y="4683125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22</a:t>
            </a:r>
          </a:p>
        </p:txBody>
      </p:sp>
      <p:sp>
        <p:nvSpPr>
          <p:cNvPr id="245824" name="AutoShape 63"/>
          <p:cNvSpPr>
            <a:spLocks noChangeArrowheads="1"/>
          </p:cNvSpPr>
          <p:nvPr/>
        </p:nvSpPr>
        <p:spPr bwMode="auto">
          <a:xfrm>
            <a:off x="7378700" y="5813425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35</a:t>
            </a:r>
          </a:p>
        </p:txBody>
      </p:sp>
      <p:sp>
        <p:nvSpPr>
          <p:cNvPr id="245825" name="AutoShape 64"/>
          <p:cNvSpPr>
            <a:spLocks noChangeArrowheads="1"/>
          </p:cNvSpPr>
          <p:nvPr/>
        </p:nvSpPr>
        <p:spPr bwMode="auto">
          <a:xfrm>
            <a:off x="7345363" y="5238750"/>
            <a:ext cx="719137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29</a:t>
            </a:r>
          </a:p>
        </p:txBody>
      </p:sp>
      <p:sp>
        <p:nvSpPr>
          <p:cNvPr id="245826" name="AutoShape 65"/>
          <p:cNvSpPr>
            <a:spLocks noChangeArrowheads="1"/>
          </p:cNvSpPr>
          <p:nvPr/>
        </p:nvSpPr>
        <p:spPr bwMode="auto">
          <a:xfrm>
            <a:off x="7359650" y="4727575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23</a:t>
            </a:r>
          </a:p>
        </p:txBody>
      </p:sp>
      <p:sp>
        <p:nvSpPr>
          <p:cNvPr id="245827" name="AutoShape 66"/>
          <p:cNvSpPr>
            <a:spLocks noChangeArrowheads="1"/>
          </p:cNvSpPr>
          <p:nvPr/>
        </p:nvSpPr>
        <p:spPr bwMode="auto">
          <a:xfrm>
            <a:off x="6459538" y="4105275"/>
            <a:ext cx="719137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16</a:t>
            </a:r>
          </a:p>
        </p:txBody>
      </p:sp>
      <p:sp>
        <p:nvSpPr>
          <p:cNvPr id="245828" name="AutoShape 67"/>
          <p:cNvSpPr>
            <a:spLocks noChangeArrowheads="1"/>
          </p:cNvSpPr>
          <p:nvPr/>
        </p:nvSpPr>
        <p:spPr bwMode="auto">
          <a:xfrm>
            <a:off x="6459538" y="3608388"/>
            <a:ext cx="719137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10</a:t>
            </a:r>
          </a:p>
        </p:txBody>
      </p:sp>
      <p:sp>
        <p:nvSpPr>
          <p:cNvPr id="245829" name="AutoShape 68"/>
          <p:cNvSpPr>
            <a:spLocks noChangeArrowheads="1"/>
          </p:cNvSpPr>
          <p:nvPr/>
        </p:nvSpPr>
        <p:spPr bwMode="auto">
          <a:xfrm>
            <a:off x="7402513" y="4149725"/>
            <a:ext cx="719137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17</a:t>
            </a:r>
          </a:p>
        </p:txBody>
      </p:sp>
      <p:sp>
        <p:nvSpPr>
          <p:cNvPr id="245830" name="AutoShape 69"/>
          <p:cNvSpPr>
            <a:spLocks noChangeArrowheads="1"/>
          </p:cNvSpPr>
          <p:nvPr/>
        </p:nvSpPr>
        <p:spPr bwMode="auto">
          <a:xfrm>
            <a:off x="7418388" y="3560763"/>
            <a:ext cx="719137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11</a:t>
            </a:r>
          </a:p>
        </p:txBody>
      </p:sp>
      <p:sp>
        <p:nvSpPr>
          <p:cNvPr id="245831" name="AutoShape 70"/>
          <p:cNvSpPr>
            <a:spLocks noChangeArrowheads="1"/>
          </p:cNvSpPr>
          <p:nvPr/>
        </p:nvSpPr>
        <p:spPr bwMode="auto">
          <a:xfrm>
            <a:off x="8331200" y="582136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36</a:t>
            </a:r>
          </a:p>
        </p:txBody>
      </p:sp>
      <p:sp>
        <p:nvSpPr>
          <p:cNvPr id="245832" name="AutoShape 71"/>
          <p:cNvSpPr>
            <a:spLocks noChangeArrowheads="1"/>
          </p:cNvSpPr>
          <p:nvPr/>
        </p:nvSpPr>
        <p:spPr bwMode="auto">
          <a:xfrm>
            <a:off x="8297863" y="5278438"/>
            <a:ext cx="719137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30</a:t>
            </a:r>
          </a:p>
        </p:txBody>
      </p:sp>
      <p:sp>
        <p:nvSpPr>
          <p:cNvPr id="245833" name="AutoShape 72"/>
          <p:cNvSpPr>
            <a:spLocks noChangeArrowheads="1"/>
          </p:cNvSpPr>
          <p:nvPr/>
        </p:nvSpPr>
        <p:spPr bwMode="auto">
          <a:xfrm>
            <a:off x="8343900" y="4749800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24</a:t>
            </a:r>
          </a:p>
        </p:txBody>
      </p:sp>
      <p:sp>
        <p:nvSpPr>
          <p:cNvPr id="245834" name="AutoShape 73"/>
          <p:cNvSpPr>
            <a:spLocks noChangeArrowheads="1"/>
          </p:cNvSpPr>
          <p:nvPr/>
        </p:nvSpPr>
        <p:spPr bwMode="auto">
          <a:xfrm>
            <a:off x="8312150" y="414496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18</a:t>
            </a:r>
          </a:p>
        </p:txBody>
      </p:sp>
      <p:sp>
        <p:nvSpPr>
          <p:cNvPr id="245835" name="AutoShape 74"/>
          <p:cNvSpPr>
            <a:spLocks noChangeArrowheads="1"/>
          </p:cNvSpPr>
          <p:nvPr/>
        </p:nvSpPr>
        <p:spPr bwMode="auto">
          <a:xfrm>
            <a:off x="8312150" y="3584575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12</a:t>
            </a:r>
          </a:p>
        </p:txBody>
      </p:sp>
      <p:sp>
        <p:nvSpPr>
          <p:cNvPr id="245836" name="AutoShape 75"/>
          <p:cNvSpPr>
            <a:spLocks noChangeArrowheads="1"/>
          </p:cNvSpPr>
          <p:nvPr/>
        </p:nvSpPr>
        <p:spPr bwMode="auto">
          <a:xfrm>
            <a:off x="4591050" y="4686300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20</a:t>
            </a:r>
          </a:p>
        </p:txBody>
      </p:sp>
      <p:sp>
        <p:nvSpPr>
          <p:cNvPr id="245837" name="AutoShape 76"/>
          <p:cNvSpPr>
            <a:spLocks noChangeArrowheads="1"/>
          </p:cNvSpPr>
          <p:nvPr/>
        </p:nvSpPr>
        <p:spPr bwMode="auto">
          <a:xfrm>
            <a:off x="5508625" y="357346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9</a:t>
            </a:r>
          </a:p>
        </p:txBody>
      </p:sp>
      <p:sp>
        <p:nvSpPr>
          <p:cNvPr id="245838" name="AutoShape 77"/>
          <p:cNvSpPr>
            <a:spLocks noChangeArrowheads="1"/>
          </p:cNvSpPr>
          <p:nvPr/>
        </p:nvSpPr>
        <p:spPr bwMode="auto">
          <a:xfrm>
            <a:off x="5503863" y="4110038"/>
            <a:ext cx="719137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15</a:t>
            </a:r>
          </a:p>
        </p:txBody>
      </p:sp>
      <p:sp>
        <p:nvSpPr>
          <p:cNvPr id="245839" name="AutoShape 78"/>
          <p:cNvSpPr>
            <a:spLocks noChangeArrowheads="1"/>
          </p:cNvSpPr>
          <p:nvPr/>
        </p:nvSpPr>
        <p:spPr bwMode="auto">
          <a:xfrm>
            <a:off x="5486400" y="469741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21</a:t>
            </a:r>
          </a:p>
        </p:txBody>
      </p:sp>
      <p:sp>
        <p:nvSpPr>
          <p:cNvPr id="245840" name="AutoShape 79"/>
          <p:cNvSpPr>
            <a:spLocks noChangeArrowheads="1"/>
          </p:cNvSpPr>
          <p:nvPr/>
        </p:nvSpPr>
        <p:spPr bwMode="auto">
          <a:xfrm>
            <a:off x="3717925" y="5238750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25</a:t>
            </a:r>
          </a:p>
        </p:txBody>
      </p:sp>
      <p:sp>
        <p:nvSpPr>
          <p:cNvPr id="245841" name="AutoShape 80"/>
          <p:cNvSpPr>
            <a:spLocks noChangeArrowheads="1"/>
          </p:cNvSpPr>
          <p:nvPr/>
        </p:nvSpPr>
        <p:spPr bwMode="auto">
          <a:xfrm>
            <a:off x="4600575" y="526891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26</a:t>
            </a:r>
          </a:p>
        </p:txBody>
      </p:sp>
      <p:sp>
        <p:nvSpPr>
          <p:cNvPr id="245842" name="AutoShape 81"/>
          <p:cNvSpPr>
            <a:spLocks noChangeArrowheads="1"/>
          </p:cNvSpPr>
          <p:nvPr/>
        </p:nvSpPr>
        <p:spPr bwMode="auto">
          <a:xfrm>
            <a:off x="5530850" y="5251450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27</a:t>
            </a:r>
          </a:p>
        </p:txBody>
      </p:sp>
      <p:sp>
        <p:nvSpPr>
          <p:cNvPr id="245843" name="AutoShape 82"/>
          <p:cNvSpPr>
            <a:spLocks noChangeArrowheads="1"/>
          </p:cNvSpPr>
          <p:nvPr/>
        </p:nvSpPr>
        <p:spPr bwMode="auto">
          <a:xfrm>
            <a:off x="3700463" y="5808663"/>
            <a:ext cx="719137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31</a:t>
            </a:r>
          </a:p>
        </p:txBody>
      </p:sp>
      <p:sp>
        <p:nvSpPr>
          <p:cNvPr id="245844" name="AutoShape 83"/>
          <p:cNvSpPr>
            <a:spLocks noChangeArrowheads="1"/>
          </p:cNvSpPr>
          <p:nvPr/>
        </p:nvSpPr>
        <p:spPr bwMode="auto">
          <a:xfrm>
            <a:off x="4645025" y="580866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32</a:t>
            </a:r>
          </a:p>
        </p:txBody>
      </p:sp>
      <p:sp>
        <p:nvSpPr>
          <p:cNvPr id="245845" name="AutoShape 84"/>
          <p:cNvSpPr>
            <a:spLocks noChangeArrowheads="1"/>
          </p:cNvSpPr>
          <p:nvPr/>
        </p:nvSpPr>
        <p:spPr bwMode="auto">
          <a:xfrm>
            <a:off x="5541963" y="5822950"/>
            <a:ext cx="719137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33</a:t>
            </a:r>
          </a:p>
        </p:txBody>
      </p:sp>
      <p:sp>
        <p:nvSpPr>
          <p:cNvPr id="245846" name="AutoShape 85"/>
          <p:cNvSpPr>
            <a:spLocks noChangeArrowheads="1"/>
          </p:cNvSpPr>
          <p:nvPr/>
        </p:nvSpPr>
        <p:spPr bwMode="auto">
          <a:xfrm>
            <a:off x="3708400" y="357346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7</a:t>
            </a:r>
          </a:p>
        </p:txBody>
      </p:sp>
      <p:sp>
        <p:nvSpPr>
          <p:cNvPr id="245847" name="AutoShape 86"/>
          <p:cNvSpPr>
            <a:spLocks noChangeArrowheads="1"/>
          </p:cNvSpPr>
          <p:nvPr/>
        </p:nvSpPr>
        <p:spPr bwMode="auto">
          <a:xfrm>
            <a:off x="4543425" y="352266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8</a:t>
            </a:r>
          </a:p>
        </p:txBody>
      </p:sp>
      <p:sp>
        <p:nvSpPr>
          <p:cNvPr id="245848" name="AutoShape 87"/>
          <p:cNvSpPr>
            <a:spLocks noChangeArrowheads="1"/>
          </p:cNvSpPr>
          <p:nvPr/>
        </p:nvSpPr>
        <p:spPr bwMode="auto">
          <a:xfrm>
            <a:off x="4603750" y="409416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14</a:t>
            </a:r>
          </a:p>
        </p:txBody>
      </p:sp>
      <p:sp>
        <p:nvSpPr>
          <p:cNvPr id="245849" name="AutoShape 88"/>
          <p:cNvSpPr>
            <a:spLocks noChangeArrowheads="1"/>
          </p:cNvSpPr>
          <p:nvPr/>
        </p:nvSpPr>
        <p:spPr bwMode="auto">
          <a:xfrm>
            <a:off x="3735388" y="4140200"/>
            <a:ext cx="719137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13</a:t>
            </a:r>
          </a:p>
        </p:txBody>
      </p:sp>
      <p:sp>
        <p:nvSpPr>
          <p:cNvPr id="245850" name="AutoShape 89"/>
          <p:cNvSpPr>
            <a:spLocks noChangeArrowheads="1"/>
          </p:cNvSpPr>
          <p:nvPr/>
        </p:nvSpPr>
        <p:spPr bwMode="auto">
          <a:xfrm>
            <a:off x="3702050" y="469741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19</a:t>
            </a:r>
          </a:p>
        </p:txBody>
      </p:sp>
      <p:sp>
        <p:nvSpPr>
          <p:cNvPr id="280666" name="Text Box 90"/>
          <p:cNvSpPr txBox="1">
            <a:spLocks noChangeArrowheads="1"/>
          </p:cNvSpPr>
          <p:nvPr/>
        </p:nvSpPr>
        <p:spPr bwMode="auto">
          <a:xfrm>
            <a:off x="395288" y="836613"/>
            <a:ext cx="720090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400" b="1" dirty="0" smtClean="0"/>
              <a:t>Переезд – это…</a:t>
            </a:r>
            <a:endParaRPr lang="en-US" sz="4400" b="1" dirty="0">
              <a:latin typeface="Georgia" pitchFamily="18" charset="0"/>
            </a:endParaRPr>
          </a:p>
        </p:txBody>
      </p:sp>
      <p:sp>
        <p:nvSpPr>
          <p:cNvPr id="280667" name="Oval 91"/>
          <p:cNvSpPr>
            <a:spLocks noChangeArrowheads="1"/>
          </p:cNvSpPr>
          <p:nvPr/>
        </p:nvSpPr>
        <p:spPr bwMode="auto">
          <a:xfrm>
            <a:off x="395288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80668" name="Oval 92"/>
          <p:cNvSpPr>
            <a:spLocks noChangeArrowheads="1"/>
          </p:cNvSpPr>
          <p:nvPr/>
        </p:nvSpPr>
        <p:spPr bwMode="auto">
          <a:xfrm>
            <a:off x="1042988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80669" name="Oval 93"/>
          <p:cNvSpPr>
            <a:spLocks noChangeArrowheads="1"/>
          </p:cNvSpPr>
          <p:nvPr/>
        </p:nvSpPr>
        <p:spPr bwMode="auto">
          <a:xfrm>
            <a:off x="1763713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80670" name="Oval 94"/>
          <p:cNvSpPr>
            <a:spLocks noChangeArrowheads="1"/>
          </p:cNvSpPr>
          <p:nvPr/>
        </p:nvSpPr>
        <p:spPr bwMode="auto">
          <a:xfrm>
            <a:off x="2411413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80671" name="Oval 95"/>
          <p:cNvSpPr>
            <a:spLocks noChangeArrowheads="1"/>
          </p:cNvSpPr>
          <p:nvPr/>
        </p:nvSpPr>
        <p:spPr bwMode="auto">
          <a:xfrm>
            <a:off x="3132138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80672" name="Oval 96"/>
          <p:cNvSpPr>
            <a:spLocks noChangeArrowheads="1"/>
          </p:cNvSpPr>
          <p:nvPr/>
        </p:nvSpPr>
        <p:spPr bwMode="auto">
          <a:xfrm>
            <a:off x="3851275" y="260350"/>
            <a:ext cx="287338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80673" name="Oval 97"/>
          <p:cNvSpPr>
            <a:spLocks noChangeArrowheads="1"/>
          </p:cNvSpPr>
          <p:nvPr/>
        </p:nvSpPr>
        <p:spPr bwMode="auto">
          <a:xfrm>
            <a:off x="4572000" y="260350"/>
            <a:ext cx="287338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80674" name="Oval 98"/>
          <p:cNvSpPr>
            <a:spLocks noChangeArrowheads="1"/>
          </p:cNvSpPr>
          <p:nvPr/>
        </p:nvSpPr>
        <p:spPr bwMode="auto">
          <a:xfrm>
            <a:off x="5292725" y="260350"/>
            <a:ext cx="287338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80675" name="Oval 99"/>
          <p:cNvSpPr>
            <a:spLocks noChangeArrowheads="1"/>
          </p:cNvSpPr>
          <p:nvPr/>
        </p:nvSpPr>
        <p:spPr bwMode="auto">
          <a:xfrm>
            <a:off x="6011863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80676" name="Oval 100"/>
          <p:cNvSpPr>
            <a:spLocks noChangeArrowheads="1"/>
          </p:cNvSpPr>
          <p:nvPr/>
        </p:nvSpPr>
        <p:spPr bwMode="auto">
          <a:xfrm>
            <a:off x="6659563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45862" name="AutoShape 101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468313" y="5734050"/>
            <a:ext cx="790575" cy="719138"/>
          </a:xfrm>
          <a:prstGeom prst="actionButtonHome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53" name="44  R3 10 Second Countdown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1000" fill="hold"/>
                                        <p:tgtEl>
                                          <p:spTgt spid="2458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  <p:set>
                                      <p:cBhvr>
                                        <p:cTn id="7" dur="1000" fill="hold"/>
                                        <p:tgtEl>
                                          <p:spTgt spid="2458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1000" fill="hold"/>
                                        <p:tgtEl>
                                          <p:spTgt spid="24584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6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385" decel="100000"/>
                                        <p:tgtEl>
                                          <p:spTgt spid="2806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385" decel="100000"/>
                                        <p:tgtEl>
                                          <p:spTgt spid="2806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4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2806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5" dur="385" fill="hold"/>
                                        <p:tgtEl>
                                          <p:spTgt spid="2806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6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2806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385" fill="hold"/>
                                        <p:tgtEl>
                                          <p:spTgt spid="2806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8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2806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1" fill="hold"/>
                                        <p:tgtEl>
                                          <p:spTgt spid="5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806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806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806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806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6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806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7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6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806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8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806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9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80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0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80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10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80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60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3"/>
                </p:tgtEl>
              </p:cMediaNode>
            </p:audio>
          </p:childTnLst>
        </p:cTn>
      </p:par>
    </p:tnLst>
    <p:bldLst>
      <p:bldP spid="280667" grpId="0" animBg="1"/>
      <p:bldP spid="280668" grpId="0" animBg="1"/>
      <p:bldP spid="280669" grpId="0" animBg="1"/>
      <p:bldP spid="280670" grpId="0" animBg="1"/>
      <p:bldP spid="280671" grpId="0" animBg="1"/>
      <p:bldP spid="280672" grpId="0" animBg="1"/>
      <p:bldP spid="280673" grpId="0" animBg="1"/>
      <p:bldP spid="280674" grpId="0" animBg="1"/>
      <p:bldP spid="280675" grpId="0" animBg="1"/>
      <p:bldP spid="280676" grpId="0" animBg="1"/>
    </p:bldLst>
  </p:timing>
</p:sld>
</file>

<file path=ppt/slides/slide26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786" name="Нижний колонтитул 3"/>
          <p:cNvSpPr txBox="1">
            <a:spLocks noGrp="1"/>
          </p:cNvSpPr>
          <p:nvPr/>
        </p:nvSpPr>
        <p:spPr bwMode="auto">
          <a:xfrm>
            <a:off x="6083300" y="6397625"/>
            <a:ext cx="17907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r>
              <a:rPr lang="en-US" sz="1200"/>
              <a:t>www.themegallery.com</a:t>
            </a:r>
          </a:p>
        </p:txBody>
      </p:sp>
      <p:sp>
        <p:nvSpPr>
          <p:cNvPr id="246787" name="Rectangle 2"/>
          <p:cNvSpPr>
            <a:spLocks noChangeArrowheads="1"/>
          </p:cNvSpPr>
          <p:nvPr/>
        </p:nvSpPr>
        <p:spPr bwMode="auto">
          <a:xfrm>
            <a:off x="5795963" y="6165850"/>
            <a:ext cx="3348037" cy="692150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aphicFrame>
        <p:nvGraphicFramePr>
          <p:cNvPr id="280579" name="Group 3"/>
          <p:cNvGraphicFramePr>
            <a:graphicFrameLocks noGrp="1"/>
          </p:cNvGraphicFramePr>
          <p:nvPr>
            <p:ph idx="4294967295"/>
          </p:nvPr>
        </p:nvGraphicFramePr>
        <p:xfrm>
          <a:off x="3589338" y="2924175"/>
          <a:ext cx="5554662" cy="3403600"/>
        </p:xfrm>
        <a:graphic>
          <a:graphicData uri="http://schemas.openxmlformats.org/drawingml/2006/table">
            <a:tbl>
              <a:tblPr/>
              <a:tblGrid>
                <a:gridCol w="925512"/>
                <a:gridCol w="925513"/>
                <a:gridCol w="927100"/>
                <a:gridCol w="925512"/>
                <a:gridCol w="925513"/>
                <a:gridCol w="925512"/>
              </a:tblGrid>
              <a:tr h="5683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51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83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83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51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83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80630" name="AutoShape 54"/>
          <p:cNvSpPr>
            <a:spLocks noChangeArrowheads="1"/>
          </p:cNvSpPr>
          <p:nvPr/>
        </p:nvSpPr>
        <p:spPr bwMode="auto">
          <a:xfrm>
            <a:off x="3708400" y="2997200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</a:t>
            </a:r>
          </a:p>
        </p:txBody>
      </p:sp>
      <p:sp>
        <p:nvSpPr>
          <p:cNvPr id="246840" name="AutoShape 55"/>
          <p:cNvSpPr>
            <a:spLocks noChangeArrowheads="1"/>
          </p:cNvSpPr>
          <p:nvPr/>
        </p:nvSpPr>
        <p:spPr bwMode="auto">
          <a:xfrm>
            <a:off x="4591050" y="299561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</a:t>
            </a:r>
          </a:p>
        </p:txBody>
      </p:sp>
      <p:sp>
        <p:nvSpPr>
          <p:cNvPr id="246841" name="AutoShape 56"/>
          <p:cNvSpPr>
            <a:spLocks noChangeArrowheads="1"/>
          </p:cNvSpPr>
          <p:nvPr/>
        </p:nvSpPr>
        <p:spPr bwMode="auto">
          <a:xfrm>
            <a:off x="5505450" y="2979738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</a:t>
            </a:r>
          </a:p>
        </p:txBody>
      </p:sp>
      <p:sp>
        <p:nvSpPr>
          <p:cNvPr id="246842" name="AutoShape 57"/>
          <p:cNvSpPr>
            <a:spLocks noChangeArrowheads="1"/>
          </p:cNvSpPr>
          <p:nvPr/>
        </p:nvSpPr>
        <p:spPr bwMode="auto">
          <a:xfrm>
            <a:off x="6432550" y="3025775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4</a:t>
            </a:r>
          </a:p>
        </p:txBody>
      </p:sp>
      <p:sp>
        <p:nvSpPr>
          <p:cNvPr id="246843" name="AutoShape 58"/>
          <p:cNvSpPr>
            <a:spLocks noChangeArrowheads="1"/>
          </p:cNvSpPr>
          <p:nvPr/>
        </p:nvSpPr>
        <p:spPr bwMode="auto">
          <a:xfrm>
            <a:off x="7392988" y="3008313"/>
            <a:ext cx="719137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5</a:t>
            </a:r>
          </a:p>
        </p:txBody>
      </p:sp>
      <p:sp>
        <p:nvSpPr>
          <p:cNvPr id="246844" name="AutoShape 59"/>
          <p:cNvSpPr>
            <a:spLocks noChangeArrowheads="1"/>
          </p:cNvSpPr>
          <p:nvPr/>
        </p:nvSpPr>
        <p:spPr bwMode="auto">
          <a:xfrm>
            <a:off x="8321675" y="2992438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6</a:t>
            </a:r>
          </a:p>
        </p:txBody>
      </p:sp>
      <p:sp>
        <p:nvSpPr>
          <p:cNvPr id="246845" name="AutoShape 60"/>
          <p:cNvSpPr>
            <a:spLocks noChangeArrowheads="1"/>
          </p:cNvSpPr>
          <p:nvPr/>
        </p:nvSpPr>
        <p:spPr bwMode="auto">
          <a:xfrm>
            <a:off x="6450013" y="5786438"/>
            <a:ext cx="719137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34</a:t>
            </a:r>
          </a:p>
        </p:txBody>
      </p:sp>
      <p:sp>
        <p:nvSpPr>
          <p:cNvPr id="246846" name="AutoShape 61"/>
          <p:cNvSpPr>
            <a:spLocks noChangeArrowheads="1"/>
          </p:cNvSpPr>
          <p:nvPr/>
        </p:nvSpPr>
        <p:spPr bwMode="auto">
          <a:xfrm>
            <a:off x="6465888" y="5226050"/>
            <a:ext cx="719137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28</a:t>
            </a:r>
          </a:p>
        </p:txBody>
      </p:sp>
      <p:sp>
        <p:nvSpPr>
          <p:cNvPr id="246847" name="AutoShape 62"/>
          <p:cNvSpPr>
            <a:spLocks noChangeArrowheads="1"/>
          </p:cNvSpPr>
          <p:nvPr/>
        </p:nvSpPr>
        <p:spPr bwMode="auto">
          <a:xfrm>
            <a:off x="6432550" y="4683125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22</a:t>
            </a:r>
          </a:p>
        </p:txBody>
      </p:sp>
      <p:sp>
        <p:nvSpPr>
          <p:cNvPr id="246848" name="AutoShape 63"/>
          <p:cNvSpPr>
            <a:spLocks noChangeArrowheads="1"/>
          </p:cNvSpPr>
          <p:nvPr/>
        </p:nvSpPr>
        <p:spPr bwMode="auto">
          <a:xfrm>
            <a:off x="7378700" y="5813425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35</a:t>
            </a:r>
          </a:p>
        </p:txBody>
      </p:sp>
      <p:sp>
        <p:nvSpPr>
          <p:cNvPr id="246849" name="AutoShape 64"/>
          <p:cNvSpPr>
            <a:spLocks noChangeArrowheads="1"/>
          </p:cNvSpPr>
          <p:nvPr/>
        </p:nvSpPr>
        <p:spPr bwMode="auto">
          <a:xfrm>
            <a:off x="7345363" y="5238750"/>
            <a:ext cx="719137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29</a:t>
            </a:r>
          </a:p>
        </p:txBody>
      </p:sp>
      <p:sp>
        <p:nvSpPr>
          <p:cNvPr id="246850" name="AutoShape 65"/>
          <p:cNvSpPr>
            <a:spLocks noChangeArrowheads="1"/>
          </p:cNvSpPr>
          <p:nvPr/>
        </p:nvSpPr>
        <p:spPr bwMode="auto">
          <a:xfrm>
            <a:off x="7359650" y="4727575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23</a:t>
            </a:r>
          </a:p>
        </p:txBody>
      </p:sp>
      <p:sp>
        <p:nvSpPr>
          <p:cNvPr id="246851" name="AutoShape 66"/>
          <p:cNvSpPr>
            <a:spLocks noChangeArrowheads="1"/>
          </p:cNvSpPr>
          <p:nvPr/>
        </p:nvSpPr>
        <p:spPr bwMode="auto">
          <a:xfrm>
            <a:off x="6459538" y="4105275"/>
            <a:ext cx="719137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16</a:t>
            </a:r>
          </a:p>
        </p:txBody>
      </p:sp>
      <p:sp>
        <p:nvSpPr>
          <p:cNvPr id="246852" name="AutoShape 67"/>
          <p:cNvSpPr>
            <a:spLocks noChangeArrowheads="1"/>
          </p:cNvSpPr>
          <p:nvPr/>
        </p:nvSpPr>
        <p:spPr bwMode="auto">
          <a:xfrm>
            <a:off x="6459538" y="3608388"/>
            <a:ext cx="719137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10</a:t>
            </a:r>
          </a:p>
        </p:txBody>
      </p:sp>
      <p:sp>
        <p:nvSpPr>
          <p:cNvPr id="246853" name="AutoShape 68"/>
          <p:cNvSpPr>
            <a:spLocks noChangeArrowheads="1"/>
          </p:cNvSpPr>
          <p:nvPr/>
        </p:nvSpPr>
        <p:spPr bwMode="auto">
          <a:xfrm>
            <a:off x="7402513" y="4149725"/>
            <a:ext cx="719137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17</a:t>
            </a:r>
          </a:p>
        </p:txBody>
      </p:sp>
      <p:sp>
        <p:nvSpPr>
          <p:cNvPr id="246854" name="AutoShape 69"/>
          <p:cNvSpPr>
            <a:spLocks noChangeArrowheads="1"/>
          </p:cNvSpPr>
          <p:nvPr/>
        </p:nvSpPr>
        <p:spPr bwMode="auto">
          <a:xfrm>
            <a:off x="7418388" y="3560763"/>
            <a:ext cx="719137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11</a:t>
            </a:r>
          </a:p>
        </p:txBody>
      </p:sp>
      <p:sp>
        <p:nvSpPr>
          <p:cNvPr id="246855" name="AutoShape 70"/>
          <p:cNvSpPr>
            <a:spLocks noChangeArrowheads="1"/>
          </p:cNvSpPr>
          <p:nvPr/>
        </p:nvSpPr>
        <p:spPr bwMode="auto">
          <a:xfrm>
            <a:off x="8331200" y="582136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36</a:t>
            </a:r>
          </a:p>
        </p:txBody>
      </p:sp>
      <p:sp>
        <p:nvSpPr>
          <p:cNvPr id="246856" name="AutoShape 71"/>
          <p:cNvSpPr>
            <a:spLocks noChangeArrowheads="1"/>
          </p:cNvSpPr>
          <p:nvPr/>
        </p:nvSpPr>
        <p:spPr bwMode="auto">
          <a:xfrm>
            <a:off x="8297863" y="5278438"/>
            <a:ext cx="719137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30</a:t>
            </a:r>
          </a:p>
        </p:txBody>
      </p:sp>
      <p:sp>
        <p:nvSpPr>
          <p:cNvPr id="246857" name="AutoShape 72"/>
          <p:cNvSpPr>
            <a:spLocks noChangeArrowheads="1"/>
          </p:cNvSpPr>
          <p:nvPr/>
        </p:nvSpPr>
        <p:spPr bwMode="auto">
          <a:xfrm>
            <a:off x="8343900" y="4749800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24</a:t>
            </a:r>
          </a:p>
        </p:txBody>
      </p:sp>
      <p:sp>
        <p:nvSpPr>
          <p:cNvPr id="246858" name="AutoShape 73"/>
          <p:cNvSpPr>
            <a:spLocks noChangeArrowheads="1"/>
          </p:cNvSpPr>
          <p:nvPr/>
        </p:nvSpPr>
        <p:spPr bwMode="auto">
          <a:xfrm>
            <a:off x="8312150" y="414496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18</a:t>
            </a:r>
          </a:p>
        </p:txBody>
      </p:sp>
      <p:sp>
        <p:nvSpPr>
          <p:cNvPr id="246859" name="AutoShape 74"/>
          <p:cNvSpPr>
            <a:spLocks noChangeArrowheads="1"/>
          </p:cNvSpPr>
          <p:nvPr/>
        </p:nvSpPr>
        <p:spPr bwMode="auto">
          <a:xfrm>
            <a:off x="8312150" y="3584575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12</a:t>
            </a:r>
          </a:p>
        </p:txBody>
      </p:sp>
      <p:sp>
        <p:nvSpPr>
          <p:cNvPr id="246860" name="AutoShape 75"/>
          <p:cNvSpPr>
            <a:spLocks noChangeArrowheads="1"/>
          </p:cNvSpPr>
          <p:nvPr/>
        </p:nvSpPr>
        <p:spPr bwMode="auto">
          <a:xfrm>
            <a:off x="4591050" y="4686300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20</a:t>
            </a:r>
          </a:p>
        </p:txBody>
      </p:sp>
      <p:sp>
        <p:nvSpPr>
          <p:cNvPr id="246861" name="AutoShape 76"/>
          <p:cNvSpPr>
            <a:spLocks noChangeArrowheads="1"/>
          </p:cNvSpPr>
          <p:nvPr/>
        </p:nvSpPr>
        <p:spPr bwMode="auto">
          <a:xfrm>
            <a:off x="5508625" y="357346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9</a:t>
            </a:r>
          </a:p>
        </p:txBody>
      </p:sp>
      <p:sp>
        <p:nvSpPr>
          <p:cNvPr id="246862" name="AutoShape 77"/>
          <p:cNvSpPr>
            <a:spLocks noChangeArrowheads="1"/>
          </p:cNvSpPr>
          <p:nvPr/>
        </p:nvSpPr>
        <p:spPr bwMode="auto">
          <a:xfrm>
            <a:off x="5503863" y="4110038"/>
            <a:ext cx="719137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15</a:t>
            </a:r>
          </a:p>
        </p:txBody>
      </p:sp>
      <p:sp>
        <p:nvSpPr>
          <p:cNvPr id="246863" name="AutoShape 78"/>
          <p:cNvSpPr>
            <a:spLocks noChangeArrowheads="1"/>
          </p:cNvSpPr>
          <p:nvPr/>
        </p:nvSpPr>
        <p:spPr bwMode="auto">
          <a:xfrm>
            <a:off x="5486400" y="469741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21</a:t>
            </a:r>
          </a:p>
        </p:txBody>
      </p:sp>
      <p:sp>
        <p:nvSpPr>
          <p:cNvPr id="246864" name="AutoShape 79"/>
          <p:cNvSpPr>
            <a:spLocks noChangeArrowheads="1"/>
          </p:cNvSpPr>
          <p:nvPr/>
        </p:nvSpPr>
        <p:spPr bwMode="auto">
          <a:xfrm>
            <a:off x="3717925" y="5238750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25</a:t>
            </a:r>
          </a:p>
        </p:txBody>
      </p:sp>
      <p:sp>
        <p:nvSpPr>
          <p:cNvPr id="246865" name="AutoShape 80"/>
          <p:cNvSpPr>
            <a:spLocks noChangeArrowheads="1"/>
          </p:cNvSpPr>
          <p:nvPr/>
        </p:nvSpPr>
        <p:spPr bwMode="auto">
          <a:xfrm>
            <a:off x="4600575" y="526891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26</a:t>
            </a:r>
          </a:p>
        </p:txBody>
      </p:sp>
      <p:sp>
        <p:nvSpPr>
          <p:cNvPr id="246866" name="AutoShape 81"/>
          <p:cNvSpPr>
            <a:spLocks noChangeArrowheads="1"/>
          </p:cNvSpPr>
          <p:nvPr/>
        </p:nvSpPr>
        <p:spPr bwMode="auto">
          <a:xfrm>
            <a:off x="5530850" y="5251450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27</a:t>
            </a:r>
          </a:p>
        </p:txBody>
      </p:sp>
      <p:sp>
        <p:nvSpPr>
          <p:cNvPr id="246867" name="AutoShape 82"/>
          <p:cNvSpPr>
            <a:spLocks noChangeArrowheads="1"/>
          </p:cNvSpPr>
          <p:nvPr/>
        </p:nvSpPr>
        <p:spPr bwMode="auto">
          <a:xfrm>
            <a:off x="3700463" y="5808663"/>
            <a:ext cx="719137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31</a:t>
            </a:r>
          </a:p>
        </p:txBody>
      </p:sp>
      <p:sp>
        <p:nvSpPr>
          <p:cNvPr id="246868" name="AutoShape 83"/>
          <p:cNvSpPr>
            <a:spLocks noChangeArrowheads="1"/>
          </p:cNvSpPr>
          <p:nvPr/>
        </p:nvSpPr>
        <p:spPr bwMode="auto">
          <a:xfrm>
            <a:off x="4645025" y="580866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32</a:t>
            </a:r>
          </a:p>
        </p:txBody>
      </p:sp>
      <p:sp>
        <p:nvSpPr>
          <p:cNvPr id="246869" name="AutoShape 84"/>
          <p:cNvSpPr>
            <a:spLocks noChangeArrowheads="1"/>
          </p:cNvSpPr>
          <p:nvPr/>
        </p:nvSpPr>
        <p:spPr bwMode="auto">
          <a:xfrm>
            <a:off x="5541963" y="5822950"/>
            <a:ext cx="719137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33</a:t>
            </a:r>
          </a:p>
        </p:txBody>
      </p:sp>
      <p:sp>
        <p:nvSpPr>
          <p:cNvPr id="246870" name="AutoShape 85"/>
          <p:cNvSpPr>
            <a:spLocks noChangeArrowheads="1"/>
          </p:cNvSpPr>
          <p:nvPr/>
        </p:nvSpPr>
        <p:spPr bwMode="auto">
          <a:xfrm>
            <a:off x="3708400" y="357346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7</a:t>
            </a:r>
          </a:p>
        </p:txBody>
      </p:sp>
      <p:sp>
        <p:nvSpPr>
          <p:cNvPr id="246871" name="AutoShape 86"/>
          <p:cNvSpPr>
            <a:spLocks noChangeArrowheads="1"/>
          </p:cNvSpPr>
          <p:nvPr/>
        </p:nvSpPr>
        <p:spPr bwMode="auto">
          <a:xfrm>
            <a:off x="4543425" y="352266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8</a:t>
            </a:r>
          </a:p>
        </p:txBody>
      </p:sp>
      <p:sp>
        <p:nvSpPr>
          <p:cNvPr id="246872" name="AutoShape 87"/>
          <p:cNvSpPr>
            <a:spLocks noChangeArrowheads="1"/>
          </p:cNvSpPr>
          <p:nvPr/>
        </p:nvSpPr>
        <p:spPr bwMode="auto">
          <a:xfrm>
            <a:off x="4603750" y="409416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14</a:t>
            </a:r>
          </a:p>
        </p:txBody>
      </p:sp>
      <p:sp>
        <p:nvSpPr>
          <p:cNvPr id="246873" name="AutoShape 88"/>
          <p:cNvSpPr>
            <a:spLocks noChangeArrowheads="1"/>
          </p:cNvSpPr>
          <p:nvPr/>
        </p:nvSpPr>
        <p:spPr bwMode="auto">
          <a:xfrm>
            <a:off x="3735388" y="4140200"/>
            <a:ext cx="719137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13</a:t>
            </a:r>
          </a:p>
        </p:txBody>
      </p:sp>
      <p:sp>
        <p:nvSpPr>
          <p:cNvPr id="246874" name="AutoShape 89"/>
          <p:cNvSpPr>
            <a:spLocks noChangeArrowheads="1"/>
          </p:cNvSpPr>
          <p:nvPr/>
        </p:nvSpPr>
        <p:spPr bwMode="auto">
          <a:xfrm>
            <a:off x="3702050" y="469741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19</a:t>
            </a:r>
          </a:p>
        </p:txBody>
      </p:sp>
      <p:sp>
        <p:nvSpPr>
          <p:cNvPr id="280666" name="Text Box 90"/>
          <p:cNvSpPr txBox="1">
            <a:spLocks noChangeArrowheads="1"/>
          </p:cNvSpPr>
          <p:nvPr/>
        </p:nvSpPr>
        <p:spPr bwMode="auto">
          <a:xfrm>
            <a:off x="395288" y="836613"/>
            <a:ext cx="7200900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000" b="1" dirty="0" smtClean="0"/>
              <a:t>Каким числом является сумма чётного и нечётного чисел?</a:t>
            </a:r>
            <a:endParaRPr lang="en-US" sz="4000" b="1" dirty="0">
              <a:latin typeface="Georgia" pitchFamily="18" charset="0"/>
            </a:endParaRPr>
          </a:p>
        </p:txBody>
      </p:sp>
      <p:sp>
        <p:nvSpPr>
          <p:cNvPr id="280667" name="Oval 91"/>
          <p:cNvSpPr>
            <a:spLocks noChangeArrowheads="1"/>
          </p:cNvSpPr>
          <p:nvPr/>
        </p:nvSpPr>
        <p:spPr bwMode="auto">
          <a:xfrm>
            <a:off x="395288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80668" name="Oval 92"/>
          <p:cNvSpPr>
            <a:spLocks noChangeArrowheads="1"/>
          </p:cNvSpPr>
          <p:nvPr/>
        </p:nvSpPr>
        <p:spPr bwMode="auto">
          <a:xfrm>
            <a:off x="1042988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80669" name="Oval 93"/>
          <p:cNvSpPr>
            <a:spLocks noChangeArrowheads="1"/>
          </p:cNvSpPr>
          <p:nvPr/>
        </p:nvSpPr>
        <p:spPr bwMode="auto">
          <a:xfrm>
            <a:off x="1763713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80670" name="Oval 94"/>
          <p:cNvSpPr>
            <a:spLocks noChangeArrowheads="1"/>
          </p:cNvSpPr>
          <p:nvPr/>
        </p:nvSpPr>
        <p:spPr bwMode="auto">
          <a:xfrm>
            <a:off x="2411413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80671" name="Oval 95"/>
          <p:cNvSpPr>
            <a:spLocks noChangeArrowheads="1"/>
          </p:cNvSpPr>
          <p:nvPr/>
        </p:nvSpPr>
        <p:spPr bwMode="auto">
          <a:xfrm>
            <a:off x="3132138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80672" name="Oval 96"/>
          <p:cNvSpPr>
            <a:spLocks noChangeArrowheads="1"/>
          </p:cNvSpPr>
          <p:nvPr/>
        </p:nvSpPr>
        <p:spPr bwMode="auto">
          <a:xfrm>
            <a:off x="3851275" y="260350"/>
            <a:ext cx="287338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80673" name="Oval 97"/>
          <p:cNvSpPr>
            <a:spLocks noChangeArrowheads="1"/>
          </p:cNvSpPr>
          <p:nvPr/>
        </p:nvSpPr>
        <p:spPr bwMode="auto">
          <a:xfrm>
            <a:off x="4572000" y="260350"/>
            <a:ext cx="287338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80674" name="Oval 98"/>
          <p:cNvSpPr>
            <a:spLocks noChangeArrowheads="1"/>
          </p:cNvSpPr>
          <p:nvPr/>
        </p:nvSpPr>
        <p:spPr bwMode="auto">
          <a:xfrm>
            <a:off x="5292725" y="260350"/>
            <a:ext cx="287338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80675" name="Oval 99"/>
          <p:cNvSpPr>
            <a:spLocks noChangeArrowheads="1"/>
          </p:cNvSpPr>
          <p:nvPr/>
        </p:nvSpPr>
        <p:spPr bwMode="auto">
          <a:xfrm>
            <a:off x="6011863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80676" name="Oval 100"/>
          <p:cNvSpPr>
            <a:spLocks noChangeArrowheads="1"/>
          </p:cNvSpPr>
          <p:nvPr/>
        </p:nvSpPr>
        <p:spPr bwMode="auto">
          <a:xfrm>
            <a:off x="6659563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46886" name="AutoShape 101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468313" y="5734050"/>
            <a:ext cx="790575" cy="719138"/>
          </a:xfrm>
          <a:prstGeom prst="actionButtonHome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53" name="44  R3 10 Second Countdown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24686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6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385" decel="100000"/>
                                        <p:tgtEl>
                                          <p:spTgt spid="2806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385" decel="100000"/>
                                        <p:tgtEl>
                                          <p:spTgt spid="2806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2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2806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3" dur="385" fill="hold"/>
                                        <p:tgtEl>
                                          <p:spTgt spid="2806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4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2806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5" dur="385" fill="hold"/>
                                        <p:tgtEl>
                                          <p:spTgt spid="2806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6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2806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" fill="hold"/>
                                        <p:tgtEl>
                                          <p:spTgt spid="5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806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806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806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806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6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806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7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6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806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8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806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9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80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80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10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80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58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3"/>
                </p:tgtEl>
              </p:cMediaNode>
            </p:audio>
          </p:childTnLst>
        </p:cTn>
      </p:par>
    </p:tnLst>
    <p:bldLst>
      <p:bldP spid="246868" grpId="0" animBg="1"/>
      <p:bldP spid="280667" grpId="0" animBg="1"/>
      <p:bldP spid="280668" grpId="0" animBg="1"/>
      <p:bldP spid="280669" grpId="0" animBg="1"/>
      <p:bldP spid="280670" grpId="0" animBg="1"/>
      <p:bldP spid="280671" grpId="0" animBg="1"/>
      <p:bldP spid="280672" grpId="0" animBg="1"/>
      <p:bldP spid="280673" grpId="0" animBg="1"/>
      <p:bldP spid="280674" grpId="0" animBg="1"/>
      <p:bldP spid="280675" grpId="0" animBg="1"/>
      <p:bldP spid="280676" grpId="0" animBg="1"/>
    </p:bldLst>
  </p:timing>
</p:sld>
</file>

<file path=ppt/slides/slide26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810" name="Нижний колонтитул 3"/>
          <p:cNvSpPr txBox="1">
            <a:spLocks noGrp="1"/>
          </p:cNvSpPr>
          <p:nvPr/>
        </p:nvSpPr>
        <p:spPr bwMode="auto">
          <a:xfrm>
            <a:off x="6083300" y="6397625"/>
            <a:ext cx="17907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r>
              <a:rPr lang="en-US" sz="1200"/>
              <a:t>www.themegallery.com</a:t>
            </a:r>
          </a:p>
        </p:txBody>
      </p:sp>
      <p:sp>
        <p:nvSpPr>
          <p:cNvPr id="247811" name="Rectangle 2"/>
          <p:cNvSpPr>
            <a:spLocks noChangeArrowheads="1"/>
          </p:cNvSpPr>
          <p:nvPr/>
        </p:nvSpPr>
        <p:spPr bwMode="auto">
          <a:xfrm>
            <a:off x="5795963" y="6165850"/>
            <a:ext cx="3348037" cy="692150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aphicFrame>
        <p:nvGraphicFramePr>
          <p:cNvPr id="280579" name="Group 3"/>
          <p:cNvGraphicFramePr>
            <a:graphicFrameLocks noGrp="1"/>
          </p:cNvGraphicFramePr>
          <p:nvPr>
            <p:ph idx="4294967295"/>
          </p:nvPr>
        </p:nvGraphicFramePr>
        <p:xfrm>
          <a:off x="3589338" y="2924175"/>
          <a:ext cx="5554662" cy="3403600"/>
        </p:xfrm>
        <a:graphic>
          <a:graphicData uri="http://schemas.openxmlformats.org/drawingml/2006/table">
            <a:tbl>
              <a:tblPr/>
              <a:tblGrid>
                <a:gridCol w="925512"/>
                <a:gridCol w="925513"/>
                <a:gridCol w="927100"/>
                <a:gridCol w="925512"/>
                <a:gridCol w="925513"/>
                <a:gridCol w="925512"/>
              </a:tblGrid>
              <a:tr h="5683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51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83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83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51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83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80630" name="AutoShape 54"/>
          <p:cNvSpPr>
            <a:spLocks noChangeArrowheads="1"/>
          </p:cNvSpPr>
          <p:nvPr/>
        </p:nvSpPr>
        <p:spPr bwMode="auto">
          <a:xfrm>
            <a:off x="3708400" y="2997200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</a:t>
            </a:r>
          </a:p>
        </p:txBody>
      </p:sp>
      <p:sp>
        <p:nvSpPr>
          <p:cNvPr id="247864" name="AutoShape 55"/>
          <p:cNvSpPr>
            <a:spLocks noChangeArrowheads="1"/>
          </p:cNvSpPr>
          <p:nvPr/>
        </p:nvSpPr>
        <p:spPr bwMode="auto">
          <a:xfrm>
            <a:off x="4591050" y="299561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</a:t>
            </a:r>
          </a:p>
        </p:txBody>
      </p:sp>
      <p:sp>
        <p:nvSpPr>
          <p:cNvPr id="247865" name="AutoShape 56"/>
          <p:cNvSpPr>
            <a:spLocks noChangeArrowheads="1"/>
          </p:cNvSpPr>
          <p:nvPr/>
        </p:nvSpPr>
        <p:spPr bwMode="auto">
          <a:xfrm>
            <a:off x="5505450" y="2979738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</a:t>
            </a:r>
          </a:p>
        </p:txBody>
      </p:sp>
      <p:sp>
        <p:nvSpPr>
          <p:cNvPr id="247866" name="AutoShape 57"/>
          <p:cNvSpPr>
            <a:spLocks noChangeArrowheads="1"/>
          </p:cNvSpPr>
          <p:nvPr/>
        </p:nvSpPr>
        <p:spPr bwMode="auto">
          <a:xfrm>
            <a:off x="6432550" y="3025775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4</a:t>
            </a:r>
          </a:p>
        </p:txBody>
      </p:sp>
      <p:sp>
        <p:nvSpPr>
          <p:cNvPr id="247867" name="AutoShape 58"/>
          <p:cNvSpPr>
            <a:spLocks noChangeArrowheads="1"/>
          </p:cNvSpPr>
          <p:nvPr/>
        </p:nvSpPr>
        <p:spPr bwMode="auto">
          <a:xfrm>
            <a:off x="7392988" y="3008313"/>
            <a:ext cx="719137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5</a:t>
            </a:r>
          </a:p>
        </p:txBody>
      </p:sp>
      <p:sp>
        <p:nvSpPr>
          <p:cNvPr id="247868" name="AutoShape 59"/>
          <p:cNvSpPr>
            <a:spLocks noChangeArrowheads="1"/>
          </p:cNvSpPr>
          <p:nvPr/>
        </p:nvSpPr>
        <p:spPr bwMode="auto">
          <a:xfrm>
            <a:off x="8321675" y="2992438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6</a:t>
            </a:r>
          </a:p>
        </p:txBody>
      </p:sp>
      <p:sp>
        <p:nvSpPr>
          <p:cNvPr id="247869" name="AutoShape 60"/>
          <p:cNvSpPr>
            <a:spLocks noChangeArrowheads="1"/>
          </p:cNvSpPr>
          <p:nvPr/>
        </p:nvSpPr>
        <p:spPr bwMode="auto">
          <a:xfrm>
            <a:off x="6450013" y="5786438"/>
            <a:ext cx="719137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34</a:t>
            </a:r>
          </a:p>
        </p:txBody>
      </p:sp>
      <p:sp>
        <p:nvSpPr>
          <p:cNvPr id="247870" name="AutoShape 61"/>
          <p:cNvSpPr>
            <a:spLocks noChangeArrowheads="1"/>
          </p:cNvSpPr>
          <p:nvPr/>
        </p:nvSpPr>
        <p:spPr bwMode="auto">
          <a:xfrm>
            <a:off x="6465888" y="5226050"/>
            <a:ext cx="719137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28</a:t>
            </a:r>
          </a:p>
        </p:txBody>
      </p:sp>
      <p:sp>
        <p:nvSpPr>
          <p:cNvPr id="247871" name="AutoShape 62"/>
          <p:cNvSpPr>
            <a:spLocks noChangeArrowheads="1"/>
          </p:cNvSpPr>
          <p:nvPr/>
        </p:nvSpPr>
        <p:spPr bwMode="auto">
          <a:xfrm>
            <a:off x="6432550" y="4683125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22</a:t>
            </a:r>
          </a:p>
        </p:txBody>
      </p:sp>
      <p:sp>
        <p:nvSpPr>
          <p:cNvPr id="247872" name="AutoShape 63"/>
          <p:cNvSpPr>
            <a:spLocks noChangeArrowheads="1"/>
          </p:cNvSpPr>
          <p:nvPr/>
        </p:nvSpPr>
        <p:spPr bwMode="auto">
          <a:xfrm>
            <a:off x="7378700" y="5813425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35</a:t>
            </a:r>
          </a:p>
        </p:txBody>
      </p:sp>
      <p:sp>
        <p:nvSpPr>
          <p:cNvPr id="247873" name="AutoShape 64"/>
          <p:cNvSpPr>
            <a:spLocks noChangeArrowheads="1"/>
          </p:cNvSpPr>
          <p:nvPr/>
        </p:nvSpPr>
        <p:spPr bwMode="auto">
          <a:xfrm>
            <a:off x="7345363" y="5238750"/>
            <a:ext cx="719137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29</a:t>
            </a:r>
          </a:p>
        </p:txBody>
      </p:sp>
      <p:sp>
        <p:nvSpPr>
          <p:cNvPr id="247874" name="AutoShape 65"/>
          <p:cNvSpPr>
            <a:spLocks noChangeArrowheads="1"/>
          </p:cNvSpPr>
          <p:nvPr/>
        </p:nvSpPr>
        <p:spPr bwMode="auto">
          <a:xfrm>
            <a:off x="7359650" y="4727575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23</a:t>
            </a:r>
          </a:p>
        </p:txBody>
      </p:sp>
      <p:sp>
        <p:nvSpPr>
          <p:cNvPr id="247875" name="AutoShape 66"/>
          <p:cNvSpPr>
            <a:spLocks noChangeArrowheads="1"/>
          </p:cNvSpPr>
          <p:nvPr/>
        </p:nvSpPr>
        <p:spPr bwMode="auto">
          <a:xfrm>
            <a:off x="6459538" y="4105275"/>
            <a:ext cx="719137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16</a:t>
            </a:r>
          </a:p>
        </p:txBody>
      </p:sp>
      <p:sp>
        <p:nvSpPr>
          <p:cNvPr id="247876" name="AutoShape 67"/>
          <p:cNvSpPr>
            <a:spLocks noChangeArrowheads="1"/>
          </p:cNvSpPr>
          <p:nvPr/>
        </p:nvSpPr>
        <p:spPr bwMode="auto">
          <a:xfrm>
            <a:off x="6459538" y="3608388"/>
            <a:ext cx="719137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10</a:t>
            </a:r>
          </a:p>
        </p:txBody>
      </p:sp>
      <p:sp>
        <p:nvSpPr>
          <p:cNvPr id="247877" name="AutoShape 68"/>
          <p:cNvSpPr>
            <a:spLocks noChangeArrowheads="1"/>
          </p:cNvSpPr>
          <p:nvPr/>
        </p:nvSpPr>
        <p:spPr bwMode="auto">
          <a:xfrm>
            <a:off x="7402513" y="4149725"/>
            <a:ext cx="719137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17</a:t>
            </a:r>
          </a:p>
        </p:txBody>
      </p:sp>
      <p:sp>
        <p:nvSpPr>
          <p:cNvPr id="247878" name="AutoShape 69"/>
          <p:cNvSpPr>
            <a:spLocks noChangeArrowheads="1"/>
          </p:cNvSpPr>
          <p:nvPr/>
        </p:nvSpPr>
        <p:spPr bwMode="auto">
          <a:xfrm>
            <a:off x="7418388" y="3560763"/>
            <a:ext cx="719137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11</a:t>
            </a:r>
          </a:p>
        </p:txBody>
      </p:sp>
      <p:sp>
        <p:nvSpPr>
          <p:cNvPr id="247879" name="AutoShape 70"/>
          <p:cNvSpPr>
            <a:spLocks noChangeArrowheads="1"/>
          </p:cNvSpPr>
          <p:nvPr/>
        </p:nvSpPr>
        <p:spPr bwMode="auto">
          <a:xfrm>
            <a:off x="8331200" y="582136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36</a:t>
            </a:r>
          </a:p>
        </p:txBody>
      </p:sp>
      <p:sp>
        <p:nvSpPr>
          <p:cNvPr id="247880" name="AutoShape 71"/>
          <p:cNvSpPr>
            <a:spLocks noChangeArrowheads="1"/>
          </p:cNvSpPr>
          <p:nvPr/>
        </p:nvSpPr>
        <p:spPr bwMode="auto">
          <a:xfrm>
            <a:off x="8297863" y="5278438"/>
            <a:ext cx="719137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30</a:t>
            </a:r>
          </a:p>
        </p:txBody>
      </p:sp>
      <p:sp>
        <p:nvSpPr>
          <p:cNvPr id="247881" name="AutoShape 72"/>
          <p:cNvSpPr>
            <a:spLocks noChangeArrowheads="1"/>
          </p:cNvSpPr>
          <p:nvPr/>
        </p:nvSpPr>
        <p:spPr bwMode="auto">
          <a:xfrm>
            <a:off x="8343900" y="4749800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24</a:t>
            </a:r>
          </a:p>
        </p:txBody>
      </p:sp>
      <p:sp>
        <p:nvSpPr>
          <p:cNvPr id="247882" name="AutoShape 73"/>
          <p:cNvSpPr>
            <a:spLocks noChangeArrowheads="1"/>
          </p:cNvSpPr>
          <p:nvPr/>
        </p:nvSpPr>
        <p:spPr bwMode="auto">
          <a:xfrm>
            <a:off x="8312150" y="414496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18</a:t>
            </a:r>
          </a:p>
        </p:txBody>
      </p:sp>
      <p:sp>
        <p:nvSpPr>
          <p:cNvPr id="247883" name="AutoShape 74"/>
          <p:cNvSpPr>
            <a:spLocks noChangeArrowheads="1"/>
          </p:cNvSpPr>
          <p:nvPr/>
        </p:nvSpPr>
        <p:spPr bwMode="auto">
          <a:xfrm>
            <a:off x="8312150" y="3584575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12</a:t>
            </a:r>
          </a:p>
        </p:txBody>
      </p:sp>
      <p:sp>
        <p:nvSpPr>
          <p:cNvPr id="247884" name="AutoShape 75"/>
          <p:cNvSpPr>
            <a:spLocks noChangeArrowheads="1"/>
          </p:cNvSpPr>
          <p:nvPr/>
        </p:nvSpPr>
        <p:spPr bwMode="auto">
          <a:xfrm>
            <a:off x="4591050" y="4686300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20</a:t>
            </a:r>
          </a:p>
        </p:txBody>
      </p:sp>
      <p:sp>
        <p:nvSpPr>
          <p:cNvPr id="247885" name="AutoShape 76"/>
          <p:cNvSpPr>
            <a:spLocks noChangeArrowheads="1"/>
          </p:cNvSpPr>
          <p:nvPr/>
        </p:nvSpPr>
        <p:spPr bwMode="auto">
          <a:xfrm>
            <a:off x="5508625" y="357346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9</a:t>
            </a:r>
          </a:p>
        </p:txBody>
      </p:sp>
      <p:sp>
        <p:nvSpPr>
          <p:cNvPr id="247886" name="AutoShape 77"/>
          <p:cNvSpPr>
            <a:spLocks noChangeArrowheads="1"/>
          </p:cNvSpPr>
          <p:nvPr/>
        </p:nvSpPr>
        <p:spPr bwMode="auto">
          <a:xfrm>
            <a:off x="5503863" y="4110038"/>
            <a:ext cx="719137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15</a:t>
            </a:r>
          </a:p>
        </p:txBody>
      </p:sp>
      <p:sp>
        <p:nvSpPr>
          <p:cNvPr id="247887" name="AutoShape 78"/>
          <p:cNvSpPr>
            <a:spLocks noChangeArrowheads="1"/>
          </p:cNvSpPr>
          <p:nvPr/>
        </p:nvSpPr>
        <p:spPr bwMode="auto">
          <a:xfrm>
            <a:off x="5486400" y="469741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21</a:t>
            </a:r>
          </a:p>
        </p:txBody>
      </p:sp>
      <p:sp>
        <p:nvSpPr>
          <p:cNvPr id="247888" name="AutoShape 79"/>
          <p:cNvSpPr>
            <a:spLocks noChangeArrowheads="1"/>
          </p:cNvSpPr>
          <p:nvPr/>
        </p:nvSpPr>
        <p:spPr bwMode="auto">
          <a:xfrm>
            <a:off x="3717925" y="5238750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25</a:t>
            </a:r>
          </a:p>
        </p:txBody>
      </p:sp>
      <p:sp>
        <p:nvSpPr>
          <p:cNvPr id="247889" name="AutoShape 80"/>
          <p:cNvSpPr>
            <a:spLocks noChangeArrowheads="1"/>
          </p:cNvSpPr>
          <p:nvPr/>
        </p:nvSpPr>
        <p:spPr bwMode="auto">
          <a:xfrm>
            <a:off x="4600575" y="526891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26</a:t>
            </a:r>
          </a:p>
        </p:txBody>
      </p:sp>
      <p:sp>
        <p:nvSpPr>
          <p:cNvPr id="247890" name="AutoShape 81"/>
          <p:cNvSpPr>
            <a:spLocks noChangeArrowheads="1"/>
          </p:cNvSpPr>
          <p:nvPr/>
        </p:nvSpPr>
        <p:spPr bwMode="auto">
          <a:xfrm>
            <a:off x="5530850" y="5251450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27</a:t>
            </a:r>
          </a:p>
        </p:txBody>
      </p:sp>
      <p:sp>
        <p:nvSpPr>
          <p:cNvPr id="247891" name="AutoShape 82"/>
          <p:cNvSpPr>
            <a:spLocks noChangeArrowheads="1"/>
          </p:cNvSpPr>
          <p:nvPr/>
        </p:nvSpPr>
        <p:spPr bwMode="auto">
          <a:xfrm>
            <a:off x="3700463" y="5808663"/>
            <a:ext cx="719137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31</a:t>
            </a:r>
          </a:p>
        </p:txBody>
      </p:sp>
      <p:sp>
        <p:nvSpPr>
          <p:cNvPr id="247892" name="AutoShape 83"/>
          <p:cNvSpPr>
            <a:spLocks noChangeArrowheads="1"/>
          </p:cNvSpPr>
          <p:nvPr/>
        </p:nvSpPr>
        <p:spPr bwMode="auto">
          <a:xfrm>
            <a:off x="4645025" y="580866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32</a:t>
            </a:r>
          </a:p>
        </p:txBody>
      </p:sp>
      <p:sp>
        <p:nvSpPr>
          <p:cNvPr id="247893" name="AutoShape 84"/>
          <p:cNvSpPr>
            <a:spLocks noChangeArrowheads="1"/>
          </p:cNvSpPr>
          <p:nvPr/>
        </p:nvSpPr>
        <p:spPr bwMode="auto">
          <a:xfrm>
            <a:off x="5541963" y="5822950"/>
            <a:ext cx="719137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33</a:t>
            </a:r>
          </a:p>
        </p:txBody>
      </p:sp>
      <p:sp>
        <p:nvSpPr>
          <p:cNvPr id="247894" name="AutoShape 85"/>
          <p:cNvSpPr>
            <a:spLocks noChangeArrowheads="1"/>
          </p:cNvSpPr>
          <p:nvPr/>
        </p:nvSpPr>
        <p:spPr bwMode="auto">
          <a:xfrm>
            <a:off x="3708400" y="357346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7</a:t>
            </a:r>
          </a:p>
        </p:txBody>
      </p:sp>
      <p:sp>
        <p:nvSpPr>
          <p:cNvPr id="247895" name="AutoShape 86"/>
          <p:cNvSpPr>
            <a:spLocks noChangeArrowheads="1"/>
          </p:cNvSpPr>
          <p:nvPr/>
        </p:nvSpPr>
        <p:spPr bwMode="auto">
          <a:xfrm>
            <a:off x="4543425" y="352266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8</a:t>
            </a:r>
          </a:p>
        </p:txBody>
      </p:sp>
      <p:sp>
        <p:nvSpPr>
          <p:cNvPr id="247896" name="AutoShape 87"/>
          <p:cNvSpPr>
            <a:spLocks noChangeArrowheads="1"/>
          </p:cNvSpPr>
          <p:nvPr/>
        </p:nvSpPr>
        <p:spPr bwMode="auto">
          <a:xfrm>
            <a:off x="4603750" y="409416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14</a:t>
            </a:r>
          </a:p>
        </p:txBody>
      </p:sp>
      <p:sp>
        <p:nvSpPr>
          <p:cNvPr id="247897" name="AutoShape 88"/>
          <p:cNvSpPr>
            <a:spLocks noChangeArrowheads="1"/>
          </p:cNvSpPr>
          <p:nvPr/>
        </p:nvSpPr>
        <p:spPr bwMode="auto">
          <a:xfrm>
            <a:off x="3735388" y="4140200"/>
            <a:ext cx="719137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13</a:t>
            </a:r>
          </a:p>
        </p:txBody>
      </p:sp>
      <p:sp>
        <p:nvSpPr>
          <p:cNvPr id="247898" name="AutoShape 89"/>
          <p:cNvSpPr>
            <a:spLocks noChangeArrowheads="1"/>
          </p:cNvSpPr>
          <p:nvPr/>
        </p:nvSpPr>
        <p:spPr bwMode="auto">
          <a:xfrm>
            <a:off x="3702050" y="469741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19</a:t>
            </a:r>
          </a:p>
        </p:txBody>
      </p:sp>
      <p:sp>
        <p:nvSpPr>
          <p:cNvPr id="280666" name="Text Box 90"/>
          <p:cNvSpPr txBox="1">
            <a:spLocks noChangeArrowheads="1"/>
          </p:cNvSpPr>
          <p:nvPr/>
        </p:nvSpPr>
        <p:spPr bwMode="auto">
          <a:xfrm>
            <a:off x="395288" y="836613"/>
            <a:ext cx="7200900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000" b="1" dirty="0" smtClean="0"/>
              <a:t>Как называется наука о законах и формах мышления?</a:t>
            </a:r>
            <a:endParaRPr lang="en-US" sz="4000" b="1" dirty="0">
              <a:latin typeface="Georgia" pitchFamily="18" charset="0"/>
            </a:endParaRPr>
          </a:p>
        </p:txBody>
      </p:sp>
      <p:sp>
        <p:nvSpPr>
          <p:cNvPr id="280667" name="Oval 91"/>
          <p:cNvSpPr>
            <a:spLocks noChangeArrowheads="1"/>
          </p:cNvSpPr>
          <p:nvPr/>
        </p:nvSpPr>
        <p:spPr bwMode="auto">
          <a:xfrm>
            <a:off x="395288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80668" name="Oval 92"/>
          <p:cNvSpPr>
            <a:spLocks noChangeArrowheads="1"/>
          </p:cNvSpPr>
          <p:nvPr/>
        </p:nvSpPr>
        <p:spPr bwMode="auto">
          <a:xfrm>
            <a:off x="1042988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80669" name="Oval 93"/>
          <p:cNvSpPr>
            <a:spLocks noChangeArrowheads="1"/>
          </p:cNvSpPr>
          <p:nvPr/>
        </p:nvSpPr>
        <p:spPr bwMode="auto">
          <a:xfrm>
            <a:off x="1763713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80670" name="Oval 94"/>
          <p:cNvSpPr>
            <a:spLocks noChangeArrowheads="1"/>
          </p:cNvSpPr>
          <p:nvPr/>
        </p:nvSpPr>
        <p:spPr bwMode="auto">
          <a:xfrm>
            <a:off x="2411413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80671" name="Oval 95"/>
          <p:cNvSpPr>
            <a:spLocks noChangeArrowheads="1"/>
          </p:cNvSpPr>
          <p:nvPr/>
        </p:nvSpPr>
        <p:spPr bwMode="auto">
          <a:xfrm>
            <a:off x="3132138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80672" name="Oval 96"/>
          <p:cNvSpPr>
            <a:spLocks noChangeArrowheads="1"/>
          </p:cNvSpPr>
          <p:nvPr/>
        </p:nvSpPr>
        <p:spPr bwMode="auto">
          <a:xfrm>
            <a:off x="3851275" y="260350"/>
            <a:ext cx="287338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80673" name="Oval 97"/>
          <p:cNvSpPr>
            <a:spLocks noChangeArrowheads="1"/>
          </p:cNvSpPr>
          <p:nvPr/>
        </p:nvSpPr>
        <p:spPr bwMode="auto">
          <a:xfrm>
            <a:off x="4572000" y="260350"/>
            <a:ext cx="287338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80674" name="Oval 98"/>
          <p:cNvSpPr>
            <a:spLocks noChangeArrowheads="1"/>
          </p:cNvSpPr>
          <p:nvPr/>
        </p:nvSpPr>
        <p:spPr bwMode="auto">
          <a:xfrm>
            <a:off x="5292725" y="260350"/>
            <a:ext cx="287338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80675" name="Oval 99"/>
          <p:cNvSpPr>
            <a:spLocks noChangeArrowheads="1"/>
          </p:cNvSpPr>
          <p:nvPr/>
        </p:nvSpPr>
        <p:spPr bwMode="auto">
          <a:xfrm>
            <a:off x="6011863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80676" name="Oval 100"/>
          <p:cNvSpPr>
            <a:spLocks noChangeArrowheads="1"/>
          </p:cNvSpPr>
          <p:nvPr/>
        </p:nvSpPr>
        <p:spPr bwMode="auto">
          <a:xfrm>
            <a:off x="6659563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47910" name="AutoShape 101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468313" y="5734050"/>
            <a:ext cx="790575" cy="719138"/>
          </a:xfrm>
          <a:prstGeom prst="actionButtonHome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53" name="44  R3 10 Second Countdown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4789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6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385" decel="100000"/>
                                        <p:tgtEl>
                                          <p:spTgt spid="2806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385" decel="100000"/>
                                        <p:tgtEl>
                                          <p:spTgt spid="2806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2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2806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3" dur="385" fill="hold"/>
                                        <p:tgtEl>
                                          <p:spTgt spid="2806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4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2806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5" dur="385" fill="hold"/>
                                        <p:tgtEl>
                                          <p:spTgt spid="2806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6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2806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" fill="hold"/>
                                        <p:tgtEl>
                                          <p:spTgt spid="5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806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806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806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6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806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7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6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806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8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6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806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9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806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80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10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80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20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80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58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3"/>
                </p:tgtEl>
              </p:cMediaNode>
            </p:audio>
          </p:childTnLst>
        </p:cTn>
      </p:par>
    </p:tnLst>
    <p:bldLst>
      <p:bldP spid="247893" grpId="0" animBg="1"/>
      <p:bldP spid="280667" grpId="0" animBg="1"/>
      <p:bldP spid="280668" grpId="0" animBg="1"/>
      <p:bldP spid="280669" grpId="0" animBg="1"/>
      <p:bldP spid="280670" grpId="0" animBg="1"/>
      <p:bldP spid="280671" grpId="0" animBg="1"/>
      <p:bldP spid="280672" grpId="0" animBg="1"/>
      <p:bldP spid="280673" grpId="0" animBg="1"/>
      <p:bldP spid="280674" grpId="0" animBg="1"/>
      <p:bldP spid="280675" grpId="0" animBg="1"/>
      <p:bldP spid="280676" grpId="0" animBg="1"/>
    </p:bldLst>
  </p:timing>
</p:sld>
</file>

<file path=ppt/slides/slide26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834" name="Нижний колонтитул 3"/>
          <p:cNvSpPr txBox="1">
            <a:spLocks noGrp="1"/>
          </p:cNvSpPr>
          <p:nvPr/>
        </p:nvSpPr>
        <p:spPr bwMode="auto">
          <a:xfrm>
            <a:off x="6083300" y="6397625"/>
            <a:ext cx="17907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r>
              <a:rPr lang="en-US" sz="1200"/>
              <a:t>www.themegallery.com</a:t>
            </a:r>
          </a:p>
        </p:txBody>
      </p:sp>
      <p:sp>
        <p:nvSpPr>
          <p:cNvPr id="248835" name="Rectangle 2"/>
          <p:cNvSpPr>
            <a:spLocks noChangeArrowheads="1"/>
          </p:cNvSpPr>
          <p:nvPr/>
        </p:nvSpPr>
        <p:spPr bwMode="auto">
          <a:xfrm>
            <a:off x="5795963" y="6165850"/>
            <a:ext cx="3348037" cy="692150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aphicFrame>
        <p:nvGraphicFramePr>
          <p:cNvPr id="280579" name="Group 3"/>
          <p:cNvGraphicFramePr>
            <a:graphicFrameLocks noGrp="1"/>
          </p:cNvGraphicFramePr>
          <p:nvPr>
            <p:ph idx="4294967295"/>
          </p:nvPr>
        </p:nvGraphicFramePr>
        <p:xfrm>
          <a:off x="3589338" y="2924175"/>
          <a:ext cx="5554662" cy="3403600"/>
        </p:xfrm>
        <a:graphic>
          <a:graphicData uri="http://schemas.openxmlformats.org/drawingml/2006/table">
            <a:tbl>
              <a:tblPr/>
              <a:tblGrid>
                <a:gridCol w="925512"/>
                <a:gridCol w="925513"/>
                <a:gridCol w="927100"/>
                <a:gridCol w="925512"/>
                <a:gridCol w="925513"/>
                <a:gridCol w="925512"/>
              </a:tblGrid>
              <a:tr h="5683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51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83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83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51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83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80630" name="AutoShape 54"/>
          <p:cNvSpPr>
            <a:spLocks noChangeArrowheads="1"/>
          </p:cNvSpPr>
          <p:nvPr/>
        </p:nvSpPr>
        <p:spPr bwMode="auto">
          <a:xfrm>
            <a:off x="3708400" y="2997200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</a:t>
            </a:r>
          </a:p>
        </p:txBody>
      </p:sp>
      <p:sp>
        <p:nvSpPr>
          <p:cNvPr id="248888" name="AutoShape 55"/>
          <p:cNvSpPr>
            <a:spLocks noChangeArrowheads="1"/>
          </p:cNvSpPr>
          <p:nvPr/>
        </p:nvSpPr>
        <p:spPr bwMode="auto">
          <a:xfrm>
            <a:off x="4591050" y="299561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</a:t>
            </a:r>
          </a:p>
        </p:txBody>
      </p:sp>
      <p:sp>
        <p:nvSpPr>
          <p:cNvPr id="248889" name="AutoShape 56"/>
          <p:cNvSpPr>
            <a:spLocks noChangeArrowheads="1"/>
          </p:cNvSpPr>
          <p:nvPr/>
        </p:nvSpPr>
        <p:spPr bwMode="auto">
          <a:xfrm>
            <a:off x="5505450" y="2979738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</a:t>
            </a:r>
          </a:p>
        </p:txBody>
      </p:sp>
      <p:sp>
        <p:nvSpPr>
          <p:cNvPr id="248890" name="AutoShape 57"/>
          <p:cNvSpPr>
            <a:spLocks noChangeArrowheads="1"/>
          </p:cNvSpPr>
          <p:nvPr/>
        </p:nvSpPr>
        <p:spPr bwMode="auto">
          <a:xfrm>
            <a:off x="6432550" y="3025775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4</a:t>
            </a:r>
          </a:p>
        </p:txBody>
      </p:sp>
      <p:sp>
        <p:nvSpPr>
          <p:cNvPr id="248891" name="AutoShape 58"/>
          <p:cNvSpPr>
            <a:spLocks noChangeArrowheads="1"/>
          </p:cNvSpPr>
          <p:nvPr/>
        </p:nvSpPr>
        <p:spPr bwMode="auto">
          <a:xfrm>
            <a:off x="7392988" y="3008313"/>
            <a:ext cx="719137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5</a:t>
            </a:r>
          </a:p>
        </p:txBody>
      </p:sp>
      <p:sp>
        <p:nvSpPr>
          <p:cNvPr id="248892" name="AutoShape 59"/>
          <p:cNvSpPr>
            <a:spLocks noChangeArrowheads="1"/>
          </p:cNvSpPr>
          <p:nvPr/>
        </p:nvSpPr>
        <p:spPr bwMode="auto">
          <a:xfrm>
            <a:off x="8321675" y="2992438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6</a:t>
            </a:r>
          </a:p>
        </p:txBody>
      </p:sp>
      <p:sp>
        <p:nvSpPr>
          <p:cNvPr id="248893" name="AutoShape 60"/>
          <p:cNvSpPr>
            <a:spLocks noChangeArrowheads="1"/>
          </p:cNvSpPr>
          <p:nvPr/>
        </p:nvSpPr>
        <p:spPr bwMode="auto">
          <a:xfrm>
            <a:off x="6450013" y="5786438"/>
            <a:ext cx="719137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34</a:t>
            </a:r>
          </a:p>
        </p:txBody>
      </p:sp>
      <p:sp>
        <p:nvSpPr>
          <p:cNvPr id="248894" name="AutoShape 61"/>
          <p:cNvSpPr>
            <a:spLocks noChangeArrowheads="1"/>
          </p:cNvSpPr>
          <p:nvPr/>
        </p:nvSpPr>
        <p:spPr bwMode="auto">
          <a:xfrm>
            <a:off x="6465888" y="5226050"/>
            <a:ext cx="719137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28</a:t>
            </a:r>
          </a:p>
        </p:txBody>
      </p:sp>
      <p:sp>
        <p:nvSpPr>
          <p:cNvPr id="248895" name="AutoShape 62"/>
          <p:cNvSpPr>
            <a:spLocks noChangeArrowheads="1"/>
          </p:cNvSpPr>
          <p:nvPr/>
        </p:nvSpPr>
        <p:spPr bwMode="auto">
          <a:xfrm>
            <a:off x="6432550" y="4683125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22</a:t>
            </a:r>
          </a:p>
        </p:txBody>
      </p:sp>
      <p:sp>
        <p:nvSpPr>
          <p:cNvPr id="248896" name="AutoShape 63"/>
          <p:cNvSpPr>
            <a:spLocks noChangeArrowheads="1"/>
          </p:cNvSpPr>
          <p:nvPr/>
        </p:nvSpPr>
        <p:spPr bwMode="auto">
          <a:xfrm>
            <a:off x="7378700" y="5813425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35</a:t>
            </a:r>
          </a:p>
        </p:txBody>
      </p:sp>
      <p:sp>
        <p:nvSpPr>
          <p:cNvPr id="248897" name="AutoShape 64"/>
          <p:cNvSpPr>
            <a:spLocks noChangeArrowheads="1"/>
          </p:cNvSpPr>
          <p:nvPr/>
        </p:nvSpPr>
        <p:spPr bwMode="auto">
          <a:xfrm>
            <a:off x="7345363" y="5238750"/>
            <a:ext cx="719137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29</a:t>
            </a:r>
          </a:p>
        </p:txBody>
      </p:sp>
      <p:sp>
        <p:nvSpPr>
          <p:cNvPr id="248898" name="AutoShape 65"/>
          <p:cNvSpPr>
            <a:spLocks noChangeArrowheads="1"/>
          </p:cNvSpPr>
          <p:nvPr/>
        </p:nvSpPr>
        <p:spPr bwMode="auto">
          <a:xfrm>
            <a:off x="7359650" y="4727575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23</a:t>
            </a:r>
          </a:p>
        </p:txBody>
      </p:sp>
      <p:sp>
        <p:nvSpPr>
          <p:cNvPr id="248899" name="AutoShape 66"/>
          <p:cNvSpPr>
            <a:spLocks noChangeArrowheads="1"/>
          </p:cNvSpPr>
          <p:nvPr/>
        </p:nvSpPr>
        <p:spPr bwMode="auto">
          <a:xfrm>
            <a:off x="6459538" y="4105275"/>
            <a:ext cx="719137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16</a:t>
            </a:r>
          </a:p>
        </p:txBody>
      </p:sp>
      <p:sp>
        <p:nvSpPr>
          <p:cNvPr id="248900" name="AutoShape 67"/>
          <p:cNvSpPr>
            <a:spLocks noChangeArrowheads="1"/>
          </p:cNvSpPr>
          <p:nvPr/>
        </p:nvSpPr>
        <p:spPr bwMode="auto">
          <a:xfrm>
            <a:off x="6459538" y="3608388"/>
            <a:ext cx="719137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10</a:t>
            </a:r>
          </a:p>
        </p:txBody>
      </p:sp>
      <p:sp>
        <p:nvSpPr>
          <p:cNvPr id="248901" name="AutoShape 68"/>
          <p:cNvSpPr>
            <a:spLocks noChangeArrowheads="1"/>
          </p:cNvSpPr>
          <p:nvPr/>
        </p:nvSpPr>
        <p:spPr bwMode="auto">
          <a:xfrm>
            <a:off x="7402513" y="4149725"/>
            <a:ext cx="719137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17</a:t>
            </a:r>
          </a:p>
        </p:txBody>
      </p:sp>
      <p:sp>
        <p:nvSpPr>
          <p:cNvPr id="248902" name="AutoShape 69"/>
          <p:cNvSpPr>
            <a:spLocks noChangeArrowheads="1"/>
          </p:cNvSpPr>
          <p:nvPr/>
        </p:nvSpPr>
        <p:spPr bwMode="auto">
          <a:xfrm>
            <a:off x="7418388" y="3560763"/>
            <a:ext cx="719137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11</a:t>
            </a:r>
          </a:p>
        </p:txBody>
      </p:sp>
      <p:sp>
        <p:nvSpPr>
          <p:cNvPr id="248903" name="AutoShape 70"/>
          <p:cNvSpPr>
            <a:spLocks noChangeArrowheads="1"/>
          </p:cNvSpPr>
          <p:nvPr/>
        </p:nvSpPr>
        <p:spPr bwMode="auto">
          <a:xfrm>
            <a:off x="8331200" y="582136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36</a:t>
            </a:r>
          </a:p>
        </p:txBody>
      </p:sp>
      <p:sp>
        <p:nvSpPr>
          <p:cNvPr id="248904" name="AutoShape 71"/>
          <p:cNvSpPr>
            <a:spLocks noChangeArrowheads="1"/>
          </p:cNvSpPr>
          <p:nvPr/>
        </p:nvSpPr>
        <p:spPr bwMode="auto">
          <a:xfrm>
            <a:off x="8297863" y="5278438"/>
            <a:ext cx="719137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30</a:t>
            </a:r>
          </a:p>
        </p:txBody>
      </p:sp>
      <p:sp>
        <p:nvSpPr>
          <p:cNvPr id="248905" name="AutoShape 72"/>
          <p:cNvSpPr>
            <a:spLocks noChangeArrowheads="1"/>
          </p:cNvSpPr>
          <p:nvPr/>
        </p:nvSpPr>
        <p:spPr bwMode="auto">
          <a:xfrm>
            <a:off x="8343900" y="4749800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24</a:t>
            </a:r>
          </a:p>
        </p:txBody>
      </p:sp>
      <p:sp>
        <p:nvSpPr>
          <p:cNvPr id="248906" name="AutoShape 73"/>
          <p:cNvSpPr>
            <a:spLocks noChangeArrowheads="1"/>
          </p:cNvSpPr>
          <p:nvPr/>
        </p:nvSpPr>
        <p:spPr bwMode="auto">
          <a:xfrm>
            <a:off x="8312150" y="414496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18</a:t>
            </a:r>
          </a:p>
        </p:txBody>
      </p:sp>
      <p:sp>
        <p:nvSpPr>
          <p:cNvPr id="248907" name="AutoShape 74"/>
          <p:cNvSpPr>
            <a:spLocks noChangeArrowheads="1"/>
          </p:cNvSpPr>
          <p:nvPr/>
        </p:nvSpPr>
        <p:spPr bwMode="auto">
          <a:xfrm>
            <a:off x="8312150" y="3584575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12</a:t>
            </a:r>
          </a:p>
        </p:txBody>
      </p:sp>
      <p:sp>
        <p:nvSpPr>
          <p:cNvPr id="248908" name="AutoShape 75"/>
          <p:cNvSpPr>
            <a:spLocks noChangeArrowheads="1"/>
          </p:cNvSpPr>
          <p:nvPr/>
        </p:nvSpPr>
        <p:spPr bwMode="auto">
          <a:xfrm>
            <a:off x="4591050" y="4686300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20</a:t>
            </a:r>
          </a:p>
        </p:txBody>
      </p:sp>
      <p:sp>
        <p:nvSpPr>
          <p:cNvPr id="248909" name="AutoShape 76"/>
          <p:cNvSpPr>
            <a:spLocks noChangeArrowheads="1"/>
          </p:cNvSpPr>
          <p:nvPr/>
        </p:nvSpPr>
        <p:spPr bwMode="auto">
          <a:xfrm>
            <a:off x="5508625" y="357346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9</a:t>
            </a:r>
          </a:p>
        </p:txBody>
      </p:sp>
      <p:sp>
        <p:nvSpPr>
          <p:cNvPr id="248910" name="AutoShape 77"/>
          <p:cNvSpPr>
            <a:spLocks noChangeArrowheads="1"/>
          </p:cNvSpPr>
          <p:nvPr/>
        </p:nvSpPr>
        <p:spPr bwMode="auto">
          <a:xfrm>
            <a:off x="5503863" y="4110038"/>
            <a:ext cx="719137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15</a:t>
            </a:r>
          </a:p>
        </p:txBody>
      </p:sp>
      <p:sp>
        <p:nvSpPr>
          <p:cNvPr id="248911" name="AutoShape 78"/>
          <p:cNvSpPr>
            <a:spLocks noChangeArrowheads="1"/>
          </p:cNvSpPr>
          <p:nvPr/>
        </p:nvSpPr>
        <p:spPr bwMode="auto">
          <a:xfrm>
            <a:off x="5486400" y="469741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21</a:t>
            </a:r>
          </a:p>
        </p:txBody>
      </p:sp>
      <p:sp>
        <p:nvSpPr>
          <p:cNvPr id="248912" name="AutoShape 79"/>
          <p:cNvSpPr>
            <a:spLocks noChangeArrowheads="1"/>
          </p:cNvSpPr>
          <p:nvPr/>
        </p:nvSpPr>
        <p:spPr bwMode="auto">
          <a:xfrm>
            <a:off x="3717925" y="5238750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25</a:t>
            </a:r>
          </a:p>
        </p:txBody>
      </p:sp>
      <p:sp>
        <p:nvSpPr>
          <p:cNvPr id="248913" name="AutoShape 80"/>
          <p:cNvSpPr>
            <a:spLocks noChangeArrowheads="1"/>
          </p:cNvSpPr>
          <p:nvPr/>
        </p:nvSpPr>
        <p:spPr bwMode="auto">
          <a:xfrm>
            <a:off x="4600575" y="526891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26</a:t>
            </a:r>
          </a:p>
        </p:txBody>
      </p:sp>
      <p:sp>
        <p:nvSpPr>
          <p:cNvPr id="248914" name="AutoShape 81"/>
          <p:cNvSpPr>
            <a:spLocks noChangeArrowheads="1"/>
          </p:cNvSpPr>
          <p:nvPr/>
        </p:nvSpPr>
        <p:spPr bwMode="auto">
          <a:xfrm>
            <a:off x="5530850" y="5251450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27</a:t>
            </a:r>
          </a:p>
        </p:txBody>
      </p:sp>
      <p:sp>
        <p:nvSpPr>
          <p:cNvPr id="248915" name="AutoShape 82"/>
          <p:cNvSpPr>
            <a:spLocks noChangeArrowheads="1"/>
          </p:cNvSpPr>
          <p:nvPr/>
        </p:nvSpPr>
        <p:spPr bwMode="auto">
          <a:xfrm>
            <a:off x="3700463" y="5808663"/>
            <a:ext cx="719137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31</a:t>
            </a:r>
          </a:p>
        </p:txBody>
      </p:sp>
      <p:sp>
        <p:nvSpPr>
          <p:cNvPr id="248916" name="AutoShape 83"/>
          <p:cNvSpPr>
            <a:spLocks noChangeArrowheads="1"/>
          </p:cNvSpPr>
          <p:nvPr/>
        </p:nvSpPr>
        <p:spPr bwMode="auto">
          <a:xfrm>
            <a:off x="4645025" y="580866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32</a:t>
            </a:r>
          </a:p>
        </p:txBody>
      </p:sp>
      <p:sp>
        <p:nvSpPr>
          <p:cNvPr id="248917" name="AutoShape 84"/>
          <p:cNvSpPr>
            <a:spLocks noChangeArrowheads="1"/>
          </p:cNvSpPr>
          <p:nvPr/>
        </p:nvSpPr>
        <p:spPr bwMode="auto">
          <a:xfrm>
            <a:off x="5541963" y="5822950"/>
            <a:ext cx="719137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33</a:t>
            </a:r>
          </a:p>
        </p:txBody>
      </p:sp>
      <p:sp>
        <p:nvSpPr>
          <p:cNvPr id="248918" name="AutoShape 85"/>
          <p:cNvSpPr>
            <a:spLocks noChangeArrowheads="1"/>
          </p:cNvSpPr>
          <p:nvPr/>
        </p:nvSpPr>
        <p:spPr bwMode="auto">
          <a:xfrm>
            <a:off x="3708400" y="357346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7</a:t>
            </a:r>
          </a:p>
        </p:txBody>
      </p:sp>
      <p:sp>
        <p:nvSpPr>
          <p:cNvPr id="248919" name="AutoShape 86"/>
          <p:cNvSpPr>
            <a:spLocks noChangeArrowheads="1"/>
          </p:cNvSpPr>
          <p:nvPr/>
        </p:nvSpPr>
        <p:spPr bwMode="auto">
          <a:xfrm>
            <a:off x="4543425" y="352266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8</a:t>
            </a:r>
          </a:p>
        </p:txBody>
      </p:sp>
      <p:sp>
        <p:nvSpPr>
          <p:cNvPr id="248920" name="AutoShape 87"/>
          <p:cNvSpPr>
            <a:spLocks noChangeArrowheads="1"/>
          </p:cNvSpPr>
          <p:nvPr/>
        </p:nvSpPr>
        <p:spPr bwMode="auto">
          <a:xfrm>
            <a:off x="4603750" y="409416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14</a:t>
            </a:r>
          </a:p>
        </p:txBody>
      </p:sp>
      <p:sp>
        <p:nvSpPr>
          <p:cNvPr id="248921" name="AutoShape 88"/>
          <p:cNvSpPr>
            <a:spLocks noChangeArrowheads="1"/>
          </p:cNvSpPr>
          <p:nvPr/>
        </p:nvSpPr>
        <p:spPr bwMode="auto">
          <a:xfrm>
            <a:off x="3735388" y="4140200"/>
            <a:ext cx="719137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13</a:t>
            </a:r>
          </a:p>
        </p:txBody>
      </p:sp>
      <p:sp>
        <p:nvSpPr>
          <p:cNvPr id="248922" name="AutoShape 89"/>
          <p:cNvSpPr>
            <a:spLocks noChangeArrowheads="1"/>
          </p:cNvSpPr>
          <p:nvPr/>
        </p:nvSpPr>
        <p:spPr bwMode="auto">
          <a:xfrm>
            <a:off x="3702050" y="469741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19</a:t>
            </a:r>
          </a:p>
        </p:txBody>
      </p:sp>
      <p:sp>
        <p:nvSpPr>
          <p:cNvPr id="280666" name="Text Box 90"/>
          <p:cNvSpPr txBox="1">
            <a:spLocks noChangeArrowheads="1"/>
          </p:cNvSpPr>
          <p:nvPr/>
        </p:nvSpPr>
        <p:spPr bwMode="auto">
          <a:xfrm>
            <a:off x="395288" y="836613"/>
            <a:ext cx="7200900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000" b="1" dirty="0" smtClean="0"/>
              <a:t>Именем какого былинного богатыря назван самый высокий водопад в России?</a:t>
            </a:r>
            <a:endParaRPr lang="en-US" sz="4000" b="1" dirty="0">
              <a:latin typeface="Georgia" pitchFamily="18" charset="0"/>
            </a:endParaRPr>
          </a:p>
        </p:txBody>
      </p:sp>
      <p:sp>
        <p:nvSpPr>
          <p:cNvPr id="280667" name="Oval 91"/>
          <p:cNvSpPr>
            <a:spLocks noChangeArrowheads="1"/>
          </p:cNvSpPr>
          <p:nvPr/>
        </p:nvSpPr>
        <p:spPr bwMode="auto">
          <a:xfrm>
            <a:off x="395288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80668" name="Oval 92"/>
          <p:cNvSpPr>
            <a:spLocks noChangeArrowheads="1"/>
          </p:cNvSpPr>
          <p:nvPr/>
        </p:nvSpPr>
        <p:spPr bwMode="auto">
          <a:xfrm>
            <a:off x="1042988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80669" name="Oval 93"/>
          <p:cNvSpPr>
            <a:spLocks noChangeArrowheads="1"/>
          </p:cNvSpPr>
          <p:nvPr/>
        </p:nvSpPr>
        <p:spPr bwMode="auto">
          <a:xfrm>
            <a:off x="1763713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80670" name="Oval 94"/>
          <p:cNvSpPr>
            <a:spLocks noChangeArrowheads="1"/>
          </p:cNvSpPr>
          <p:nvPr/>
        </p:nvSpPr>
        <p:spPr bwMode="auto">
          <a:xfrm>
            <a:off x="2411413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80671" name="Oval 95"/>
          <p:cNvSpPr>
            <a:spLocks noChangeArrowheads="1"/>
          </p:cNvSpPr>
          <p:nvPr/>
        </p:nvSpPr>
        <p:spPr bwMode="auto">
          <a:xfrm>
            <a:off x="3132138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80672" name="Oval 96"/>
          <p:cNvSpPr>
            <a:spLocks noChangeArrowheads="1"/>
          </p:cNvSpPr>
          <p:nvPr/>
        </p:nvSpPr>
        <p:spPr bwMode="auto">
          <a:xfrm>
            <a:off x="3851275" y="260350"/>
            <a:ext cx="287338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80673" name="Oval 97"/>
          <p:cNvSpPr>
            <a:spLocks noChangeArrowheads="1"/>
          </p:cNvSpPr>
          <p:nvPr/>
        </p:nvSpPr>
        <p:spPr bwMode="auto">
          <a:xfrm>
            <a:off x="4572000" y="260350"/>
            <a:ext cx="287338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80674" name="Oval 98"/>
          <p:cNvSpPr>
            <a:spLocks noChangeArrowheads="1"/>
          </p:cNvSpPr>
          <p:nvPr/>
        </p:nvSpPr>
        <p:spPr bwMode="auto">
          <a:xfrm>
            <a:off x="5292725" y="260350"/>
            <a:ext cx="287338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80675" name="Oval 99"/>
          <p:cNvSpPr>
            <a:spLocks noChangeArrowheads="1"/>
          </p:cNvSpPr>
          <p:nvPr/>
        </p:nvSpPr>
        <p:spPr bwMode="auto">
          <a:xfrm>
            <a:off x="6011863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80676" name="Oval 100"/>
          <p:cNvSpPr>
            <a:spLocks noChangeArrowheads="1"/>
          </p:cNvSpPr>
          <p:nvPr/>
        </p:nvSpPr>
        <p:spPr bwMode="auto">
          <a:xfrm>
            <a:off x="6659563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48934" name="AutoShape 101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468313" y="5734050"/>
            <a:ext cx="790575" cy="719138"/>
          </a:xfrm>
          <a:prstGeom prst="actionButtonHome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53" name="44  R3 10 Second Countdown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4889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6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385" decel="100000"/>
                                        <p:tgtEl>
                                          <p:spTgt spid="2806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385" decel="100000"/>
                                        <p:tgtEl>
                                          <p:spTgt spid="2806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2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2806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3" dur="385" fill="hold"/>
                                        <p:tgtEl>
                                          <p:spTgt spid="2806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4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2806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5" dur="385" fill="hold"/>
                                        <p:tgtEl>
                                          <p:spTgt spid="2806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6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2806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" fill="hold"/>
                                        <p:tgtEl>
                                          <p:spTgt spid="5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806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806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806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6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806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7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6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806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8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6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806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9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806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80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10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80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20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80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58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3"/>
                </p:tgtEl>
              </p:cMediaNode>
            </p:audio>
          </p:childTnLst>
        </p:cTn>
      </p:par>
    </p:tnLst>
    <p:bldLst>
      <p:bldP spid="248893" grpId="0" animBg="1"/>
      <p:bldP spid="280667" grpId="0" animBg="1"/>
      <p:bldP spid="280668" grpId="0" animBg="1"/>
      <p:bldP spid="280669" grpId="0" animBg="1"/>
      <p:bldP spid="280670" grpId="0" animBg="1"/>
      <p:bldP spid="280671" grpId="0" animBg="1"/>
      <p:bldP spid="280672" grpId="0" animBg="1"/>
      <p:bldP spid="280673" grpId="0" animBg="1"/>
      <p:bldP spid="280674" grpId="0" animBg="1"/>
      <p:bldP spid="280675" grpId="0" animBg="1"/>
      <p:bldP spid="280676" grpId="0" animBg="1"/>
    </p:bldLst>
  </p:timing>
</p:sld>
</file>

<file path=ppt/slides/slide26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858" name="Нижний колонтитул 3"/>
          <p:cNvSpPr txBox="1">
            <a:spLocks noGrp="1"/>
          </p:cNvSpPr>
          <p:nvPr/>
        </p:nvSpPr>
        <p:spPr bwMode="auto">
          <a:xfrm>
            <a:off x="6083300" y="6397625"/>
            <a:ext cx="17907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r>
              <a:rPr lang="en-US" sz="1200"/>
              <a:t>www.themegallery.com</a:t>
            </a:r>
          </a:p>
        </p:txBody>
      </p:sp>
      <p:sp>
        <p:nvSpPr>
          <p:cNvPr id="249859" name="Rectangle 2"/>
          <p:cNvSpPr>
            <a:spLocks noChangeArrowheads="1"/>
          </p:cNvSpPr>
          <p:nvPr/>
        </p:nvSpPr>
        <p:spPr bwMode="auto">
          <a:xfrm>
            <a:off x="5795963" y="6165850"/>
            <a:ext cx="3348037" cy="692150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aphicFrame>
        <p:nvGraphicFramePr>
          <p:cNvPr id="280579" name="Group 3"/>
          <p:cNvGraphicFramePr>
            <a:graphicFrameLocks noGrp="1"/>
          </p:cNvGraphicFramePr>
          <p:nvPr>
            <p:ph idx="4294967295"/>
          </p:nvPr>
        </p:nvGraphicFramePr>
        <p:xfrm>
          <a:off x="3589338" y="2924175"/>
          <a:ext cx="5554662" cy="3403600"/>
        </p:xfrm>
        <a:graphic>
          <a:graphicData uri="http://schemas.openxmlformats.org/drawingml/2006/table">
            <a:tbl>
              <a:tblPr/>
              <a:tblGrid>
                <a:gridCol w="925512"/>
                <a:gridCol w="925513"/>
                <a:gridCol w="927100"/>
                <a:gridCol w="925512"/>
                <a:gridCol w="925513"/>
                <a:gridCol w="925512"/>
              </a:tblGrid>
              <a:tr h="5683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51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83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83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51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83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80630" name="AutoShape 54"/>
          <p:cNvSpPr>
            <a:spLocks noChangeArrowheads="1"/>
          </p:cNvSpPr>
          <p:nvPr/>
        </p:nvSpPr>
        <p:spPr bwMode="auto">
          <a:xfrm>
            <a:off x="3708400" y="2997200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</a:t>
            </a:r>
          </a:p>
        </p:txBody>
      </p:sp>
      <p:sp>
        <p:nvSpPr>
          <p:cNvPr id="249912" name="AutoShape 55"/>
          <p:cNvSpPr>
            <a:spLocks noChangeArrowheads="1"/>
          </p:cNvSpPr>
          <p:nvPr/>
        </p:nvSpPr>
        <p:spPr bwMode="auto">
          <a:xfrm>
            <a:off x="4591050" y="299561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</a:t>
            </a:r>
          </a:p>
        </p:txBody>
      </p:sp>
      <p:sp>
        <p:nvSpPr>
          <p:cNvPr id="249913" name="AutoShape 56"/>
          <p:cNvSpPr>
            <a:spLocks noChangeArrowheads="1"/>
          </p:cNvSpPr>
          <p:nvPr/>
        </p:nvSpPr>
        <p:spPr bwMode="auto">
          <a:xfrm>
            <a:off x="5505450" y="2979738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</a:t>
            </a:r>
          </a:p>
        </p:txBody>
      </p:sp>
      <p:sp>
        <p:nvSpPr>
          <p:cNvPr id="249914" name="AutoShape 57"/>
          <p:cNvSpPr>
            <a:spLocks noChangeArrowheads="1"/>
          </p:cNvSpPr>
          <p:nvPr/>
        </p:nvSpPr>
        <p:spPr bwMode="auto">
          <a:xfrm>
            <a:off x="6432550" y="3025775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4</a:t>
            </a:r>
          </a:p>
        </p:txBody>
      </p:sp>
      <p:sp>
        <p:nvSpPr>
          <p:cNvPr id="249915" name="AutoShape 58"/>
          <p:cNvSpPr>
            <a:spLocks noChangeArrowheads="1"/>
          </p:cNvSpPr>
          <p:nvPr/>
        </p:nvSpPr>
        <p:spPr bwMode="auto">
          <a:xfrm>
            <a:off x="7392988" y="3008313"/>
            <a:ext cx="719137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5</a:t>
            </a:r>
          </a:p>
        </p:txBody>
      </p:sp>
      <p:sp>
        <p:nvSpPr>
          <p:cNvPr id="249916" name="AutoShape 59"/>
          <p:cNvSpPr>
            <a:spLocks noChangeArrowheads="1"/>
          </p:cNvSpPr>
          <p:nvPr/>
        </p:nvSpPr>
        <p:spPr bwMode="auto">
          <a:xfrm>
            <a:off x="8321675" y="2992438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6</a:t>
            </a:r>
          </a:p>
        </p:txBody>
      </p:sp>
      <p:sp>
        <p:nvSpPr>
          <p:cNvPr id="249917" name="AutoShape 60"/>
          <p:cNvSpPr>
            <a:spLocks noChangeArrowheads="1"/>
          </p:cNvSpPr>
          <p:nvPr/>
        </p:nvSpPr>
        <p:spPr bwMode="auto">
          <a:xfrm>
            <a:off x="6450013" y="5786438"/>
            <a:ext cx="719137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34</a:t>
            </a:r>
          </a:p>
        </p:txBody>
      </p:sp>
      <p:sp>
        <p:nvSpPr>
          <p:cNvPr id="249918" name="AutoShape 61"/>
          <p:cNvSpPr>
            <a:spLocks noChangeArrowheads="1"/>
          </p:cNvSpPr>
          <p:nvPr/>
        </p:nvSpPr>
        <p:spPr bwMode="auto">
          <a:xfrm>
            <a:off x="6465888" y="5226050"/>
            <a:ext cx="719137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28</a:t>
            </a:r>
          </a:p>
        </p:txBody>
      </p:sp>
      <p:sp>
        <p:nvSpPr>
          <p:cNvPr id="249919" name="AutoShape 62"/>
          <p:cNvSpPr>
            <a:spLocks noChangeArrowheads="1"/>
          </p:cNvSpPr>
          <p:nvPr/>
        </p:nvSpPr>
        <p:spPr bwMode="auto">
          <a:xfrm>
            <a:off x="6432550" y="4683125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22</a:t>
            </a:r>
          </a:p>
        </p:txBody>
      </p:sp>
      <p:sp>
        <p:nvSpPr>
          <p:cNvPr id="249920" name="AutoShape 63"/>
          <p:cNvSpPr>
            <a:spLocks noChangeArrowheads="1"/>
          </p:cNvSpPr>
          <p:nvPr/>
        </p:nvSpPr>
        <p:spPr bwMode="auto">
          <a:xfrm>
            <a:off x="7378700" y="5813425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dirty="0">
                <a:solidFill>
                  <a:srgbClr val="000000"/>
                </a:solidFill>
                <a:latin typeface="Arial Black" pitchFamily="34" charset="0"/>
              </a:rPr>
              <a:t>35</a:t>
            </a:r>
          </a:p>
        </p:txBody>
      </p:sp>
      <p:sp>
        <p:nvSpPr>
          <p:cNvPr id="249921" name="AutoShape 64"/>
          <p:cNvSpPr>
            <a:spLocks noChangeArrowheads="1"/>
          </p:cNvSpPr>
          <p:nvPr/>
        </p:nvSpPr>
        <p:spPr bwMode="auto">
          <a:xfrm>
            <a:off x="7345363" y="5238750"/>
            <a:ext cx="719137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29</a:t>
            </a:r>
          </a:p>
        </p:txBody>
      </p:sp>
      <p:sp>
        <p:nvSpPr>
          <p:cNvPr id="249922" name="AutoShape 65"/>
          <p:cNvSpPr>
            <a:spLocks noChangeArrowheads="1"/>
          </p:cNvSpPr>
          <p:nvPr/>
        </p:nvSpPr>
        <p:spPr bwMode="auto">
          <a:xfrm>
            <a:off x="7359650" y="4727575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23</a:t>
            </a:r>
          </a:p>
        </p:txBody>
      </p:sp>
      <p:sp>
        <p:nvSpPr>
          <p:cNvPr id="249923" name="AutoShape 66"/>
          <p:cNvSpPr>
            <a:spLocks noChangeArrowheads="1"/>
          </p:cNvSpPr>
          <p:nvPr/>
        </p:nvSpPr>
        <p:spPr bwMode="auto">
          <a:xfrm>
            <a:off x="6459538" y="4105275"/>
            <a:ext cx="719137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16</a:t>
            </a:r>
          </a:p>
        </p:txBody>
      </p:sp>
      <p:sp>
        <p:nvSpPr>
          <p:cNvPr id="249924" name="AutoShape 67"/>
          <p:cNvSpPr>
            <a:spLocks noChangeArrowheads="1"/>
          </p:cNvSpPr>
          <p:nvPr/>
        </p:nvSpPr>
        <p:spPr bwMode="auto">
          <a:xfrm>
            <a:off x="6459538" y="3608388"/>
            <a:ext cx="719137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10</a:t>
            </a:r>
          </a:p>
        </p:txBody>
      </p:sp>
      <p:sp>
        <p:nvSpPr>
          <p:cNvPr id="249925" name="AutoShape 68"/>
          <p:cNvSpPr>
            <a:spLocks noChangeArrowheads="1"/>
          </p:cNvSpPr>
          <p:nvPr/>
        </p:nvSpPr>
        <p:spPr bwMode="auto">
          <a:xfrm>
            <a:off x="7402513" y="4149725"/>
            <a:ext cx="719137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17</a:t>
            </a:r>
          </a:p>
        </p:txBody>
      </p:sp>
      <p:sp>
        <p:nvSpPr>
          <p:cNvPr id="249926" name="AutoShape 69"/>
          <p:cNvSpPr>
            <a:spLocks noChangeArrowheads="1"/>
          </p:cNvSpPr>
          <p:nvPr/>
        </p:nvSpPr>
        <p:spPr bwMode="auto">
          <a:xfrm>
            <a:off x="7418388" y="3560763"/>
            <a:ext cx="719137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11</a:t>
            </a:r>
          </a:p>
        </p:txBody>
      </p:sp>
      <p:sp>
        <p:nvSpPr>
          <p:cNvPr id="249927" name="AutoShape 70"/>
          <p:cNvSpPr>
            <a:spLocks noChangeArrowheads="1"/>
          </p:cNvSpPr>
          <p:nvPr/>
        </p:nvSpPr>
        <p:spPr bwMode="auto">
          <a:xfrm>
            <a:off x="8331200" y="582136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36</a:t>
            </a:r>
          </a:p>
        </p:txBody>
      </p:sp>
      <p:sp>
        <p:nvSpPr>
          <p:cNvPr id="249928" name="AutoShape 71"/>
          <p:cNvSpPr>
            <a:spLocks noChangeArrowheads="1"/>
          </p:cNvSpPr>
          <p:nvPr/>
        </p:nvSpPr>
        <p:spPr bwMode="auto">
          <a:xfrm>
            <a:off x="8297863" y="5278438"/>
            <a:ext cx="719137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30</a:t>
            </a:r>
          </a:p>
        </p:txBody>
      </p:sp>
      <p:sp>
        <p:nvSpPr>
          <p:cNvPr id="249929" name="AutoShape 72"/>
          <p:cNvSpPr>
            <a:spLocks noChangeArrowheads="1"/>
          </p:cNvSpPr>
          <p:nvPr/>
        </p:nvSpPr>
        <p:spPr bwMode="auto">
          <a:xfrm>
            <a:off x="8343900" y="4749800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24</a:t>
            </a:r>
          </a:p>
        </p:txBody>
      </p:sp>
      <p:sp>
        <p:nvSpPr>
          <p:cNvPr id="249930" name="AutoShape 73"/>
          <p:cNvSpPr>
            <a:spLocks noChangeArrowheads="1"/>
          </p:cNvSpPr>
          <p:nvPr/>
        </p:nvSpPr>
        <p:spPr bwMode="auto">
          <a:xfrm>
            <a:off x="8312150" y="414496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18</a:t>
            </a:r>
          </a:p>
        </p:txBody>
      </p:sp>
      <p:sp>
        <p:nvSpPr>
          <p:cNvPr id="249931" name="AutoShape 74"/>
          <p:cNvSpPr>
            <a:spLocks noChangeArrowheads="1"/>
          </p:cNvSpPr>
          <p:nvPr/>
        </p:nvSpPr>
        <p:spPr bwMode="auto">
          <a:xfrm>
            <a:off x="8312150" y="3584575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12</a:t>
            </a:r>
          </a:p>
        </p:txBody>
      </p:sp>
      <p:sp>
        <p:nvSpPr>
          <p:cNvPr id="249932" name="AutoShape 75"/>
          <p:cNvSpPr>
            <a:spLocks noChangeArrowheads="1"/>
          </p:cNvSpPr>
          <p:nvPr/>
        </p:nvSpPr>
        <p:spPr bwMode="auto">
          <a:xfrm>
            <a:off x="4591050" y="4686300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20</a:t>
            </a:r>
          </a:p>
        </p:txBody>
      </p:sp>
      <p:sp>
        <p:nvSpPr>
          <p:cNvPr id="249933" name="AutoShape 76"/>
          <p:cNvSpPr>
            <a:spLocks noChangeArrowheads="1"/>
          </p:cNvSpPr>
          <p:nvPr/>
        </p:nvSpPr>
        <p:spPr bwMode="auto">
          <a:xfrm>
            <a:off x="5508625" y="357346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9</a:t>
            </a:r>
          </a:p>
        </p:txBody>
      </p:sp>
      <p:sp>
        <p:nvSpPr>
          <p:cNvPr id="249934" name="AutoShape 77"/>
          <p:cNvSpPr>
            <a:spLocks noChangeArrowheads="1"/>
          </p:cNvSpPr>
          <p:nvPr/>
        </p:nvSpPr>
        <p:spPr bwMode="auto">
          <a:xfrm>
            <a:off x="5503863" y="4110038"/>
            <a:ext cx="719137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15</a:t>
            </a:r>
          </a:p>
        </p:txBody>
      </p:sp>
      <p:sp>
        <p:nvSpPr>
          <p:cNvPr id="249935" name="AutoShape 78"/>
          <p:cNvSpPr>
            <a:spLocks noChangeArrowheads="1"/>
          </p:cNvSpPr>
          <p:nvPr/>
        </p:nvSpPr>
        <p:spPr bwMode="auto">
          <a:xfrm>
            <a:off x="5486400" y="469741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21</a:t>
            </a:r>
          </a:p>
        </p:txBody>
      </p:sp>
      <p:sp>
        <p:nvSpPr>
          <p:cNvPr id="249936" name="AutoShape 79"/>
          <p:cNvSpPr>
            <a:spLocks noChangeArrowheads="1"/>
          </p:cNvSpPr>
          <p:nvPr/>
        </p:nvSpPr>
        <p:spPr bwMode="auto">
          <a:xfrm>
            <a:off x="3717925" y="5238750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25</a:t>
            </a:r>
          </a:p>
        </p:txBody>
      </p:sp>
      <p:sp>
        <p:nvSpPr>
          <p:cNvPr id="249937" name="AutoShape 80"/>
          <p:cNvSpPr>
            <a:spLocks noChangeArrowheads="1"/>
          </p:cNvSpPr>
          <p:nvPr/>
        </p:nvSpPr>
        <p:spPr bwMode="auto">
          <a:xfrm>
            <a:off x="4600575" y="526891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26</a:t>
            </a:r>
          </a:p>
        </p:txBody>
      </p:sp>
      <p:sp>
        <p:nvSpPr>
          <p:cNvPr id="249938" name="AutoShape 81"/>
          <p:cNvSpPr>
            <a:spLocks noChangeArrowheads="1"/>
          </p:cNvSpPr>
          <p:nvPr/>
        </p:nvSpPr>
        <p:spPr bwMode="auto">
          <a:xfrm>
            <a:off x="5530850" y="5251450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27</a:t>
            </a:r>
          </a:p>
        </p:txBody>
      </p:sp>
      <p:sp>
        <p:nvSpPr>
          <p:cNvPr id="249939" name="AutoShape 82"/>
          <p:cNvSpPr>
            <a:spLocks noChangeArrowheads="1"/>
          </p:cNvSpPr>
          <p:nvPr/>
        </p:nvSpPr>
        <p:spPr bwMode="auto">
          <a:xfrm>
            <a:off x="3700463" y="5808663"/>
            <a:ext cx="719137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31</a:t>
            </a:r>
          </a:p>
        </p:txBody>
      </p:sp>
      <p:sp>
        <p:nvSpPr>
          <p:cNvPr id="249940" name="AutoShape 83"/>
          <p:cNvSpPr>
            <a:spLocks noChangeArrowheads="1"/>
          </p:cNvSpPr>
          <p:nvPr/>
        </p:nvSpPr>
        <p:spPr bwMode="auto">
          <a:xfrm>
            <a:off x="4645025" y="580866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32</a:t>
            </a:r>
          </a:p>
        </p:txBody>
      </p:sp>
      <p:sp>
        <p:nvSpPr>
          <p:cNvPr id="249941" name="AutoShape 84"/>
          <p:cNvSpPr>
            <a:spLocks noChangeArrowheads="1"/>
          </p:cNvSpPr>
          <p:nvPr/>
        </p:nvSpPr>
        <p:spPr bwMode="auto">
          <a:xfrm>
            <a:off x="5541963" y="5822950"/>
            <a:ext cx="719137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33</a:t>
            </a:r>
          </a:p>
        </p:txBody>
      </p:sp>
      <p:sp>
        <p:nvSpPr>
          <p:cNvPr id="249942" name="AutoShape 85"/>
          <p:cNvSpPr>
            <a:spLocks noChangeArrowheads="1"/>
          </p:cNvSpPr>
          <p:nvPr/>
        </p:nvSpPr>
        <p:spPr bwMode="auto">
          <a:xfrm>
            <a:off x="3708400" y="357346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7</a:t>
            </a:r>
          </a:p>
        </p:txBody>
      </p:sp>
      <p:sp>
        <p:nvSpPr>
          <p:cNvPr id="249943" name="AutoShape 86"/>
          <p:cNvSpPr>
            <a:spLocks noChangeArrowheads="1"/>
          </p:cNvSpPr>
          <p:nvPr/>
        </p:nvSpPr>
        <p:spPr bwMode="auto">
          <a:xfrm>
            <a:off x="4543425" y="352266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8</a:t>
            </a:r>
          </a:p>
        </p:txBody>
      </p:sp>
      <p:sp>
        <p:nvSpPr>
          <p:cNvPr id="249944" name="AutoShape 87"/>
          <p:cNvSpPr>
            <a:spLocks noChangeArrowheads="1"/>
          </p:cNvSpPr>
          <p:nvPr/>
        </p:nvSpPr>
        <p:spPr bwMode="auto">
          <a:xfrm>
            <a:off x="4603750" y="409416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14</a:t>
            </a:r>
          </a:p>
        </p:txBody>
      </p:sp>
      <p:sp>
        <p:nvSpPr>
          <p:cNvPr id="249945" name="AutoShape 88"/>
          <p:cNvSpPr>
            <a:spLocks noChangeArrowheads="1"/>
          </p:cNvSpPr>
          <p:nvPr/>
        </p:nvSpPr>
        <p:spPr bwMode="auto">
          <a:xfrm>
            <a:off x="3735388" y="4140200"/>
            <a:ext cx="719137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13</a:t>
            </a:r>
          </a:p>
        </p:txBody>
      </p:sp>
      <p:sp>
        <p:nvSpPr>
          <p:cNvPr id="249946" name="AutoShape 89"/>
          <p:cNvSpPr>
            <a:spLocks noChangeArrowheads="1"/>
          </p:cNvSpPr>
          <p:nvPr/>
        </p:nvSpPr>
        <p:spPr bwMode="auto">
          <a:xfrm>
            <a:off x="3702050" y="469741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19</a:t>
            </a:r>
          </a:p>
        </p:txBody>
      </p:sp>
      <p:sp>
        <p:nvSpPr>
          <p:cNvPr id="280666" name="Text Box 90"/>
          <p:cNvSpPr txBox="1">
            <a:spLocks noChangeArrowheads="1"/>
          </p:cNvSpPr>
          <p:nvPr/>
        </p:nvSpPr>
        <p:spPr bwMode="auto">
          <a:xfrm>
            <a:off x="395288" y="836613"/>
            <a:ext cx="720090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 dirty="0" smtClean="0"/>
              <a:t>Что такое имя существительное?</a:t>
            </a:r>
            <a:endParaRPr lang="ru-RU" sz="4000" dirty="0"/>
          </a:p>
        </p:txBody>
      </p:sp>
      <p:sp>
        <p:nvSpPr>
          <p:cNvPr id="280667" name="Oval 91"/>
          <p:cNvSpPr>
            <a:spLocks noChangeArrowheads="1"/>
          </p:cNvSpPr>
          <p:nvPr/>
        </p:nvSpPr>
        <p:spPr bwMode="auto">
          <a:xfrm>
            <a:off x="395288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80668" name="Oval 92"/>
          <p:cNvSpPr>
            <a:spLocks noChangeArrowheads="1"/>
          </p:cNvSpPr>
          <p:nvPr/>
        </p:nvSpPr>
        <p:spPr bwMode="auto">
          <a:xfrm>
            <a:off x="1042988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80669" name="Oval 93"/>
          <p:cNvSpPr>
            <a:spLocks noChangeArrowheads="1"/>
          </p:cNvSpPr>
          <p:nvPr/>
        </p:nvSpPr>
        <p:spPr bwMode="auto">
          <a:xfrm>
            <a:off x="1763713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80670" name="Oval 94"/>
          <p:cNvSpPr>
            <a:spLocks noChangeArrowheads="1"/>
          </p:cNvSpPr>
          <p:nvPr/>
        </p:nvSpPr>
        <p:spPr bwMode="auto">
          <a:xfrm>
            <a:off x="2411413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80671" name="Oval 95"/>
          <p:cNvSpPr>
            <a:spLocks noChangeArrowheads="1"/>
          </p:cNvSpPr>
          <p:nvPr/>
        </p:nvSpPr>
        <p:spPr bwMode="auto">
          <a:xfrm>
            <a:off x="3132138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80672" name="Oval 96"/>
          <p:cNvSpPr>
            <a:spLocks noChangeArrowheads="1"/>
          </p:cNvSpPr>
          <p:nvPr/>
        </p:nvSpPr>
        <p:spPr bwMode="auto">
          <a:xfrm>
            <a:off x="3851275" y="260350"/>
            <a:ext cx="287338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80673" name="Oval 97"/>
          <p:cNvSpPr>
            <a:spLocks noChangeArrowheads="1"/>
          </p:cNvSpPr>
          <p:nvPr/>
        </p:nvSpPr>
        <p:spPr bwMode="auto">
          <a:xfrm>
            <a:off x="4572000" y="260350"/>
            <a:ext cx="287338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80674" name="Oval 98"/>
          <p:cNvSpPr>
            <a:spLocks noChangeArrowheads="1"/>
          </p:cNvSpPr>
          <p:nvPr/>
        </p:nvSpPr>
        <p:spPr bwMode="auto">
          <a:xfrm>
            <a:off x="5292725" y="260350"/>
            <a:ext cx="287338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80675" name="Oval 99"/>
          <p:cNvSpPr>
            <a:spLocks noChangeArrowheads="1"/>
          </p:cNvSpPr>
          <p:nvPr/>
        </p:nvSpPr>
        <p:spPr bwMode="auto">
          <a:xfrm>
            <a:off x="6011863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80676" name="Oval 100"/>
          <p:cNvSpPr>
            <a:spLocks noChangeArrowheads="1"/>
          </p:cNvSpPr>
          <p:nvPr/>
        </p:nvSpPr>
        <p:spPr bwMode="auto">
          <a:xfrm>
            <a:off x="6659563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49958" name="AutoShape 101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468313" y="5734050"/>
            <a:ext cx="790575" cy="719138"/>
          </a:xfrm>
          <a:prstGeom prst="actionButtonHome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53" name="44  R3 10 Second Countdown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4992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6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385" decel="100000"/>
                                        <p:tgtEl>
                                          <p:spTgt spid="2806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385" decel="100000"/>
                                        <p:tgtEl>
                                          <p:spTgt spid="2806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2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2806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3" dur="385" fill="hold"/>
                                        <p:tgtEl>
                                          <p:spTgt spid="2806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4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2806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5" dur="385" fill="hold"/>
                                        <p:tgtEl>
                                          <p:spTgt spid="2806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6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2806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" fill="hold"/>
                                        <p:tgtEl>
                                          <p:spTgt spid="5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806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806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806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6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806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7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6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806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8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6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806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9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806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80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10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80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20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80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58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3"/>
                </p:tgtEl>
              </p:cMediaNode>
            </p:audio>
          </p:childTnLst>
        </p:cTn>
      </p:par>
    </p:tnLst>
    <p:bldLst>
      <p:bldP spid="249920" grpId="0" animBg="1"/>
      <p:bldP spid="280667" grpId="0" animBg="1"/>
      <p:bldP spid="280668" grpId="0" animBg="1"/>
      <p:bldP spid="280669" grpId="0" animBg="1"/>
      <p:bldP spid="280670" grpId="0" animBg="1"/>
      <p:bldP spid="280671" grpId="0" animBg="1"/>
      <p:bldP spid="280672" grpId="0" animBg="1"/>
      <p:bldP spid="280673" grpId="0" animBg="1"/>
      <p:bldP spid="280674" grpId="0" animBg="1"/>
      <p:bldP spid="280675" grpId="0" animBg="1"/>
      <p:bldP spid="280676" grpId="0" animBg="1"/>
    </p:bldLst>
  </p:timing>
</p:sld>
</file>

<file path=ppt/slides/slide26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882" name="Нижний колонтитул 3"/>
          <p:cNvSpPr txBox="1">
            <a:spLocks noGrp="1"/>
          </p:cNvSpPr>
          <p:nvPr/>
        </p:nvSpPr>
        <p:spPr bwMode="auto">
          <a:xfrm>
            <a:off x="6083300" y="6397625"/>
            <a:ext cx="17907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r>
              <a:rPr lang="en-US" sz="1200"/>
              <a:t>www.themegallery.com</a:t>
            </a:r>
          </a:p>
        </p:txBody>
      </p:sp>
      <p:sp>
        <p:nvSpPr>
          <p:cNvPr id="250883" name="Rectangle 2"/>
          <p:cNvSpPr>
            <a:spLocks noChangeArrowheads="1"/>
          </p:cNvSpPr>
          <p:nvPr/>
        </p:nvSpPr>
        <p:spPr bwMode="auto">
          <a:xfrm>
            <a:off x="5795963" y="6165850"/>
            <a:ext cx="3348037" cy="692150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aphicFrame>
        <p:nvGraphicFramePr>
          <p:cNvPr id="280579" name="Group 3"/>
          <p:cNvGraphicFramePr>
            <a:graphicFrameLocks noGrp="1"/>
          </p:cNvGraphicFramePr>
          <p:nvPr>
            <p:ph idx="4294967295"/>
          </p:nvPr>
        </p:nvGraphicFramePr>
        <p:xfrm>
          <a:off x="3589338" y="2924175"/>
          <a:ext cx="5554662" cy="3403600"/>
        </p:xfrm>
        <a:graphic>
          <a:graphicData uri="http://schemas.openxmlformats.org/drawingml/2006/table">
            <a:tbl>
              <a:tblPr/>
              <a:tblGrid>
                <a:gridCol w="925512"/>
                <a:gridCol w="925513"/>
                <a:gridCol w="927100"/>
                <a:gridCol w="925512"/>
                <a:gridCol w="925513"/>
                <a:gridCol w="925512"/>
              </a:tblGrid>
              <a:tr h="5683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51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83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83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51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83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80630" name="AutoShape 54"/>
          <p:cNvSpPr>
            <a:spLocks noChangeArrowheads="1"/>
          </p:cNvSpPr>
          <p:nvPr/>
        </p:nvSpPr>
        <p:spPr bwMode="auto">
          <a:xfrm>
            <a:off x="3708400" y="2997200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</a:t>
            </a:r>
          </a:p>
        </p:txBody>
      </p:sp>
      <p:sp>
        <p:nvSpPr>
          <p:cNvPr id="250936" name="AutoShape 55"/>
          <p:cNvSpPr>
            <a:spLocks noChangeArrowheads="1"/>
          </p:cNvSpPr>
          <p:nvPr/>
        </p:nvSpPr>
        <p:spPr bwMode="auto">
          <a:xfrm>
            <a:off x="4591050" y="299561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</a:t>
            </a:r>
          </a:p>
        </p:txBody>
      </p:sp>
      <p:sp>
        <p:nvSpPr>
          <p:cNvPr id="250937" name="AutoShape 56"/>
          <p:cNvSpPr>
            <a:spLocks noChangeArrowheads="1"/>
          </p:cNvSpPr>
          <p:nvPr/>
        </p:nvSpPr>
        <p:spPr bwMode="auto">
          <a:xfrm>
            <a:off x="5505450" y="2979738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</a:t>
            </a:r>
          </a:p>
        </p:txBody>
      </p:sp>
      <p:sp>
        <p:nvSpPr>
          <p:cNvPr id="250938" name="AutoShape 57"/>
          <p:cNvSpPr>
            <a:spLocks noChangeArrowheads="1"/>
          </p:cNvSpPr>
          <p:nvPr/>
        </p:nvSpPr>
        <p:spPr bwMode="auto">
          <a:xfrm>
            <a:off x="6432550" y="3025775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4</a:t>
            </a:r>
          </a:p>
        </p:txBody>
      </p:sp>
      <p:sp>
        <p:nvSpPr>
          <p:cNvPr id="250939" name="AutoShape 58"/>
          <p:cNvSpPr>
            <a:spLocks noChangeArrowheads="1"/>
          </p:cNvSpPr>
          <p:nvPr/>
        </p:nvSpPr>
        <p:spPr bwMode="auto">
          <a:xfrm>
            <a:off x="7392988" y="3008313"/>
            <a:ext cx="719137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5</a:t>
            </a:r>
          </a:p>
        </p:txBody>
      </p:sp>
      <p:sp>
        <p:nvSpPr>
          <p:cNvPr id="250940" name="AutoShape 59"/>
          <p:cNvSpPr>
            <a:spLocks noChangeArrowheads="1"/>
          </p:cNvSpPr>
          <p:nvPr/>
        </p:nvSpPr>
        <p:spPr bwMode="auto">
          <a:xfrm>
            <a:off x="8321675" y="2992438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6</a:t>
            </a:r>
          </a:p>
        </p:txBody>
      </p:sp>
      <p:sp>
        <p:nvSpPr>
          <p:cNvPr id="250941" name="AutoShape 60"/>
          <p:cNvSpPr>
            <a:spLocks noChangeArrowheads="1"/>
          </p:cNvSpPr>
          <p:nvPr/>
        </p:nvSpPr>
        <p:spPr bwMode="auto">
          <a:xfrm>
            <a:off x="6450013" y="5786438"/>
            <a:ext cx="719137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34</a:t>
            </a:r>
          </a:p>
        </p:txBody>
      </p:sp>
      <p:sp>
        <p:nvSpPr>
          <p:cNvPr id="250942" name="AutoShape 61"/>
          <p:cNvSpPr>
            <a:spLocks noChangeArrowheads="1"/>
          </p:cNvSpPr>
          <p:nvPr/>
        </p:nvSpPr>
        <p:spPr bwMode="auto">
          <a:xfrm>
            <a:off x="6465888" y="5226050"/>
            <a:ext cx="719137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28</a:t>
            </a:r>
          </a:p>
        </p:txBody>
      </p:sp>
      <p:sp>
        <p:nvSpPr>
          <p:cNvPr id="250943" name="AutoShape 62"/>
          <p:cNvSpPr>
            <a:spLocks noChangeArrowheads="1"/>
          </p:cNvSpPr>
          <p:nvPr/>
        </p:nvSpPr>
        <p:spPr bwMode="auto">
          <a:xfrm>
            <a:off x="6432550" y="4683125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22</a:t>
            </a:r>
          </a:p>
        </p:txBody>
      </p:sp>
      <p:sp>
        <p:nvSpPr>
          <p:cNvPr id="250944" name="AutoShape 63"/>
          <p:cNvSpPr>
            <a:spLocks noChangeArrowheads="1"/>
          </p:cNvSpPr>
          <p:nvPr/>
        </p:nvSpPr>
        <p:spPr bwMode="auto">
          <a:xfrm>
            <a:off x="7378700" y="5813425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35</a:t>
            </a:r>
          </a:p>
        </p:txBody>
      </p:sp>
      <p:sp>
        <p:nvSpPr>
          <p:cNvPr id="250945" name="AutoShape 64"/>
          <p:cNvSpPr>
            <a:spLocks noChangeArrowheads="1"/>
          </p:cNvSpPr>
          <p:nvPr/>
        </p:nvSpPr>
        <p:spPr bwMode="auto">
          <a:xfrm>
            <a:off x="7345363" y="5238750"/>
            <a:ext cx="719137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29</a:t>
            </a:r>
          </a:p>
        </p:txBody>
      </p:sp>
      <p:sp>
        <p:nvSpPr>
          <p:cNvPr id="250946" name="AutoShape 65"/>
          <p:cNvSpPr>
            <a:spLocks noChangeArrowheads="1"/>
          </p:cNvSpPr>
          <p:nvPr/>
        </p:nvSpPr>
        <p:spPr bwMode="auto">
          <a:xfrm>
            <a:off x="7359650" y="4727575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23</a:t>
            </a:r>
          </a:p>
        </p:txBody>
      </p:sp>
      <p:sp>
        <p:nvSpPr>
          <p:cNvPr id="250947" name="AutoShape 66"/>
          <p:cNvSpPr>
            <a:spLocks noChangeArrowheads="1"/>
          </p:cNvSpPr>
          <p:nvPr/>
        </p:nvSpPr>
        <p:spPr bwMode="auto">
          <a:xfrm>
            <a:off x="6459538" y="4105275"/>
            <a:ext cx="719137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16</a:t>
            </a:r>
          </a:p>
        </p:txBody>
      </p:sp>
      <p:sp>
        <p:nvSpPr>
          <p:cNvPr id="250948" name="AutoShape 67"/>
          <p:cNvSpPr>
            <a:spLocks noChangeArrowheads="1"/>
          </p:cNvSpPr>
          <p:nvPr/>
        </p:nvSpPr>
        <p:spPr bwMode="auto">
          <a:xfrm>
            <a:off x="6459538" y="3608388"/>
            <a:ext cx="719137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10</a:t>
            </a:r>
          </a:p>
        </p:txBody>
      </p:sp>
      <p:sp>
        <p:nvSpPr>
          <p:cNvPr id="250949" name="AutoShape 68"/>
          <p:cNvSpPr>
            <a:spLocks noChangeArrowheads="1"/>
          </p:cNvSpPr>
          <p:nvPr/>
        </p:nvSpPr>
        <p:spPr bwMode="auto">
          <a:xfrm>
            <a:off x="7402513" y="4149725"/>
            <a:ext cx="719137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17</a:t>
            </a:r>
          </a:p>
        </p:txBody>
      </p:sp>
      <p:sp>
        <p:nvSpPr>
          <p:cNvPr id="250950" name="AutoShape 69"/>
          <p:cNvSpPr>
            <a:spLocks noChangeArrowheads="1"/>
          </p:cNvSpPr>
          <p:nvPr/>
        </p:nvSpPr>
        <p:spPr bwMode="auto">
          <a:xfrm>
            <a:off x="7418388" y="3560763"/>
            <a:ext cx="719137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11</a:t>
            </a:r>
          </a:p>
        </p:txBody>
      </p:sp>
      <p:sp>
        <p:nvSpPr>
          <p:cNvPr id="250952" name="AutoShape 71"/>
          <p:cNvSpPr>
            <a:spLocks noChangeArrowheads="1"/>
          </p:cNvSpPr>
          <p:nvPr/>
        </p:nvSpPr>
        <p:spPr bwMode="auto">
          <a:xfrm>
            <a:off x="8297863" y="5278438"/>
            <a:ext cx="719137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30</a:t>
            </a:r>
          </a:p>
        </p:txBody>
      </p:sp>
      <p:sp>
        <p:nvSpPr>
          <p:cNvPr id="250953" name="AutoShape 72"/>
          <p:cNvSpPr>
            <a:spLocks noChangeArrowheads="1"/>
          </p:cNvSpPr>
          <p:nvPr/>
        </p:nvSpPr>
        <p:spPr bwMode="auto">
          <a:xfrm>
            <a:off x="8343900" y="4749800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24</a:t>
            </a:r>
          </a:p>
        </p:txBody>
      </p:sp>
      <p:sp>
        <p:nvSpPr>
          <p:cNvPr id="250954" name="AutoShape 73"/>
          <p:cNvSpPr>
            <a:spLocks noChangeArrowheads="1"/>
          </p:cNvSpPr>
          <p:nvPr/>
        </p:nvSpPr>
        <p:spPr bwMode="auto">
          <a:xfrm>
            <a:off x="8312150" y="414496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18</a:t>
            </a:r>
          </a:p>
        </p:txBody>
      </p:sp>
      <p:sp>
        <p:nvSpPr>
          <p:cNvPr id="250955" name="AutoShape 74"/>
          <p:cNvSpPr>
            <a:spLocks noChangeArrowheads="1"/>
          </p:cNvSpPr>
          <p:nvPr/>
        </p:nvSpPr>
        <p:spPr bwMode="auto">
          <a:xfrm>
            <a:off x="8312150" y="3584575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12</a:t>
            </a:r>
          </a:p>
        </p:txBody>
      </p:sp>
      <p:sp>
        <p:nvSpPr>
          <p:cNvPr id="250956" name="AutoShape 75"/>
          <p:cNvSpPr>
            <a:spLocks noChangeArrowheads="1"/>
          </p:cNvSpPr>
          <p:nvPr/>
        </p:nvSpPr>
        <p:spPr bwMode="auto">
          <a:xfrm>
            <a:off x="4591050" y="4686300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20</a:t>
            </a:r>
          </a:p>
        </p:txBody>
      </p:sp>
      <p:sp>
        <p:nvSpPr>
          <p:cNvPr id="250957" name="AutoShape 76"/>
          <p:cNvSpPr>
            <a:spLocks noChangeArrowheads="1"/>
          </p:cNvSpPr>
          <p:nvPr/>
        </p:nvSpPr>
        <p:spPr bwMode="auto">
          <a:xfrm>
            <a:off x="5508625" y="357346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9</a:t>
            </a:r>
          </a:p>
        </p:txBody>
      </p:sp>
      <p:sp>
        <p:nvSpPr>
          <p:cNvPr id="250958" name="AutoShape 77"/>
          <p:cNvSpPr>
            <a:spLocks noChangeArrowheads="1"/>
          </p:cNvSpPr>
          <p:nvPr/>
        </p:nvSpPr>
        <p:spPr bwMode="auto">
          <a:xfrm>
            <a:off x="5503863" y="4110038"/>
            <a:ext cx="719137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15</a:t>
            </a:r>
          </a:p>
        </p:txBody>
      </p:sp>
      <p:sp>
        <p:nvSpPr>
          <p:cNvPr id="250959" name="AutoShape 78"/>
          <p:cNvSpPr>
            <a:spLocks noChangeArrowheads="1"/>
          </p:cNvSpPr>
          <p:nvPr/>
        </p:nvSpPr>
        <p:spPr bwMode="auto">
          <a:xfrm>
            <a:off x="5486400" y="469741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21</a:t>
            </a:r>
          </a:p>
        </p:txBody>
      </p:sp>
      <p:sp>
        <p:nvSpPr>
          <p:cNvPr id="250960" name="AutoShape 79"/>
          <p:cNvSpPr>
            <a:spLocks noChangeArrowheads="1"/>
          </p:cNvSpPr>
          <p:nvPr/>
        </p:nvSpPr>
        <p:spPr bwMode="auto">
          <a:xfrm>
            <a:off x="3717925" y="5238750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25</a:t>
            </a:r>
          </a:p>
        </p:txBody>
      </p:sp>
      <p:sp>
        <p:nvSpPr>
          <p:cNvPr id="250961" name="AutoShape 80"/>
          <p:cNvSpPr>
            <a:spLocks noChangeArrowheads="1"/>
          </p:cNvSpPr>
          <p:nvPr/>
        </p:nvSpPr>
        <p:spPr bwMode="auto">
          <a:xfrm>
            <a:off x="4600575" y="526891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26</a:t>
            </a:r>
          </a:p>
        </p:txBody>
      </p:sp>
      <p:sp>
        <p:nvSpPr>
          <p:cNvPr id="250962" name="AutoShape 81"/>
          <p:cNvSpPr>
            <a:spLocks noChangeArrowheads="1"/>
          </p:cNvSpPr>
          <p:nvPr/>
        </p:nvSpPr>
        <p:spPr bwMode="auto">
          <a:xfrm>
            <a:off x="5530850" y="5251450"/>
            <a:ext cx="719138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27</a:t>
            </a:r>
          </a:p>
        </p:txBody>
      </p:sp>
      <p:sp>
        <p:nvSpPr>
          <p:cNvPr id="250963" name="AutoShape 82"/>
          <p:cNvSpPr>
            <a:spLocks noChangeArrowheads="1"/>
          </p:cNvSpPr>
          <p:nvPr/>
        </p:nvSpPr>
        <p:spPr bwMode="auto">
          <a:xfrm>
            <a:off x="3700463" y="5808663"/>
            <a:ext cx="719137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31</a:t>
            </a:r>
          </a:p>
        </p:txBody>
      </p:sp>
      <p:sp>
        <p:nvSpPr>
          <p:cNvPr id="250964" name="AutoShape 83"/>
          <p:cNvSpPr>
            <a:spLocks noChangeArrowheads="1"/>
          </p:cNvSpPr>
          <p:nvPr/>
        </p:nvSpPr>
        <p:spPr bwMode="auto">
          <a:xfrm>
            <a:off x="4645025" y="580866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32</a:t>
            </a:r>
          </a:p>
        </p:txBody>
      </p:sp>
      <p:sp>
        <p:nvSpPr>
          <p:cNvPr id="250965" name="AutoShape 84"/>
          <p:cNvSpPr>
            <a:spLocks noChangeArrowheads="1"/>
          </p:cNvSpPr>
          <p:nvPr/>
        </p:nvSpPr>
        <p:spPr bwMode="auto">
          <a:xfrm>
            <a:off x="5541963" y="5822950"/>
            <a:ext cx="719137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33</a:t>
            </a:r>
          </a:p>
        </p:txBody>
      </p:sp>
      <p:sp>
        <p:nvSpPr>
          <p:cNvPr id="250966" name="AutoShape 85"/>
          <p:cNvSpPr>
            <a:spLocks noChangeArrowheads="1"/>
          </p:cNvSpPr>
          <p:nvPr/>
        </p:nvSpPr>
        <p:spPr bwMode="auto">
          <a:xfrm>
            <a:off x="3708400" y="357346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7</a:t>
            </a:r>
          </a:p>
        </p:txBody>
      </p:sp>
      <p:sp>
        <p:nvSpPr>
          <p:cNvPr id="250967" name="AutoShape 86"/>
          <p:cNvSpPr>
            <a:spLocks noChangeArrowheads="1"/>
          </p:cNvSpPr>
          <p:nvPr/>
        </p:nvSpPr>
        <p:spPr bwMode="auto">
          <a:xfrm>
            <a:off x="4543425" y="352266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8</a:t>
            </a:r>
          </a:p>
        </p:txBody>
      </p:sp>
      <p:sp>
        <p:nvSpPr>
          <p:cNvPr id="250968" name="AutoShape 87"/>
          <p:cNvSpPr>
            <a:spLocks noChangeArrowheads="1"/>
          </p:cNvSpPr>
          <p:nvPr/>
        </p:nvSpPr>
        <p:spPr bwMode="auto">
          <a:xfrm>
            <a:off x="4603750" y="409416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14</a:t>
            </a:r>
          </a:p>
        </p:txBody>
      </p:sp>
      <p:sp>
        <p:nvSpPr>
          <p:cNvPr id="250969" name="AutoShape 88"/>
          <p:cNvSpPr>
            <a:spLocks noChangeArrowheads="1"/>
          </p:cNvSpPr>
          <p:nvPr/>
        </p:nvSpPr>
        <p:spPr bwMode="auto">
          <a:xfrm>
            <a:off x="3735388" y="4140200"/>
            <a:ext cx="719137" cy="43021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13</a:t>
            </a:r>
          </a:p>
        </p:txBody>
      </p:sp>
      <p:sp>
        <p:nvSpPr>
          <p:cNvPr id="250970" name="AutoShape 89"/>
          <p:cNvSpPr>
            <a:spLocks noChangeArrowheads="1"/>
          </p:cNvSpPr>
          <p:nvPr/>
        </p:nvSpPr>
        <p:spPr bwMode="auto">
          <a:xfrm>
            <a:off x="3702050" y="469741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 Black" pitchFamily="34" charset="0"/>
              </a:rPr>
              <a:t>19</a:t>
            </a:r>
          </a:p>
        </p:txBody>
      </p:sp>
      <p:sp>
        <p:nvSpPr>
          <p:cNvPr id="280666" name="Text Box 90"/>
          <p:cNvSpPr txBox="1">
            <a:spLocks noChangeArrowheads="1"/>
          </p:cNvSpPr>
          <p:nvPr/>
        </p:nvSpPr>
        <p:spPr bwMode="auto">
          <a:xfrm>
            <a:off x="395288" y="836613"/>
            <a:ext cx="7200900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000" b="1" dirty="0" smtClean="0"/>
              <a:t>Государство, в котором государственным гимном является «Марсельеза»</a:t>
            </a:r>
            <a:endParaRPr lang="en-US" sz="4000" b="1" dirty="0">
              <a:latin typeface="Georgia" pitchFamily="18" charset="0"/>
            </a:endParaRPr>
          </a:p>
        </p:txBody>
      </p:sp>
      <p:sp>
        <p:nvSpPr>
          <p:cNvPr id="280667" name="Oval 91"/>
          <p:cNvSpPr>
            <a:spLocks noChangeArrowheads="1"/>
          </p:cNvSpPr>
          <p:nvPr/>
        </p:nvSpPr>
        <p:spPr bwMode="auto">
          <a:xfrm>
            <a:off x="395288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80668" name="Oval 92"/>
          <p:cNvSpPr>
            <a:spLocks noChangeArrowheads="1"/>
          </p:cNvSpPr>
          <p:nvPr/>
        </p:nvSpPr>
        <p:spPr bwMode="auto">
          <a:xfrm>
            <a:off x="1042988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80669" name="Oval 93"/>
          <p:cNvSpPr>
            <a:spLocks noChangeArrowheads="1"/>
          </p:cNvSpPr>
          <p:nvPr/>
        </p:nvSpPr>
        <p:spPr bwMode="auto">
          <a:xfrm>
            <a:off x="1763713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80670" name="Oval 94"/>
          <p:cNvSpPr>
            <a:spLocks noChangeArrowheads="1"/>
          </p:cNvSpPr>
          <p:nvPr/>
        </p:nvSpPr>
        <p:spPr bwMode="auto">
          <a:xfrm>
            <a:off x="2411413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80671" name="Oval 95"/>
          <p:cNvSpPr>
            <a:spLocks noChangeArrowheads="1"/>
          </p:cNvSpPr>
          <p:nvPr/>
        </p:nvSpPr>
        <p:spPr bwMode="auto">
          <a:xfrm>
            <a:off x="3132138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80672" name="Oval 96"/>
          <p:cNvSpPr>
            <a:spLocks noChangeArrowheads="1"/>
          </p:cNvSpPr>
          <p:nvPr/>
        </p:nvSpPr>
        <p:spPr bwMode="auto">
          <a:xfrm>
            <a:off x="3851275" y="260350"/>
            <a:ext cx="287338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80673" name="Oval 97"/>
          <p:cNvSpPr>
            <a:spLocks noChangeArrowheads="1"/>
          </p:cNvSpPr>
          <p:nvPr/>
        </p:nvSpPr>
        <p:spPr bwMode="auto">
          <a:xfrm>
            <a:off x="4572000" y="260350"/>
            <a:ext cx="287338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80674" name="Oval 98"/>
          <p:cNvSpPr>
            <a:spLocks noChangeArrowheads="1"/>
          </p:cNvSpPr>
          <p:nvPr/>
        </p:nvSpPr>
        <p:spPr bwMode="auto">
          <a:xfrm>
            <a:off x="5292725" y="260350"/>
            <a:ext cx="287338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80675" name="Oval 99"/>
          <p:cNvSpPr>
            <a:spLocks noChangeArrowheads="1"/>
          </p:cNvSpPr>
          <p:nvPr/>
        </p:nvSpPr>
        <p:spPr bwMode="auto">
          <a:xfrm>
            <a:off x="6011863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80676" name="Oval 100"/>
          <p:cNvSpPr>
            <a:spLocks noChangeArrowheads="1"/>
          </p:cNvSpPr>
          <p:nvPr/>
        </p:nvSpPr>
        <p:spPr bwMode="auto">
          <a:xfrm>
            <a:off x="6659563" y="260350"/>
            <a:ext cx="287337" cy="2889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50982" name="AutoShape 101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468313" y="5734050"/>
            <a:ext cx="790575" cy="719138"/>
          </a:xfrm>
          <a:prstGeom prst="actionButtonHome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50951" name="AutoShape 70"/>
          <p:cNvSpPr>
            <a:spLocks noChangeArrowheads="1"/>
          </p:cNvSpPr>
          <p:nvPr/>
        </p:nvSpPr>
        <p:spPr bwMode="auto">
          <a:xfrm>
            <a:off x="8331200" y="5821363"/>
            <a:ext cx="719138" cy="430212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dirty="0">
                <a:solidFill>
                  <a:srgbClr val="000000"/>
                </a:solidFill>
                <a:latin typeface="Arial Black" pitchFamily="34" charset="0"/>
              </a:rPr>
              <a:t>36</a:t>
            </a:r>
          </a:p>
        </p:txBody>
      </p:sp>
      <p:pic>
        <p:nvPicPr>
          <p:cNvPr id="53" name="44  R3 10 Second Countdown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25095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6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385" decel="100000"/>
                                        <p:tgtEl>
                                          <p:spTgt spid="2806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385" decel="100000"/>
                                        <p:tgtEl>
                                          <p:spTgt spid="2806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2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2806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3" dur="385" fill="hold"/>
                                        <p:tgtEl>
                                          <p:spTgt spid="2806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4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2806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5" dur="385" fill="hold"/>
                                        <p:tgtEl>
                                          <p:spTgt spid="2806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6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2806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" fill="hold"/>
                                        <p:tgtEl>
                                          <p:spTgt spid="5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806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806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806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806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6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806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7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6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806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8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806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9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80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80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10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80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58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3"/>
                </p:tgtEl>
              </p:cMediaNode>
            </p:audio>
          </p:childTnLst>
        </p:cTn>
      </p:par>
    </p:tnLst>
    <p:bldLst>
      <p:bldP spid="280667" grpId="0" animBg="1"/>
      <p:bldP spid="280668" grpId="0" animBg="1"/>
      <p:bldP spid="280669" grpId="0" animBg="1"/>
      <p:bldP spid="280670" grpId="0" animBg="1"/>
      <p:bldP spid="280671" grpId="0" animBg="1"/>
      <p:bldP spid="280672" grpId="0" animBg="1"/>
      <p:bldP spid="280673" grpId="0" animBg="1"/>
      <p:bldP spid="280674" grpId="0" animBg="1"/>
      <p:bldP spid="280675" grpId="0" animBg="1"/>
      <p:bldP spid="280676" grpId="0" animBg="1"/>
      <p:bldP spid="250951" grpId="0" animBg="1"/>
    </p:bldLst>
  </p:timing>
</p:sld>
</file>

<file path=ppt/slides/slide26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307" name="WordArt 7"/>
          <p:cNvSpPr>
            <a:spLocks noChangeArrowheads="1" noChangeShapeType="1" noTextEdit="1"/>
          </p:cNvSpPr>
          <p:nvPr/>
        </p:nvSpPr>
        <p:spPr bwMode="gray">
          <a:xfrm>
            <a:off x="3657600" y="4800600"/>
            <a:ext cx="4876800" cy="60960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0"/>
              </a:avLst>
            </a:prstTxWarp>
          </a:bodyPr>
          <a:lstStyle/>
          <a:p>
            <a:pPr algn="ctr"/>
            <a:r>
              <a:rPr lang="en-US" sz="5400" b="1" kern="10">
                <a:ln w="28575">
                  <a:solidFill>
                    <a:schemeClr val="tx1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chemeClr val="bg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effectLst>
                  <a:outerShdw dist="107763" dir="2700000" algn="ctr" rotWithShape="0">
                    <a:srgbClr val="000000">
                      <a:alpha val="50000"/>
                    </a:srgbClr>
                  </a:outerShdw>
                </a:effectLst>
                <a:latin typeface="Verdana"/>
              </a:rPr>
              <a:t>Thank You !</a:t>
            </a:r>
            <a:endParaRPr lang="ru-RU" sz="5400" b="1" kern="10">
              <a:ln w="28575">
                <a:solidFill>
                  <a:schemeClr val="tx1"/>
                </a:solidFill>
                <a:round/>
                <a:headEnd/>
                <a:tailEnd/>
              </a:ln>
              <a:gradFill rotWithShape="1">
                <a:gsLst>
                  <a:gs pos="0">
                    <a:schemeClr val="bg1"/>
                  </a:gs>
                  <a:gs pos="100000">
                    <a:schemeClr val="accent2"/>
                  </a:gs>
                </a:gsLst>
                <a:lin ang="5400000" scaled="1"/>
              </a:gradFill>
              <a:effectLst>
                <a:outerShdw dist="107763" dir="2700000" algn="ctr" rotWithShape="0">
                  <a:srgbClr val="000000">
                    <a:alpha val="50000"/>
                  </a:srgbClr>
                </a:outerShdw>
              </a:effectLst>
              <a:latin typeface="Verdana"/>
            </a:endParaRPr>
          </a:p>
        </p:txBody>
      </p:sp>
      <p:sp>
        <p:nvSpPr>
          <p:cNvPr id="226309" name="Rectangle 2"/>
          <p:cNvSpPr>
            <a:spLocks noChangeArrowheads="1"/>
          </p:cNvSpPr>
          <p:nvPr/>
        </p:nvSpPr>
        <p:spPr bwMode="auto">
          <a:xfrm>
            <a:off x="5795963" y="6165850"/>
            <a:ext cx="3348037" cy="692150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Нижний колонтитул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www.themegallery.com</a:t>
            </a:r>
          </a:p>
        </p:txBody>
      </p:sp>
      <p:sp>
        <p:nvSpPr>
          <p:cNvPr id="61442" name="Rectangle 2"/>
          <p:cNvSpPr>
            <a:spLocks noGrp="1" noChangeArrowheads="1"/>
          </p:cNvSpPr>
          <p:nvPr>
            <p:ph type="title"/>
          </p:nvPr>
        </p:nvSpPr>
        <p:spPr>
          <a:xfrm>
            <a:off x="142844" y="0"/>
            <a:ext cx="8572528" cy="723900"/>
          </a:xfrm>
        </p:spPr>
        <p:txBody>
          <a:bodyPr/>
          <a:lstStyle/>
          <a:p>
            <a:pPr eaLnBrk="1" hangingPunct="1"/>
            <a:r>
              <a:rPr lang="ru-RU" sz="3200" dirty="0" smtClean="0"/>
              <a:t>У какого животного цвет жира зеленый? </a:t>
            </a:r>
            <a:endParaRPr lang="en-US" sz="3200" dirty="0" smtClean="0">
              <a:solidFill>
                <a:schemeClr val="accent1"/>
              </a:solidFill>
            </a:endParaRPr>
          </a:p>
        </p:txBody>
      </p:sp>
      <p:sp>
        <p:nvSpPr>
          <p:cNvPr id="24580" name="AutoShape 7"/>
          <p:cNvSpPr>
            <a:spLocks noChangeAspect="1" noChangeArrowheads="1" noTextEdit="1"/>
          </p:cNvSpPr>
          <p:nvPr/>
        </p:nvSpPr>
        <p:spPr bwMode="gray">
          <a:xfrm>
            <a:off x="3222625" y="2995613"/>
            <a:ext cx="909638" cy="124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4581" name="AutoShape 9"/>
          <p:cNvSpPr>
            <a:spLocks noChangeAspect="1" noChangeArrowheads="1" noTextEdit="1"/>
          </p:cNvSpPr>
          <p:nvPr/>
        </p:nvSpPr>
        <p:spPr bwMode="gray">
          <a:xfrm flipH="1">
            <a:off x="4868863" y="2995613"/>
            <a:ext cx="909637" cy="124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4582" name="Text Box 19"/>
          <p:cNvSpPr txBox="1">
            <a:spLocks noChangeArrowheads="1"/>
          </p:cNvSpPr>
          <p:nvPr/>
        </p:nvSpPr>
        <p:spPr bwMode="auto">
          <a:xfrm>
            <a:off x="3886200" y="1571625"/>
            <a:ext cx="1228725" cy="6699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sz="2400" b="1">
                <a:solidFill>
                  <a:srgbClr val="000000"/>
                </a:solidFill>
              </a:rPr>
              <a:t>Title</a:t>
            </a:r>
          </a:p>
          <a:p>
            <a:pPr algn="ctr" eaLnBrk="0" hangingPunct="0"/>
            <a:r>
              <a:rPr lang="en-US" sz="1400">
                <a:solidFill>
                  <a:srgbClr val="000000"/>
                </a:solidFill>
              </a:rPr>
              <a:t>Add your text</a:t>
            </a:r>
          </a:p>
        </p:txBody>
      </p:sp>
      <p:sp>
        <p:nvSpPr>
          <p:cNvPr id="24583" name="Rectangle 21"/>
          <p:cNvSpPr>
            <a:spLocks noChangeArrowheads="1"/>
          </p:cNvSpPr>
          <p:nvPr/>
        </p:nvSpPr>
        <p:spPr bwMode="auto">
          <a:xfrm>
            <a:off x="5795963" y="6165850"/>
            <a:ext cx="3348037" cy="692150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aphicFrame>
        <p:nvGraphicFramePr>
          <p:cNvPr id="61485" name="Group 45"/>
          <p:cNvGraphicFramePr>
            <a:graphicFrameLocks noGrp="1"/>
          </p:cNvGraphicFramePr>
          <p:nvPr>
            <p:ph idx="1"/>
          </p:nvPr>
        </p:nvGraphicFramePr>
        <p:xfrm>
          <a:off x="611188" y="4941888"/>
          <a:ext cx="8153400" cy="1171575"/>
        </p:xfrm>
        <a:graphic>
          <a:graphicData uri="http://schemas.openxmlformats.org/drawingml/2006/table">
            <a:tbl>
              <a:tblPr/>
              <a:tblGrid>
                <a:gridCol w="1019175"/>
                <a:gridCol w="1019175"/>
                <a:gridCol w="1019175"/>
                <a:gridCol w="1019175"/>
                <a:gridCol w="1019175"/>
                <a:gridCol w="1019175"/>
                <a:gridCol w="1019175"/>
                <a:gridCol w="1019175"/>
              </a:tblGrid>
              <a:tr h="11715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1492" name="WordArt 52"/>
          <p:cNvSpPr>
            <a:spLocks noChangeArrowheads="1" noChangeShapeType="1" noTextEdit="1"/>
          </p:cNvSpPr>
          <p:nvPr/>
        </p:nvSpPr>
        <p:spPr bwMode="auto">
          <a:xfrm>
            <a:off x="7956550" y="5084763"/>
            <a:ext cx="647700" cy="7905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9525">
                  <a:solidFill>
                    <a:srgbClr val="FF66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Georgia"/>
              </a:rPr>
              <a:t>Л</a:t>
            </a:r>
            <a:endParaRPr lang="ru-RU" sz="3600" b="1" kern="10" dirty="0">
              <a:ln w="9525">
                <a:solidFill>
                  <a:srgbClr val="FF6600"/>
                </a:solidFill>
                <a:round/>
                <a:headEnd/>
                <a:tailEnd/>
              </a:ln>
              <a:solidFill>
                <a:srgbClr val="FF0000"/>
              </a:solidFill>
              <a:latin typeface="Georgia"/>
            </a:endParaRPr>
          </a:p>
        </p:txBody>
      </p:sp>
      <p:sp>
        <p:nvSpPr>
          <p:cNvPr id="61486" name="WordArt 46"/>
          <p:cNvSpPr>
            <a:spLocks noChangeArrowheads="1" noChangeShapeType="1" noTextEdit="1"/>
          </p:cNvSpPr>
          <p:nvPr/>
        </p:nvSpPr>
        <p:spPr bwMode="auto">
          <a:xfrm>
            <a:off x="6948488" y="5084763"/>
            <a:ext cx="647700" cy="7905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9525">
                  <a:solidFill>
                    <a:srgbClr val="FF66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Georgia"/>
              </a:rPr>
              <a:t>И</a:t>
            </a:r>
            <a:endParaRPr lang="ru-RU" sz="3600" b="1" kern="10" dirty="0">
              <a:ln w="9525">
                <a:solidFill>
                  <a:srgbClr val="FF6600"/>
                </a:solidFill>
                <a:round/>
                <a:headEnd/>
                <a:tailEnd/>
              </a:ln>
              <a:solidFill>
                <a:srgbClr val="FF0000"/>
              </a:solidFill>
              <a:latin typeface="Georgia"/>
            </a:endParaRPr>
          </a:p>
        </p:txBody>
      </p:sp>
      <p:sp>
        <p:nvSpPr>
          <p:cNvPr id="61487" name="WordArt 47"/>
          <p:cNvSpPr>
            <a:spLocks noChangeArrowheads="1" noChangeShapeType="1" noTextEdit="1"/>
          </p:cNvSpPr>
          <p:nvPr/>
        </p:nvSpPr>
        <p:spPr bwMode="auto">
          <a:xfrm>
            <a:off x="5940425" y="5084763"/>
            <a:ext cx="647700" cy="7905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9525">
                  <a:solidFill>
                    <a:srgbClr val="FF66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Georgia"/>
              </a:rPr>
              <a:t>Д</a:t>
            </a:r>
            <a:endParaRPr lang="ru-RU" sz="3600" b="1" kern="10" dirty="0">
              <a:ln w="9525">
                <a:solidFill>
                  <a:srgbClr val="FF6600"/>
                </a:solidFill>
                <a:round/>
                <a:headEnd/>
                <a:tailEnd/>
              </a:ln>
              <a:solidFill>
                <a:srgbClr val="FF0000"/>
              </a:solidFill>
              <a:latin typeface="Georgia"/>
            </a:endParaRPr>
          </a:p>
        </p:txBody>
      </p:sp>
      <p:sp>
        <p:nvSpPr>
          <p:cNvPr id="61489" name="WordArt 49"/>
          <p:cNvSpPr>
            <a:spLocks noChangeArrowheads="1" noChangeShapeType="1" noTextEdit="1"/>
          </p:cNvSpPr>
          <p:nvPr/>
        </p:nvSpPr>
        <p:spPr bwMode="auto">
          <a:xfrm>
            <a:off x="4932363" y="5084763"/>
            <a:ext cx="647700" cy="7905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9525">
                  <a:solidFill>
                    <a:srgbClr val="FF66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Georgia"/>
              </a:rPr>
              <a:t>О</a:t>
            </a:r>
            <a:endParaRPr lang="ru-RU" sz="3600" b="1" kern="10" dirty="0">
              <a:ln w="9525">
                <a:solidFill>
                  <a:srgbClr val="FF6600"/>
                </a:solidFill>
                <a:round/>
                <a:headEnd/>
                <a:tailEnd/>
              </a:ln>
              <a:solidFill>
                <a:srgbClr val="FF0000"/>
              </a:solidFill>
              <a:latin typeface="Georgia"/>
            </a:endParaRPr>
          </a:p>
        </p:txBody>
      </p:sp>
      <p:sp>
        <p:nvSpPr>
          <p:cNvPr id="61488" name="WordArt 48"/>
          <p:cNvSpPr>
            <a:spLocks noChangeArrowheads="1" noChangeShapeType="1" noTextEdit="1"/>
          </p:cNvSpPr>
          <p:nvPr/>
        </p:nvSpPr>
        <p:spPr bwMode="auto">
          <a:xfrm>
            <a:off x="3851275" y="5084763"/>
            <a:ext cx="647700" cy="7905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9525">
                  <a:solidFill>
                    <a:srgbClr val="FF66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Georgia"/>
              </a:rPr>
              <a:t>К</a:t>
            </a:r>
            <a:endParaRPr lang="ru-RU" sz="3600" b="1" kern="10" dirty="0">
              <a:ln w="9525">
                <a:solidFill>
                  <a:srgbClr val="FF6600"/>
                </a:solidFill>
                <a:round/>
                <a:headEnd/>
                <a:tailEnd/>
              </a:ln>
              <a:solidFill>
                <a:srgbClr val="FF0000"/>
              </a:solidFill>
              <a:latin typeface="Georgia"/>
            </a:endParaRPr>
          </a:p>
        </p:txBody>
      </p:sp>
      <p:sp>
        <p:nvSpPr>
          <p:cNvPr id="61490" name="WordArt 50"/>
          <p:cNvSpPr>
            <a:spLocks noChangeArrowheads="1" noChangeShapeType="1" noTextEdit="1"/>
          </p:cNvSpPr>
          <p:nvPr/>
        </p:nvSpPr>
        <p:spPr bwMode="auto">
          <a:xfrm>
            <a:off x="2916238" y="5084763"/>
            <a:ext cx="647700" cy="7905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9525">
                  <a:solidFill>
                    <a:srgbClr val="FF66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Georgia"/>
              </a:rPr>
              <a:t>О</a:t>
            </a:r>
            <a:endParaRPr lang="ru-RU" sz="3600" b="1" kern="10" dirty="0">
              <a:ln w="9525">
                <a:solidFill>
                  <a:srgbClr val="FF6600"/>
                </a:solidFill>
                <a:round/>
                <a:headEnd/>
                <a:tailEnd/>
              </a:ln>
              <a:solidFill>
                <a:srgbClr val="FF0000"/>
              </a:solidFill>
              <a:latin typeface="Georgia"/>
            </a:endParaRPr>
          </a:p>
        </p:txBody>
      </p:sp>
      <p:sp>
        <p:nvSpPr>
          <p:cNvPr id="61462" name="WordArt 22"/>
          <p:cNvSpPr>
            <a:spLocks noChangeArrowheads="1" noChangeShapeType="1" noTextEdit="1"/>
          </p:cNvSpPr>
          <p:nvPr/>
        </p:nvSpPr>
        <p:spPr bwMode="auto">
          <a:xfrm>
            <a:off x="1908175" y="5084763"/>
            <a:ext cx="574675" cy="7175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9525">
                  <a:solidFill>
                    <a:srgbClr val="FF66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Georgia"/>
              </a:rPr>
              <a:t>Р</a:t>
            </a:r>
            <a:endParaRPr lang="ru-RU" sz="3600" b="1" kern="10" dirty="0">
              <a:ln w="9525">
                <a:solidFill>
                  <a:srgbClr val="FF6600"/>
                </a:solidFill>
                <a:round/>
                <a:headEnd/>
                <a:tailEnd/>
              </a:ln>
              <a:solidFill>
                <a:srgbClr val="FF0000"/>
              </a:solidFill>
              <a:latin typeface="Georgia"/>
            </a:endParaRPr>
          </a:p>
        </p:txBody>
      </p:sp>
      <p:sp>
        <p:nvSpPr>
          <p:cNvPr id="61491" name="WordArt 51"/>
          <p:cNvSpPr>
            <a:spLocks noChangeArrowheads="1" noChangeShapeType="1" noTextEdit="1"/>
          </p:cNvSpPr>
          <p:nvPr/>
        </p:nvSpPr>
        <p:spPr bwMode="auto">
          <a:xfrm>
            <a:off x="827088" y="5084763"/>
            <a:ext cx="647700" cy="7905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9525">
                  <a:solidFill>
                    <a:srgbClr val="FF66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Georgia"/>
              </a:rPr>
              <a:t>К</a:t>
            </a:r>
            <a:endParaRPr lang="ru-RU" sz="3600" b="1" kern="10" dirty="0">
              <a:ln w="9525">
                <a:solidFill>
                  <a:srgbClr val="FF6600"/>
                </a:solidFill>
                <a:round/>
                <a:headEnd/>
                <a:tailEnd/>
              </a:ln>
              <a:solidFill>
                <a:srgbClr val="FF0000"/>
              </a:solidFill>
              <a:latin typeface="Georgia"/>
            </a:endParaRPr>
          </a:p>
        </p:txBody>
      </p:sp>
      <p:sp>
        <p:nvSpPr>
          <p:cNvPr id="61493" name="WordArt 53"/>
          <p:cNvSpPr>
            <a:spLocks noChangeArrowheads="1" noChangeShapeType="1" noTextEdit="1"/>
          </p:cNvSpPr>
          <p:nvPr/>
        </p:nvSpPr>
        <p:spPr bwMode="auto">
          <a:xfrm>
            <a:off x="714348" y="5072074"/>
            <a:ext cx="647700" cy="7905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9525">
                  <a:solidFill>
                    <a:srgbClr val="FF66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Georgia"/>
              </a:rPr>
              <a:t>4</a:t>
            </a:r>
            <a:endParaRPr lang="ru-RU" sz="3600" b="1" kern="10" dirty="0">
              <a:ln w="9525">
                <a:solidFill>
                  <a:srgbClr val="FF6600"/>
                </a:solidFill>
                <a:round/>
                <a:headEnd/>
                <a:tailEnd/>
              </a:ln>
              <a:solidFill>
                <a:srgbClr val="FFFF00"/>
              </a:solidFill>
              <a:latin typeface="Georgia"/>
            </a:endParaRPr>
          </a:p>
        </p:txBody>
      </p:sp>
      <p:sp>
        <p:nvSpPr>
          <p:cNvPr id="61494" name="WordArt 54"/>
          <p:cNvSpPr>
            <a:spLocks noChangeArrowheads="1" noChangeShapeType="1" noTextEdit="1"/>
          </p:cNvSpPr>
          <p:nvPr/>
        </p:nvSpPr>
        <p:spPr bwMode="auto">
          <a:xfrm>
            <a:off x="1785918" y="5072074"/>
            <a:ext cx="647700" cy="7905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9525">
                  <a:solidFill>
                    <a:srgbClr val="FF66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Georgia"/>
              </a:rPr>
              <a:t>6</a:t>
            </a:r>
            <a:endParaRPr lang="ru-RU" sz="3600" b="1" kern="10" dirty="0">
              <a:ln w="9525">
                <a:solidFill>
                  <a:srgbClr val="FF6600"/>
                </a:solidFill>
                <a:round/>
                <a:headEnd/>
                <a:tailEnd/>
              </a:ln>
              <a:solidFill>
                <a:srgbClr val="FFFF00"/>
              </a:solidFill>
              <a:latin typeface="Georgia"/>
            </a:endParaRPr>
          </a:p>
        </p:txBody>
      </p:sp>
      <p:sp>
        <p:nvSpPr>
          <p:cNvPr id="61495" name="WordArt 55"/>
          <p:cNvSpPr>
            <a:spLocks noChangeArrowheads="1" noChangeShapeType="1" noTextEdit="1"/>
          </p:cNvSpPr>
          <p:nvPr/>
        </p:nvSpPr>
        <p:spPr bwMode="auto">
          <a:xfrm>
            <a:off x="2786050" y="5072074"/>
            <a:ext cx="647700" cy="7905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9525">
                  <a:solidFill>
                    <a:srgbClr val="FF66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Georgia"/>
              </a:rPr>
              <a:t>5</a:t>
            </a:r>
            <a:endParaRPr lang="ru-RU" sz="3600" b="1" kern="10" dirty="0">
              <a:ln w="9525">
                <a:solidFill>
                  <a:srgbClr val="FF6600"/>
                </a:solidFill>
                <a:round/>
                <a:headEnd/>
                <a:tailEnd/>
              </a:ln>
              <a:solidFill>
                <a:srgbClr val="FFFF00"/>
              </a:solidFill>
              <a:latin typeface="Georgia"/>
            </a:endParaRPr>
          </a:p>
        </p:txBody>
      </p:sp>
      <p:sp>
        <p:nvSpPr>
          <p:cNvPr id="61496" name="WordArt 56"/>
          <p:cNvSpPr>
            <a:spLocks noChangeArrowheads="1" noChangeShapeType="1" noTextEdit="1"/>
          </p:cNvSpPr>
          <p:nvPr/>
        </p:nvSpPr>
        <p:spPr bwMode="auto">
          <a:xfrm>
            <a:off x="3786182" y="5072074"/>
            <a:ext cx="647700" cy="7905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9525">
                  <a:solidFill>
                    <a:srgbClr val="FF66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Georgia"/>
              </a:rPr>
              <a:t>4</a:t>
            </a:r>
            <a:endParaRPr lang="ru-RU" sz="3600" b="1" kern="10" dirty="0">
              <a:ln w="9525">
                <a:solidFill>
                  <a:srgbClr val="FF6600"/>
                </a:solidFill>
                <a:round/>
                <a:headEnd/>
                <a:tailEnd/>
              </a:ln>
              <a:solidFill>
                <a:srgbClr val="FFFF00"/>
              </a:solidFill>
              <a:latin typeface="Georgia"/>
            </a:endParaRPr>
          </a:p>
        </p:txBody>
      </p:sp>
      <p:sp>
        <p:nvSpPr>
          <p:cNvPr id="61497" name="WordArt 57"/>
          <p:cNvSpPr>
            <a:spLocks noChangeArrowheads="1" noChangeShapeType="1" noTextEdit="1"/>
          </p:cNvSpPr>
          <p:nvPr/>
        </p:nvSpPr>
        <p:spPr bwMode="auto">
          <a:xfrm>
            <a:off x="4857752" y="5072074"/>
            <a:ext cx="647700" cy="7905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9525">
                  <a:solidFill>
                    <a:srgbClr val="FF66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Georgia"/>
              </a:rPr>
              <a:t>5</a:t>
            </a:r>
            <a:endParaRPr lang="ru-RU" sz="3600" b="1" kern="10" dirty="0">
              <a:ln w="9525">
                <a:solidFill>
                  <a:srgbClr val="FF6600"/>
                </a:solidFill>
                <a:round/>
                <a:headEnd/>
                <a:tailEnd/>
              </a:ln>
              <a:solidFill>
                <a:srgbClr val="FFFF00"/>
              </a:solidFill>
              <a:latin typeface="Georgia"/>
            </a:endParaRPr>
          </a:p>
        </p:txBody>
      </p:sp>
      <p:sp>
        <p:nvSpPr>
          <p:cNvPr id="61498" name="WordArt 58"/>
          <p:cNvSpPr>
            <a:spLocks noChangeArrowheads="1" noChangeShapeType="1" noTextEdit="1"/>
          </p:cNvSpPr>
          <p:nvPr/>
        </p:nvSpPr>
        <p:spPr bwMode="auto">
          <a:xfrm>
            <a:off x="5929322" y="5072074"/>
            <a:ext cx="647700" cy="7905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9525">
                  <a:solidFill>
                    <a:srgbClr val="FF66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Georgia"/>
              </a:rPr>
              <a:t>2</a:t>
            </a:r>
            <a:endParaRPr lang="ru-RU" sz="3600" b="1" kern="10" dirty="0">
              <a:ln w="9525">
                <a:solidFill>
                  <a:srgbClr val="FF6600"/>
                </a:solidFill>
                <a:round/>
                <a:headEnd/>
                <a:tailEnd/>
              </a:ln>
              <a:solidFill>
                <a:srgbClr val="FFFF00"/>
              </a:solidFill>
              <a:latin typeface="Georgia"/>
            </a:endParaRPr>
          </a:p>
        </p:txBody>
      </p:sp>
      <p:sp>
        <p:nvSpPr>
          <p:cNvPr id="61499" name="WordArt 59"/>
          <p:cNvSpPr>
            <a:spLocks noChangeArrowheads="1" noChangeShapeType="1" noTextEdit="1"/>
          </p:cNvSpPr>
          <p:nvPr/>
        </p:nvSpPr>
        <p:spPr bwMode="auto">
          <a:xfrm>
            <a:off x="6929454" y="5072074"/>
            <a:ext cx="647700" cy="7905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9525">
                  <a:solidFill>
                    <a:srgbClr val="FF66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Georgia"/>
              </a:rPr>
              <a:t>3</a:t>
            </a:r>
            <a:endParaRPr lang="ru-RU" sz="3600" b="1" kern="10" dirty="0">
              <a:ln w="9525">
                <a:solidFill>
                  <a:srgbClr val="FF6600"/>
                </a:solidFill>
                <a:round/>
                <a:headEnd/>
                <a:tailEnd/>
              </a:ln>
              <a:solidFill>
                <a:srgbClr val="FFFF00"/>
              </a:solidFill>
              <a:latin typeface="Georgia"/>
            </a:endParaRPr>
          </a:p>
        </p:txBody>
      </p:sp>
      <p:sp>
        <p:nvSpPr>
          <p:cNvPr id="61500" name="WordArt 60"/>
          <p:cNvSpPr>
            <a:spLocks noChangeArrowheads="1" noChangeShapeType="1" noTextEdit="1"/>
          </p:cNvSpPr>
          <p:nvPr/>
        </p:nvSpPr>
        <p:spPr bwMode="auto">
          <a:xfrm>
            <a:off x="8001024" y="5072074"/>
            <a:ext cx="647700" cy="7905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9525">
                  <a:solidFill>
                    <a:srgbClr val="FF66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Georgia"/>
              </a:rPr>
              <a:t>4</a:t>
            </a:r>
            <a:endParaRPr lang="ru-RU" sz="3600" b="1" kern="10" dirty="0">
              <a:ln w="9525">
                <a:solidFill>
                  <a:srgbClr val="FF6600"/>
                </a:solidFill>
                <a:round/>
                <a:headEnd/>
                <a:tailEnd/>
              </a:ln>
              <a:solidFill>
                <a:srgbClr val="FFFF00"/>
              </a:solidFill>
              <a:latin typeface="Georgia"/>
            </a:endParaRPr>
          </a:p>
        </p:txBody>
      </p:sp>
      <p:graphicFrame>
        <p:nvGraphicFramePr>
          <p:cNvPr id="61523" name="Group 83"/>
          <p:cNvGraphicFramePr>
            <a:graphicFrameLocks noGrp="1"/>
          </p:cNvGraphicFramePr>
          <p:nvPr/>
        </p:nvGraphicFramePr>
        <p:xfrm>
          <a:off x="900113" y="908050"/>
          <a:ext cx="7559675" cy="3816352"/>
        </p:xfrm>
        <a:graphic>
          <a:graphicData uri="http://schemas.openxmlformats.org/drawingml/2006/table">
            <a:tbl>
              <a:tblPr/>
              <a:tblGrid>
                <a:gridCol w="2519362"/>
                <a:gridCol w="2520950"/>
                <a:gridCol w="2519363"/>
              </a:tblGrid>
              <a:tr h="9540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540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540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540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2" name="Group 110"/>
          <p:cNvGrpSpPr>
            <a:grpSpLocks/>
          </p:cNvGrpSpPr>
          <p:nvPr/>
        </p:nvGrpSpPr>
        <p:grpSpPr bwMode="auto">
          <a:xfrm>
            <a:off x="900113" y="981075"/>
            <a:ext cx="2519362" cy="863600"/>
            <a:chOff x="567" y="618"/>
            <a:chExt cx="1587" cy="544"/>
          </a:xfrm>
        </p:grpSpPr>
        <p:grpSp>
          <p:nvGrpSpPr>
            <p:cNvPr id="3" name="Group 11"/>
            <p:cNvGrpSpPr>
              <a:grpSpLocks/>
            </p:cNvGrpSpPr>
            <p:nvPr/>
          </p:nvGrpSpPr>
          <p:grpSpPr bwMode="auto">
            <a:xfrm>
              <a:off x="567" y="618"/>
              <a:ext cx="1587" cy="544"/>
              <a:chOff x="1997" y="1314"/>
              <a:chExt cx="1889" cy="1009"/>
            </a:xfrm>
          </p:grpSpPr>
          <p:grpSp>
            <p:nvGrpSpPr>
              <p:cNvPr id="4" name="Group 12"/>
              <p:cNvGrpSpPr>
                <a:grpSpLocks/>
              </p:cNvGrpSpPr>
              <p:nvPr/>
            </p:nvGrpSpPr>
            <p:grpSpPr bwMode="auto">
              <a:xfrm>
                <a:off x="1997" y="1404"/>
                <a:ext cx="1889" cy="919"/>
                <a:chOff x="1973" y="1027"/>
                <a:chExt cx="1926" cy="937"/>
              </a:xfrm>
            </p:grpSpPr>
            <p:sp>
              <p:nvSpPr>
                <p:cNvPr id="61453" name="Oval 13"/>
                <p:cNvSpPr>
                  <a:spLocks noChangeArrowheads="1"/>
                </p:cNvSpPr>
                <p:nvPr/>
              </p:nvSpPr>
              <p:spPr bwMode="gray">
                <a:xfrm>
                  <a:off x="1994" y="1058"/>
                  <a:ext cx="1905" cy="906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/>
                    </a:gs>
                    <a:gs pos="100000">
                      <a:schemeClr val="hlink">
                        <a:gamma/>
                        <a:shade val="48627"/>
                        <a:invGamma/>
                      </a:schemeClr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61454" name="Oval 14"/>
                <p:cNvSpPr>
                  <a:spLocks noChangeArrowheads="1"/>
                </p:cNvSpPr>
                <p:nvPr/>
              </p:nvSpPr>
              <p:spPr bwMode="gray">
                <a:xfrm>
                  <a:off x="1973" y="1034"/>
                  <a:ext cx="1905" cy="900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>
                        <a:gamma/>
                        <a:tint val="44314"/>
                        <a:invGamma/>
                      </a:schemeClr>
                    </a:gs>
                    <a:gs pos="100000">
                      <a:schemeClr val="hlink"/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  <p:sp>
            <p:nvSpPr>
              <p:cNvPr id="61455" name="Oval 15"/>
              <p:cNvSpPr>
                <a:spLocks noChangeArrowheads="1"/>
              </p:cNvSpPr>
              <p:nvPr/>
            </p:nvSpPr>
            <p:spPr bwMode="gray">
              <a:xfrm>
                <a:off x="2086" y="1314"/>
                <a:ext cx="1690" cy="846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1456" name="Oval 16"/>
              <p:cNvSpPr>
                <a:spLocks noChangeArrowheads="1"/>
              </p:cNvSpPr>
              <p:nvPr/>
            </p:nvSpPr>
            <p:spPr bwMode="gray">
              <a:xfrm>
                <a:off x="2108" y="1320"/>
                <a:ext cx="1650" cy="824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gamma/>
                      <a:tint val="34902"/>
                      <a:invGamma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1457" name="Oval 17"/>
              <p:cNvSpPr>
                <a:spLocks noChangeArrowheads="1"/>
              </p:cNvSpPr>
              <p:nvPr/>
            </p:nvSpPr>
            <p:spPr bwMode="gray">
              <a:xfrm>
                <a:off x="2126" y="1327"/>
                <a:ext cx="1570" cy="770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79216"/>
                      <a:invGamma/>
                    </a:schemeClr>
                  </a:gs>
                  <a:gs pos="100000">
                    <a:schemeClr val="accent1">
                      <a:alpha val="48000"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1458" name="Oval 18"/>
              <p:cNvSpPr>
                <a:spLocks noChangeArrowheads="1"/>
              </p:cNvSpPr>
              <p:nvPr/>
            </p:nvSpPr>
            <p:spPr bwMode="gray">
              <a:xfrm>
                <a:off x="2208" y="1344"/>
                <a:ext cx="1382" cy="625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tint val="0"/>
                      <a:invGamma/>
                    </a:schemeClr>
                  </a:gs>
                  <a:gs pos="100000">
                    <a:schemeClr val="accent1">
                      <a:alpha val="38000"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</p:grpSp>
        <p:sp>
          <p:nvSpPr>
            <p:cNvPr id="24734" name="WordArt 109"/>
            <p:cNvSpPr>
              <a:spLocks noChangeArrowheads="1" noChangeShapeType="1" noTextEdit="1"/>
            </p:cNvSpPr>
            <p:nvPr/>
          </p:nvSpPr>
          <p:spPr bwMode="auto">
            <a:xfrm>
              <a:off x="884" y="618"/>
              <a:ext cx="906" cy="49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b="1" i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effectLst>
                    <a:outerShdw dist="35921" dir="2700000" algn="ctr" rotWithShape="0">
                      <a:srgbClr val="808080">
                        <a:alpha val="79999"/>
                      </a:srgbClr>
                    </a:outerShdw>
                  </a:effectLst>
                  <a:latin typeface="Georgia"/>
                </a:rPr>
                <a:t>1</a:t>
              </a:r>
            </a:p>
            <a:p>
              <a:pPr algn="ctr"/>
              <a:r>
                <a:rPr lang="ru-RU" sz="3600" b="1" i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effectLst>
                    <a:outerShdw dist="35921" dir="2700000" algn="ctr" rotWithShape="0">
                      <a:srgbClr val="808080">
                        <a:alpha val="79999"/>
                      </a:srgbClr>
                    </a:outerShdw>
                  </a:effectLst>
                  <a:latin typeface="Georgia"/>
                </a:rPr>
                <a:t>абв</a:t>
              </a:r>
            </a:p>
          </p:txBody>
        </p:sp>
      </p:grpSp>
      <p:grpSp>
        <p:nvGrpSpPr>
          <p:cNvPr id="5" name="Group 111"/>
          <p:cNvGrpSpPr>
            <a:grpSpLocks/>
          </p:cNvGrpSpPr>
          <p:nvPr/>
        </p:nvGrpSpPr>
        <p:grpSpPr bwMode="auto">
          <a:xfrm>
            <a:off x="3419475" y="981075"/>
            <a:ext cx="2519363" cy="863600"/>
            <a:chOff x="567" y="618"/>
            <a:chExt cx="1587" cy="544"/>
          </a:xfrm>
        </p:grpSpPr>
        <p:grpSp>
          <p:nvGrpSpPr>
            <p:cNvPr id="6" name="Group 112"/>
            <p:cNvGrpSpPr>
              <a:grpSpLocks/>
            </p:cNvGrpSpPr>
            <p:nvPr/>
          </p:nvGrpSpPr>
          <p:grpSpPr bwMode="auto">
            <a:xfrm>
              <a:off x="567" y="618"/>
              <a:ext cx="1587" cy="544"/>
              <a:chOff x="1997" y="1314"/>
              <a:chExt cx="1889" cy="1009"/>
            </a:xfrm>
          </p:grpSpPr>
          <p:grpSp>
            <p:nvGrpSpPr>
              <p:cNvPr id="7" name="Group 113"/>
              <p:cNvGrpSpPr>
                <a:grpSpLocks/>
              </p:cNvGrpSpPr>
              <p:nvPr/>
            </p:nvGrpSpPr>
            <p:grpSpPr bwMode="auto">
              <a:xfrm>
                <a:off x="1997" y="1404"/>
                <a:ext cx="1889" cy="919"/>
                <a:chOff x="1973" y="1027"/>
                <a:chExt cx="1926" cy="937"/>
              </a:xfrm>
            </p:grpSpPr>
            <p:sp>
              <p:nvSpPr>
                <p:cNvPr id="61554" name="Oval 114"/>
                <p:cNvSpPr>
                  <a:spLocks noChangeArrowheads="1"/>
                </p:cNvSpPr>
                <p:nvPr/>
              </p:nvSpPr>
              <p:spPr bwMode="gray">
                <a:xfrm>
                  <a:off x="1994" y="1058"/>
                  <a:ext cx="1905" cy="906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/>
                    </a:gs>
                    <a:gs pos="100000">
                      <a:schemeClr val="hlink">
                        <a:gamma/>
                        <a:shade val="48627"/>
                        <a:invGamma/>
                      </a:schemeClr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61555" name="Oval 115"/>
                <p:cNvSpPr>
                  <a:spLocks noChangeArrowheads="1"/>
                </p:cNvSpPr>
                <p:nvPr/>
              </p:nvSpPr>
              <p:spPr bwMode="gray">
                <a:xfrm>
                  <a:off x="1973" y="1034"/>
                  <a:ext cx="1905" cy="900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>
                        <a:gamma/>
                        <a:tint val="44314"/>
                        <a:invGamma/>
                      </a:schemeClr>
                    </a:gs>
                    <a:gs pos="100000">
                      <a:schemeClr val="hlink"/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  <p:sp>
            <p:nvSpPr>
              <p:cNvPr id="61556" name="Oval 116"/>
              <p:cNvSpPr>
                <a:spLocks noChangeArrowheads="1"/>
              </p:cNvSpPr>
              <p:nvPr/>
            </p:nvSpPr>
            <p:spPr bwMode="gray">
              <a:xfrm>
                <a:off x="2086" y="1314"/>
                <a:ext cx="1690" cy="846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1557" name="Oval 117"/>
              <p:cNvSpPr>
                <a:spLocks noChangeArrowheads="1"/>
              </p:cNvSpPr>
              <p:nvPr/>
            </p:nvSpPr>
            <p:spPr bwMode="gray">
              <a:xfrm>
                <a:off x="2108" y="1320"/>
                <a:ext cx="1650" cy="824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gamma/>
                      <a:tint val="34902"/>
                      <a:invGamma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1558" name="Oval 118"/>
              <p:cNvSpPr>
                <a:spLocks noChangeArrowheads="1"/>
              </p:cNvSpPr>
              <p:nvPr/>
            </p:nvSpPr>
            <p:spPr bwMode="gray">
              <a:xfrm>
                <a:off x="2126" y="1327"/>
                <a:ext cx="1570" cy="770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79216"/>
                      <a:invGamma/>
                    </a:schemeClr>
                  </a:gs>
                  <a:gs pos="100000">
                    <a:schemeClr val="accent1">
                      <a:alpha val="48000"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1559" name="Oval 119"/>
              <p:cNvSpPr>
                <a:spLocks noChangeArrowheads="1"/>
              </p:cNvSpPr>
              <p:nvPr/>
            </p:nvSpPr>
            <p:spPr bwMode="gray">
              <a:xfrm>
                <a:off x="2208" y="1344"/>
                <a:ext cx="1382" cy="625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tint val="0"/>
                      <a:invGamma/>
                    </a:schemeClr>
                  </a:gs>
                  <a:gs pos="100000">
                    <a:schemeClr val="accent1">
                      <a:alpha val="38000"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</p:grpSp>
        <p:sp>
          <p:nvSpPr>
            <p:cNvPr id="24725" name="WordArt 120"/>
            <p:cNvSpPr>
              <a:spLocks noChangeArrowheads="1" noChangeShapeType="1" noTextEdit="1"/>
            </p:cNvSpPr>
            <p:nvPr/>
          </p:nvSpPr>
          <p:spPr bwMode="auto">
            <a:xfrm>
              <a:off x="884" y="618"/>
              <a:ext cx="906" cy="49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b="1" i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effectLst>
                    <a:outerShdw dist="35921" dir="2700000" algn="ctr" rotWithShape="0">
                      <a:srgbClr val="808080">
                        <a:alpha val="79999"/>
                      </a:srgbClr>
                    </a:outerShdw>
                  </a:effectLst>
                  <a:latin typeface="Georgia"/>
                </a:rPr>
                <a:t>2</a:t>
              </a:r>
            </a:p>
            <a:p>
              <a:pPr algn="ctr"/>
              <a:r>
                <a:rPr lang="ru-RU" sz="3600" b="1" i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effectLst>
                    <a:outerShdw dist="35921" dir="2700000" algn="ctr" rotWithShape="0">
                      <a:srgbClr val="808080">
                        <a:alpha val="79999"/>
                      </a:srgbClr>
                    </a:outerShdw>
                  </a:effectLst>
                  <a:latin typeface="Georgia"/>
                </a:rPr>
                <a:t>где</a:t>
              </a:r>
            </a:p>
          </p:txBody>
        </p:sp>
      </p:grpSp>
      <p:grpSp>
        <p:nvGrpSpPr>
          <p:cNvPr id="8" name="Group 121"/>
          <p:cNvGrpSpPr>
            <a:grpSpLocks/>
          </p:cNvGrpSpPr>
          <p:nvPr/>
        </p:nvGrpSpPr>
        <p:grpSpPr bwMode="auto">
          <a:xfrm>
            <a:off x="5867400" y="981075"/>
            <a:ext cx="2519363" cy="863600"/>
            <a:chOff x="567" y="618"/>
            <a:chExt cx="1587" cy="544"/>
          </a:xfrm>
        </p:grpSpPr>
        <p:grpSp>
          <p:nvGrpSpPr>
            <p:cNvPr id="9" name="Group 122"/>
            <p:cNvGrpSpPr>
              <a:grpSpLocks/>
            </p:cNvGrpSpPr>
            <p:nvPr/>
          </p:nvGrpSpPr>
          <p:grpSpPr bwMode="auto">
            <a:xfrm>
              <a:off x="567" y="618"/>
              <a:ext cx="1587" cy="544"/>
              <a:chOff x="1997" y="1314"/>
              <a:chExt cx="1889" cy="1009"/>
            </a:xfrm>
          </p:grpSpPr>
          <p:grpSp>
            <p:nvGrpSpPr>
              <p:cNvPr id="10" name="Group 123"/>
              <p:cNvGrpSpPr>
                <a:grpSpLocks/>
              </p:cNvGrpSpPr>
              <p:nvPr/>
            </p:nvGrpSpPr>
            <p:grpSpPr bwMode="auto">
              <a:xfrm>
                <a:off x="1997" y="1404"/>
                <a:ext cx="1889" cy="919"/>
                <a:chOff x="1973" y="1027"/>
                <a:chExt cx="1926" cy="937"/>
              </a:xfrm>
            </p:grpSpPr>
            <p:sp>
              <p:nvSpPr>
                <p:cNvPr id="61564" name="Oval 124"/>
                <p:cNvSpPr>
                  <a:spLocks noChangeArrowheads="1"/>
                </p:cNvSpPr>
                <p:nvPr/>
              </p:nvSpPr>
              <p:spPr bwMode="gray">
                <a:xfrm>
                  <a:off x="1994" y="1058"/>
                  <a:ext cx="1905" cy="906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/>
                    </a:gs>
                    <a:gs pos="100000">
                      <a:schemeClr val="hlink">
                        <a:gamma/>
                        <a:shade val="48627"/>
                        <a:invGamma/>
                      </a:schemeClr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61565" name="Oval 125"/>
                <p:cNvSpPr>
                  <a:spLocks noChangeArrowheads="1"/>
                </p:cNvSpPr>
                <p:nvPr/>
              </p:nvSpPr>
              <p:spPr bwMode="gray">
                <a:xfrm>
                  <a:off x="1973" y="1034"/>
                  <a:ext cx="1905" cy="900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>
                        <a:gamma/>
                        <a:tint val="44314"/>
                        <a:invGamma/>
                      </a:schemeClr>
                    </a:gs>
                    <a:gs pos="100000">
                      <a:schemeClr val="hlink"/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  <p:sp>
            <p:nvSpPr>
              <p:cNvPr id="61566" name="Oval 126"/>
              <p:cNvSpPr>
                <a:spLocks noChangeArrowheads="1"/>
              </p:cNvSpPr>
              <p:nvPr/>
            </p:nvSpPr>
            <p:spPr bwMode="gray">
              <a:xfrm>
                <a:off x="2086" y="1314"/>
                <a:ext cx="1690" cy="846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1567" name="Oval 127"/>
              <p:cNvSpPr>
                <a:spLocks noChangeArrowheads="1"/>
              </p:cNvSpPr>
              <p:nvPr/>
            </p:nvSpPr>
            <p:spPr bwMode="gray">
              <a:xfrm>
                <a:off x="2108" y="1320"/>
                <a:ext cx="1650" cy="824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gamma/>
                      <a:tint val="34902"/>
                      <a:invGamma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1568" name="Oval 128"/>
              <p:cNvSpPr>
                <a:spLocks noChangeArrowheads="1"/>
              </p:cNvSpPr>
              <p:nvPr/>
            </p:nvSpPr>
            <p:spPr bwMode="gray">
              <a:xfrm>
                <a:off x="2126" y="1327"/>
                <a:ext cx="1570" cy="770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79216"/>
                      <a:invGamma/>
                    </a:schemeClr>
                  </a:gs>
                  <a:gs pos="100000">
                    <a:schemeClr val="accent1">
                      <a:alpha val="48000"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1569" name="Oval 129"/>
              <p:cNvSpPr>
                <a:spLocks noChangeArrowheads="1"/>
              </p:cNvSpPr>
              <p:nvPr/>
            </p:nvSpPr>
            <p:spPr bwMode="gray">
              <a:xfrm>
                <a:off x="2208" y="1344"/>
                <a:ext cx="1382" cy="625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tint val="0"/>
                      <a:invGamma/>
                    </a:schemeClr>
                  </a:gs>
                  <a:gs pos="100000">
                    <a:schemeClr val="accent1">
                      <a:alpha val="38000"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</p:grpSp>
        <p:sp>
          <p:nvSpPr>
            <p:cNvPr id="24716" name="WordArt 130"/>
            <p:cNvSpPr>
              <a:spLocks noChangeArrowheads="1" noChangeShapeType="1" noTextEdit="1"/>
            </p:cNvSpPr>
            <p:nvPr/>
          </p:nvSpPr>
          <p:spPr bwMode="auto">
            <a:xfrm>
              <a:off x="884" y="618"/>
              <a:ext cx="906" cy="49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b="1" i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effectLst>
                    <a:outerShdw dist="35921" dir="2700000" algn="ctr" rotWithShape="0">
                      <a:srgbClr val="808080">
                        <a:alpha val="79999"/>
                      </a:srgbClr>
                    </a:outerShdw>
                  </a:effectLst>
                  <a:latin typeface="Georgia"/>
                </a:rPr>
                <a:t>3</a:t>
              </a:r>
            </a:p>
            <a:p>
              <a:pPr algn="ctr"/>
              <a:r>
                <a:rPr lang="ru-RU" sz="3600" b="1" i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effectLst>
                    <a:outerShdw dist="35921" dir="2700000" algn="ctr" rotWithShape="0">
                      <a:srgbClr val="808080">
                        <a:alpha val="79999"/>
                      </a:srgbClr>
                    </a:outerShdw>
                  </a:effectLst>
                  <a:latin typeface="Georgia"/>
                </a:rPr>
                <a:t>жзи</a:t>
              </a:r>
            </a:p>
          </p:txBody>
        </p:sp>
      </p:grpSp>
      <p:grpSp>
        <p:nvGrpSpPr>
          <p:cNvPr id="11" name="Group 131"/>
          <p:cNvGrpSpPr>
            <a:grpSpLocks/>
          </p:cNvGrpSpPr>
          <p:nvPr/>
        </p:nvGrpSpPr>
        <p:grpSpPr bwMode="auto">
          <a:xfrm>
            <a:off x="971550" y="1916113"/>
            <a:ext cx="2519363" cy="863600"/>
            <a:chOff x="567" y="618"/>
            <a:chExt cx="1587" cy="544"/>
          </a:xfrm>
        </p:grpSpPr>
        <p:grpSp>
          <p:nvGrpSpPr>
            <p:cNvPr id="12" name="Group 132"/>
            <p:cNvGrpSpPr>
              <a:grpSpLocks/>
            </p:cNvGrpSpPr>
            <p:nvPr/>
          </p:nvGrpSpPr>
          <p:grpSpPr bwMode="auto">
            <a:xfrm>
              <a:off x="567" y="618"/>
              <a:ext cx="1587" cy="544"/>
              <a:chOff x="1997" y="1314"/>
              <a:chExt cx="1889" cy="1009"/>
            </a:xfrm>
          </p:grpSpPr>
          <p:grpSp>
            <p:nvGrpSpPr>
              <p:cNvPr id="13" name="Group 133"/>
              <p:cNvGrpSpPr>
                <a:grpSpLocks/>
              </p:cNvGrpSpPr>
              <p:nvPr/>
            </p:nvGrpSpPr>
            <p:grpSpPr bwMode="auto">
              <a:xfrm>
                <a:off x="1997" y="1404"/>
                <a:ext cx="1889" cy="919"/>
                <a:chOff x="1973" y="1027"/>
                <a:chExt cx="1926" cy="937"/>
              </a:xfrm>
            </p:grpSpPr>
            <p:sp>
              <p:nvSpPr>
                <p:cNvPr id="61574" name="Oval 134"/>
                <p:cNvSpPr>
                  <a:spLocks noChangeArrowheads="1"/>
                </p:cNvSpPr>
                <p:nvPr/>
              </p:nvSpPr>
              <p:spPr bwMode="gray">
                <a:xfrm>
                  <a:off x="1994" y="1058"/>
                  <a:ext cx="1905" cy="906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/>
                    </a:gs>
                    <a:gs pos="100000">
                      <a:schemeClr val="hlink">
                        <a:gamma/>
                        <a:shade val="48627"/>
                        <a:invGamma/>
                      </a:schemeClr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61575" name="Oval 135"/>
                <p:cNvSpPr>
                  <a:spLocks noChangeArrowheads="1"/>
                </p:cNvSpPr>
                <p:nvPr/>
              </p:nvSpPr>
              <p:spPr bwMode="gray">
                <a:xfrm>
                  <a:off x="1973" y="1034"/>
                  <a:ext cx="1905" cy="900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>
                        <a:gamma/>
                        <a:tint val="44314"/>
                        <a:invGamma/>
                      </a:schemeClr>
                    </a:gs>
                    <a:gs pos="100000">
                      <a:schemeClr val="hlink"/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  <p:sp>
            <p:nvSpPr>
              <p:cNvPr id="61576" name="Oval 136"/>
              <p:cNvSpPr>
                <a:spLocks noChangeArrowheads="1"/>
              </p:cNvSpPr>
              <p:nvPr/>
            </p:nvSpPr>
            <p:spPr bwMode="gray">
              <a:xfrm>
                <a:off x="2086" y="1314"/>
                <a:ext cx="1690" cy="846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1577" name="Oval 137"/>
              <p:cNvSpPr>
                <a:spLocks noChangeArrowheads="1"/>
              </p:cNvSpPr>
              <p:nvPr/>
            </p:nvSpPr>
            <p:spPr bwMode="gray">
              <a:xfrm>
                <a:off x="2108" y="1320"/>
                <a:ext cx="1650" cy="824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gamma/>
                      <a:tint val="34902"/>
                      <a:invGamma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1578" name="Oval 138"/>
              <p:cNvSpPr>
                <a:spLocks noChangeArrowheads="1"/>
              </p:cNvSpPr>
              <p:nvPr/>
            </p:nvSpPr>
            <p:spPr bwMode="gray">
              <a:xfrm>
                <a:off x="2126" y="1327"/>
                <a:ext cx="1570" cy="770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79216"/>
                      <a:invGamma/>
                    </a:schemeClr>
                  </a:gs>
                  <a:gs pos="100000">
                    <a:schemeClr val="accent1">
                      <a:alpha val="48000"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1579" name="Oval 139"/>
              <p:cNvSpPr>
                <a:spLocks noChangeArrowheads="1"/>
              </p:cNvSpPr>
              <p:nvPr/>
            </p:nvSpPr>
            <p:spPr bwMode="gray">
              <a:xfrm>
                <a:off x="2208" y="1344"/>
                <a:ext cx="1382" cy="625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tint val="0"/>
                      <a:invGamma/>
                    </a:schemeClr>
                  </a:gs>
                  <a:gs pos="100000">
                    <a:schemeClr val="accent1">
                      <a:alpha val="38000"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</p:grpSp>
        <p:sp>
          <p:nvSpPr>
            <p:cNvPr id="24707" name="WordArt 140"/>
            <p:cNvSpPr>
              <a:spLocks noChangeArrowheads="1" noChangeShapeType="1" noTextEdit="1"/>
            </p:cNvSpPr>
            <p:nvPr/>
          </p:nvSpPr>
          <p:spPr bwMode="auto">
            <a:xfrm>
              <a:off x="884" y="618"/>
              <a:ext cx="906" cy="49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b="1" i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effectLst>
                    <a:outerShdw dist="35921" dir="2700000" algn="ctr" rotWithShape="0">
                      <a:srgbClr val="808080">
                        <a:alpha val="79999"/>
                      </a:srgbClr>
                    </a:outerShdw>
                  </a:effectLst>
                  <a:latin typeface="Georgia"/>
                </a:rPr>
                <a:t>4</a:t>
              </a:r>
            </a:p>
            <a:p>
              <a:pPr algn="ctr"/>
              <a:r>
                <a:rPr lang="ru-RU" sz="3600" b="1" i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effectLst>
                    <a:outerShdw dist="35921" dir="2700000" algn="ctr" rotWithShape="0">
                      <a:srgbClr val="808080">
                        <a:alpha val="79999"/>
                      </a:srgbClr>
                    </a:outerShdw>
                  </a:effectLst>
                  <a:latin typeface="Georgia"/>
                </a:rPr>
                <a:t>клм</a:t>
              </a:r>
            </a:p>
          </p:txBody>
        </p:sp>
      </p:grpSp>
      <p:grpSp>
        <p:nvGrpSpPr>
          <p:cNvPr id="14" name="Group 141"/>
          <p:cNvGrpSpPr>
            <a:grpSpLocks/>
          </p:cNvGrpSpPr>
          <p:nvPr/>
        </p:nvGrpSpPr>
        <p:grpSpPr bwMode="auto">
          <a:xfrm>
            <a:off x="3348038" y="1844675"/>
            <a:ext cx="2519362" cy="863600"/>
            <a:chOff x="567" y="618"/>
            <a:chExt cx="1587" cy="544"/>
          </a:xfrm>
        </p:grpSpPr>
        <p:grpSp>
          <p:nvGrpSpPr>
            <p:cNvPr id="15" name="Group 142"/>
            <p:cNvGrpSpPr>
              <a:grpSpLocks/>
            </p:cNvGrpSpPr>
            <p:nvPr/>
          </p:nvGrpSpPr>
          <p:grpSpPr bwMode="auto">
            <a:xfrm>
              <a:off x="567" y="618"/>
              <a:ext cx="1587" cy="544"/>
              <a:chOff x="1997" y="1314"/>
              <a:chExt cx="1889" cy="1009"/>
            </a:xfrm>
          </p:grpSpPr>
          <p:grpSp>
            <p:nvGrpSpPr>
              <p:cNvPr id="16" name="Group 143"/>
              <p:cNvGrpSpPr>
                <a:grpSpLocks/>
              </p:cNvGrpSpPr>
              <p:nvPr/>
            </p:nvGrpSpPr>
            <p:grpSpPr bwMode="auto">
              <a:xfrm>
                <a:off x="1997" y="1404"/>
                <a:ext cx="1889" cy="919"/>
                <a:chOff x="1973" y="1027"/>
                <a:chExt cx="1926" cy="937"/>
              </a:xfrm>
            </p:grpSpPr>
            <p:sp>
              <p:nvSpPr>
                <p:cNvPr id="61584" name="Oval 144"/>
                <p:cNvSpPr>
                  <a:spLocks noChangeArrowheads="1"/>
                </p:cNvSpPr>
                <p:nvPr/>
              </p:nvSpPr>
              <p:spPr bwMode="gray">
                <a:xfrm>
                  <a:off x="1994" y="1058"/>
                  <a:ext cx="1905" cy="906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/>
                    </a:gs>
                    <a:gs pos="100000">
                      <a:schemeClr val="hlink">
                        <a:gamma/>
                        <a:shade val="48627"/>
                        <a:invGamma/>
                      </a:schemeClr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61585" name="Oval 145"/>
                <p:cNvSpPr>
                  <a:spLocks noChangeArrowheads="1"/>
                </p:cNvSpPr>
                <p:nvPr/>
              </p:nvSpPr>
              <p:spPr bwMode="gray">
                <a:xfrm>
                  <a:off x="1973" y="1034"/>
                  <a:ext cx="1905" cy="900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>
                        <a:gamma/>
                        <a:tint val="44314"/>
                        <a:invGamma/>
                      </a:schemeClr>
                    </a:gs>
                    <a:gs pos="100000">
                      <a:schemeClr val="hlink"/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  <p:sp>
            <p:nvSpPr>
              <p:cNvPr id="61586" name="Oval 146"/>
              <p:cNvSpPr>
                <a:spLocks noChangeArrowheads="1"/>
              </p:cNvSpPr>
              <p:nvPr/>
            </p:nvSpPr>
            <p:spPr bwMode="gray">
              <a:xfrm>
                <a:off x="2086" y="1314"/>
                <a:ext cx="1690" cy="846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1587" name="Oval 147"/>
              <p:cNvSpPr>
                <a:spLocks noChangeArrowheads="1"/>
              </p:cNvSpPr>
              <p:nvPr/>
            </p:nvSpPr>
            <p:spPr bwMode="gray">
              <a:xfrm>
                <a:off x="2108" y="1320"/>
                <a:ext cx="1650" cy="824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gamma/>
                      <a:tint val="34902"/>
                      <a:invGamma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1588" name="Oval 148"/>
              <p:cNvSpPr>
                <a:spLocks noChangeArrowheads="1"/>
              </p:cNvSpPr>
              <p:nvPr/>
            </p:nvSpPr>
            <p:spPr bwMode="gray">
              <a:xfrm>
                <a:off x="2126" y="1327"/>
                <a:ext cx="1570" cy="770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79216"/>
                      <a:invGamma/>
                    </a:schemeClr>
                  </a:gs>
                  <a:gs pos="100000">
                    <a:schemeClr val="accent1">
                      <a:alpha val="48000"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1589" name="Oval 149"/>
              <p:cNvSpPr>
                <a:spLocks noChangeArrowheads="1"/>
              </p:cNvSpPr>
              <p:nvPr/>
            </p:nvSpPr>
            <p:spPr bwMode="gray">
              <a:xfrm>
                <a:off x="2208" y="1344"/>
                <a:ext cx="1382" cy="625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tint val="0"/>
                      <a:invGamma/>
                    </a:schemeClr>
                  </a:gs>
                  <a:gs pos="100000">
                    <a:schemeClr val="accent1">
                      <a:alpha val="38000"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</p:grpSp>
        <p:sp>
          <p:nvSpPr>
            <p:cNvPr id="24698" name="WordArt 150"/>
            <p:cNvSpPr>
              <a:spLocks noChangeArrowheads="1" noChangeShapeType="1" noTextEdit="1"/>
            </p:cNvSpPr>
            <p:nvPr/>
          </p:nvSpPr>
          <p:spPr bwMode="auto">
            <a:xfrm>
              <a:off x="884" y="618"/>
              <a:ext cx="906" cy="49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b="1" i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effectLst>
                    <a:outerShdw dist="35921" dir="2700000" algn="ctr" rotWithShape="0">
                      <a:srgbClr val="808080">
                        <a:alpha val="79999"/>
                      </a:srgbClr>
                    </a:outerShdw>
                  </a:effectLst>
                  <a:latin typeface="Georgia"/>
                </a:rPr>
                <a:t>5</a:t>
              </a:r>
            </a:p>
            <a:p>
              <a:pPr algn="ctr"/>
              <a:r>
                <a:rPr lang="ru-RU" sz="3600" b="1" i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effectLst>
                    <a:outerShdw dist="35921" dir="2700000" algn="ctr" rotWithShape="0">
                      <a:srgbClr val="808080">
                        <a:alpha val="79999"/>
                      </a:srgbClr>
                    </a:outerShdw>
                  </a:effectLst>
                  <a:latin typeface="Georgia"/>
                </a:rPr>
                <a:t>ноп</a:t>
              </a:r>
            </a:p>
          </p:txBody>
        </p:sp>
      </p:grpSp>
      <p:grpSp>
        <p:nvGrpSpPr>
          <p:cNvPr id="17" name="Group 151"/>
          <p:cNvGrpSpPr>
            <a:grpSpLocks/>
          </p:cNvGrpSpPr>
          <p:nvPr/>
        </p:nvGrpSpPr>
        <p:grpSpPr bwMode="auto">
          <a:xfrm>
            <a:off x="5940425" y="1916113"/>
            <a:ext cx="2519363" cy="863600"/>
            <a:chOff x="567" y="618"/>
            <a:chExt cx="1587" cy="544"/>
          </a:xfrm>
        </p:grpSpPr>
        <p:grpSp>
          <p:nvGrpSpPr>
            <p:cNvPr id="18" name="Group 152"/>
            <p:cNvGrpSpPr>
              <a:grpSpLocks/>
            </p:cNvGrpSpPr>
            <p:nvPr/>
          </p:nvGrpSpPr>
          <p:grpSpPr bwMode="auto">
            <a:xfrm>
              <a:off x="567" y="618"/>
              <a:ext cx="1587" cy="544"/>
              <a:chOff x="1997" y="1314"/>
              <a:chExt cx="1889" cy="1009"/>
            </a:xfrm>
          </p:grpSpPr>
          <p:grpSp>
            <p:nvGrpSpPr>
              <p:cNvPr id="19" name="Group 153"/>
              <p:cNvGrpSpPr>
                <a:grpSpLocks/>
              </p:cNvGrpSpPr>
              <p:nvPr/>
            </p:nvGrpSpPr>
            <p:grpSpPr bwMode="auto">
              <a:xfrm>
                <a:off x="1997" y="1404"/>
                <a:ext cx="1889" cy="919"/>
                <a:chOff x="1973" y="1027"/>
                <a:chExt cx="1926" cy="937"/>
              </a:xfrm>
            </p:grpSpPr>
            <p:sp>
              <p:nvSpPr>
                <p:cNvPr id="61594" name="Oval 154"/>
                <p:cNvSpPr>
                  <a:spLocks noChangeArrowheads="1"/>
                </p:cNvSpPr>
                <p:nvPr/>
              </p:nvSpPr>
              <p:spPr bwMode="gray">
                <a:xfrm>
                  <a:off x="1994" y="1058"/>
                  <a:ext cx="1905" cy="906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/>
                    </a:gs>
                    <a:gs pos="100000">
                      <a:schemeClr val="hlink">
                        <a:gamma/>
                        <a:shade val="48627"/>
                        <a:invGamma/>
                      </a:schemeClr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61595" name="Oval 155"/>
                <p:cNvSpPr>
                  <a:spLocks noChangeArrowheads="1"/>
                </p:cNvSpPr>
                <p:nvPr/>
              </p:nvSpPr>
              <p:spPr bwMode="gray">
                <a:xfrm>
                  <a:off x="1973" y="1034"/>
                  <a:ext cx="1905" cy="900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>
                        <a:gamma/>
                        <a:tint val="44314"/>
                        <a:invGamma/>
                      </a:schemeClr>
                    </a:gs>
                    <a:gs pos="100000">
                      <a:schemeClr val="hlink"/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  <p:sp>
            <p:nvSpPr>
              <p:cNvPr id="61596" name="Oval 156"/>
              <p:cNvSpPr>
                <a:spLocks noChangeArrowheads="1"/>
              </p:cNvSpPr>
              <p:nvPr/>
            </p:nvSpPr>
            <p:spPr bwMode="gray">
              <a:xfrm>
                <a:off x="2086" y="1314"/>
                <a:ext cx="1690" cy="846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1597" name="Oval 157"/>
              <p:cNvSpPr>
                <a:spLocks noChangeArrowheads="1"/>
              </p:cNvSpPr>
              <p:nvPr/>
            </p:nvSpPr>
            <p:spPr bwMode="gray">
              <a:xfrm>
                <a:off x="2108" y="1320"/>
                <a:ext cx="1650" cy="824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gamma/>
                      <a:tint val="34902"/>
                      <a:invGamma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1598" name="Oval 158"/>
              <p:cNvSpPr>
                <a:spLocks noChangeArrowheads="1"/>
              </p:cNvSpPr>
              <p:nvPr/>
            </p:nvSpPr>
            <p:spPr bwMode="gray">
              <a:xfrm>
                <a:off x="2126" y="1327"/>
                <a:ext cx="1570" cy="770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79216"/>
                      <a:invGamma/>
                    </a:schemeClr>
                  </a:gs>
                  <a:gs pos="100000">
                    <a:schemeClr val="accent1">
                      <a:alpha val="48000"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1599" name="Oval 159"/>
              <p:cNvSpPr>
                <a:spLocks noChangeArrowheads="1"/>
              </p:cNvSpPr>
              <p:nvPr/>
            </p:nvSpPr>
            <p:spPr bwMode="gray">
              <a:xfrm>
                <a:off x="2208" y="1344"/>
                <a:ext cx="1382" cy="625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tint val="0"/>
                      <a:invGamma/>
                    </a:schemeClr>
                  </a:gs>
                  <a:gs pos="100000">
                    <a:schemeClr val="accent1">
                      <a:alpha val="38000"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</p:grpSp>
        <p:sp>
          <p:nvSpPr>
            <p:cNvPr id="24689" name="WordArt 160"/>
            <p:cNvSpPr>
              <a:spLocks noChangeArrowheads="1" noChangeShapeType="1" noTextEdit="1"/>
            </p:cNvSpPr>
            <p:nvPr/>
          </p:nvSpPr>
          <p:spPr bwMode="auto">
            <a:xfrm>
              <a:off x="884" y="618"/>
              <a:ext cx="906" cy="49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b="1" i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effectLst>
                    <a:outerShdw dist="35921" dir="2700000" algn="ctr" rotWithShape="0">
                      <a:srgbClr val="808080">
                        <a:alpha val="79999"/>
                      </a:srgbClr>
                    </a:outerShdw>
                  </a:effectLst>
                  <a:latin typeface="Georgia"/>
                </a:rPr>
                <a:t>6</a:t>
              </a:r>
            </a:p>
            <a:p>
              <a:pPr algn="ctr"/>
              <a:r>
                <a:rPr lang="ru-RU" sz="3600" b="1" i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effectLst>
                    <a:outerShdw dist="35921" dir="2700000" algn="ctr" rotWithShape="0">
                      <a:srgbClr val="808080">
                        <a:alpha val="79999"/>
                      </a:srgbClr>
                    </a:outerShdw>
                  </a:effectLst>
                  <a:latin typeface="Georgia"/>
                </a:rPr>
                <a:t>рст</a:t>
              </a:r>
            </a:p>
          </p:txBody>
        </p:sp>
      </p:grpSp>
      <p:grpSp>
        <p:nvGrpSpPr>
          <p:cNvPr id="20" name="Group 161"/>
          <p:cNvGrpSpPr>
            <a:grpSpLocks/>
          </p:cNvGrpSpPr>
          <p:nvPr/>
        </p:nvGrpSpPr>
        <p:grpSpPr bwMode="auto">
          <a:xfrm>
            <a:off x="5867400" y="2852738"/>
            <a:ext cx="2519363" cy="863600"/>
            <a:chOff x="567" y="618"/>
            <a:chExt cx="1587" cy="544"/>
          </a:xfrm>
        </p:grpSpPr>
        <p:grpSp>
          <p:nvGrpSpPr>
            <p:cNvPr id="21" name="Group 162"/>
            <p:cNvGrpSpPr>
              <a:grpSpLocks/>
            </p:cNvGrpSpPr>
            <p:nvPr/>
          </p:nvGrpSpPr>
          <p:grpSpPr bwMode="auto">
            <a:xfrm>
              <a:off x="567" y="618"/>
              <a:ext cx="1587" cy="544"/>
              <a:chOff x="1997" y="1314"/>
              <a:chExt cx="1889" cy="1009"/>
            </a:xfrm>
          </p:grpSpPr>
          <p:grpSp>
            <p:nvGrpSpPr>
              <p:cNvPr id="22" name="Group 163"/>
              <p:cNvGrpSpPr>
                <a:grpSpLocks/>
              </p:cNvGrpSpPr>
              <p:nvPr/>
            </p:nvGrpSpPr>
            <p:grpSpPr bwMode="auto">
              <a:xfrm>
                <a:off x="1997" y="1404"/>
                <a:ext cx="1889" cy="919"/>
                <a:chOff x="1973" y="1027"/>
                <a:chExt cx="1926" cy="937"/>
              </a:xfrm>
            </p:grpSpPr>
            <p:sp>
              <p:nvSpPr>
                <p:cNvPr id="61604" name="Oval 164"/>
                <p:cNvSpPr>
                  <a:spLocks noChangeArrowheads="1"/>
                </p:cNvSpPr>
                <p:nvPr/>
              </p:nvSpPr>
              <p:spPr bwMode="gray">
                <a:xfrm>
                  <a:off x="1994" y="1058"/>
                  <a:ext cx="1905" cy="906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/>
                    </a:gs>
                    <a:gs pos="100000">
                      <a:schemeClr val="hlink">
                        <a:gamma/>
                        <a:shade val="48627"/>
                        <a:invGamma/>
                      </a:schemeClr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61605" name="Oval 165"/>
                <p:cNvSpPr>
                  <a:spLocks noChangeArrowheads="1"/>
                </p:cNvSpPr>
                <p:nvPr/>
              </p:nvSpPr>
              <p:spPr bwMode="gray">
                <a:xfrm>
                  <a:off x="1973" y="1034"/>
                  <a:ext cx="1905" cy="900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>
                        <a:gamma/>
                        <a:tint val="44314"/>
                        <a:invGamma/>
                      </a:schemeClr>
                    </a:gs>
                    <a:gs pos="100000">
                      <a:schemeClr val="hlink"/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  <p:sp>
            <p:nvSpPr>
              <p:cNvPr id="61606" name="Oval 166"/>
              <p:cNvSpPr>
                <a:spLocks noChangeArrowheads="1"/>
              </p:cNvSpPr>
              <p:nvPr/>
            </p:nvSpPr>
            <p:spPr bwMode="gray">
              <a:xfrm>
                <a:off x="2086" y="1314"/>
                <a:ext cx="1690" cy="846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1607" name="Oval 167"/>
              <p:cNvSpPr>
                <a:spLocks noChangeArrowheads="1"/>
              </p:cNvSpPr>
              <p:nvPr/>
            </p:nvSpPr>
            <p:spPr bwMode="gray">
              <a:xfrm>
                <a:off x="2108" y="1320"/>
                <a:ext cx="1650" cy="824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gamma/>
                      <a:tint val="34902"/>
                      <a:invGamma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1608" name="Oval 168"/>
              <p:cNvSpPr>
                <a:spLocks noChangeArrowheads="1"/>
              </p:cNvSpPr>
              <p:nvPr/>
            </p:nvSpPr>
            <p:spPr bwMode="gray">
              <a:xfrm>
                <a:off x="2126" y="1327"/>
                <a:ext cx="1570" cy="770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79216"/>
                      <a:invGamma/>
                    </a:schemeClr>
                  </a:gs>
                  <a:gs pos="100000">
                    <a:schemeClr val="accent1">
                      <a:alpha val="48000"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1609" name="Oval 169"/>
              <p:cNvSpPr>
                <a:spLocks noChangeArrowheads="1"/>
              </p:cNvSpPr>
              <p:nvPr/>
            </p:nvSpPr>
            <p:spPr bwMode="gray">
              <a:xfrm>
                <a:off x="2208" y="1344"/>
                <a:ext cx="1382" cy="625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tint val="0"/>
                      <a:invGamma/>
                    </a:schemeClr>
                  </a:gs>
                  <a:gs pos="100000">
                    <a:schemeClr val="accent1">
                      <a:alpha val="38000"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</p:grpSp>
        <p:sp>
          <p:nvSpPr>
            <p:cNvPr id="24680" name="WordArt 170"/>
            <p:cNvSpPr>
              <a:spLocks noChangeArrowheads="1" noChangeShapeType="1" noTextEdit="1"/>
            </p:cNvSpPr>
            <p:nvPr/>
          </p:nvSpPr>
          <p:spPr bwMode="auto">
            <a:xfrm>
              <a:off x="884" y="618"/>
              <a:ext cx="906" cy="49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b="1" i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effectLst>
                    <a:outerShdw dist="35921" dir="2700000" algn="ctr" rotWithShape="0">
                      <a:srgbClr val="808080">
                        <a:alpha val="79999"/>
                      </a:srgbClr>
                    </a:outerShdw>
                  </a:effectLst>
                  <a:latin typeface="Georgia"/>
                </a:rPr>
                <a:t>9</a:t>
              </a:r>
            </a:p>
            <a:p>
              <a:pPr algn="ctr"/>
              <a:r>
                <a:rPr lang="ru-RU" sz="3600" b="1" i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effectLst>
                    <a:outerShdw dist="35921" dir="2700000" algn="ctr" rotWithShape="0">
                      <a:srgbClr val="808080">
                        <a:alpha val="79999"/>
                      </a:srgbClr>
                    </a:outerShdw>
                  </a:effectLst>
                  <a:latin typeface="Georgia"/>
                </a:rPr>
                <a:t>щыь</a:t>
              </a:r>
            </a:p>
          </p:txBody>
        </p:sp>
      </p:grpSp>
      <p:grpSp>
        <p:nvGrpSpPr>
          <p:cNvPr id="23" name="Group 171"/>
          <p:cNvGrpSpPr>
            <a:grpSpLocks/>
          </p:cNvGrpSpPr>
          <p:nvPr/>
        </p:nvGrpSpPr>
        <p:grpSpPr bwMode="auto">
          <a:xfrm>
            <a:off x="3348038" y="2852738"/>
            <a:ext cx="2519362" cy="863600"/>
            <a:chOff x="567" y="618"/>
            <a:chExt cx="1587" cy="544"/>
          </a:xfrm>
        </p:grpSpPr>
        <p:grpSp>
          <p:nvGrpSpPr>
            <p:cNvPr id="24" name="Group 172"/>
            <p:cNvGrpSpPr>
              <a:grpSpLocks/>
            </p:cNvGrpSpPr>
            <p:nvPr/>
          </p:nvGrpSpPr>
          <p:grpSpPr bwMode="auto">
            <a:xfrm>
              <a:off x="567" y="618"/>
              <a:ext cx="1587" cy="544"/>
              <a:chOff x="1997" y="1314"/>
              <a:chExt cx="1889" cy="1009"/>
            </a:xfrm>
          </p:grpSpPr>
          <p:grpSp>
            <p:nvGrpSpPr>
              <p:cNvPr id="25" name="Group 173"/>
              <p:cNvGrpSpPr>
                <a:grpSpLocks/>
              </p:cNvGrpSpPr>
              <p:nvPr/>
            </p:nvGrpSpPr>
            <p:grpSpPr bwMode="auto">
              <a:xfrm>
                <a:off x="1997" y="1404"/>
                <a:ext cx="1889" cy="919"/>
                <a:chOff x="1973" y="1027"/>
                <a:chExt cx="1926" cy="937"/>
              </a:xfrm>
            </p:grpSpPr>
            <p:sp>
              <p:nvSpPr>
                <p:cNvPr id="61614" name="Oval 174"/>
                <p:cNvSpPr>
                  <a:spLocks noChangeArrowheads="1"/>
                </p:cNvSpPr>
                <p:nvPr/>
              </p:nvSpPr>
              <p:spPr bwMode="gray">
                <a:xfrm>
                  <a:off x="1994" y="1058"/>
                  <a:ext cx="1905" cy="906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/>
                    </a:gs>
                    <a:gs pos="100000">
                      <a:schemeClr val="hlink">
                        <a:gamma/>
                        <a:shade val="48627"/>
                        <a:invGamma/>
                      </a:schemeClr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61615" name="Oval 175"/>
                <p:cNvSpPr>
                  <a:spLocks noChangeArrowheads="1"/>
                </p:cNvSpPr>
                <p:nvPr/>
              </p:nvSpPr>
              <p:spPr bwMode="gray">
                <a:xfrm>
                  <a:off x="1973" y="1034"/>
                  <a:ext cx="1905" cy="900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>
                        <a:gamma/>
                        <a:tint val="44314"/>
                        <a:invGamma/>
                      </a:schemeClr>
                    </a:gs>
                    <a:gs pos="100000">
                      <a:schemeClr val="hlink"/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  <p:sp>
            <p:nvSpPr>
              <p:cNvPr id="61616" name="Oval 176"/>
              <p:cNvSpPr>
                <a:spLocks noChangeArrowheads="1"/>
              </p:cNvSpPr>
              <p:nvPr/>
            </p:nvSpPr>
            <p:spPr bwMode="gray">
              <a:xfrm>
                <a:off x="2086" y="1314"/>
                <a:ext cx="1690" cy="846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1617" name="Oval 177"/>
              <p:cNvSpPr>
                <a:spLocks noChangeArrowheads="1"/>
              </p:cNvSpPr>
              <p:nvPr/>
            </p:nvSpPr>
            <p:spPr bwMode="gray">
              <a:xfrm>
                <a:off x="2108" y="1320"/>
                <a:ext cx="1650" cy="824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gamma/>
                      <a:tint val="34902"/>
                      <a:invGamma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1618" name="Oval 178"/>
              <p:cNvSpPr>
                <a:spLocks noChangeArrowheads="1"/>
              </p:cNvSpPr>
              <p:nvPr/>
            </p:nvSpPr>
            <p:spPr bwMode="gray">
              <a:xfrm>
                <a:off x="2126" y="1327"/>
                <a:ext cx="1570" cy="770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79216"/>
                      <a:invGamma/>
                    </a:schemeClr>
                  </a:gs>
                  <a:gs pos="100000">
                    <a:schemeClr val="accent1">
                      <a:alpha val="48000"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1619" name="Oval 179"/>
              <p:cNvSpPr>
                <a:spLocks noChangeArrowheads="1"/>
              </p:cNvSpPr>
              <p:nvPr/>
            </p:nvSpPr>
            <p:spPr bwMode="gray">
              <a:xfrm>
                <a:off x="2208" y="1344"/>
                <a:ext cx="1382" cy="625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tint val="0"/>
                      <a:invGamma/>
                    </a:schemeClr>
                  </a:gs>
                  <a:gs pos="100000">
                    <a:schemeClr val="accent1">
                      <a:alpha val="38000"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</p:grpSp>
        <p:sp>
          <p:nvSpPr>
            <p:cNvPr id="24671" name="WordArt 180"/>
            <p:cNvSpPr>
              <a:spLocks noChangeArrowheads="1" noChangeShapeType="1" noTextEdit="1"/>
            </p:cNvSpPr>
            <p:nvPr/>
          </p:nvSpPr>
          <p:spPr bwMode="auto">
            <a:xfrm>
              <a:off x="884" y="618"/>
              <a:ext cx="906" cy="49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b="1" i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effectLst>
                    <a:outerShdw dist="35921" dir="2700000" algn="ctr" rotWithShape="0">
                      <a:srgbClr val="808080">
                        <a:alpha val="79999"/>
                      </a:srgbClr>
                    </a:outerShdw>
                  </a:effectLst>
                  <a:latin typeface="Georgia"/>
                </a:rPr>
                <a:t>8</a:t>
              </a:r>
            </a:p>
            <a:p>
              <a:pPr algn="ctr"/>
              <a:r>
                <a:rPr lang="ru-RU" sz="3600" b="1" i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effectLst>
                    <a:outerShdw dist="35921" dir="2700000" algn="ctr" rotWithShape="0">
                      <a:srgbClr val="808080">
                        <a:alpha val="79999"/>
                      </a:srgbClr>
                    </a:outerShdw>
                  </a:effectLst>
                  <a:latin typeface="Georgia"/>
                </a:rPr>
                <a:t>цчш</a:t>
              </a:r>
            </a:p>
          </p:txBody>
        </p:sp>
      </p:grpSp>
      <p:grpSp>
        <p:nvGrpSpPr>
          <p:cNvPr id="26" name="Group 181"/>
          <p:cNvGrpSpPr>
            <a:grpSpLocks/>
          </p:cNvGrpSpPr>
          <p:nvPr/>
        </p:nvGrpSpPr>
        <p:grpSpPr bwMode="auto">
          <a:xfrm>
            <a:off x="900113" y="2852738"/>
            <a:ext cx="2519362" cy="863600"/>
            <a:chOff x="567" y="618"/>
            <a:chExt cx="1587" cy="544"/>
          </a:xfrm>
        </p:grpSpPr>
        <p:grpSp>
          <p:nvGrpSpPr>
            <p:cNvPr id="27" name="Group 182"/>
            <p:cNvGrpSpPr>
              <a:grpSpLocks/>
            </p:cNvGrpSpPr>
            <p:nvPr/>
          </p:nvGrpSpPr>
          <p:grpSpPr bwMode="auto">
            <a:xfrm>
              <a:off x="567" y="618"/>
              <a:ext cx="1587" cy="544"/>
              <a:chOff x="1997" y="1314"/>
              <a:chExt cx="1889" cy="1009"/>
            </a:xfrm>
          </p:grpSpPr>
          <p:grpSp>
            <p:nvGrpSpPr>
              <p:cNvPr id="28" name="Group 183"/>
              <p:cNvGrpSpPr>
                <a:grpSpLocks/>
              </p:cNvGrpSpPr>
              <p:nvPr/>
            </p:nvGrpSpPr>
            <p:grpSpPr bwMode="auto">
              <a:xfrm>
                <a:off x="1997" y="1404"/>
                <a:ext cx="1889" cy="919"/>
                <a:chOff x="1973" y="1027"/>
                <a:chExt cx="1926" cy="937"/>
              </a:xfrm>
            </p:grpSpPr>
            <p:sp>
              <p:nvSpPr>
                <p:cNvPr id="61624" name="Oval 184"/>
                <p:cNvSpPr>
                  <a:spLocks noChangeArrowheads="1"/>
                </p:cNvSpPr>
                <p:nvPr/>
              </p:nvSpPr>
              <p:spPr bwMode="gray">
                <a:xfrm>
                  <a:off x="1994" y="1058"/>
                  <a:ext cx="1905" cy="906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/>
                    </a:gs>
                    <a:gs pos="100000">
                      <a:schemeClr val="hlink">
                        <a:gamma/>
                        <a:shade val="48627"/>
                        <a:invGamma/>
                      </a:schemeClr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61625" name="Oval 185"/>
                <p:cNvSpPr>
                  <a:spLocks noChangeArrowheads="1"/>
                </p:cNvSpPr>
                <p:nvPr/>
              </p:nvSpPr>
              <p:spPr bwMode="gray">
                <a:xfrm>
                  <a:off x="1973" y="1034"/>
                  <a:ext cx="1905" cy="900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>
                        <a:gamma/>
                        <a:tint val="44314"/>
                        <a:invGamma/>
                      </a:schemeClr>
                    </a:gs>
                    <a:gs pos="100000">
                      <a:schemeClr val="hlink"/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  <p:sp>
            <p:nvSpPr>
              <p:cNvPr id="61626" name="Oval 186"/>
              <p:cNvSpPr>
                <a:spLocks noChangeArrowheads="1"/>
              </p:cNvSpPr>
              <p:nvPr/>
            </p:nvSpPr>
            <p:spPr bwMode="gray">
              <a:xfrm>
                <a:off x="2086" y="1314"/>
                <a:ext cx="1690" cy="846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1627" name="Oval 187"/>
              <p:cNvSpPr>
                <a:spLocks noChangeArrowheads="1"/>
              </p:cNvSpPr>
              <p:nvPr/>
            </p:nvSpPr>
            <p:spPr bwMode="gray">
              <a:xfrm>
                <a:off x="2108" y="1320"/>
                <a:ext cx="1650" cy="824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gamma/>
                      <a:tint val="34902"/>
                      <a:invGamma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1628" name="Oval 188"/>
              <p:cNvSpPr>
                <a:spLocks noChangeArrowheads="1"/>
              </p:cNvSpPr>
              <p:nvPr/>
            </p:nvSpPr>
            <p:spPr bwMode="gray">
              <a:xfrm>
                <a:off x="2126" y="1327"/>
                <a:ext cx="1570" cy="770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79216"/>
                      <a:invGamma/>
                    </a:schemeClr>
                  </a:gs>
                  <a:gs pos="100000">
                    <a:schemeClr val="accent1">
                      <a:alpha val="48000"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1629" name="Oval 189"/>
              <p:cNvSpPr>
                <a:spLocks noChangeArrowheads="1"/>
              </p:cNvSpPr>
              <p:nvPr/>
            </p:nvSpPr>
            <p:spPr bwMode="gray">
              <a:xfrm>
                <a:off x="2208" y="1344"/>
                <a:ext cx="1382" cy="625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tint val="0"/>
                      <a:invGamma/>
                    </a:schemeClr>
                  </a:gs>
                  <a:gs pos="100000">
                    <a:schemeClr val="accent1">
                      <a:alpha val="38000"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</p:grpSp>
        <p:sp>
          <p:nvSpPr>
            <p:cNvPr id="24662" name="WordArt 190"/>
            <p:cNvSpPr>
              <a:spLocks noChangeArrowheads="1" noChangeShapeType="1" noTextEdit="1"/>
            </p:cNvSpPr>
            <p:nvPr/>
          </p:nvSpPr>
          <p:spPr bwMode="auto">
            <a:xfrm>
              <a:off x="884" y="618"/>
              <a:ext cx="906" cy="49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b="1" i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effectLst>
                    <a:outerShdw dist="35921" dir="2700000" algn="ctr" rotWithShape="0">
                      <a:srgbClr val="808080">
                        <a:alpha val="79999"/>
                      </a:srgbClr>
                    </a:outerShdw>
                  </a:effectLst>
                  <a:latin typeface="Georgia"/>
                </a:rPr>
                <a:t>7</a:t>
              </a:r>
            </a:p>
            <a:p>
              <a:pPr algn="ctr"/>
              <a:r>
                <a:rPr lang="ru-RU" sz="3600" b="1" i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effectLst>
                    <a:outerShdw dist="35921" dir="2700000" algn="ctr" rotWithShape="0">
                      <a:srgbClr val="808080">
                        <a:alpha val="79999"/>
                      </a:srgbClr>
                    </a:outerShdw>
                  </a:effectLst>
                  <a:latin typeface="Georgia"/>
                </a:rPr>
                <a:t>уфх</a:t>
              </a:r>
            </a:p>
          </p:txBody>
        </p:sp>
      </p:grpSp>
      <p:grpSp>
        <p:nvGrpSpPr>
          <p:cNvPr id="29" name="Group 191"/>
          <p:cNvGrpSpPr>
            <a:grpSpLocks/>
          </p:cNvGrpSpPr>
          <p:nvPr/>
        </p:nvGrpSpPr>
        <p:grpSpPr bwMode="auto">
          <a:xfrm>
            <a:off x="3419475" y="3789363"/>
            <a:ext cx="2519363" cy="863600"/>
            <a:chOff x="567" y="618"/>
            <a:chExt cx="1587" cy="544"/>
          </a:xfrm>
        </p:grpSpPr>
        <p:grpSp>
          <p:nvGrpSpPr>
            <p:cNvPr id="30" name="Group 192"/>
            <p:cNvGrpSpPr>
              <a:grpSpLocks/>
            </p:cNvGrpSpPr>
            <p:nvPr/>
          </p:nvGrpSpPr>
          <p:grpSpPr bwMode="auto">
            <a:xfrm>
              <a:off x="567" y="618"/>
              <a:ext cx="1587" cy="544"/>
              <a:chOff x="1997" y="1314"/>
              <a:chExt cx="1889" cy="1009"/>
            </a:xfrm>
          </p:grpSpPr>
          <p:grpSp>
            <p:nvGrpSpPr>
              <p:cNvPr id="31" name="Group 193"/>
              <p:cNvGrpSpPr>
                <a:grpSpLocks/>
              </p:cNvGrpSpPr>
              <p:nvPr/>
            </p:nvGrpSpPr>
            <p:grpSpPr bwMode="auto">
              <a:xfrm>
                <a:off x="1997" y="1404"/>
                <a:ext cx="1889" cy="919"/>
                <a:chOff x="1973" y="1027"/>
                <a:chExt cx="1926" cy="937"/>
              </a:xfrm>
            </p:grpSpPr>
            <p:sp>
              <p:nvSpPr>
                <p:cNvPr id="61634" name="Oval 194"/>
                <p:cNvSpPr>
                  <a:spLocks noChangeArrowheads="1"/>
                </p:cNvSpPr>
                <p:nvPr/>
              </p:nvSpPr>
              <p:spPr bwMode="gray">
                <a:xfrm>
                  <a:off x="1994" y="1058"/>
                  <a:ext cx="1905" cy="906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/>
                    </a:gs>
                    <a:gs pos="100000">
                      <a:schemeClr val="hlink">
                        <a:gamma/>
                        <a:shade val="48627"/>
                        <a:invGamma/>
                      </a:schemeClr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61635" name="Oval 195"/>
                <p:cNvSpPr>
                  <a:spLocks noChangeArrowheads="1"/>
                </p:cNvSpPr>
                <p:nvPr/>
              </p:nvSpPr>
              <p:spPr bwMode="gray">
                <a:xfrm>
                  <a:off x="1973" y="1034"/>
                  <a:ext cx="1905" cy="900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>
                        <a:gamma/>
                        <a:tint val="44314"/>
                        <a:invGamma/>
                      </a:schemeClr>
                    </a:gs>
                    <a:gs pos="100000">
                      <a:schemeClr val="hlink"/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  <p:sp>
            <p:nvSpPr>
              <p:cNvPr id="61636" name="Oval 196"/>
              <p:cNvSpPr>
                <a:spLocks noChangeArrowheads="1"/>
              </p:cNvSpPr>
              <p:nvPr/>
            </p:nvSpPr>
            <p:spPr bwMode="gray">
              <a:xfrm>
                <a:off x="2086" y="1314"/>
                <a:ext cx="1690" cy="846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1637" name="Oval 197"/>
              <p:cNvSpPr>
                <a:spLocks noChangeArrowheads="1"/>
              </p:cNvSpPr>
              <p:nvPr/>
            </p:nvSpPr>
            <p:spPr bwMode="gray">
              <a:xfrm>
                <a:off x="2108" y="1320"/>
                <a:ext cx="1650" cy="824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gamma/>
                      <a:tint val="34902"/>
                      <a:invGamma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1638" name="Oval 198"/>
              <p:cNvSpPr>
                <a:spLocks noChangeArrowheads="1"/>
              </p:cNvSpPr>
              <p:nvPr/>
            </p:nvSpPr>
            <p:spPr bwMode="gray">
              <a:xfrm>
                <a:off x="2126" y="1327"/>
                <a:ext cx="1570" cy="770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79216"/>
                      <a:invGamma/>
                    </a:schemeClr>
                  </a:gs>
                  <a:gs pos="100000">
                    <a:schemeClr val="accent1">
                      <a:alpha val="48000"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1639" name="Oval 199"/>
              <p:cNvSpPr>
                <a:spLocks noChangeArrowheads="1"/>
              </p:cNvSpPr>
              <p:nvPr/>
            </p:nvSpPr>
            <p:spPr bwMode="gray">
              <a:xfrm>
                <a:off x="2208" y="1344"/>
                <a:ext cx="1382" cy="625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tint val="0"/>
                      <a:invGamma/>
                    </a:schemeClr>
                  </a:gs>
                  <a:gs pos="100000">
                    <a:schemeClr val="accent1">
                      <a:alpha val="38000"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</p:grpSp>
        <p:sp>
          <p:nvSpPr>
            <p:cNvPr id="24653" name="WordArt 200"/>
            <p:cNvSpPr>
              <a:spLocks noChangeArrowheads="1" noChangeShapeType="1" noTextEdit="1"/>
            </p:cNvSpPr>
            <p:nvPr/>
          </p:nvSpPr>
          <p:spPr bwMode="auto">
            <a:xfrm>
              <a:off x="884" y="618"/>
              <a:ext cx="906" cy="49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b="1" i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effectLst>
                    <a:outerShdw dist="35921" dir="2700000" algn="ctr" rotWithShape="0">
                      <a:srgbClr val="808080">
                        <a:alpha val="79999"/>
                      </a:srgbClr>
                    </a:outerShdw>
                  </a:effectLst>
                  <a:latin typeface="Georgia"/>
                </a:rPr>
                <a:t>10</a:t>
              </a:r>
            </a:p>
            <a:p>
              <a:pPr algn="ctr"/>
              <a:r>
                <a:rPr lang="ru-RU" sz="3600" b="1" i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effectLst>
                    <a:outerShdw dist="35921" dir="2700000" algn="ctr" rotWithShape="0">
                      <a:srgbClr val="808080">
                        <a:alpha val="79999"/>
                      </a:srgbClr>
                    </a:outerShdw>
                  </a:effectLst>
                  <a:latin typeface="Georgia"/>
                </a:rPr>
                <a:t>эюя</a:t>
              </a:r>
            </a:p>
          </p:txBody>
        </p:sp>
      </p:grpSp>
      <p:sp>
        <p:nvSpPr>
          <p:cNvPr id="126" name="Управляющая кнопка: далее 125">
            <a:hlinkClick r:id="rId3" action="ppaction://hlinksldjump" highlightClick="1"/>
          </p:cNvPr>
          <p:cNvSpPr/>
          <p:nvPr/>
        </p:nvSpPr>
        <p:spPr>
          <a:xfrm>
            <a:off x="7929586" y="6286520"/>
            <a:ext cx="1214414" cy="57148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7" name="A5  3rd Correct Codebreak Bed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1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" fill="hold"/>
                                        <p:tgtEl>
                                          <p:spTgt spid="1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14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14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149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1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14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14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14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1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14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14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149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61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14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14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61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14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14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149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614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614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614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14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614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6000"/>
                            </p:stCondLst>
                            <p:childTnLst>
                              <p:par>
                                <p:cTn id="5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14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614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6149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614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7000"/>
                            </p:stCondLst>
                            <p:childTnLst>
                              <p:par>
                                <p:cTn id="5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615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615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615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615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7" presetClass="exit" presetSubtype="1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68" dur="500"/>
                                        <p:tgtEl>
                                          <p:spTgt spid="614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/>
                                        <p:tgtEl>
                                          <p:spTgt spid="614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"/>
                            </p:stCondLst>
                            <p:childTnLst>
                              <p:par>
                                <p:cTn id="72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614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614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61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500"/>
                            </p:stCondLst>
                            <p:childTnLst>
                              <p:par>
                                <p:cTn id="78" presetID="17" presetClass="exit" presetSubtype="1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79" dur="500"/>
                                        <p:tgtEl>
                                          <p:spTgt spid="614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/>
                                        <p:tgtEl>
                                          <p:spTgt spid="614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2000"/>
                            </p:stCondLst>
                            <p:childTnLst>
                              <p:par>
                                <p:cTn id="83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614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614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61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3000"/>
                            </p:stCondLst>
                            <p:childTnLst>
                              <p:par>
                                <p:cTn id="89" presetID="17" presetClass="exit" presetSubtype="1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90" dur="500"/>
                                        <p:tgtEl>
                                          <p:spTgt spid="614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/>
                                        <p:tgtEl>
                                          <p:spTgt spid="614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3500"/>
                            </p:stCondLst>
                            <p:childTnLst>
                              <p:par>
                                <p:cTn id="94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614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614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61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4500"/>
                            </p:stCondLst>
                            <p:childTnLst>
                              <p:par>
                                <p:cTn id="100" presetID="17" presetClass="exit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1" dur="500"/>
                                        <p:tgtEl>
                                          <p:spTgt spid="614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/>
                                        <p:tgtEl>
                                          <p:spTgt spid="614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5000"/>
                            </p:stCondLst>
                            <p:childTnLst>
                              <p:par>
                                <p:cTn id="10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614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614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61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6000"/>
                            </p:stCondLst>
                            <p:childTnLst>
                              <p:par>
                                <p:cTn id="111" presetID="17" presetClass="exit" presetSubtype="1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112" dur="500"/>
                                        <p:tgtEl>
                                          <p:spTgt spid="614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/>
                                        <p:tgtEl>
                                          <p:spTgt spid="614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6500"/>
                            </p:stCondLst>
                            <p:childTnLst>
                              <p:par>
                                <p:cTn id="116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614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614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61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7500"/>
                            </p:stCondLst>
                            <p:childTnLst>
                              <p:par>
                                <p:cTn id="122" presetID="17" presetClass="exit" presetSubtype="1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123" dur="500"/>
                                        <p:tgtEl>
                                          <p:spTgt spid="614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/>
                                        <p:tgtEl>
                                          <p:spTgt spid="614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8000"/>
                            </p:stCondLst>
                            <p:childTnLst>
                              <p:par>
                                <p:cTn id="12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614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614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1000"/>
                                        <p:tgtEl>
                                          <p:spTgt spid="61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9000"/>
                            </p:stCondLst>
                            <p:childTnLst>
                              <p:par>
                                <p:cTn id="133" presetID="17" presetClass="exit" presetSubtype="1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134" dur="500"/>
                                        <p:tgtEl>
                                          <p:spTgt spid="614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/>
                                        <p:tgtEl>
                                          <p:spTgt spid="614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9500"/>
                            </p:stCondLst>
                            <p:childTnLst>
                              <p:par>
                                <p:cTn id="138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614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614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1000"/>
                                        <p:tgtEl>
                                          <p:spTgt spid="61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10500"/>
                            </p:stCondLst>
                            <p:childTnLst>
                              <p:par>
                                <p:cTn id="144" presetID="17" presetClass="exit" presetSubtype="1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145" dur="500"/>
                                        <p:tgtEl>
                                          <p:spTgt spid="615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/>
                                        <p:tgtEl>
                                          <p:spTgt spid="615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11000"/>
                            </p:stCondLst>
                            <p:childTnLst>
                              <p:par>
                                <p:cTn id="14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614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614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3" dur="1000"/>
                                        <p:tgtEl>
                                          <p:spTgt spid="61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54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7"/>
                </p:tgtEl>
              </p:cMediaNode>
            </p:audio>
          </p:childTnLst>
        </p:cTn>
      </p:par>
    </p:tnLst>
    <p:bldLst>
      <p:bldP spid="61442" grpId="0"/>
      <p:bldP spid="61492" grpId="0" animBg="1"/>
      <p:bldP spid="61486" grpId="0" animBg="1"/>
      <p:bldP spid="61487" grpId="0" animBg="1"/>
      <p:bldP spid="61489" grpId="0" animBg="1"/>
      <p:bldP spid="61488" grpId="0" animBg="1"/>
      <p:bldP spid="61490" grpId="0" animBg="1"/>
      <p:bldP spid="61462" grpId="0" animBg="1"/>
      <p:bldP spid="61491" grpId="0" animBg="1"/>
      <p:bldP spid="61493" grpId="0" animBg="1"/>
      <p:bldP spid="61493" grpId="1" animBg="1"/>
      <p:bldP spid="61494" grpId="0" animBg="1"/>
      <p:bldP spid="61494" grpId="1" animBg="1"/>
      <p:bldP spid="61495" grpId="0" animBg="1"/>
      <p:bldP spid="61495" grpId="1" animBg="1"/>
      <p:bldP spid="61496" grpId="0" animBg="1"/>
      <p:bldP spid="61496" grpId="1" animBg="1"/>
      <p:bldP spid="61497" grpId="0" animBg="1"/>
      <p:bldP spid="61497" grpId="1" animBg="1"/>
      <p:bldP spid="61498" grpId="0" animBg="1"/>
      <p:bldP spid="61498" grpId="1" animBg="1"/>
      <p:bldP spid="61499" grpId="0" animBg="1"/>
      <p:bldP spid="61499" grpId="1" animBg="1"/>
      <p:bldP spid="61500" grpId="0" animBg="1"/>
      <p:bldP spid="61500" grpId="1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Нижний колонтитул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www.themegallery.com</a:t>
            </a:r>
          </a:p>
        </p:txBody>
      </p:sp>
      <p:sp>
        <p:nvSpPr>
          <p:cNvPr id="61442" name="Rectangle 2"/>
          <p:cNvSpPr>
            <a:spLocks noGrp="1" noChangeArrowheads="1"/>
          </p:cNvSpPr>
          <p:nvPr>
            <p:ph type="title"/>
          </p:nvPr>
        </p:nvSpPr>
        <p:spPr>
          <a:xfrm>
            <a:off x="142844" y="0"/>
            <a:ext cx="8572528" cy="866752"/>
          </a:xfrm>
        </p:spPr>
        <p:txBody>
          <a:bodyPr/>
          <a:lstStyle/>
          <a:p>
            <a:pPr eaLnBrk="1" hangingPunct="1"/>
            <a:r>
              <a:rPr lang="ru-RU" sz="3200" dirty="0" smtClean="0"/>
              <a:t>Фамилия автора самого популярного стихотворения в годы ВОВ «Жди меня»? </a:t>
            </a:r>
            <a:endParaRPr lang="en-US" sz="3200" dirty="0" smtClean="0">
              <a:solidFill>
                <a:schemeClr val="accent1"/>
              </a:solidFill>
            </a:endParaRPr>
          </a:p>
        </p:txBody>
      </p:sp>
      <p:sp>
        <p:nvSpPr>
          <p:cNvPr id="24580" name="AutoShape 7"/>
          <p:cNvSpPr>
            <a:spLocks noChangeAspect="1" noChangeArrowheads="1" noTextEdit="1"/>
          </p:cNvSpPr>
          <p:nvPr/>
        </p:nvSpPr>
        <p:spPr bwMode="gray">
          <a:xfrm>
            <a:off x="3222625" y="2995613"/>
            <a:ext cx="909638" cy="124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4581" name="AutoShape 9"/>
          <p:cNvSpPr>
            <a:spLocks noChangeAspect="1" noChangeArrowheads="1" noTextEdit="1"/>
          </p:cNvSpPr>
          <p:nvPr/>
        </p:nvSpPr>
        <p:spPr bwMode="gray">
          <a:xfrm flipH="1">
            <a:off x="4868863" y="2995613"/>
            <a:ext cx="909637" cy="124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4582" name="Text Box 19"/>
          <p:cNvSpPr txBox="1">
            <a:spLocks noChangeArrowheads="1"/>
          </p:cNvSpPr>
          <p:nvPr/>
        </p:nvSpPr>
        <p:spPr bwMode="auto">
          <a:xfrm>
            <a:off x="3886200" y="1571625"/>
            <a:ext cx="1228725" cy="6699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sz="2400" b="1">
                <a:solidFill>
                  <a:srgbClr val="000000"/>
                </a:solidFill>
              </a:rPr>
              <a:t>Title</a:t>
            </a:r>
          </a:p>
          <a:p>
            <a:pPr algn="ctr" eaLnBrk="0" hangingPunct="0"/>
            <a:r>
              <a:rPr lang="en-US" sz="1400">
                <a:solidFill>
                  <a:srgbClr val="000000"/>
                </a:solidFill>
              </a:rPr>
              <a:t>Add your text</a:t>
            </a:r>
          </a:p>
        </p:txBody>
      </p:sp>
      <p:sp>
        <p:nvSpPr>
          <p:cNvPr id="24583" name="Rectangle 21"/>
          <p:cNvSpPr>
            <a:spLocks noChangeArrowheads="1"/>
          </p:cNvSpPr>
          <p:nvPr/>
        </p:nvSpPr>
        <p:spPr bwMode="auto">
          <a:xfrm>
            <a:off x="5795963" y="6165850"/>
            <a:ext cx="3348037" cy="692150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aphicFrame>
        <p:nvGraphicFramePr>
          <p:cNvPr id="61485" name="Group 45"/>
          <p:cNvGraphicFramePr>
            <a:graphicFrameLocks noGrp="1"/>
          </p:cNvGraphicFramePr>
          <p:nvPr>
            <p:ph idx="1"/>
          </p:nvPr>
        </p:nvGraphicFramePr>
        <p:xfrm>
          <a:off x="611188" y="4941888"/>
          <a:ext cx="7134225" cy="1171575"/>
        </p:xfrm>
        <a:graphic>
          <a:graphicData uri="http://schemas.openxmlformats.org/drawingml/2006/table">
            <a:tbl>
              <a:tblPr/>
              <a:tblGrid>
                <a:gridCol w="1019175"/>
                <a:gridCol w="1019175"/>
                <a:gridCol w="1019175"/>
                <a:gridCol w="1019175"/>
                <a:gridCol w="1019175"/>
                <a:gridCol w="1019175"/>
                <a:gridCol w="1019175"/>
              </a:tblGrid>
              <a:tr h="11715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1492" name="WordArt 52"/>
          <p:cNvSpPr>
            <a:spLocks noChangeArrowheads="1" noChangeShapeType="1" noTextEdit="1"/>
          </p:cNvSpPr>
          <p:nvPr/>
        </p:nvSpPr>
        <p:spPr bwMode="auto">
          <a:xfrm>
            <a:off x="7956550" y="5084763"/>
            <a:ext cx="647700" cy="7905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3600" b="1" kern="10" dirty="0">
              <a:ln w="9525">
                <a:solidFill>
                  <a:srgbClr val="FF6600"/>
                </a:solidFill>
                <a:round/>
                <a:headEnd/>
                <a:tailEnd/>
              </a:ln>
              <a:solidFill>
                <a:srgbClr val="FF0000"/>
              </a:solidFill>
              <a:latin typeface="Georgia"/>
            </a:endParaRPr>
          </a:p>
        </p:txBody>
      </p:sp>
      <p:sp>
        <p:nvSpPr>
          <p:cNvPr id="61486" name="WordArt 46"/>
          <p:cNvSpPr>
            <a:spLocks noChangeArrowheads="1" noChangeShapeType="1" noTextEdit="1"/>
          </p:cNvSpPr>
          <p:nvPr/>
        </p:nvSpPr>
        <p:spPr bwMode="auto">
          <a:xfrm>
            <a:off x="6948488" y="5084763"/>
            <a:ext cx="647700" cy="7905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9525">
                  <a:solidFill>
                    <a:srgbClr val="FF66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Georgia"/>
              </a:rPr>
              <a:t>В</a:t>
            </a:r>
            <a:endParaRPr lang="ru-RU" sz="3600" b="1" kern="10" dirty="0">
              <a:ln w="9525">
                <a:solidFill>
                  <a:srgbClr val="FF6600"/>
                </a:solidFill>
                <a:round/>
                <a:headEnd/>
                <a:tailEnd/>
              </a:ln>
              <a:solidFill>
                <a:srgbClr val="FF0000"/>
              </a:solidFill>
              <a:latin typeface="Georgia"/>
            </a:endParaRPr>
          </a:p>
        </p:txBody>
      </p:sp>
      <p:sp>
        <p:nvSpPr>
          <p:cNvPr id="61487" name="WordArt 47"/>
          <p:cNvSpPr>
            <a:spLocks noChangeArrowheads="1" noChangeShapeType="1" noTextEdit="1"/>
          </p:cNvSpPr>
          <p:nvPr/>
        </p:nvSpPr>
        <p:spPr bwMode="auto">
          <a:xfrm>
            <a:off x="5940425" y="5084763"/>
            <a:ext cx="647700" cy="7905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9525">
                  <a:solidFill>
                    <a:srgbClr val="FF66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Georgia"/>
              </a:rPr>
              <a:t>О</a:t>
            </a:r>
            <a:endParaRPr lang="ru-RU" sz="3600" b="1" kern="10" dirty="0">
              <a:ln w="9525">
                <a:solidFill>
                  <a:srgbClr val="FF6600"/>
                </a:solidFill>
                <a:round/>
                <a:headEnd/>
                <a:tailEnd/>
              </a:ln>
              <a:solidFill>
                <a:srgbClr val="FF0000"/>
              </a:solidFill>
              <a:latin typeface="Georgia"/>
            </a:endParaRPr>
          </a:p>
        </p:txBody>
      </p:sp>
      <p:sp>
        <p:nvSpPr>
          <p:cNvPr id="61489" name="WordArt 49"/>
          <p:cNvSpPr>
            <a:spLocks noChangeArrowheads="1" noChangeShapeType="1" noTextEdit="1"/>
          </p:cNvSpPr>
          <p:nvPr/>
        </p:nvSpPr>
        <p:spPr bwMode="auto">
          <a:xfrm>
            <a:off x="4932363" y="5084763"/>
            <a:ext cx="647700" cy="7905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9525">
                  <a:solidFill>
                    <a:srgbClr val="FF66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Georgia"/>
              </a:rPr>
              <a:t>Н</a:t>
            </a:r>
            <a:endParaRPr lang="ru-RU" sz="3600" b="1" kern="10" dirty="0">
              <a:ln w="9525">
                <a:solidFill>
                  <a:srgbClr val="FF6600"/>
                </a:solidFill>
                <a:round/>
                <a:headEnd/>
                <a:tailEnd/>
              </a:ln>
              <a:solidFill>
                <a:srgbClr val="FF0000"/>
              </a:solidFill>
              <a:latin typeface="Georgia"/>
            </a:endParaRPr>
          </a:p>
        </p:txBody>
      </p:sp>
      <p:sp>
        <p:nvSpPr>
          <p:cNvPr id="61488" name="WordArt 48"/>
          <p:cNvSpPr>
            <a:spLocks noChangeArrowheads="1" noChangeShapeType="1" noTextEdit="1"/>
          </p:cNvSpPr>
          <p:nvPr/>
        </p:nvSpPr>
        <p:spPr bwMode="auto">
          <a:xfrm>
            <a:off x="3851275" y="5084763"/>
            <a:ext cx="647700" cy="7905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9525">
                  <a:solidFill>
                    <a:srgbClr val="FF66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Georgia"/>
              </a:rPr>
              <a:t>О</a:t>
            </a:r>
            <a:endParaRPr lang="ru-RU" sz="3600" b="1" kern="10" dirty="0">
              <a:ln w="9525">
                <a:solidFill>
                  <a:srgbClr val="FF6600"/>
                </a:solidFill>
                <a:round/>
                <a:headEnd/>
                <a:tailEnd/>
              </a:ln>
              <a:solidFill>
                <a:srgbClr val="FF0000"/>
              </a:solidFill>
              <a:latin typeface="Georgia"/>
            </a:endParaRPr>
          </a:p>
        </p:txBody>
      </p:sp>
      <p:sp>
        <p:nvSpPr>
          <p:cNvPr id="61490" name="WordArt 50"/>
          <p:cNvSpPr>
            <a:spLocks noChangeArrowheads="1" noChangeShapeType="1" noTextEdit="1"/>
          </p:cNvSpPr>
          <p:nvPr/>
        </p:nvSpPr>
        <p:spPr bwMode="auto">
          <a:xfrm>
            <a:off x="2916238" y="5084763"/>
            <a:ext cx="647700" cy="7905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9525">
                  <a:solidFill>
                    <a:srgbClr val="FF66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Georgia"/>
              </a:rPr>
              <a:t>М</a:t>
            </a:r>
            <a:endParaRPr lang="ru-RU" sz="3600" b="1" kern="10" dirty="0">
              <a:ln w="9525">
                <a:solidFill>
                  <a:srgbClr val="FF6600"/>
                </a:solidFill>
                <a:round/>
                <a:headEnd/>
                <a:tailEnd/>
              </a:ln>
              <a:solidFill>
                <a:srgbClr val="FF0000"/>
              </a:solidFill>
              <a:latin typeface="Georgia"/>
            </a:endParaRPr>
          </a:p>
        </p:txBody>
      </p:sp>
      <p:sp>
        <p:nvSpPr>
          <p:cNvPr id="61462" name="WordArt 22"/>
          <p:cNvSpPr>
            <a:spLocks noChangeArrowheads="1" noChangeShapeType="1" noTextEdit="1"/>
          </p:cNvSpPr>
          <p:nvPr/>
        </p:nvSpPr>
        <p:spPr bwMode="auto">
          <a:xfrm>
            <a:off x="1908175" y="5084763"/>
            <a:ext cx="574675" cy="7175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9525">
                  <a:solidFill>
                    <a:srgbClr val="FF66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Georgia"/>
              </a:rPr>
              <a:t>И</a:t>
            </a:r>
            <a:endParaRPr lang="ru-RU" sz="3600" b="1" kern="10" dirty="0">
              <a:ln w="9525">
                <a:solidFill>
                  <a:srgbClr val="FF6600"/>
                </a:solidFill>
                <a:round/>
                <a:headEnd/>
                <a:tailEnd/>
              </a:ln>
              <a:solidFill>
                <a:srgbClr val="FF0000"/>
              </a:solidFill>
              <a:latin typeface="Georgia"/>
            </a:endParaRPr>
          </a:p>
        </p:txBody>
      </p:sp>
      <p:sp>
        <p:nvSpPr>
          <p:cNvPr id="61491" name="WordArt 51"/>
          <p:cNvSpPr>
            <a:spLocks noChangeArrowheads="1" noChangeShapeType="1" noTextEdit="1"/>
          </p:cNvSpPr>
          <p:nvPr/>
        </p:nvSpPr>
        <p:spPr bwMode="auto">
          <a:xfrm>
            <a:off x="827088" y="5084763"/>
            <a:ext cx="647700" cy="7905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9525">
                  <a:solidFill>
                    <a:srgbClr val="FF66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Georgia"/>
              </a:rPr>
              <a:t>С</a:t>
            </a:r>
            <a:endParaRPr lang="ru-RU" sz="3600" b="1" kern="10" dirty="0">
              <a:ln w="9525">
                <a:solidFill>
                  <a:srgbClr val="FF6600"/>
                </a:solidFill>
                <a:round/>
                <a:headEnd/>
                <a:tailEnd/>
              </a:ln>
              <a:solidFill>
                <a:srgbClr val="FF0000"/>
              </a:solidFill>
              <a:latin typeface="Georgia"/>
            </a:endParaRPr>
          </a:p>
        </p:txBody>
      </p:sp>
      <p:sp>
        <p:nvSpPr>
          <p:cNvPr id="61493" name="WordArt 53"/>
          <p:cNvSpPr>
            <a:spLocks noChangeArrowheads="1" noChangeShapeType="1" noTextEdit="1"/>
          </p:cNvSpPr>
          <p:nvPr/>
        </p:nvSpPr>
        <p:spPr bwMode="auto">
          <a:xfrm>
            <a:off x="785786" y="5072074"/>
            <a:ext cx="647700" cy="7905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9525">
                  <a:solidFill>
                    <a:srgbClr val="FF66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Georgia"/>
              </a:rPr>
              <a:t>6</a:t>
            </a:r>
            <a:endParaRPr lang="ru-RU" sz="3600" b="1" kern="10" dirty="0">
              <a:ln w="9525">
                <a:solidFill>
                  <a:srgbClr val="FF6600"/>
                </a:solidFill>
                <a:round/>
                <a:headEnd/>
                <a:tailEnd/>
              </a:ln>
              <a:solidFill>
                <a:srgbClr val="FFFF00"/>
              </a:solidFill>
              <a:latin typeface="Georgia"/>
            </a:endParaRPr>
          </a:p>
        </p:txBody>
      </p:sp>
      <p:sp>
        <p:nvSpPr>
          <p:cNvPr id="61494" name="WordArt 54"/>
          <p:cNvSpPr>
            <a:spLocks noChangeArrowheads="1" noChangeShapeType="1" noTextEdit="1"/>
          </p:cNvSpPr>
          <p:nvPr/>
        </p:nvSpPr>
        <p:spPr bwMode="auto">
          <a:xfrm>
            <a:off x="1785918" y="5072074"/>
            <a:ext cx="647700" cy="7905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9525">
                  <a:solidFill>
                    <a:srgbClr val="FF66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Georgia"/>
              </a:rPr>
              <a:t>3</a:t>
            </a:r>
            <a:endParaRPr lang="ru-RU" sz="3600" b="1" kern="10" dirty="0">
              <a:ln w="9525">
                <a:solidFill>
                  <a:srgbClr val="FF6600"/>
                </a:solidFill>
                <a:round/>
                <a:headEnd/>
                <a:tailEnd/>
              </a:ln>
              <a:solidFill>
                <a:srgbClr val="FFFF00"/>
              </a:solidFill>
              <a:latin typeface="Georgia"/>
            </a:endParaRPr>
          </a:p>
        </p:txBody>
      </p:sp>
      <p:sp>
        <p:nvSpPr>
          <p:cNvPr id="61495" name="WordArt 55"/>
          <p:cNvSpPr>
            <a:spLocks noChangeArrowheads="1" noChangeShapeType="1" noTextEdit="1"/>
          </p:cNvSpPr>
          <p:nvPr/>
        </p:nvSpPr>
        <p:spPr bwMode="auto">
          <a:xfrm>
            <a:off x="2857488" y="5072074"/>
            <a:ext cx="647700" cy="7905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9525">
                  <a:solidFill>
                    <a:srgbClr val="FF66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Georgia"/>
              </a:rPr>
              <a:t>4</a:t>
            </a:r>
            <a:endParaRPr lang="ru-RU" sz="3600" b="1" kern="10" dirty="0">
              <a:ln w="9525">
                <a:solidFill>
                  <a:srgbClr val="FF6600"/>
                </a:solidFill>
                <a:round/>
                <a:headEnd/>
                <a:tailEnd/>
              </a:ln>
              <a:solidFill>
                <a:srgbClr val="FFFF00"/>
              </a:solidFill>
              <a:latin typeface="Georgia"/>
            </a:endParaRPr>
          </a:p>
        </p:txBody>
      </p:sp>
      <p:sp>
        <p:nvSpPr>
          <p:cNvPr id="61496" name="WordArt 56"/>
          <p:cNvSpPr>
            <a:spLocks noChangeArrowheads="1" noChangeShapeType="1" noTextEdit="1"/>
          </p:cNvSpPr>
          <p:nvPr/>
        </p:nvSpPr>
        <p:spPr bwMode="auto">
          <a:xfrm>
            <a:off x="3857620" y="5072074"/>
            <a:ext cx="647700" cy="7905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9525">
                  <a:solidFill>
                    <a:srgbClr val="FF66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Georgia"/>
              </a:rPr>
              <a:t>5</a:t>
            </a:r>
            <a:endParaRPr lang="ru-RU" sz="3600" b="1" kern="10" dirty="0">
              <a:ln w="9525">
                <a:solidFill>
                  <a:srgbClr val="FF6600"/>
                </a:solidFill>
                <a:round/>
                <a:headEnd/>
                <a:tailEnd/>
              </a:ln>
              <a:solidFill>
                <a:srgbClr val="FFFF00"/>
              </a:solidFill>
              <a:latin typeface="Georgia"/>
            </a:endParaRPr>
          </a:p>
        </p:txBody>
      </p:sp>
      <p:sp>
        <p:nvSpPr>
          <p:cNvPr id="61497" name="WordArt 57"/>
          <p:cNvSpPr>
            <a:spLocks noChangeArrowheads="1" noChangeShapeType="1" noTextEdit="1"/>
          </p:cNvSpPr>
          <p:nvPr/>
        </p:nvSpPr>
        <p:spPr bwMode="auto">
          <a:xfrm>
            <a:off x="4857752" y="5072074"/>
            <a:ext cx="647700" cy="7905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9525">
                  <a:solidFill>
                    <a:srgbClr val="FF66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Georgia"/>
              </a:rPr>
              <a:t>5</a:t>
            </a:r>
            <a:endParaRPr lang="ru-RU" sz="3600" b="1" kern="10" dirty="0">
              <a:ln w="9525">
                <a:solidFill>
                  <a:srgbClr val="FF6600"/>
                </a:solidFill>
                <a:round/>
                <a:headEnd/>
                <a:tailEnd/>
              </a:ln>
              <a:solidFill>
                <a:srgbClr val="FFFF00"/>
              </a:solidFill>
              <a:latin typeface="Georgia"/>
            </a:endParaRPr>
          </a:p>
        </p:txBody>
      </p:sp>
      <p:sp>
        <p:nvSpPr>
          <p:cNvPr id="61498" name="WordArt 58"/>
          <p:cNvSpPr>
            <a:spLocks noChangeArrowheads="1" noChangeShapeType="1" noTextEdit="1"/>
          </p:cNvSpPr>
          <p:nvPr/>
        </p:nvSpPr>
        <p:spPr bwMode="auto">
          <a:xfrm>
            <a:off x="5929322" y="5143512"/>
            <a:ext cx="647700" cy="7905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9525">
                  <a:solidFill>
                    <a:srgbClr val="FF66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Georgia"/>
              </a:rPr>
              <a:t>5</a:t>
            </a:r>
            <a:endParaRPr lang="ru-RU" sz="3600" b="1" kern="10" dirty="0">
              <a:ln w="9525">
                <a:solidFill>
                  <a:srgbClr val="FF6600"/>
                </a:solidFill>
                <a:round/>
                <a:headEnd/>
                <a:tailEnd/>
              </a:ln>
              <a:solidFill>
                <a:srgbClr val="FFFF00"/>
              </a:solidFill>
              <a:latin typeface="Georgia"/>
            </a:endParaRPr>
          </a:p>
        </p:txBody>
      </p:sp>
      <p:sp>
        <p:nvSpPr>
          <p:cNvPr id="61499" name="WordArt 59"/>
          <p:cNvSpPr>
            <a:spLocks noChangeArrowheads="1" noChangeShapeType="1" noTextEdit="1"/>
          </p:cNvSpPr>
          <p:nvPr/>
        </p:nvSpPr>
        <p:spPr bwMode="auto">
          <a:xfrm>
            <a:off x="6929454" y="5072074"/>
            <a:ext cx="647700" cy="7905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9525">
                  <a:solidFill>
                    <a:srgbClr val="FF66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Georgia"/>
              </a:rPr>
              <a:t>1</a:t>
            </a:r>
            <a:endParaRPr lang="ru-RU" sz="3600" b="1" kern="10" dirty="0">
              <a:ln w="9525">
                <a:solidFill>
                  <a:srgbClr val="FF6600"/>
                </a:solidFill>
                <a:round/>
                <a:headEnd/>
                <a:tailEnd/>
              </a:ln>
              <a:solidFill>
                <a:srgbClr val="FFFF00"/>
              </a:solidFill>
              <a:latin typeface="Georgia"/>
            </a:endParaRPr>
          </a:p>
        </p:txBody>
      </p:sp>
      <p:graphicFrame>
        <p:nvGraphicFramePr>
          <p:cNvPr id="61523" name="Group 83"/>
          <p:cNvGraphicFramePr>
            <a:graphicFrameLocks noGrp="1"/>
          </p:cNvGraphicFramePr>
          <p:nvPr/>
        </p:nvGraphicFramePr>
        <p:xfrm>
          <a:off x="900113" y="908050"/>
          <a:ext cx="7559675" cy="3816352"/>
        </p:xfrm>
        <a:graphic>
          <a:graphicData uri="http://schemas.openxmlformats.org/drawingml/2006/table">
            <a:tbl>
              <a:tblPr/>
              <a:tblGrid>
                <a:gridCol w="2519362"/>
                <a:gridCol w="2520950"/>
                <a:gridCol w="2519363"/>
              </a:tblGrid>
              <a:tr h="9540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540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540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540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2" name="Group 110"/>
          <p:cNvGrpSpPr>
            <a:grpSpLocks/>
          </p:cNvGrpSpPr>
          <p:nvPr/>
        </p:nvGrpSpPr>
        <p:grpSpPr bwMode="auto">
          <a:xfrm>
            <a:off x="900113" y="981075"/>
            <a:ext cx="2519362" cy="863600"/>
            <a:chOff x="567" y="618"/>
            <a:chExt cx="1587" cy="544"/>
          </a:xfrm>
        </p:grpSpPr>
        <p:grpSp>
          <p:nvGrpSpPr>
            <p:cNvPr id="3" name="Group 11"/>
            <p:cNvGrpSpPr>
              <a:grpSpLocks/>
            </p:cNvGrpSpPr>
            <p:nvPr/>
          </p:nvGrpSpPr>
          <p:grpSpPr bwMode="auto">
            <a:xfrm>
              <a:off x="567" y="618"/>
              <a:ext cx="1587" cy="544"/>
              <a:chOff x="1997" y="1314"/>
              <a:chExt cx="1889" cy="1009"/>
            </a:xfrm>
          </p:grpSpPr>
          <p:grpSp>
            <p:nvGrpSpPr>
              <p:cNvPr id="4" name="Group 12"/>
              <p:cNvGrpSpPr>
                <a:grpSpLocks/>
              </p:cNvGrpSpPr>
              <p:nvPr/>
            </p:nvGrpSpPr>
            <p:grpSpPr bwMode="auto">
              <a:xfrm>
                <a:off x="1997" y="1404"/>
                <a:ext cx="1889" cy="919"/>
                <a:chOff x="1973" y="1027"/>
                <a:chExt cx="1926" cy="937"/>
              </a:xfrm>
            </p:grpSpPr>
            <p:sp>
              <p:nvSpPr>
                <p:cNvPr id="61453" name="Oval 13"/>
                <p:cNvSpPr>
                  <a:spLocks noChangeArrowheads="1"/>
                </p:cNvSpPr>
                <p:nvPr/>
              </p:nvSpPr>
              <p:spPr bwMode="gray">
                <a:xfrm>
                  <a:off x="1994" y="1058"/>
                  <a:ext cx="1905" cy="906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/>
                    </a:gs>
                    <a:gs pos="100000">
                      <a:schemeClr val="hlink">
                        <a:gamma/>
                        <a:shade val="48627"/>
                        <a:invGamma/>
                      </a:schemeClr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61454" name="Oval 14"/>
                <p:cNvSpPr>
                  <a:spLocks noChangeArrowheads="1"/>
                </p:cNvSpPr>
                <p:nvPr/>
              </p:nvSpPr>
              <p:spPr bwMode="gray">
                <a:xfrm>
                  <a:off x="1973" y="1034"/>
                  <a:ext cx="1905" cy="900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>
                        <a:gamma/>
                        <a:tint val="44314"/>
                        <a:invGamma/>
                      </a:schemeClr>
                    </a:gs>
                    <a:gs pos="100000">
                      <a:schemeClr val="hlink"/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  <p:sp>
            <p:nvSpPr>
              <p:cNvPr id="61455" name="Oval 15"/>
              <p:cNvSpPr>
                <a:spLocks noChangeArrowheads="1"/>
              </p:cNvSpPr>
              <p:nvPr/>
            </p:nvSpPr>
            <p:spPr bwMode="gray">
              <a:xfrm>
                <a:off x="2086" y="1314"/>
                <a:ext cx="1690" cy="846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1456" name="Oval 16"/>
              <p:cNvSpPr>
                <a:spLocks noChangeArrowheads="1"/>
              </p:cNvSpPr>
              <p:nvPr/>
            </p:nvSpPr>
            <p:spPr bwMode="gray">
              <a:xfrm>
                <a:off x="2108" y="1320"/>
                <a:ext cx="1650" cy="824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gamma/>
                      <a:tint val="34902"/>
                      <a:invGamma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1457" name="Oval 17"/>
              <p:cNvSpPr>
                <a:spLocks noChangeArrowheads="1"/>
              </p:cNvSpPr>
              <p:nvPr/>
            </p:nvSpPr>
            <p:spPr bwMode="gray">
              <a:xfrm>
                <a:off x="2126" y="1327"/>
                <a:ext cx="1570" cy="770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79216"/>
                      <a:invGamma/>
                    </a:schemeClr>
                  </a:gs>
                  <a:gs pos="100000">
                    <a:schemeClr val="accent1">
                      <a:alpha val="48000"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1458" name="Oval 18"/>
              <p:cNvSpPr>
                <a:spLocks noChangeArrowheads="1"/>
              </p:cNvSpPr>
              <p:nvPr/>
            </p:nvSpPr>
            <p:spPr bwMode="gray">
              <a:xfrm>
                <a:off x="2208" y="1344"/>
                <a:ext cx="1382" cy="625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tint val="0"/>
                      <a:invGamma/>
                    </a:schemeClr>
                  </a:gs>
                  <a:gs pos="100000">
                    <a:schemeClr val="accent1">
                      <a:alpha val="38000"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</p:grpSp>
        <p:sp>
          <p:nvSpPr>
            <p:cNvPr id="24734" name="WordArt 109"/>
            <p:cNvSpPr>
              <a:spLocks noChangeArrowheads="1" noChangeShapeType="1" noTextEdit="1"/>
            </p:cNvSpPr>
            <p:nvPr/>
          </p:nvSpPr>
          <p:spPr bwMode="auto">
            <a:xfrm>
              <a:off x="884" y="618"/>
              <a:ext cx="906" cy="49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b="1" i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effectLst>
                    <a:outerShdw dist="35921" dir="2700000" algn="ctr" rotWithShape="0">
                      <a:srgbClr val="808080">
                        <a:alpha val="79999"/>
                      </a:srgbClr>
                    </a:outerShdw>
                  </a:effectLst>
                  <a:latin typeface="Georgia"/>
                </a:rPr>
                <a:t>1</a:t>
              </a:r>
            </a:p>
            <a:p>
              <a:pPr algn="ctr"/>
              <a:r>
                <a:rPr lang="ru-RU" sz="3600" b="1" i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effectLst>
                    <a:outerShdw dist="35921" dir="2700000" algn="ctr" rotWithShape="0">
                      <a:srgbClr val="808080">
                        <a:alpha val="79999"/>
                      </a:srgbClr>
                    </a:outerShdw>
                  </a:effectLst>
                  <a:latin typeface="Georgia"/>
                </a:rPr>
                <a:t>абв</a:t>
              </a:r>
            </a:p>
          </p:txBody>
        </p:sp>
      </p:grpSp>
      <p:grpSp>
        <p:nvGrpSpPr>
          <p:cNvPr id="5" name="Group 111"/>
          <p:cNvGrpSpPr>
            <a:grpSpLocks/>
          </p:cNvGrpSpPr>
          <p:nvPr/>
        </p:nvGrpSpPr>
        <p:grpSpPr bwMode="auto">
          <a:xfrm>
            <a:off x="3419475" y="981075"/>
            <a:ext cx="2519363" cy="863600"/>
            <a:chOff x="567" y="618"/>
            <a:chExt cx="1587" cy="544"/>
          </a:xfrm>
        </p:grpSpPr>
        <p:grpSp>
          <p:nvGrpSpPr>
            <p:cNvPr id="6" name="Group 112"/>
            <p:cNvGrpSpPr>
              <a:grpSpLocks/>
            </p:cNvGrpSpPr>
            <p:nvPr/>
          </p:nvGrpSpPr>
          <p:grpSpPr bwMode="auto">
            <a:xfrm>
              <a:off x="567" y="618"/>
              <a:ext cx="1587" cy="544"/>
              <a:chOff x="1997" y="1314"/>
              <a:chExt cx="1889" cy="1009"/>
            </a:xfrm>
          </p:grpSpPr>
          <p:grpSp>
            <p:nvGrpSpPr>
              <p:cNvPr id="7" name="Group 113"/>
              <p:cNvGrpSpPr>
                <a:grpSpLocks/>
              </p:cNvGrpSpPr>
              <p:nvPr/>
            </p:nvGrpSpPr>
            <p:grpSpPr bwMode="auto">
              <a:xfrm>
                <a:off x="1997" y="1404"/>
                <a:ext cx="1889" cy="919"/>
                <a:chOff x="1973" y="1027"/>
                <a:chExt cx="1926" cy="937"/>
              </a:xfrm>
            </p:grpSpPr>
            <p:sp>
              <p:nvSpPr>
                <p:cNvPr id="61554" name="Oval 114"/>
                <p:cNvSpPr>
                  <a:spLocks noChangeArrowheads="1"/>
                </p:cNvSpPr>
                <p:nvPr/>
              </p:nvSpPr>
              <p:spPr bwMode="gray">
                <a:xfrm>
                  <a:off x="1994" y="1058"/>
                  <a:ext cx="1905" cy="906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/>
                    </a:gs>
                    <a:gs pos="100000">
                      <a:schemeClr val="hlink">
                        <a:gamma/>
                        <a:shade val="48627"/>
                        <a:invGamma/>
                      </a:schemeClr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61555" name="Oval 115"/>
                <p:cNvSpPr>
                  <a:spLocks noChangeArrowheads="1"/>
                </p:cNvSpPr>
                <p:nvPr/>
              </p:nvSpPr>
              <p:spPr bwMode="gray">
                <a:xfrm>
                  <a:off x="1973" y="1034"/>
                  <a:ext cx="1905" cy="900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>
                        <a:gamma/>
                        <a:tint val="44314"/>
                        <a:invGamma/>
                      </a:schemeClr>
                    </a:gs>
                    <a:gs pos="100000">
                      <a:schemeClr val="hlink"/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  <p:sp>
            <p:nvSpPr>
              <p:cNvPr id="61556" name="Oval 116"/>
              <p:cNvSpPr>
                <a:spLocks noChangeArrowheads="1"/>
              </p:cNvSpPr>
              <p:nvPr/>
            </p:nvSpPr>
            <p:spPr bwMode="gray">
              <a:xfrm>
                <a:off x="2086" y="1314"/>
                <a:ext cx="1690" cy="846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1557" name="Oval 117"/>
              <p:cNvSpPr>
                <a:spLocks noChangeArrowheads="1"/>
              </p:cNvSpPr>
              <p:nvPr/>
            </p:nvSpPr>
            <p:spPr bwMode="gray">
              <a:xfrm>
                <a:off x="2108" y="1320"/>
                <a:ext cx="1650" cy="824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gamma/>
                      <a:tint val="34902"/>
                      <a:invGamma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1558" name="Oval 118"/>
              <p:cNvSpPr>
                <a:spLocks noChangeArrowheads="1"/>
              </p:cNvSpPr>
              <p:nvPr/>
            </p:nvSpPr>
            <p:spPr bwMode="gray">
              <a:xfrm>
                <a:off x="2126" y="1327"/>
                <a:ext cx="1570" cy="770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79216"/>
                      <a:invGamma/>
                    </a:schemeClr>
                  </a:gs>
                  <a:gs pos="100000">
                    <a:schemeClr val="accent1">
                      <a:alpha val="48000"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1559" name="Oval 119"/>
              <p:cNvSpPr>
                <a:spLocks noChangeArrowheads="1"/>
              </p:cNvSpPr>
              <p:nvPr/>
            </p:nvSpPr>
            <p:spPr bwMode="gray">
              <a:xfrm>
                <a:off x="2208" y="1344"/>
                <a:ext cx="1382" cy="625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tint val="0"/>
                      <a:invGamma/>
                    </a:schemeClr>
                  </a:gs>
                  <a:gs pos="100000">
                    <a:schemeClr val="accent1">
                      <a:alpha val="38000"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</p:grpSp>
        <p:sp>
          <p:nvSpPr>
            <p:cNvPr id="24725" name="WordArt 120"/>
            <p:cNvSpPr>
              <a:spLocks noChangeArrowheads="1" noChangeShapeType="1" noTextEdit="1"/>
            </p:cNvSpPr>
            <p:nvPr/>
          </p:nvSpPr>
          <p:spPr bwMode="auto">
            <a:xfrm>
              <a:off x="884" y="618"/>
              <a:ext cx="906" cy="49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b="1" i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effectLst>
                    <a:outerShdw dist="35921" dir="2700000" algn="ctr" rotWithShape="0">
                      <a:srgbClr val="808080">
                        <a:alpha val="79999"/>
                      </a:srgbClr>
                    </a:outerShdw>
                  </a:effectLst>
                  <a:latin typeface="Georgia"/>
                </a:rPr>
                <a:t>2</a:t>
              </a:r>
            </a:p>
            <a:p>
              <a:pPr algn="ctr"/>
              <a:r>
                <a:rPr lang="ru-RU" sz="3600" b="1" i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effectLst>
                    <a:outerShdw dist="35921" dir="2700000" algn="ctr" rotWithShape="0">
                      <a:srgbClr val="808080">
                        <a:alpha val="79999"/>
                      </a:srgbClr>
                    </a:outerShdw>
                  </a:effectLst>
                  <a:latin typeface="Georgia"/>
                </a:rPr>
                <a:t>где</a:t>
              </a:r>
            </a:p>
          </p:txBody>
        </p:sp>
      </p:grpSp>
      <p:grpSp>
        <p:nvGrpSpPr>
          <p:cNvPr id="8" name="Group 121"/>
          <p:cNvGrpSpPr>
            <a:grpSpLocks/>
          </p:cNvGrpSpPr>
          <p:nvPr/>
        </p:nvGrpSpPr>
        <p:grpSpPr bwMode="auto">
          <a:xfrm>
            <a:off x="5867400" y="981075"/>
            <a:ext cx="2519363" cy="863600"/>
            <a:chOff x="567" y="618"/>
            <a:chExt cx="1587" cy="544"/>
          </a:xfrm>
        </p:grpSpPr>
        <p:grpSp>
          <p:nvGrpSpPr>
            <p:cNvPr id="9" name="Group 122"/>
            <p:cNvGrpSpPr>
              <a:grpSpLocks/>
            </p:cNvGrpSpPr>
            <p:nvPr/>
          </p:nvGrpSpPr>
          <p:grpSpPr bwMode="auto">
            <a:xfrm>
              <a:off x="567" y="618"/>
              <a:ext cx="1587" cy="544"/>
              <a:chOff x="1997" y="1314"/>
              <a:chExt cx="1889" cy="1009"/>
            </a:xfrm>
          </p:grpSpPr>
          <p:grpSp>
            <p:nvGrpSpPr>
              <p:cNvPr id="10" name="Group 123"/>
              <p:cNvGrpSpPr>
                <a:grpSpLocks/>
              </p:cNvGrpSpPr>
              <p:nvPr/>
            </p:nvGrpSpPr>
            <p:grpSpPr bwMode="auto">
              <a:xfrm>
                <a:off x="1997" y="1404"/>
                <a:ext cx="1889" cy="919"/>
                <a:chOff x="1973" y="1027"/>
                <a:chExt cx="1926" cy="937"/>
              </a:xfrm>
            </p:grpSpPr>
            <p:sp>
              <p:nvSpPr>
                <p:cNvPr id="61564" name="Oval 124"/>
                <p:cNvSpPr>
                  <a:spLocks noChangeArrowheads="1"/>
                </p:cNvSpPr>
                <p:nvPr/>
              </p:nvSpPr>
              <p:spPr bwMode="gray">
                <a:xfrm>
                  <a:off x="1994" y="1058"/>
                  <a:ext cx="1905" cy="906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/>
                    </a:gs>
                    <a:gs pos="100000">
                      <a:schemeClr val="hlink">
                        <a:gamma/>
                        <a:shade val="48627"/>
                        <a:invGamma/>
                      </a:schemeClr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61565" name="Oval 125"/>
                <p:cNvSpPr>
                  <a:spLocks noChangeArrowheads="1"/>
                </p:cNvSpPr>
                <p:nvPr/>
              </p:nvSpPr>
              <p:spPr bwMode="gray">
                <a:xfrm>
                  <a:off x="1973" y="1034"/>
                  <a:ext cx="1905" cy="900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>
                        <a:gamma/>
                        <a:tint val="44314"/>
                        <a:invGamma/>
                      </a:schemeClr>
                    </a:gs>
                    <a:gs pos="100000">
                      <a:schemeClr val="hlink"/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  <p:sp>
            <p:nvSpPr>
              <p:cNvPr id="61566" name="Oval 126"/>
              <p:cNvSpPr>
                <a:spLocks noChangeArrowheads="1"/>
              </p:cNvSpPr>
              <p:nvPr/>
            </p:nvSpPr>
            <p:spPr bwMode="gray">
              <a:xfrm>
                <a:off x="2086" y="1314"/>
                <a:ext cx="1690" cy="846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1567" name="Oval 127"/>
              <p:cNvSpPr>
                <a:spLocks noChangeArrowheads="1"/>
              </p:cNvSpPr>
              <p:nvPr/>
            </p:nvSpPr>
            <p:spPr bwMode="gray">
              <a:xfrm>
                <a:off x="2108" y="1320"/>
                <a:ext cx="1650" cy="824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gamma/>
                      <a:tint val="34902"/>
                      <a:invGamma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1568" name="Oval 128"/>
              <p:cNvSpPr>
                <a:spLocks noChangeArrowheads="1"/>
              </p:cNvSpPr>
              <p:nvPr/>
            </p:nvSpPr>
            <p:spPr bwMode="gray">
              <a:xfrm>
                <a:off x="2126" y="1327"/>
                <a:ext cx="1570" cy="770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79216"/>
                      <a:invGamma/>
                    </a:schemeClr>
                  </a:gs>
                  <a:gs pos="100000">
                    <a:schemeClr val="accent1">
                      <a:alpha val="48000"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1569" name="Oval 129"/>
              <p:cNvSpPr>
                <a:spLocks noChangeArrowheads="1"/>
              </p:cNvSpPr>
              <p:nvPr/>
            </p:nvSpPr>
            <p:spPr bwMode="gray">
              <a:xfrm>
                <a:off x="2208" y="1344"/>
                <a:ext cx="1382" cy="625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tint val="0"/>
                      <a:invGamma/>
                    </a:schemeClr>
                  </a:gs>
                  <a:gs pos="100000">
                    <a:schemeClr val="accent1">
                      <a:alpha val="38000"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</p:grpSp>
        <p:sp>
          <p:nvSpPr>
            <p:cNvPr id="24716" name="WordArt 130"/>
            <p:cNvSpPr>
              <a:spLocks noChangeArrowheads="1" noChangeShapeType="1" noTextEdit="1"/>
            </p:cNvSpPr>
            <p:nvPr/>
          </p:nvSpPr>
          <p:spPr bwMode="auto">
            <a:xfrm>
              <a:off x="884" y="618"/>
              <a:ext cx="906" cy="49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b="1" i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effectLst>
                    <a:outerShdw dist="35921" dir="2700000" algn="ctr" rotWithShape="0">
                      <a:srgbClr val="808080">
                        <a:alpha val="79999"/>
                      </a:srgbClr>
                    </a:outerShdw>
                  </a:effectLst>
                  <a:latin typeface="Georgia"/>
                </a:rPr>
                <a:t>3</a:t>
              </a:r>
            </a:p>
            <a:p>
              <a:pPr algn="ctr"/>
              <a:r>
                <a:rPr lang="ru-RU" sz="3600" b="1" i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effectLst>
                    <a:outerShdw dist="35921" dir="2700000" algn="ctr" rotWithShape="0">
                      <a:srgbClr val="808080">
                        <a:alpha val="79999"/>
                      </a:srgbClr>
                    </a:outerShdw>
                  </a:effectLst>
                  <a:latin typeface="Georgia"/>
                </a:rPr>
                <a:t>жзи</a:t>
              </a:r>
            </a:p>
          </p:txBody>
        </p:sp>
      </p:grpSp>
      <p:grpSp>
        <p:nvGrpSpPr>
          <p:cNvPr id="11" name="Group 131"/>
          <p:cNvGrpSpPr>
            <a:grpSpLocks/>
          </p:cNvGrpSpPr>
          <p:nvPr/>
        </p:nvGrpSpPr>
        <p:grpSpPr bwMode="auto">
          <a:xfrm>
            <a:off x="971550" y="1916113"/>
            <a:ext cx="2519363" cy="863600"/>
            <a:chOff x="567" y="618"/>
            <a:chExt cx="1587" cy="544"/>
          </a:xfrm>
        </p:grpSpPr>
        <p:grpSp>
          <p:nvGrpSpPr>
            <p:cNvPr id="12" name="Group 132"/>
            <p:cNvGrpSpPr>
              <a:grpSpLocks/>
            </p:cNvGrpSpPr>
            <p:nvPr/>
          </p:nvGrpSpPr>
          <p:grpSpPr bwMode="auto">
            <a:xfrm>
              <a:off x="567" y="618"/>
              <a:ext cx="1587" cy="544"/>
              <a:chOff x="1997" y="1314"/>
              <a:chExt cx="1889" cy="1009"/>
            </a:xfrm>
          </p:grpSpPr>
          <p:grpSp>
            <p:nvGrpSpPr>
              <p:cNvPr id="13" name="Group 133"/>
              <p:cNvGrpSpPr>
                <a:grpSpLocks/>
              </p:cNvGrpSpPr>
              <p:nvPr/>
            </p:nvGrpSpPr>
            <p:grpSpPr bwMode="auto">
              <a:xfrm>
                <a:off x="1997" y="1404"/>
                <a:ext cx="1889" cy="919"/>
                <a:chOff x="1973" y="1027"/>
                <a:chExt cx="1926" cy="937"/>
              </a:xfrm>
            </p:grpSpPr>
            <p:sp>
              <p:nvSpPr>
                <p:cNvPr id="61574" name="Oval 134"/>
                <p:cNvSpPr>
                  <a:spLocks noChangeArrowheads="1"/>
                </p:cNvSpPr>
                <p:nvPr/>
              </p:nvSpPr>
              <p:spPr bwMode="gray">
                <a:xfrm>
                  <a:off x="1994" y="1058"/>
                  <a:ext cx="1905" cy="906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/>
                    </a:gs>
                    <a:gs pos="100000">
                      <a:schemeClr val="hlink">
                        <a:gamma/>
                        <a:shade val="48627"/>
                        <a:invGamma/>
                      </a:schemeClr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61575" name="Oval 135"/>
                <p:cNvSpPr>
                  <a:spLocks noChangeArrowheads="1"/>
                </p:cNvSpPr>
                <p:nvPr/>
              </p:nvSpPr>
              <p:spPr bwMode="gray">
                <a:xfrm>
                  <a:off x="1973" y="1034"/>
                  <a:ext cx="1905" cy="900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>
                        <a:gamma/>
                        <a:tint val="44314"/>
                        <a:invGamma/>
                      </a:schemeClr>
                    </a:gs>
                    <a:gs pos="100000">
                      <a:schemeClr val="hlink"/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  <p:sp>
            <p:nvSpPr>
              <p:cNvPr id="61576" name="Oval 136"/>
              <p:cNvSpPr>
                <a:spLocks noChangeArrowheads="1"/>
              </p:cNvSpPr>
              <p:nvPr/>
            </p:nvSpPr>
            <p:spPr bwMode="gray">
              <a:xfrm>
                <a:off x="2086" y="1314"/>
                <a:ext cx="1690" cy="846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1577" name="Oval 137"/>
              <p:cNvSpPr>
                <a:spLocks noChangeArrowheads="1"/>
              </p:cNvSpPr>
              <p:nvPr/>
            </p:nvSpPr>
            <p:spPr bwMode="gray">
              <a:xfrm>
                <a:off x="2108" y="1320"/>
                <a:ext cx="1650" cy="824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gamma/>
                      <a:tint val="34902"/>
                      <a:invGamma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1578" name="Oval 138"/>
              <p:cNvSpPr>
                <a:spLocks noChangeArrowheads="1"/>
              </p:cNvSpPr>
              <p:nvPr/>
            </p:nvSpPr>
            <p:spPr bwMode="gray">
              <a:xfrm>
                <a:off x="2126" y="1327"/>
                <a:ext cx="1570" cy="770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79216"/>
                      <a:invGamma/>
                    </a:schemeClr>
                  </a:gs>
                  <a:gs pos="100000">
                    <a:schemeClr val="accent1">
                      <a:alpha val="48000"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1579" name="Oval 139"/>
              <p:cNvSpPr>
                <a:spLocks noChangeArrowheads="1"/>
              </p:cNvSpPr>
              <p:nvPr/>
            </p:nvSpPr>
            <p:spPr bwMode="gray">
              <a:xfrm>
                <a:off x="2208" y="1344"/>
                <a:ext cx="1382" cy="625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tint val="0"/>
                      <a:invGamma/>
                    </a:schemeClr>
                  </a:gs>
                  <a:gs pos="100000">
                    <a:schemeClr val="accent1">
                      <a:alpha val="38000"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</p:grpSp>
        <p:sp>
          <p:nvSpPr>
            <p:cNvPr id="24707" name="WordArt 140"/>
            <p:cNvSpPr>
              <a:spLocks noChangeArrowheads="1" noChangeShapeType="1" noTextEdit="1"/>
            </p:cNvSpPr>
            <p:nvPr/>
          </p:nvSpPr>
          <p:spPr bwMode="auto">
            <a:xfrm>
              <a:off x="884" y="618"/>
              <a:ext cx="906" cy="49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b="1" i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effectLst>
                    <a:outerShdw dist="35921" dir="2700000" algn="ctr" rotWithShape="0">
                      <a:srgbClr val="808080">
                        <a:alpha val="79999"/>
                      </a:srgbClr>
                    </a:outerShdw>
                  </a:effectLst>
                  <a:latin typeface="Georgia"/>
                </a:rPr>
                <a:t>4</a:t>
              </a:r>
            </a:p>
            <a:p>
              <a:pPr algn="ctr"/>
              <a:r>
                <a:rPr lang="ru-RU" sz="3600" b="1" i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effectLst>
                    <a:outerShdw dist="35921" dir="2700000" algn="ctr" rotWithShape="0">
                      <a:srgbClr val="808080">
                        <a:alpha val="79999"/>
                      </a:srgbClr>
                    </a:outerShdw>
                  </a:effectLst>
                  <a:latin typeface="Georgia"/>
                </a:rPr>
                <a:t>клм</a:t>
              </a:r>
            </a:p>
          </p:txBody>
        </p:sp>
      </p:grpSp>
      <p:grpSp>
        <p:nvGrpSpPr>
          <p:cNvPr id="14" name="Group 141"/>
          <p:cNvGrpSpPr>
            <a:grpSpLocks/>
          </p:cNvGrpSpPr>
          <p:nvPr/>
        </p:nvGrpSpPr>
        <p:grpSpPr bwMode="auto">
          <a:xfrm>
            <a:off x="3348038" y="1844675"/>
            <a:ext cx="2519362" cy="863600"/>
            <a:chOff x="567" y="618"/>
            <a:chExt cx="1587" cy="544"/>
          </a:xfrm>
        </p:grpSpPr>
        <p:grpSp>
          <p:nvGrpSpPr>
            <p:cNvPr id="15" name="Group 142"/>
            <p:cNvGrpSpPr>
              <a:grpSpLocks/>
            </p:cNvGrpSpPr>
            <p:nvPr/>
          </p:nvGrpSpPr>
          <p:grpSpPr bwMode="auto">
            <a:xfrm>
              <a:off x="567" y="618"/>
              <a:ext cx="1587" cy="544"/>
              <a:chOff x="1997" y="1314"/>
              <a:chExt cx="1889" cy="1009"/>
            </a:xfrm>
          </p:grpSpPr>
          <p:grpSp>
            <p:nvGrpSpPr>
              <p:cNvPr id="16" name="Group 143"/>
              <p:cNvGrpSpPr>
                <a:grpSpLocks/>
              </p:cNvGrpSpPr>
              <p:nvPr/>
            </p:nvGrpSpPr>
            <p:grpSpPr bwMode="auto">
              <a:xfrm>
                <a:off x="1997" y="1404"/>
                <a:ext cx="1889" cy="919"/>
                <a:chOff x="1973" y="1027"/>
                <a:chExt cx="1926" cy="937"/>
              </a:xfrm>
            </p:grpSpPr>
            <p:sp>
              <p:nvSpPr>
                <p:cNvPr id="61584" name="Oval 144"/>
                <p:cNvSpPr>
                  <a:spLocks noChangeArrowheads="1"/>
                </p:cNvSpPr>
                <p:nvPr/>
              </p:nvSpPr>
              <p:spPr bwMode="gray">
                <a:xfrm>
                  <a:off x="1994" y="1058"/>
                  <a:ext cx="1905" cy="906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/>
                    </a:gs>
                    <a:gs pos="100000">
                      <a:schemeClr val="hlink">
                        <a:gamma/>
                        <a:shade val="48627"/>
                        <a:invGamma/>
                      </a:schemeClr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61585" name="Oval 145"/>
                <p:cNvSpPr>
                  <a:spLocks noChangeArrowheads="1"/>
                </p:cNvSpPr>
                <p:nvPr/>
              </p:nvSpPr>
              <p:spPr bwMode="gray">
                <a:xfrm>
                  <a:off x="1973" y="1034"/>
                  <a:ext cx="1905" cy="900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>
                        <a:gamma/>
                        <a:tint val="44314"/>
                        <a:invGamma/>
                      </a:schemeClr>
                    </a:gs>
                    <a:gs pos="100000">
                      <a:schemeClr val="hlink"/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  <p:sp>
            <p:nvSpPr>
              <p:cNvPr id="61586" name="Oval 146"/>
              <p:cNvSpPr>
                <a:spLocks noChangeArrowheads="1"/>
              </p:cNvSpPr>
              <p:nvPr/>
            </p:nvSpPr>
            <p:spPr bwMode="gray">
              <a:xfrm>
                <a:off x="2086" y="1314"/>
                <a:ext cx="1690" cy="846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1587" name="Oval 147"/>
              <p:cNvSpPr>
                <a:spLocks noChangeArrowheads="1"/>
              </p:cNvSpPr>
              <p:nvPr/>
            </p:nvSpPr>
            <p:spPr bwMode="gray">
              <a:xfrm>
                <a:off x="2108" y="1320"/>
                <a:ext cx="1650" cy="824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gamma/>
                      <a:tint val="34902"/>
                      <a:invGamma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1588" name="Oval 148"/>
              <p:cNvSpPr>
                <a:spLocks noChangeArrowheads="1"/>
              </p:cNvSpPr>
              <p:nvPr/>
            </p:nvSpPr>
            <p:spPr bwMode="gray">
              <a:xfrm>
                <a:off x="2126" y="1327"/>
                <a:ext cx="1570" cy="770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79216"/>
                      <a:invGamma/>
                    </a:schemeClr>
                  </a:gs>
                  <a:gs pos="100000">
                    <a:schemeClr val="accent1">
                      <a:alpha val="48000"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1589" name="Oval 149"/>
              <p:cNvSpPr>
                <a:spLocks noChangeArrowheads="1"/>
              </p:cNvSpPr>
              <p:nvPr/>
            </p:nvSpPr>
            <p:spPr bwMode="gray">
              <a:xfrm>
                <a:off x="2208" y="1344"/>
                <a:ext cx="1382" cy="625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tint val="0"/>
                      <a:invGamma/>
                    </a:schemeClr>
                  </a:gs>
                  <a:gs pos="100000">
                    <a:schemeClr val="accent1">
                      <a:alpha val="38000"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</p:grpSp>
        <p:sp>
          <p:nvSpPr>
            <p:cNvPr id="24698" name="WordArt 150"/>
            <p:cNvSpPr>
              <a:spLocks noChangeArrowheads="1" noChangeShapeType="1" noTextEdit="1"/>
            </p:cNvSpPr>
            <p:nvPr/>
          </p:nvSpPr>
          <p:spPr bwMode="auto">
            <a:xfrm>
              <a:off x="884" y="618"/>
              <a:ext cx="906" cy="49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b="1" i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effectLst>
                    <a:outerShdw dist="35921" dir="2700000" algn="ctr" rotWithShape="0">
                      <a:srgbClr val="808080">
                        <a:alpha val="79999"/>
                      </a:srgbClr>
                    </a:outerShdw>
                  </a:effectLst>
                  <a:latin typeface="Georgia"/>
                </a:rPr>
                <a:t>5</a:t>
              </a:r>
            </a:p>
            <a:p>
              <a:pPr algn="ctr"/>
              <a:r>
                <a:rPr lang="ru-RU" sz="3600" b="1" i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effectLst>
                    <a:outerShdw dist="35921" dir="2700000" algn="ctr" rotWithShape="0">
                      <a:srgbClr val="808080">
                        <a:alpha val="79999"/>
                      </a:srgbClr>
                    </a:outerShdw>
                  </a:effectLst>
                  <a:latin typeface="Georgia"/>
                </a:rPr>
                <a:t>ноп</a:t>
              </a:r>
            </a:p>
          </p:txBody>
        </p:sp>
      </p:grpSp>
      <p:grpSp>
        <p:nvGrpSpPr>
          <p:cNvPr id="17" name="Group 151"/>
          <p:cNvGrpSpPr>
            <a:grpSpLocks/>
          </p:cNvGrpSpPr>
          <p:nvPr/>
        </p:nvGrpSpPr>
        <p:grpSpPr bwMode="auto">
          <a:xfrm>
            <a:off x="5940425" y="1916113"/>
            <a:ext cx="2519363" cy="863600"/>
            <a:chOff x="567" y="618"/>
            <a:chExt cx="1587" cy="544"/>
          </a:xfrm>
        </p:grpSpPr>
        <p:grpSp>
          <p:nvGrpSpPr>
            <p:cNvPr id="18" name="Group 152"/>
            <p:cNvGrpSpPr>
              <a:grpSpLocks/>
            </p:cNvGrpSpPr>
            <p:nvPr/>
          </p:nvGrpSpPr>
          <p:grpSpPr bwMode="auto">
            <a:xfrm>
              <a:off x="567" y="618"/>
              <a:ext cx="1587" cy="544"/>
              <a:chOff x="1997" y="1314"/>
              <a:chExt cx="1889" cy="1009"/>
            </a:xfrm>
          </p:grpSpPr>
          <p:grpSp>
            <p:nvGrpSpPr>
              <p:cNvPr id="19" name="Group 153"/>
              <p:cNvGrpSpPr>
                <a:grpSpLocks/>
              </p:cNvGrpSpPr>
              <p:nvPr/>
            </p:nvGrpSpPr>
            <p:grpSpPr bwMode="auto">
              <a:xfrm>
                <a:off x="1997" y="1404"/>
                <a:ext cx="1889" cy="919"/>
                <a:chOff x="1973" y="1027"/>
                <a:chExt cx="1926" cy="937"/>
              </a:xfrm>
            </p:grpSpPr>
            <p:sp>
              <p:nvSpPr>
                <p:cNvPr id="61594" name="Oval 154"/>
                <p:cNvSpPr>
                  <a:spLocks noChangeArrowheads="1"/>
                </p:cNvSpPr>
                <p:nvPr/>
              </p:nvSpPr>
              <p:spPr bwMode="gray">
                <a:xfrm>
                  <a:off x="1994" y="1058"/>
                  <a:ext cx="1905" cy="906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/>
                    </a:gs>
                    <a:gs pos="100000">
                      <a:schemeClr val="hlink">
                        <a:gamma/>
                        <a:shade val="48627"/>
                        <a:invGamma/>
                      </a:schemeClr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61595" name="Oval 155"/>
                <p:cNvSpPr>
                  <a:spLocks noChangeArrowheads="1"/>
                </p:cNvSpPr>
                <p:nvPr/>
              </p:nvSpPr>
              <p:spPr bwMode="gray">
                <a:xfrm>
                  <a:off x="1973" y="1034"/>
                  <a:ext cx="1905" cy="900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>
                        <a:gamma/>
                        <a:tint val="44314"/>
                        <a:invGamma/>
                      </a:schemeClr>
                    </a:gs>
                    <a:gs pos="100000">
                      <a:schemeClr val="hlink"/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  <p:sp>
            <p:nvSpPr>
              <p:cNvPr id="61596" name="Oval 156"/>
              <p:cNvSpPr>
                <a:spLocks noChangeArrowheads="1"/>
              </p:cNvSpPr>
              <p:nvPr/>
            </p:nvSpPr>
            <p:spPr bwMode="gray">
              <a:xfrm>
                <a:off x="2086" y="1314"/>
                <a:ext cx="1690" cy="846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1597" name="Oval 157"/>
              <p:cNvSpPr>
                <a:spLocks noChangeArrowheads="1"/>
              </p:cNvSpPr>
              <p:nvPr/>
            </p:nvSpPr>
            <p:spPr bwMode="gray">
              <a:xfrm>
                <a:off x="2108" y="1320"/>
                <a:ext cx="1650" cy="824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gamma/>
                      <a:tint val="34902"/>
                      <a:invGamma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1598" name="Oval 158"/>
              <p:cNvSpPr>
                <a:spLocks noChangeArrowheads="1"/>
              </p:cNvSpPr>
              <p:nvPr/>
            </p:nvSpPr>
            <p:spPr bwMode="gray">
              <a:xfrm>
                <a:off x="2126" y="1327"/>
                <a:ext cx="1570" cy="770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79216"/>
                      <a:invGamma/>
                    </a:schemeClr>
                  </a:gs>
                  <a:gs pos="100000">
                    <a:schemeClr val="accent1">
                      <a:alpha val="48000"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1599" name="Oval 159"/>
              <p:cNvSpPr>
                <a:spLocks noChangeArrowheads="1"/>
              </p:cNvSpPr>
              <p:nvPr/>
            </p:nvSpPr>
            <p:spPr bwMode="gray">
              <a:xfrm>
                <a:off x="2208" y="1344"/>
                <a:ext cx="1382" cy="625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tint val="0"/>
                      <a:invGamma/>
                    </a:schemeClr>
                  </a:gs>
                  <a:gs pos="100000">
                    <a:schemeClr val="accent1">
                      <a:alpha val="38000"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</p:grpSp>
        <p:sp>
          <p:nvSpPr>
            <p:cNvPr id="24689" name="WordArt 160"/>
            <p:cNvSpPr>
              <a:spLocks noChangeArrowheads="1" noChangeShapeType="1" noTextEdit="1"/>
            </p:cNvSpPr>
            <p:nvPr/>
          </p:nvSpPr>
          <p:spPr bwMode="auto">
            <a:xfrm>
              <a:off x="884" y="618"/>
              <a:ext cx="906" cy="49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b="1" i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effectLst>
                    <a:outerShdw dist="35921" dir="2700000" algn="ctr" rotWithShape="0">
                      <a:srgbClr val="808080">
                        <a:alpha val="79999"/>
                      </a:srgbClr>
                    </a:outerShdw>
                  </a:effectLst>
                  <a:latin typeface="Georgia"/>
                </a:rPr>
                <a:t>6</a:t>
              </a:r>
            </a:p>
            <a:p>
              <a:pPr algn="ctr"/>
              <a:r>
                <a:rPr lang="ru-RU" sz="3600" b="1" i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effectLst>
                    <a:outerShdw dist="35921" dir="2700000" algn="ctr" rotWithShape="0">
                      <a:srgbClr val="808080">
                        <a:alpha val="79999"/>
                      </a:srgbClr>
                    </a:outerShdw>
                  </a:effectLst>
                  <a:latin typeface="Georgia"/>
                </a:rPr>
                <a:t>рст</a:t>
              </a:r>
            </a:p>
          </p:txBody>
        </p:sp>
      </p:grpSp>
      <p:grpSp>
        <p:nvGrpSpPr>
          <p:cNvPr id="20" name="Group 161"/>
          <p:cNvGrpSpPr>
            <a:grpSpLocks/>
          </p:cNvGrpSpPr>
          <p:nvPr/>
        </p:nvGrpSpPr>
        <p:grpSpPr bwMode="auto">
          <a:xfrm>
            <a:off x="5867400" y="2852738"/>
            <a:ext cx="2519363" cy="863600"/>
            <a:chOff x="567" y="618"/>
            <a:chExt cx="1587" cy="544"/>
          </a:xfrm>
        </p:grpSpPr>
        <p:grpSp>
          <p:nvGrpSpPr>
            <p:cNvPr id="21" name="Group 162"/>
            <p:cNvGrpSpPr>
              <a:grpSpLocks/>
            </p:cNvGrpSpPr>
            <p:nvPr/>
          </p:nvGrpSpPr>
          <p:grpSpPr bwMode="auto">
            <a:xfrm>
              <a:off x="567" y="618"/>
              <a:ext cx="1587" cy="544"/>
              <a:chOff x="1997" y="1314"/>
              <a:chExt cx="1889" cy="1009"/>
            </a:xfrm>
          </p:grpSpPr>
          <p:grpSp>
            <p:nvGrpSpPr>
              <p:cNvPr id="22" name="Group 163"/>
              <p:cNvGrpSpPr>
                <a:grpSpLocks/>
              </p:cNvGrpSpPr>
              <p:nvPr/>
            </p:nvGrpSpPr>
            <p:grpSpPr bwMode="auto">
              <a:xfrm>
                <a:off x="1997" y="1404"/>
                <a:ext cx="1889" cy="919"/>
                <a:chOff x="1973" y="1027"/>
                <a:chExt cx="1926" cy="937"/>
              </a:xfrm>
            </p:grpSpPr>
            <p:sp>
              <p:nvSpPr>
                <p:cNvPr id="61604" name="Oval 164"/>
                <p:cNvSpPr>
                  <a:spLocks noChangeArrowheads="1"/>
                </p:cNvSpPr>
                <p:nvPr/>
              </p:nvSpPr>
              <p:spPr bwMode="gray">
                <a:xfrm>
                  <a:off x="1994" y="1058"/>
                  <a:ext cx="1905" cy="906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/>
                    </a:gs>
                    <a:gs pos="100000">
                      <a:schemeClr val="hlink">
                        <a:gamma/>
                        <a:shade val="48627"/>
                        <a:invGamma/>
                      </a:schemeClr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61605" name="Oval 165"/>
                <p:cNvSpPr>
                  <a:spLocks noChangeArrowheads="1"/>
                </p:cNvSpPr>
                <p:nvPr/>
              </p:nvSpPr>
              <p:spPr bwMode="gray">
                <a:xfrm>
                  <a:off x="1973" y="1034"/>
                  <a:ext cx="1905" cy="900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>
                        <a:gamma/>
                        <a:tint val="44314"/>
                        <a:invGamma/>
                      </a:schemeClr>
                    </a:gs>
                    <a:gs pos="100000">
                      <a:schemeClr val="hlink"/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  <p:sp>
            <p:nvSpPr>
              <p:cNvPr id="61606" name="Oval 166"/>
              <p:cNvSpPr>
                <a:spLocks noChangeArrowheads="1"/>
              </p:cNvSpPr>
              <p:nvPr/>
            </p:nvSpPr>
            <p:spPr bwMode="gray">
              <a:xfrm>
                <a:off x="2086" y="1314"/>
                <a:ext cx="1690" cy="846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1607" name="Oval 167"/>
              <p:cNvSpPr>
                <a:spLocks noChangeArrowheads="1"/>
              </p:cNvSpPr>
              <p:nvPr/>
            </p:nvSpPr>
            <p:spPr bwMode="gray">
              <a:xfrm>
                <a:off x="2108" y="1320"/>
                <a:ext cx="1650" cy="824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gamma/>
                      <a:tint val="34902"/>
                      <a:invGamma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1608" name="Oval 168"/>
              <p:cNvSpPr>
                <a:spLocks noChangeArrowheads="1"/>
              </p:cNvSpPr>
              <p:nvPr/>
            </p:nvSpPr>
            <p:spPr bwMode="gray">
              <a:xfrm>
                <a:off x="2126" y="1327"/>
                <a:ext cx="1570" cy="770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79216"/>
                      <a:invGamma/>
                    </a:schemeClr>
                  </a:gs>
                  <a:gs pos="100000">
                    <a:schemeClr val="accent1">
                      <a:alpha val="48000"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1609" name="Oval 169"/>
              <p:cNvSpPr>
                <a:spLocks noChangeArrowheads="1"/>
              </p:cNvSpPr>
              <p:nvPr/>
            </p:nvSpPr>
            <p:spPr bwMode="gray">
              <a:xfrm>
                <a:off x="2208" y="1344"/>
                <a:ext cx="1382" cy="625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tint val="0"/>
                      <a:invGamma/>
                    </a:schemeClr>
                  </a:gs>
                  <a:gs pos="100000">
                    <a:schemeClr val="accent1">
                      <a:alpha val="38000"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</p:grpSp>
        <p:sp>
          <p:nvSpPr>
            <p:cNvPr id="24680" name="WordArt 170"/>
            <p:cNvSpPr>
              <a:spLocks noChangeArrowheads="1" noChangeShapeType="1" noTextEdit="1"/>
            </p:cNvSpPr>
            <p:nvPr/>
          </p:nvSpPr>
          <p:spPr bwMode="auto">
            <a:xfrm>
              <a:off x="884" y="618"/>
              <a:ext cx="906" cy="49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b="1" i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effectLst>
                    <a:outerShdw dist="35921" dir="2700000" algn="ctr" rotWithShape="0">
                      <a:srgbClr val="808080">
                        <a:alpha val="79999"/>
                      </a:srgbClr>
                    </a:outerShdw>
                  </a:effectLst>
                  <a:latin typeface="Georgia"/>
                </a:rPr>
                <a:t>9</a:t>
              </a:r>
            </a:p>
            <a:p>
              <a:pPr algn="ctr"/>
              <a:r>
                <a:rPr lang="ru-RU" sz="3600" b="1" i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effectLst>
                    <a:outerShdw dist="35921" dir="2700000" algn="ctr" rotWithShape="0">
                      <a:srgbClr val="808080">
                        <a:alpha val="79999"/>
                      </a:srgbClr>
                    </a:outerShdw>
                  </a:effectLst>
                  <a:latin typeface="Georgia"/>
                </a:rPr>
                <a:t>щыь</a:t>
              </a:r>
            </a:p>
          </p:txBody>
        </p:sp>
      </p:grpSp>
      <p:grpSp>
        <p:nvGrpSpPr>
          <p:cNvPr id="23" name="Group 171"/>
          <p:cNvGrpSpPr>
            <a:grpSpLocks/>
          </p:cNvGrpSpPr>
          <p:nvPr/>
        </p:nvGrpSpPr>
        <p:grpSpPr bwMode="auto">
          <a:xfrm>
            <a:off x="3348038" y="2852738"/>
            <a:ext cx="2519362" cy="863600"/>
            <a:chOff x="567" y="618"/>
            <a:chExt cx="1587" cy="544"/>
          </a:xfrm>
        </p:grpSpPr>
        <p:grpSp>
          <p:nvGrpSpPr>
            <p:cNvPr id="24" name="Group 172"/>
            <p:cNvGrpSpPr>
              <a:grpSpLocks/>
            </p:cNvGrpSpPr>
            <p:nvPr/>
          </p:nvGrpSpPr>
          <p:grpSpPr bwMode="auto">
            <a:xfrm>
              <a:off x="567" y="618"/>
              <a:ext cx="1587" cy="544"/>
              <a:chOff x="1997" y="1314"/>
              <a:chExt cx="1889" cy="1009"/>
            </a:xfrm>
          </p:grpSpPr>
          <p:grpSp>
            <p:nvGrpSpPr>
              <p:cNvPr id="25" name="Group 173"/>
              <p:cNvGrpSpPr>
                <a:grpSpLocks/>
              </p:cNvGrpSpPr>
              <p:nvPr/>
            </p:nvGrpSpPr>
            <p:grpSpPr bwMode="auto">
              <a:xfrm>
                <a:off x="1997" y="1404"/>
                <a:ext cx="1889" cy="919"/>
                <a:chOff x="1973" y="1027"/>
                <a:chExt cx="1926" cy="937"/>
              </a:xfrm>
            </p:grpSpPr>
            <p:sp>
              <p:nvSpPr>
                <p:cNvPr id="61614" name="Oval 174"/>
                <p:cNvSpPr>
                  <a:spLocks noChangeArrowheads="1"/>
                </p:cNvSpPr>
                <p:nvPr/>
              </p:nvSpPr>
              <p:spPr bwMode="gray">
                <a:xfrm>
                  <a:off x="1994" y="1058"/>
                  <a:ext cx="1905" cy="906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/>
                    </a:gs>
                    <a:gs pos="100000">
                      <a:schemeClr val="hlink">
                        <a:gamma/>
                        <a:shade val="48627"/>
                        <a:invGamma/>
                      </a:schemeClr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61615" name="Oval 175"/>
                <p:cNvSpPr>
                  <a:spLocks noChangeArrowheads="1"/>
                </p:cNvSpPr>
                <p:nvPr/>
              </p:nvSpPr>
              <p:spPr bwMode="gray">
                <a:xfrm>
                  <a:off x="1973" y="1034"/>
                  <a:ext cx="1905" cy="900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>
                        <a:gamma/>
                        <a:tint val="44314"/>
                        <a:invGamma/>
                      </a:schemeClr>
                    </a:gs>
                    <a:gs pos="100000">
                      <a:schemeClr val="hlink"/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  <p:sp>
            <p:nvSpPr>
              <p:cNvPr id="61616" name="Oval 176"/>
              <p:cNvSpPr>
                <a:spLocks noChangeArrowheads="1"/>
              </p:cNvSpPr>
              <p:nvPr/>
            </p:nvSpPr>
            <p:spPr bwMode="gray">
              <a:xfrm>
                <a:off x="2086" y="1314"/>
                <a:ext cx="1690" cy="846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1617" name="Oval 177"/>
              <p:cNvSpPr>
                <a:spLocks noChangeArrowheads="1"/>
              </p:cNvSpPr>
              <p:nvPr/>
            </p:nvSpPr>
            <p:spPr bwMode="gray">
              <a:xfrm>
                <a:off x="2108" y="1320"/>
                <a:ext cx="1650" cy="824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gamma/>
                      <a:tint val="34902"/>
                      <a:invGamma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1618" name="Oval 178"/>
              <p:cNvSpPr>
                <a:spLocks noChangeArrowheads="1"/>
              </p:cNvSpPr>
              <p:nvPr/>
            </p:nvSpPr>
            <p:spPr bwMode="gray">
              <a:xfrm>
                <a:off x="2126" y="1327"/>
                <a:ext cx="1570" cy="770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79216"/>
                      <a:invGamma/>
                    </a:schemeClr>
                  </a:gs>
                  <a:gs pos="100000">
                    <a:schemeClr val="accent1">
                      <a:alpha val="48000"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1619" name="Oval 179"/>
              <p:cNvSpPr>
                <a:spLocks noChangeArrowheads="1"/>
              </p:cNvSpPr>
              <p:nvPr/>
            </p:nvSpPr>
            <p:spPr bwMode="gray">
              <a:xfrm>
                <a:off x="2208" y="1344"/>
                <a:ext cx="1382" cy="625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tint val="0"/>
                      <a:invGamma/>
                    </a:schemeClr>
                  </a:gs>
                  <a:gs pos="100000">
                    <a:schemeClr val="accent1">
                      <a:alpha val="38000"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</p:grpSp>
        <p:sp>
          <p:nvSpPr>
            <p:cNvPr id="24671" name="WordArt 180"/>
            <p:cNvSpPr>
              <a:spLocks noChangeArrowheads="1" noChangeShapeType="1" noTextEdit="1"/>
            </p:cNvSpPr>
            <p:nvPr/>
          </p:nvSpPr>
          <p:spPr bwMode="auto">
            <a:xfrm>
              <a:off x="884" y="618"/>
              <a:ext cx="906" cy="49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b="1" i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effectLst>
                    <a:outerShdw dist="35921" dir="2700000" algn="ctr" rotWithShape="0">
                      <a:srgbClr val="808080">
                        <a:alpha val="79999"/>
                      </a:srgbClr>
                    </a:outerShdw>
                  </a:effectLst>
                  <a:latin typeface="Georgia"/>
                </a:rPr>
                <a:t>8</a:t>
              </a:r>
            </a:p>
            <a:p>
              <a:pPr algn="ctr"/>
              <a:r>
                <a:rPr lang="ru-RU" sz="3600" b="1" i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effectLst>
                    <a:outerShdw dist="35921" dir="2700000" algn="ctr" rotWithShape="0">
                      <a:srgbClr val="808080">
                        <a:alpha val="79999"/>
                      </a:srgbClr>
                    </a:outerShdw>
                  </a:effectLst>
                  <a:latin typeface="Georgia"/>
                </a:rPr>
                <a:t>цчш</a:t>
              </a:r>
            </a:p>
          </p:txBody>
        </p:sp>
      </p:grpSp>
      <p:grpSp>
        <p:nvGrpSpPr>
          <p:cNvPr id="26" name="Group 181"/>
          <p:cNvGrpSpPr>
            <a:grpSpLocks/>
          </p:cNvGrpSpPr>
          <p:nvPr/>
        </p:nvGrpSpPr>
        <p:grpSpPr bwMode="auto">
          <a:xfrm>
            <a:off x="900113" y="2852738"/>
            <a:ext cx="2519362" cy="863600"/>
            <a:chOff x="567" y="618"/>
            <a:chExt cx="1587" cy="544"/>
          </a:xfrm>
        </p:grpSpPr>
        <p:grpSp>
          <p:nvGrpSpPr>
            <p:cNvPr id="27" name="Group 182"/>
            <p:cNvGrpSpPr>
              <a:grpSpLocks/>
            </p:cNvGrpSpPr>
            <p:nvPr/>
          </p:nvGrpSpPr>
          <p:grpSpPr bwMode="auto">
            <a:xfrm>
              <a:off x="567" y="618"/>
              <a:ext cx="1587" cy="544"/>
              <a:chOff x="1997" y="1314"/>
              <a:chExt cx="1889" cy="1009"/>
            </a:xfrm>
          </p:grpSpPr>
          <p:grpSp>
            <p:nvGrpSpPr>
              <p:cNvPr id="28" name="Group 183"/>
              <p:cNvGrpSpPr>
                <a:grpSpLocks/>
              </p:cNvGrpSpPr>
              <p:nvPr/>
            </p:nvGrpSpPr>
            <p:grpSpPr bwMode="auto">
              <a:xfrm>
                <a:off x="1997" y="1404"/>
                <a:ext cx="1889" cy="919"/>
                <a:chOff x="1973" y="1027"/>
                <a:chExt cx="1926" cy="937"/>
              </a:xfrm>
            </p:grpSpPr>
            <p:sp>
              <p:nvSpPr>
                <p:cNvPr id="61624" name="Oval 184"/>
                <p:cNvSpPr>
                  <a:spLocks noChangeArrowheads="1"/>
                </p:cNvSpPr>
                <p:nvPr/>
              </p:nvSpPr>
              <p:spPr bwMode="gray">
                <a:xfrm>
                  <a:off x="1994" y="1058"/>
                  <a:ext cx="1905" cy="906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/>
                    </a:gs>
                    <a:gs pos="100000">
                      <a:schemeClr val="hlink">
                        <a:gamma/>
                        <a:shade val="48627"/>
                        <a:invGamma/>
                      </a:schemeClr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61625" name="Oval 185"/>
                <p:cNvSpPr>
                  <a:spLocks noChangeArrowheads="1"/>
                </p:cNvSpPr>
                <p:nvPr/>
              </p:nvSpPr>
              <p:spPr bwMode="gray">
                <a:xfrm>
                  <a:off x="1973" y="1034"/>
                  <a:ext cx="1905" cy="900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>
                        <a:gamma/>
                        <a:tint val="44314"/>
                        <a:invGamma/>
                      </a:schemeClr>
                    </a:gs>
                    <a:gs pos="100000">
                      <a:schemeClr val="hlink"/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  <p:sp>
            <p:nvSpPr>
              <p:cNvPr id="61626" name="Oval 186"/>
              <p:cNvSpPr>
                <a:spLocks noChangeArrowheads="1"/>
              </p:cNvSpPr>
              <p:nvPr/>
            </p:nvSpPr>
            <p:spPr bwMode="gray">
              <a:xfrm>
                <a:off x="2086" y="1314"/>
                <a:ext cx="1690" cy="846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1627" name="Oval 187"/>
              <p:cNvSpPr>
                <a:spLocks noChangeArrowheads="1"/>
              </p:cNvSpPr>
              <p:nvPr/>
            </p:nvSpPr>
            <p:spPr bwMode="gray">
              <a:xfrm>
                <a:off x="2108" y="1320"/>
                <a:ext cx="1650" cy="824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gamma/>
                      <a:tint val="34902"/>
                      <a:invGamma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1628" name="Oval 188"/>
              <p:cNvSpPr>
                <a:spLocks noChangeArrowheads="1"/>
              </p:cNvSpPr>
              <p:nvPr/>
            </p:nvSpPr>
            <p:spPr bwMode="gray">
              <a:xfrm>
                <a:off x="2126" y="1327"/>
                <a:ext cx="1570" cy="770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79216"/>
                      <a:invGamma/>
                    </a:schemeClr>
                  </a:gs>
                  <a:gs pos="100000">
                    <a:schemeClr val="accent1">
                      <a:alpha val="48000"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1629" name="Oval 189"/>
              <p:cNvSpPr>
                <a:spLocks noChangeArrowheads="1"/>
              </p:cNvSpPr>
              <p:nvPr/>
            </p:nvSpPr>
            <p:spPr bwMode="gray">
              <a:xfrm>
                <a:off x="2208" y="1344"/>
                <a:ext cx="1382" cy="625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tint val="0"/>
                      <a:invGamma/>
                    </a:schemeClr>
                  </a:gs>
                  <a:gs pos="100000">
                    <a:schemeClr val="accent1">
                      <a:alpha val="38000"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</p:grpSp>
        <p:sp>
          <p:nvSpPr>
            <p:cNvPr id="24662" name="WordArt 190"/>
            <p:cNvSpPr>
              <a:spLocks noChangeArrowheads="1" noChangeShapeType="1" noTextEdit="1"/>
            </p:cNvSpPr>
            <p:nvPr/>
          </p:nvSpPr>
          <p:spPr bwMode="auto">
            <a:xfrm>
              <a:off x="884" y="618"/>
              <a:ext cx="906" cy="49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b="1" i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effectLst>
                    <a:outerShdw dist="35921" dir="2700000" algn="ctr" rotWithShape="0">
                      <a:srgbClr val="808080">
                        <a:alpha val="79999"/>
                      </a:srgbClr>
                    </a:outerShdw>
                  </a:effectLst>
                  <a:latin typeface="Georgia"/>
                </a:rPr>
                <a:t>7</a:t>
              </a:r>
            </a:p>
            <a:p>
              <a:pPr algn="ctr"/>
              <a:r>
                <a:rPr lang="ru-RU" sz="3600" b="1" i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effectLst>
                    <a:outerShdw dist="35921" dir="2700000" algn="ctr" rotWithShape="0">
                      <a:srgbClr val="808080">
                        <a:alpha val="79999"/>
                      </a:srgbClr>
                    </a:outerShdw>
                  </a:effectLst>
                  <a:latin typeface="Georgia"/>
                </a:rPr>
                <a:t>уфх</a:t>
              </a:r>
            </a:p>
          </p:txBody>
        </p:sp>
      </p:grpSp>
      <p:grpSp>
        <p:nvGrpSpPr>
          <p:cNvPr id="29" name="Group 191"/>
          <p:cNvGrpSpPr>
            <a:grpSpLocks/>
          </p:cNvGrpSpPr>
          <p:nvPr/>
        </p:nvGrpSpPr>
        <p:grpSpPr bwMode="auto">
          <a:xfrm>
            <a:off x="3419475" y="3789363"/>
            <a:ext cx="2519363" cy="863600"/>
            <a:chOff x="567" y="618"/>
            <a:chExt cx="1587" cy="544"/>
          </a:xfrm>
        </p:grpSpPr>
        <p:grpSp>
          <p:nvGrpSpPr>
            <p:cNvPr id="30" name="Group 192"/>
            <p:cNvGrpSpPr>
              <a:grpSpLocks/>
            </p:cNvGrpSpPr>
            <p:nvPr/>
          </p:nvGrpSpPr>
          <p:grpSpPr bwMode="auto">
            <a:xfrm>
              <a:off x="567" y="618"/>
              <a:ext cx="1587" cy="544"/>
              <a:chOff x="1997" y="1314"/>
              <a:chExt cx="1889" cy="1009"/>
            </a:xfrm>
          </p:grpSpPr>
          <p:grpSp>
            <p:nvGrpSpPr>
              <p:cNvPr id="31" name="Group 193"/>
              <p:cNvGrpSpPr>
                <a:grpSpLocks/>
              </p:cNvGrpSpPr>
              <p:nvPr/>
            </p:nvGrpSpPr>
            <p:grpSpPr bwMode="auto">
              <a:xfrm>
                <a:off x="1997" y="1404"/>
                <a:ext cx="1889" cy="919"/>
                <a:chOff x="1973" y="1027"/>
                <a:chExt cx="1926" cy="937"/>
              </a:xfrm>
            </p:grpSpPr>
            <p:sp>
              <p:nvSpPr>
                <p:cNvPr id="61634" name="Oval 194"/>
                <p:cNvSpPr>
                  <a:spLocks noChangeArrowheads="1"/>
                </p:cNvSpPr>
                <p:nvPr/>
              </p:nvSpPr>
              <p:spPr bwMode="gray">
                <a:xfrm>
                  <a:off x="1994" y="1058"/>
                  <a:ext cx="1905" cy="906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/>
                    </a:gs>
                    <a:gs pos="100000">
                      <a:schemeClr val="hlink">
                        <a:gamma/>
                        <a:shade val="48627"/>
                        <a:invGamma/>
                      </a:schemeClr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61635" name="Oval 195"/>
                <p:cNvSpPr>
                  <a:spLocks noChangeArrowheads="1"/>
                </p:cNvSpPr>
                <p:nvPr/>
              </p:nvSpPr>
              <p:spPr bwMode="gray">
                <a:xfrm>
                  <a:off x="1973" y="1034"/>
                  <a:ext cx="1905" cy="900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>
                        <a:gamma/>
                        <a:tint val="44314"/>
                        <a:invGamma/>
                      </a:schemeClr>
                    </a:gs>
                    <a:gs pos="100000">
                      <a:schemeClr val="hlink"/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  <p:sp>
            <p:nvSpPr>
              <p:cNvPr id="61636" name="Oval 196"/>
              <p:cNvSpPr>
                <a:spLocks noChangeArrowheads="1"/>
              </p:cNvSpPr>
              <p:nvPr/>
            </p:nvSpPr>
            <p:spPr bwMode="gray">
              <a:xfrm>
                <a:off x="2086" y="1314"/>
                <a:ext cx="1690" cy="846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1637" name="Oval 197"/>
              <p:cNvSpPr>
                <a:spLocks noChangeArrowheads="1"/>
              </p:cNvSpPr>
              <p:nvPr/>
            </p:nvSpPr>
            <p:spPr bwMode="gray">
              <a:xfrm>
                <a:off x="2108" y="1320"/>
                <a:ext cx="1650" cy="824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gamma/>
                      <a:tint val="34902"/>
                      <a:invGamma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1638" name="Oval 198"/>
              <p:cNvSpPr>
                <a:spLocks noChangeArrowheads="1"/>
              </p:cNvSpPr>
              <p:nvPr/>
            </p:nvSpPr>
            <p:spPr bwMode="gray">
              <a:xfrm>
                <a:off x="2126" y="1327"/>
                <a:ext cx="1570" cy="770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79216"/>
                      <a:invGamma/>
                    </a:schemeClr>
                  </a:gs>
                  <a:gs pos="100000">
                    <a:schemeClr val="accent1">
                      <a:alpha val="48000"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1639" name="Oval 199"/>
              <p:cNvSpPr>
                <a:spLocks noChangeArrowheads="1"/>
              </p:cNvSpPr>
              <p:nvPr/>
            </p:nvSpPr>
            <p:spPr bwMode="gray">
              <a:xfrm>
                <a:off x="2208" y="1344"/>
                <a:ext cx="1382" cy="625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tint val="0"/>
                      <a:invGamma/>
                    </a:schemeClr>
                  </a:gs>
                  <a:gs pos="100000">
                    <a:schemeClr val="accent1">
                      <a:alpha val="38000"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</p:grpSp>
        <p:sp>
          <p:nvSpPr>
            <p:cNvPr id="24653" name="WordArt 200"/>
            <p:cNvSpPr>
              <a:spLocks noChangeArrowheads="1" noChangeShapeType="1" noTextEdit="1"/>
            </p:cNvSpPr>
            <p:nvPr/>
          </p:nvSpPr>
          <p:spPr bwMode="auto">
            <a:xfrm>
              <a:off x="884" y="618"/>
              <a:ext cx="906" cy="49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b="1" i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effectLst>
                    <a:outerShdw dist="35921" dir="2700000" algn="ctr" rotWithShape="0">
                      <a:srgbClr val="808080">
                        <a:alpha val="79999"/>
                      </a:srgbClr>
                    </a:outerShdw>
                  </a:effectLst>
                  <a:latin typeface="Georgia"/>
                </a:rPr>
                <a:t>10</a:t>
              </a:r>
            </a:p>
            <a:p>
              <a:pPr algn="ctr"/>
              <a:r>
                <a:rPr lang="ru-RU" sz="3600" b="1" i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effectLst>
                    <a:outerShdw dist="35921" dir="2700000" algn="ctr" rotWithShape="0">
                      <a:srgbClr val="808080">
                        <a:alpha val="79999"/>
                      </a:srgbClr>
                    </a:outerShdw>
                  </a:effectLst>
                  <a:latin typeface="Georgia"/>
                </a:rPr>
                <a:t>эюя</a:t>
              </a:r>
            </a:p>
          </p:txBody>
        </p:sp>
      </p:grpSp>
      <p:sp>
        <p:nvSpPr>
          <p:cNvPr id="126" name="Управляющая кнопка: далее 125">
            <a:hlinkClick r:id="rId3" action="ppaction://hlinksldjump" highlightClick="1"/>
          </p:cNvPr>
          <p:cNvSpPr/>
          <p:nvPr/>
        </p:nvSpPr>
        <p:spPr>
          <a:xfrm>
            <a:off x="7929586" y="6286520"/>
            <a:ext cx="1214414" cy="57148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7" name="A5  3rd Correct Codebreak Bed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1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" fill="hold"/>
                                        <p:tgtEl>
                                          <p:spTgt spid="1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14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14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149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1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14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14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14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1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14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14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149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61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14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14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61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14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14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149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614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614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614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14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614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6000"/>
                            </p:stCondLst>
                            <p:childTnLst>
                              <p:par>
                                <p:cTn id="5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14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614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6149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614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7" presetClass="exit" presetSubtype="1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61" dur="500"/>
                                        <p:tgtEl>
                                          <p:spTgt spid="614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/>
                                        <p:tgtEl>
                                          <p:spTgt spid="614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614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614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61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500"/>
                            </p:stCondLst>
                            <p:childTnLst>
                              <p:par>
                                <p:cTn id="71" presetID="17" presetClass="exit" presetSubtype="1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72" dur="500"/>
                                        <p:tgtEl>
                                          <p:spTgt spid="614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/>
                                        <p:tgtEl>
                                          <p:spTgt spid="614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2000"/>
                            </p:stCondLst>
                            <p:childTnLst>
                              <p:par>
                                <p:cTn id="76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614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614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61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3000"/>
                            </p:stCondLst>
                            <p:childTnLst>
                              <p:par>
                                <p:cTn id="82" presetID="17" presetClass="exit" presetSubtype="1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83" dur="500"/>
                                        <p:tgtEl>
                                          <p:spTgt spid="614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/>
                                        <p:tgtEl>
                                          <p:spTgt spid="614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3500"/>
                            </p:stCondLst>
                            <p:childTnLst>
                              <p:par>
                                <p:cTn id="8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614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614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61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4500"/>
                            </p:stCondLst>
                            <p:childTnLst>
                              <p:par>
                                <p:cTn id="93" presetID="17" presetClass="exit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4" dur="500"/>
                                        <p:tgtEl>
                                          <p:spTgt spid="614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/>
                                        <p:tgtEl>
                                          <p:spTgt spid="614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5000"/>
                            </p:stCondLst>
                            <p:childTnLst>
                              <p:par>
                                <p:cTn id="98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614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614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61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6000"/>
                            </p:stCondLst>
                            <p:childTnLst>
                              <p:par>
                                <p:cTn id="104" presetID="17" presetClass="exit" presetSubtype="1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105" dur="500"/>
                                        <p:tgtEl>
                                          <p:spTgt spid="614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/>
                                        <p:tgtEl>
                                          <p:spTgt spid="614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6500"/>
                            </p:stCondLst>
                            <p:childTnLst>
                              <p:par>
                                <p:cTn id="10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614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614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61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7500"/>
                            </p:stCondLst>
                            <p:childTnLst>
                              <p:par>
                                <p:cTn id="115" presetID="17" presetClass="exit" presetSubtype="1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116" dur="500"/>
                                        <p:tgtEl>
                                          <p:spTgt spid="614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/>
                                        <p:tgtEl>
                                          <p:spTgt spid="614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8000"/>
                            </p:stCondLst>
                            <p:childTnLst>
                              <p:par>
                                <p:cTn id="12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614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614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1000"/>
                                        <p:tgtEl>
                                          <p:spTgt spid="61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9000"/>
                            </p:stCondLst>
                            <p:childTnLst>
                              <p:par>
                                <p:cTn id="126" presetID="17" presetClass="exit" presetSubtype="1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127" dur="500"/>
                                        <p:tgtEl>
                                          <p:spTgt spid="614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/>
                                        <p:tgtEl>
                                          <p:spTgt spid="614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9500"/>
                            </p:stCondLst>
                            <p:childTnLst>
                              <p:par>
                                <p:cTn id="13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614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614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1000"/>
                                        <p:tgtEl>
                                          <p:spTgt spid="61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0500"/>
                            </p:stCondLst>
                            <p:childTnLst>
                              <p:par>
                                <p:cTn id="137" presetID="55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614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614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1000"/>
                                        <p:tgtEl>
                                          <p:spTgt spid="61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42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7"/>
                </p:tgtEl>
              </p:cMediaNode>
            </p:audio>
          </p:childTnLst>
        </p:cTn>
      </p:par>
    </p:tnLst>
    <p:bldLst>
      <p:bldP spid="61442" grpId="0"/>
      <p:bldP spid="61492" grpId="0" animBg="1"/>
      <p:bldP spid="61486" grpId="0" animBg="1"/>
      <p:bldP spid="61487" grpId="0" animBg="1"/>
      <p:bldP spid="61489" grpId="0" animBg="1"/>
      <p:bldP spid="61488" grpId="0" animBg="1"/>
      <p:bldP spid="61490" grpId="0" animBg="1"/>
      <p:bldP spid="61462" grpId="0" animBg="1"/>
      <p:bldP spid="61491" grpId="0" animBg="1"/>
      <p:bldP spid="61493" grpId="0" animBg="1"/>
      <p:bldP spid="61493" grpId="1" animBg="1"/>
      <p:bldP spid="61494" grpId="0" animBg="1"/>
      <p:bldP spid="61494" grpId="1" animBg="1"/>
      <p:bldP spid="61495" grpId="0" animBg="1"/>
      <p:bldP spid="61495" grpId="1" animBg="1"/>
      <p:bldP spid="61496" grpId="0" animBg="1"/>
      <p:bldP spid="61496" grpId="1" animBg="1"/>
      <p:bldP spid="61497" grpId="0" animBg="1"/>
      <p:bldP spid="61497" grpId="1" animBg="1"/>
      <p:bldP spid="61498" grpId="0" animBg="1"/>
      <p:bldP spid="61498" grpId="1" animBg="1"/>
      <p:bldP spid="61499" grpId="0" animBg="1"/>
      <p:bldP spid="61499" grpId="1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Нижний колонтитул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www.themegallery.com</a:t>
            </a:r>
          </a:p>
        </p:txBody>
      </p:sp>
      <p:sp>
        <p:nvSpPr>
          <p:cNvPr id="61442" name="Rectangle 2"/>
          <p:cNvSpPr>
            <a:spLocks noGrp="1" noChangeArrowheads="1"/>
          </p:cNvSpPr>
          <p:nvPr>
            <p:ph type="title"/>
          </p:nvPr>
        </p:nvSpPr>
        <p:spPr>
          <a:xfrm>
            <a:off x="357158" y="0"/>
            <a:ext cx="7929618" cy="866752"/>
          </a:xfrm>
        </p:spPr>
        <p:txBody>
          <a:bodyPr/>
          <a:lstStyle/>
          <a:p>
            <a:pPr eaLnBrk="1" hangingPunct="1"/>
            <a:r>
              <a:rPr lang="ru-RU" dirty="0" smtClean="0"/>
              <a:t>Самый крупный в мире хищник?</a:t>
            </a:r>
            <a:endParaRPr lang="en-US" dirty="0" smtClean="0">
              <a:solidFill>
                <a:schemeClr val="accent1"/>
              </a:solidFill>
            </a:endParaRPr>
          </a:p>
        </p:txBody>
      </p:sp>
      <p:sp>
        <p:nvSpPr>
          <p:cNvPr id="24580" name="AutoShape 7"/>
          <p:cNvSpPr>
            <a:spLocks noChangeAspect="1" noChangeArrowheads="1" noTextEdit="1"/>
          </p:cNvSpPr>
          <p:nvPr/>
        </p:nvSpPr>
        <p:spPr bwMode="gray">
          <a:xfrm>
            <a:off x="3222625" y="2995613"/>
            <a:ext cx="909638" cy="124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4581" name="AutoShape 9"/>
          <p:cNvSpPr>
            <a:spLocks noChangeAspect="1" noChangeArrowheads="1" noTextEdit="1"/>
          </p:cNvSpPr>
          <p:nvPr/>
        </p:nvSpPr>
        <p:spPr bwMode="gray">
          <a:xfrm flipH="1">
            <a:off x="4868863" y="2995613"/>
            <a:ext cx="909637" cy="124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4582" name="Text Box 19"/>
          <p:cNvSpPr txBox="1">
            <a:spLocks noChangeArrowheads="1"/>
          </p:cNvSpPr>
          <p:nvPr/>
        </p:nvSpPr>
        <p:spPr bwMode="auto">
          <a:xfrm>
            <a:off x="3886200" y="1571625"/>
            <a:ext cx="1228725" cy="6699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sz="2400" b="1">
                <a:solidFill>
                  <a:srgbClr val="000000"/>
                </a:solidFill>
              </a:rPr>
              <a:t>Title</a:t>
            </a:r>
          </a:p>
          <a:p>
            <a:pPr algn="ctr" eaLnBrk="0" hangingPunct="0"/>
            <a:r>
              <a:rPr lang="en-US" sz="1400">
                <a:solidFill>
                  <a:srgbClr val="000000"/>
                </a:solidFill>
              </a:rPr>
              <a:t>Add your text</a:t>
            </a:r>
          </a:p>
        </p:txBody>
      </p:sp>
      <p:sp>
        <p:nvSpPr>
          <p:cNvPr id="24583" name="Rectangle 21"/>
          <p:cNvSpPr>
            <a:spLocks noChangeArrowheads="1"/>
          </p:cNvSpPr>
          <p:nvPr/>
        </p:nvSpPr>
        <p:spPr bwMode="auto">
          <a:xfrm>
            <a:off x="5795963" y="6165850"/>
            <a:ext cx="3348037" cy="692150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aphicFrame>
        <p:nvGraphicFramePr>
          <p:cNvPr id="61485" name="Group 45"/>
          <p:cNvGraphicFramePr>
            <a:graphicFrameLocks noGrp="1"/>
          </p:cNvGraphicFramePr>
          <p:nvPr>
            <p:ph idx="1"/>
          </p:nvPr>
        </p:nvGraphicFramePr>
        <p:xfrm>
          <a:off x="611188" y="4941888"/>
          <a:ext cx="7134225" cy="1171575"/>
        </p:xfrm>
        <a:graphic>
          <a:graphicData uri="http://schemas.openxmlformats.org/drawingml/2006/table">
            <a:tbl>
              <a:tblPr/>
              <a:tblGrid>
                <a:gridCol w="1019175"/>
                <a:gridCol w="1019175"/>
                <a:gridCol w="1019175"/>
                <a:gridCol w="1019175"/>
                <a:gridCol w="1019175"/>
                <a:gridCol w="1019175"/>
                <a:gridCol w="1019175"/>
              </a:tblGrid>
              <a:tr h="11715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1492" name="WordArt 52"/>
          <p:cNvSpPr>
            <a:spLocks noChangeArrowheads="1" noChangeShapeType="1" noTextEdit="1"/>
          </p:cNvSpPr>
          <p:nvPr/>
        </p:nvSpPr>
        <p:spPr bwMode="auto">
          <a:xfrm>
            <a:off x="7956550" y="5084763"/>
            <a:ext cx="647700" cy="7905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3600" b="1" kern="10" dirty="0">
              <a:ln w="9525">
                <a:solidFill>
                  <a:srgbClr val="FF6600"/>
                </a:solidFill>
                <a:round/>
                <a:headEnd/>
                <a:tailEnd/>
              </a:ln>
              <a:solidFill>
                <a:srgbClr val="FF0000"/>
              </a:solidFill>
              <a:latin typeface="Georgia"/>
            </a:endParaRPr>
          </a:p>
        </p:txBody>
      </p:sp>
      <p:sp>
        <p:nvSpPr>
          <p:cNvPr id="61486" name="WordArt 46"/>
          <p:cNvSpPr>
            <a:spLocks noChangeArrowheads="1" noChangeShapeType="1" noTextEdit="1"/>
          </p:cNvSpPr>
          <p:nvPr/>
        </p:nvSpPr>
        <p:spPr bwMode="auto">
          <a:xfrm>
            <a:off x="6948488" y="5084763"/>
            <a:ext cx="647700" cy="7905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9525">
                  <a:solidFill>
                    <a:srgbClr val="FF66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Georgia"/>
              </a:rPr>
              <a:t>Ь</a:t>
            </a:r>
            <a:endParaRPr lang="ru-RU" sz="3600" b="1" kern="10" dirty="0">
              <a:ln w="9525">
                <a:solidFill>
                  <a:srgbClr val="FF6600"/>
                </a:solidFill>
                <a:round/>
                <a:headEnd/>
                <a:tailEnd/>
              </a:ln>
              <a:solidFill>
                <a:srgbClr val="FF0000"/>
              </a:solidFill>
              <a:latin typeface="Georgia"/>
            </a:endParaRPr>
          </a:p>
        </p:txBody>
      </p:sp>
      <p:sp>
        <p:nvSpPr>
          <p:cNvPr id="61487" name="WordArt 47"/>
          <p:cNvSpPr>
            <a:spLocks noChangeArrowheads="1" noChangeShapeType="1" noTextEdit="1"/>
          </p:cNvSpPr>
          <p:nvPr/>
        </p:nvSpPr>
        <p:spPr bwMode="auto">
          <a:xfrm>
            <a:off x="5940425" y="5084763"/>
            <a:ext cx="647700" cy="7905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9525">
                  <a:solidFill>
                    <a:srgbClr val="FF66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Georgia"/>
              </a:rPr>
              <a:t>Д</a:t>
            </a:r>
            <a:endParaRPr lang="ru-RU" sz="3600" b="1" kern="10" dirty="0">
              <a:ln w="9525">
                <a:solidFill>
                  <a:srgbClr val="FF6600"/>
                </a:solidFill>
                <a:round/>
                <a:headEnd/>
                <a:tailEnd/>
              </a:ln>
              <a:solidFill>
                <a:srgbClr val="FF0000"/>
              </a:solidFill>
              <a:latin typeface="Georgia"/>
            </a:endParaRPr>
          </a:p>
        </p:txBody>
      </p:sp>
      <p:sp>
        <p:nvSpPr>
          <p:cNvPr id="61489" name="WordArt 49"/>
          <p:cNvSpPr>
            <a:spLocks noChangeArrowheads="1" noChangeShapeType="1" noTextEdit="1"/>
          </p:cNvSpPr>
          <p:nvPr/>
        </p:nvSpPr>
        <p:spPr bwMode="auto">
          <a:xfrm>
            <a:off x="4932363" y="5084763"/>
            <a:ext cx="647700" cy="7905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9525">
                  <a:solidFill>
                    <a:srgbClr val="FF66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Georgia"/>
              </a:rPr>
              <a:t>Е</a:t>
            </a:r>
            <a:endParaRPr lang="ru-RU" sz="3600" b="1" kern="10" dirty="0">
              <a:ln w="9525">
                <a:solidFill>
                  <a:srgbClr val="FF6600"/>
                </a:solidFill>
                <a:round/>
                <a:headEnd/>
                <a:tailEnd/>
              </a:ln>
              <a:solidFill>
                <a:srgbClr val="FF0000"/>
              </a:solidFill>
              <a:latin typeface="Georgia"/>
            </a:endParaRPr>
          </a:p>
        </p:txBody>
      </p:sp>
      <p:sp>
        <p:nvSpPr>
          <p:cNvPr id="61488" name="WordArt 48"/>
          <p:cNvSpPr>
            <a:spLocks noChangeArrowheads="1" noChangeShapeType="1" noTextEdit="1"/>
          </p:cNvSpPr>
          <p:nvPr/>
        </p:nvSpPr>
        <p:spPr bwMode="auto">
          <a:xfrm>
            <a:off x="3851275" y="5084763"/>
            <a:ext cx="647700" cy="7905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9525">
                  <a:solidFill>
                    <a:srgbClr val="FF66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Georgia"/>
              </a:rPr>
              <a:t>В</a:t>
            </a:r>
            <a:endParaRPr lang="ru-RU" sz="3600" b="1" kern="10" dirty="0">
              <a:ln w="9525">
                <a:solidFill>
                  <a:srgbClr val="FF6600"/>
                </a:solidFill>
                <a:round/>
                <a:headEnd/>
                <a:tailEnd/>
              </a:ln>
              <a:solidFill>
                <a:srgbClr val="FF0000"/>
              </a:solidFill>
              <a:latin typeface="Georgia"/>
            </a:endParaRPr>
          </a:p>
        </p:txBody>
      </p:sp>
      <p:sp>
        <p:nvSpPr>
          <p:cNvPr id="61490" name="WordArt 50"/>
          <p:cNvSpPr>
            <a:spLocks noChangeArrowheads="1" noChangeShapeType="1" noTextEdit="1"/>
          </p:cNvSpPr>
          <p:nvPr/>
        </p:nvSpPr>
        <p:spPr bwMode="auto">
          <a:xfrm>
            <a:off x="2916238" y="5084763"/>
            <a:ext cx="647700" cy="7905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9525">
                  <a:solidFill>
                    <a:srgbClr val="FF66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Georgia"/>
              </a:rPr>
              <a:t>Д</a:t>
            </a:r>
            <a:endParaRPr lang="ru-RU" sz="3600" b="1" kern="10" dirty="0">
              <a:ln w="9525">
                <a:solidFill>
                  <a:srgbClr val="FF6600"/>
                </a:solidFill>
                <a:round/>
                <a:headEnd/>
                <a:tailEnd/>
              </a:ln>
              <a:solidFill>
                <a:srgbClr val="FF0000"/>
              </a:solidFill>
              <a:latin typeface="Georgia"/>
            </a:endParaRPr>
          </a:p>
        </p:txBody>
      </p:sp>
      <p:sp>
        <p:nvSpPr>
          <p:cNvPr id="61462" name="WordArt 22"/>
          <p:cNvSpPr>
            <a:spLocks noChangeArrowheads="1" noChangeShapeType="1" noTextEdit="1"/>
          </p:cNvSpPr>
          <p:nvPr/>
        </p:nvSpPr>
        <p:spPr bwMode="auto">
          <a:xfrm>
            <a:off x="1857356" y="5072074"/>
            <a:ext cx="571503" cy="7175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9525">
                  <a:solidFill>
                    <a:srgbClr val="FF66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Georgia"/>
              </a:rPr>
              <a:t>Е</a:t>
            </a:r>
            <a:endParaRPr lang="ru-RU" sz="3600" b="1" kern="10" dirty="0">
              <a:ln w="9525">
                <a:solidFill>
                  <a:srgbClr val="FF6600"/>
                </a:solidFill>
                <a:round/>
                <a:headEnd/>
                <a:tailEnd/>
              </a:ln>
              <a:solidFill>
                <a:srgbClr val="FF0000"/>
              </a:solidFill>
              <a:latin typeface="Georgia"/>
            </a:endParaRPr>
          </a:p>
        </p:txBody>
      </p:sp>
      <p:sp>
        <p:nvSpPr>
          <p:cNvPr id="61491" name="WordArt 51"/>
          <p:cNvSpPr>
            <a:spLocks noChangeArrowheads="1" noChangeShapeType="1" noTextEdit="1"/>
          </p:cNvSpPr>
          <p:nvPr/>
        </p:nvSpPr>
        <p:spPr bwMode="auto">
          <a:xfrm>
            <a:off x="827088" y="5084763"/>
            <a:ext cx="647700" cy="7905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9525">
                  <a:solidFill>
                    <a:srgbClr val="FF66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Georgia"/>
              </a:rPr>
              <a:t>М</a:t>
            </a:r>
            <a:endParaRPr lang="ru-RU" sz="3600" b="1" kern="10" dirty="0">
              <a:ln w="9525">
                <a:solidFill>
                  <a:srgbClr val="FF6600"/>
                </a:solidFill>
                <a:round/>
                <a:headEnd/>
                <a:tailEnd/>
              </a:ln>
              <a:solidFill>
                <a:srgbClr val="FF0000"/>
              </a:solidFill>
              <a:latin typeface="Georgia"/>
            </a:endParaRPr>
          </a:p>
        </p:txBody>
      </p:sp>
      <p:sp>
        <p:nvSpPr>
          <p:cNvPr id="61493" name="WordArt 53"/>
          <p:cNvSpPr>
            <a:spLocks noChangeArrowheads="1" noChangeShapeType="1" noTextEdit="1"/>
          </p:cNvSpPr>
          <p:nvPr/>
        </p:nvSpPr>
        <p:spPr bwMode="auto">
          <a:xfrm>
            <a:off x="785786" y="5072074"/>
            <a:ext cx="647700" cy="7905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9525">
                  <a:solidFill>
                    <a:srgbClr val="FF66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Georgia"/>
              </a:rPr>
              <a:t>4</a:t>
            </a:r>
            <a:endParaRPr lang="ru-RU" sz="3600" b="1" kern="10" dirty="0">
              <a:ln w="9525">
                <a:solidFill>
                  <a:srgbClr val="FF6600"/>
                </a:solidFill>
                <a:round/>
                <a:headEnd/>
                <a:tailEnd/>
              </a:ln>
              <a:solidFill>
                <a:srgbClr val="FFFF00"/>
              </a:solidFill>
              <a:latin typeface="Georgia"/>
            </a:endParaRPr>
          </a:p>
        </p:txBody>
      </p:sp>
      <p:sp>
        <p:nvSpPr>
          <p:cNvPr id="61494" name="WordArt 54"/>
          <p:cNvSpPr>
            <a:spLocks noChangeArrowheads="1" noChangeShapeType="1" noTextEdit="1"/>
          </p:cNvSpPr>
          <p:nvPr/>
        </p:nvSpPr>
        <p:spPr bwMode="auto">
          <a:xfrm>
            <a:off x="1785918" y="5072074"/>
            <a:ext cx="647700" cy="7905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9525">
                  <a:solidFill>
                    <a:srgbClr val="FF66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Georgia"/>
              </a:rPr>
              <a:t>2</a:t>
            </a:r>
            <a:endParaRPr lang="ru-RU" sz="3600" b="1" kern="10" dirty="0">
              <a:ln w="9525">
                <a:solidFill>
                  <a:srgbClr val="FF6600"/>
                </a:solidFill>
                <a:round/>
                <a:headEnd/>
                <a:tailEnd/>
              </a:ln>
              <a:solidFill>
                <a:srgbClr val="FFFF00"/>
              </a:solidFill>
              <a:latin typeface="Georgia"/>
            </a:endParaRPr>
          </a:p>
        </p:txBody>
      </p:sp>
      <p:sp>
        <p:nvSpPr>
          <p:cNvPr id="61495" name="WordArt 55"/>
          <p:cNvSpPr>
            <a:spLocks noChangeArrowheads="1" noChangeShapeType="1" noTextEdit="1"/>
          </p:cNvSpPr>
          <p:nvPr/>
        </p:nvSpPr>
        <p:spPr bwMode="auto">
          <a:xfrm>
            <a:off x="2857488" y="5072074"/>
            <a:ext cx="647700" cy="7905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9525">
                  <a:solidFill>
                    <a:srgbClr val="FF66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Georgia"/>
              </a:rPr>
              <a:t>2</a:t>
            </a:r>
            <a:endParaRPr lang="ru-RU" sz="3600" b="1" kern="10" dirty="0">
              <a:ln w="9525">
                <a:solidFill>
                  <a:srgbClr val="FF6600"/>
                </a:solidFill>
                <a:round/>
                <a:headEnd/>
                <a:tailEnd/>
              </a:ln>
              <a:solidFill>
                <a:srgbClr val="FFFF00"/>
              </a:solidFill>
              <a:latin typeface="Georgia"/>
            </a:endParaRPr>
          </a:p>
        </p:txBody>
      </p:sp>
      <p:sp>
        <p:nvSpPr>
          <p:cNvPr id="61496" name="WordArt 56"/>
          <p:cNvSpPr>
            <a:spLocks noChangeArrowheads="1" noChangeShapeType="1" noTextEdit="1"/>
          </p:cNvSpPr>
          <p:nvPr/>
        </p:nvSpPr>
        <p:spPr bwMode="auto">
          <a:xfrm>
            <a:off x="3857620" y="5072074"/>
            <a:ext cx="647700" cy="7905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9525">
                  <a:solidFill>
                    <a:srgbClr val="FF66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Georgia"/>
              </a:rPr>
              <a:t>1</a:t>
            </a:r>
            <a:endParaRPr lang="ru-RU" sz="3600" b="1" kern="10" dirty="0">
              <a:ln w="9525">
                <a:solidFill>
                  <a:srgbClr val="FF6600"/>
                </a:solidFill>
                <a:round/>
                <a:headEnd/>
                <a:tailEnd/>
              </a:ln>
              <a:solidFill>
                <a:srgbClr val="FFFF00"/>
              </a:solidFill>
              <a:latin typeface="Georgia"/>
            </a:endParaRPr>
          </a:p>
        </p:txBody>
      </p:sp>
      <p:sp>
        <p:nvSpPr>
          <p:cNvPr id="61497" name="WordArt 57"/>
          <p:cNvSpPr>
            <a:spLocks noChangeArrowheads="1" noChangeShapeType="1" noTextEdit="1"/>
          </p:cNvSpPr>
          <p:nvPr/>
        </p:nvSpPr>
        <p:spPr bwMode="auto">
          <a:xfrm>
            <a:off x="4929190" y="5072074"/>
            <a:ext cx="647700" cy="7905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9525">
                  <a:solidFill>
                    <a:srgbClr val="FF66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Georgia"/>
              </a:rPr>
              <a:t>2</a:t>
            </a:r>
            <a:endParaRPr lang="ru-RU" sz="3600" b="1" kern="10" dirty="0">
              <a:ln w="9525">
                <a:solidFill>
                  <a:srgbClr val="FF6600"/>
                </a:solidFill>
                <a:round/>
                <a:headEnd/>
                <a:tailEnd/>
              </a:ln>
              <a:solidFill>
                <a:srgbClr val="FFFF00"/>
              </a:solidFill>
              <a:latin typeface="Georgia"/>
            </a:endParaRPr>
          </a:p>
        </p:txBody>
      </p:sp>
      <p:sp>
        <p:nvSpPr>
          <p:cNvPr id="61498" name="WordArt 58"/>
          <p:cNvSpPr>
            <a:spLocks noChangeArrowheads="1" noChangeShapeType="1" noTextEdit="1"/>
          </p:cNvSpPr>
          <p:nvPr/>
        </p:nvSpPr>
        <p:spPr bwMode="auto">
          <a:xfrm>
            <a:off x="5929322" y="5072074"/>
            <a:ext cx="647700" cy="7905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9525">
                  <a:solidFill>
                    <a:srgbClr val="FF66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Georgia"/>
              </a:rPr>
              <a:t>2</a:t>
            </a:r>
            <a:endParaRPr lang="ru-RU" sz="3600" b="1" kern="10" dirty="0">
              <a:ln w="9525">
                <a:solidFill>
                  <a:srgbClr val="FF6600"/>
                </a:solidFill>
                <a:round/>
                <a:headEnd/>
                <a:tailEnd/>
              </a:ln>
              <a:solidFill>
                <a:srgbClr val="FFFF00"/>
              </a:solidFill>
              <a:latin typeface="Georgia"/>
            </a:endParaRPr>
          </a:p>
        </p:txBody>
      </p:sp>
      <p:sp>
        <p:nvSpPr>
          <p:cNvPr id="61499" name="WordArt 59"/>
          <p:cNvSpPr>
            <a:spLocks noChangeArrowheads="1" noChangeShapeType="1" noTextEdit="1"/>
          </p:cNvSpPr>
          <p:nvPr/>
        </p:nvSpPr>
        <p:spPr bwMode="auto">
          <a:xfrm>
            <a:off x="6929454" y="5072074"/>
            <a:ext cx="647700" cy="7905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9525">
                  <a:solidFill>
                    <a:srgbClr val="FF66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Georgia"/>
              </a:rPr>
              <a:t>9</a:t>
            </a:r>
            <a:endParaRPr lang="ru-RU" sz="3600" b="1" kern="10" dirty="0">
              <a:ln w="9525">
                <a:solidFill>
                  <a:srgbClr val="FF6600"/>
                </a:solidFill>
                <a:round/>
                <a:headEnd/>
                <a:tailEnd/>
              </a:ln>
              <a:solidFill>
                <a:srgbClr val="FFFF00"/>
              </a:solidFill>
              <a:latin typeface="Georgia"/>
            </a:endParaRPr>
          </a:p>
        </p:txBody>
      </p:sp>
      <p:graphicFrame>
        <p:nvGraphicFramePr>
          <p:cNvPr id="61523" name="Group 83"/>
          <p:cNvGraphicFramePr>
            <a:graphicFrameLocks noGrp="1"/>
          </p:cNvGraphicFramePr>
          <p:nvPr/>
        </p:nvGraphicFramePr>
        <p:xfrm>
          <a:off x="900113" y="908050"/>
          <a:ext cx="7559675" cy="3816352"/>
        </p:xfrm>
        <a:graphic>
          <a:graphicData uri="http://schemas.openxmlformats.org/drawingml/2006/table">
            <a:tbl>
              <a:tblPr/>
              <a:tblGrid>
                <a:gridCol w="2519362"/>
                <a:gridCol w="2520950"/>
                <a:gridCol w="2519363"/>
              </a:tblGrid>
              <a:tr h="9540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540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540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540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2" name="Group 110"/>
          <p:cNvGrpSpPr>
            <a:grpSpLocks/>
          </p:cNvGrpSpPr>
          <p:nvPr/>
        </p:nvGrpSpPr>
        <p:grpSpPr bwMode="auto">
          <a:xfrm>
            <a:off x="900113" y="981075"/>
            <a:ext cx="2519362" cy="863600"/>
            <a:chOff x="567" y="618"/>
            <a:chExt cx="1587" cy="544"/>
          </a:xfrm>
        </p:grpSpPr>
        <p:grpSp>
          <p:nvGrpSpPr>
            <p:cNvPr id="3" name="Group 11"/>
            <p:cNvGrpSpPr>
              <a:grpSpLocks/>
            </p:cNvGrpSpPr>
            <p:nvPr/>
          </p:nvGrpSpPr>
          <p:grpSpPr bwMode="auto">
            <a:xfrm>
              <a:off x="567" y="618"/>
              <a:ext cx="1587" cy="544"/>
              <a:chOff x="1997" y="1314"/>
              <a:chExt cx="1889" cy="1009"/>
            </a:xfrm>
          </p:grpSpPr>
          <p:grpSp>
            <p:nvGrpSpPr>
              <p:cNvPr id="4" name="Group 12"/>
              <p:cNvGrpSpPr>
                <a:grpSpLocks/>
              </p:cNvGrpSpPr>
              <p:nvPr/>
            </p:nvGrpSpPr>
            <p:grpSpPr bwMode="auto">
              <a:xfrm>
                <a:off x="1997" y="1404"/>
                <a:ext cx="1889" cy="919"/>
                <a:chOff x="1973" y="1027"/>
                <a:chExt cx="1926" cy="937"/>
              </a:xfrm>
            </p:grpSpPr>
            <p:sp>
              <p:nvSpPr>
                <p:cNvPr id="61453" name="Oval 13"/>
                <p:cNvSpPr>
                  <a:spLocks noChangeArrowheads="1"/>
                </p:cNvSpPr>
                <p:nvPr/>
              </p:nvSpPr>
              <p:spPr bwMode="gray">
                <a:xfrm>
                  <a:off x="1994" y="1058"/>
                  <a:ext cx="1905" cy="906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/>
                    </a:gs>
                    <a:gs pos="100000">
                      <a:schemeClr val="hlink">
                        <a:gamma/>
                        <a:shade val="48627"/>
                        <a:invGamma/>
                      </a:schemeClr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61454" name="Oval 14"/>
                <p:cNvSpPr>
                  <a:spLocks noChangeArrowheads="1"/>
                </p:cNvSpPr>
                <p:nvPr/>
              </p:nvSpPr>
              <p:spPr bwMode="gray">
                <a:xfrm>
                  <a:off x="1973" y="1034"/>
                  <a:ext cx="1905" cy="900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>
                        <a:gamma/>
                        <a:tint val="44314"/>
                        <a:invGamma/>
                      </a:schemeClr>
                    </a:gs>
                    <a:gs pos="100000">
                      <a:schemeClr val="hlink"/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  <p:sp>
            <p:nvSpPr>
              <p:cNvPr id="61455" name="Oval 15"/>
              <p:cNvSpPr>
                <a:spLocks noChangeArrowheads="1"/>
              </p:cNvSpPr>
              <p:nvPr/>
            </p:nvSpPr>
            <p:spPr bwMode="gray">
              <a:xfrm>
                <a:off x="2086" y="1314"/>
                <a:ext cx="1690" cy="846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1456" name="Oval 16"/>
              <p:cNvSpPr>
                <a:spLocks noChangeArrowheads="1"/>
              </p:cNvSpPr>
              <p:nvPr/>
            </p:nvSpPr>
            <p:spPr bwMode="gray">
              <a:xfrm>
                <a:off x="2108" y="1320"/>
                <a:ext cx="1650" cy="824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gamma/>
                      <a:tint val="34902"/>
                      <a:invGamma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1457" name="Oval 17"/>
              <p:cNvSpPr>
                <a:spLocks noChangeArrowheads="1"/>
              </p:cNvSpPr>
              <p:nvPr/>
            </p:nvSpPr>
            <p:spPr bwMode="gray">
              <a:xfrm>
                <a:off x="2126" y="1327"/>
                <a:ext cx="1570" cy="770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79216"/>
                      <a:invGamma/>
                    </a:schemeClr>
                  </a:gs>
                  <a:gs pos="100000">
                    <a:schemeClr val="accent1">
                      <a:alpha val="48000"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1458" name="Oval 18"/>
              <p:cNvSpPr>
                <a:spLocks noChangeArrowheads="1"/>
              </p:cNvSpPr>
              <p:nvPr/>
            </p:nvSpPr>
            <p:spPr bwMode="gray">
              <a:xfrm>
                <a:off x="2208" y="1344"/>
                <a:ext cx="1382" cy="625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tint val="0"/>
                      <a:invGamma/>
                    </a:schemeClr>
                  </a:gs>
                  <a:gs pos="100000">
                    <a:schemeClr val="accent1">
                      <a:alpha val="38000"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</p:grpSp>
        <p:sp>
          <p:nvSpPr>
            <p:cNvPr id="24734" name="WordArt 109"/>
            <p:cNvSpPr>
              <a:spLocks noChangeArrowheads="1" noChangeShapeType="1" noTextEdit="1"/>
            </p:cNvSpPr>
            <p:nvPr/>
          </p:nvSpPr>
          <p:spPr bwMode="auto">
            <a:xfrm>
              <a:off x="884" y="618"/>
              <a:ext cx="906" cy="49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b="1" i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effectLst>
                    <a:outerShdw dist="35921" dir="2700000" algn="ctr" rotWithShape="0">
                      <a:srgbClr val="808080">
                        <a:alpha val="79999"/>
                      </a:srgbClr>
                    </a:outerShdw>
                  </a:effectLst>
                  <a:latin typeface="Georgia"/>
                </a:rPr>
                <a:t>1</a:t>
              </a:r>
            </a:p>
            <a:p>
              <a:pPr algn="ctr"/>
              <a:r>
                <a:rPr lang="ru-RU" sz="3600" b="1" i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effectLst>
                    <a:outerShdw dist="35921" dir="2700000" algn="ctr" rotWithShape="0">
                      <a:srgbClr val="808080">
                        <a:alpha val="79999"/>
                      </a:srgbClr>
                    </a:outerShdw>
                  </a:effectLst>
                  <a:latin typeface="Georgia"/>
                </a:rPr>
                <a:t>абв</a:t>
              </a:r>
            </a:p>
          </p:txBody>
        </p:sp>
      </p:grpSp>
      <p:grpSp>
        <p:nvGrpSpPr>
          <p:cNvPr id="5" name="Group 111"/>
          <p:cNvGrpSpPr>
            <a:grpSpLocks/>
          </p:cNvGrpSpPr>
          <p:nvPr/>
        </p:nvGrpSpPr>
        <p:grpSpPr bwMode="auto">
          <a:xfrm>
            <a:off x="3419475" y="981075"/>
            <a:ext cx="2519363" cy="863600"/>
            <a:chOff x="567" y="618"/>
            <a:chExt cx="1587" cy="544"/>
          </a:xfrm>
        </p:grpSpPr>
        <p:grpSp>
          <p:nvGrpSpPr>
            <p:cNvPr id="6" name="Group 112"/>
            <p:cNvGrpSpPr>
              <a:grpSpLocks/>
            </p:cNvGrpSpPr>
            <p:nvPr/>
          </p:nvGrpSpPr>
          <p:grpSpPr bwMode="auto">
            <a:xfrm>
              <a:off x="567" y="618"/>
              <a:ext cx="1587" cy="544"/>
              <a:chOff x="1997" y="1314"/>
              <a:chExt cx="1889" cy="1009"/>
            </a:xfrm>
          </p:grpSpPr>
          <p:grpSp>
            <p:nvGrpSpPr>
              <p:cNvPr id="7" name="Group 113"/>
              <p:cNvGrpSpPr>
                <a:grpSpLocks/>
              </p:cNvGrpSpPr>
              <p:nvPr/>
            </p:nvGrpSpPr>
            <p:grpSpPr bwMode="auto">
              <a:xfrm>
                <a:off x="1997" y="1404"/>
                <a:ext cx="1889" cy="919"/>
                <a:chOff x="1973" y="1027"/>
                <a:chExt cx="1926" cy="937"/>
              </a:xfrm>
            </p:grpSpPr>
            <p:sp>
              <p:nvSpPr>
                <p:cNvPr id="61554" name="Oval 114"/>
                <p:cNvSpPr>
                  <a:spLocks noChangeArrowheads="1"/>
                </p:cNvSpPr>
                <p:nvPr/>
              </p:nvSpPr>
              <p:spPr bwMode="gray">
                <a:xfrm>
                  <a:off x="1994" y="1058"/>
                  <a:ext cx="1905" cy="906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/>
                    </a:gs>
                    <a:gs pos="100000">
                      <a:schemeClr val="hlink">
                        <a:gamma/>
                        <a:shade val="48627"/>
                        <a:invGamma/>
                      </a:schemeClr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61555" name="Oval 115"/>
                <p:cNvSpPr>
                  <a:spLocks noChangeArrowheads="1"/>
                </p:cNvSpPr>
                <p:nvPr/>
              </p:nvSpPr>
              <p:spPr bwMode="gray">
                <a:xfrm>
                  <a:off x="1973" y="1034"/>
                  <a:ext cx="1905" cy="900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>
                        <a:gamma/>
                        <a:tint val="44314"/>
                        <a:invGamma/>
                      </a:schemeClr>
                    </a:gs>
                    <a:gs pos="100000">
                      <a:schemeClr val="hlink"/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  <p:sp>
            <p:nvSpPr>
              <p:cNvPr id="61556" name="Oval 116"/>
              <p:cNvSpPr>
                <a:spLocks noChangeArrowheads="1"/>
              </p:cNvSpPr>
              <p:nvPr/>
            </p:nvSpPr>
            <p:spPr bwMode="gray">
              <a:xfrm>
                <a:off x="2086" y="1314"/>
                <a:ext cx="1690" cy="846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1557" name="Oval 117"/>
              <p:cNvSpPr>
                <a:spLocks noChangeArrowheads="1"/>
              </p:cNvSpPr>
              <p:nvPr/>
            </p:nvSpPr>
            <p:spPr bwMode="gray">
              <a:xfrm>
                <a:off x="2108" y="1320"/>
                <a:ext cx="1650" cy="824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gamma/>
                      <a:tint val="34902"/>
                      <a:invGamma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1558" name="Oval 118"/>
              <p:cNvSpPr>
                <a:spLocks noChangeArrowheads="1"/>
              </p:cNvSpPr>
              <p:nvPr/>
            </p:nvSpPr>
            <p:spPr bwMode="gray">
              <a:xfrm>
                <a:off x="2126" y="1327"/>
                <a:ext cx="1570" cy="770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79216"/>
                      <a:invGamma/>
                    </a:schemeClr>
                  </a:gs>
                  <a:gs pos="100000">
                    <a:schemeClr val="accent1">
                      <a:alpha val="48000"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1559" name="Oval 119"/>
              <p:cNvSpPr>
                <a:spLocks noChangeArrowheads="1"/>
              </p:cNvSpPr>
              <p:nvPr/>
            </p:nvSpPr>
            <p:spPr bwMode="gray">
              <a:xfrm>
                <a:off x="2208" y="1344"/>
                <a:ext cx="1382" cy="625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tint val="0"/>
                      <a:invGamma/>
                    </a:schemeClr>
                  </a:gs>
                  <a:gs pos="100000">
                    <a:schemeClr val="accent1">
                      <a:alpha val="38000"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</p:grpSp>
        <p:sp>
          <p:nvSpPr>
            <p:cNvPr id="24725" name="WordArt 120"/>
            <p:cNvSpPr>
              <a:spLocks noChangeArrowheads="1" noChangeShapeType="1" noTextEdit="1"/>
            </p:cNvSpPr>
            <p:nvPr/>
          </p:nvSpPr>
          <p:spPr bwMode="auto">
            <a:xfrm>
              <a:off x="884" y="618"/>
              <a:ext cx="906" cy="49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b="1" i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effectLst>
                    <a:outerShdw dist="35921" dir="2700000" algn="ctr" rotWithShape="0">
                      <a:srgbClr val="808080">
                        <a:alpha val="79999"/>
                      </a:srgbClr>
                    </a:outerShdw>
                  </a:effectLst>
                  <a:latin typeface="Georgia"/>
                </a:rPr>
                <a:t>2</a:t>
              </a:r>
            </a:p>
            <a:p>
              <a:pPr algn="ctr"/>
              <a:r>
                <a:rPr lang="ru-RU" sz="3600" b="1" i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effectLst>
                    <a:outerShdw dist="35921" dir="2700000" algn="ctr" rotWithShape="0">
                      <a:srgbClr val="808080">
                        <a:alpha val="79999"/>
                      </a:srgbClr>
                    </a:outerShdw>
                  </a:effectLst>
                  <a:latin typeface="Georgia"/>
                </a:rPr>
                <a:t>где</a:t>
              </a:r>
            </a:p>
          </p:txBody>
        </p:sp>
      </p:grpSp>
      <p:grpSp>
        <p:nvGrpSpPr>
          <p:cNvPr id="8" name="Group 121"/>
          <p:cNvGrpSpPr>
            <a:grpSpLocks/>
          </p:cNvGrpSpPr>
          <p:nvPr/>
        </p:nvGrpSpPr>
        <p:grpSpPr bwMode="auto">
          <a:xfrm>
            <a:off x="5867400" y="981075"/>
            <a:ext cx="2519363" cy="863600"/>
            <a:chOff x="567" y="618"/>
            <a:chExt cx="1587" cy="544"/>
          </a:xfrm>
        </p:grpSpPr>
        <p:grpSp>
          <p:nvGrpSpPr>
            <p:cNvPr id="9" name="Group 122"/>
            <p:cNvGrpSpPr>
              <a:grpSpLocks/>
            </p:cNvGrpSpPr>
            <p:nvPr/>
          </p:nvGrpSpPr>
          <p:grpSpPr bwMode="auto">
            <a:xfrm>
              <a:off x="567" y="618"/>
              <a:ext cx="1587" cy="544"/>
              <a:chOff x="1997" y="1314"/>
              <a:chExt cx="1889" cy="1009"/>
            </a:xfrm>
          </p:grpSpPr>
          <p:grpSp>
            <p:nvGrpSpPr>
              <p:cNvPr id="10" name="Group 123"/>
              <p:cNvGrpSpPr>
                <a:grpSpLocks/>
              </p:cNvGrpSpPr>
              <p:nvPr/>
            </p:nvGrpSpPr>
            <p:grpSpPr bwMode="auto">
              <a:xfrm>
                <a:off x="1997" y="1404"/>
                <a:ext cx="1889" cy="919"/>
                <a:chOff x="1973" y="1027"/>
                <a:chExt cx="1926" cy="937"/>
              </a:xfrm>
            </p:grpSpPr>
            <p:sp>
              <p:nvSpPr>
                <p:cNvPr id="61564" name="Oval 124"/>
                <p:cNvSpPr>
                  <a:spLocks noChangeArrowheads="1"/>
                </p:cNvSpPr>
                <p:nvPr/>
              </p:nvSpPr>
              <p:spPr bwMode="gray">
                <a:xfrm>
                  <a:off x="1994" y="1058"/>
                  <a:ext cx="1905" cy="906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/>
                    </a:gs>
                    <a:gs pos="100000">
                      <a:schemeClr val="hlink">
                        <a:gamma/>
                        <a:shade val="48627"/>
                        <a:invGamma/>
                      </a:schemeClr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61565" name="Oval 125"/>
                <p:cNvSpPr>
                  <a:spLocks noChangeArrowheads="1"/>
                </p:cNvSpPr>
                <p:nvPr/>
              </p:nvSpPr>
              <p:spPr bwMode="gray">
                <a:xfrm>
                  <a:off x="1973" y="1034"/>
                  <a:ext cx="1905" cy="900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>
                        <a:gamma/>
                        <a:tint val="44314"/>
                        <a:invGamma/>
                      </a:schemeClr>
                    </a:gs>
                    <a:gs pos="100000">
                      <a:schemeClr val="hlink"/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  <p:sp>
            <p:nvSpPr>
              <p:cNvPr id="61566" name="Oval 126"/>
              <p:cNvSpPr>
                <a:spLocks noChangeArrowheads="1"/>
              </p:cNvSpPr>
              <p:nvPr/>
            </p:nvSpPr>
            <p:spPr bwMode="gray">
              <a:xfrm>
                <a:off x="2086" y="1314"/>
                <a:ext cx="1690" cy="846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1567" name="Oval 127"/>
              <p:cNvSpPr>
                <a:spLocks noChangeArrowheads="1"/>
              </p:cNvSpPr>
              <p:nvPr/>
            </p:nvSpPr>
            <p:spPr bwMode="gray">
              <a:xfrm>
                <a:off x="2108" y="1320"/>
                <a:ext cx="1650" cy="824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gamma/>
                      <a:tint val="34902"/>
                      <a:invGamma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1568" name="Oval 128"/>
              <p:cNvSpPr>
                <a:spLocks noChangeArrowheads="1"/>
              </p:cNvSpPr>
              <p:nvPr/>
            </p:nvSpPr>
            <p:spPr bwMode="gray">
              <a:xfrm>
                <a:off x="2126" y="1327"/>
                <a:ext cx="1570" cy="770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79216"/>
                      <a:invGamma/>
                    </a:schemeClr>
                  </a:gs>
                  <a:gs pos="100000">
                    <a:schemeClr val="accent1">
                      <a:alpha val="48000"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1569" name="Oval 129"/>
              <p:cNvSpPr>
                <a:spLocks noChangeArrowheads="1"/>
              </p:cNvSpPr>
              <p:nvPr/>
            </p:nvSpPr>
            <p:spPr bwMode="gray">
              <a:xfrm>
                <a:off x="2208" y="1344"/>
                <a:ext cx="1382" cy="625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tint val="0"/>
                      <a:invGamma/>
                    </a:schemeClr>
                  </a:gs>
                  <a:gs pos="100000">
                    <a:schemeClr val="accent1">
                      <a:alpha val="38000"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</p:grpSp>
        <p:sp>
          <p:nvSpPr>
            <p:cNvPr id="24716" name="WordArt 130"/>
            <p:cNvSpPr>
              <a:spLocks noChangeArrowheads="1" noChangeShapeType="1" noTextEdit="1"/>
            </p:cNvSpPr>
            <p:nvPr/>
          </p:nvSpPr>
          <p:spPr bwMode="auto">
            <a:xfrm>
              <a:off x="884" y="618"/>
              <a:ext cx="906" cy="49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b="1" i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effectLst>
                    <a:outerShdw dist="35921" dir="2700000" algn="ctr" rotWithShape="0">
                      <a:srgbClr val="808080">
                        <a:alpha val="79999"/>
                      </a:srgbClr>
                    </a:outerShdw>
                  </a:effectLst>
                  <a:latin typeface="Georgia"/>
                </a:rPr>
                <a:t>3</a:t>
              </a:r>
            </a:p>
            <a:p>
              <a:pPr algn="ctr"/>
              <a:r>
                <a:rPr lang="ru-RU" sz="3600" b="1" i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effectLst>
                    <a:outerShdw dist="35921" dir="2700000" algn="ctr" rotWithShape="0">
                      <a:srgbClr val="808080">
                        <a:alpha val="79999"/>
                      </a:srgbClr>
                    </a:outerShdw>
                  </a:effectLst>
                  <a:latin typeface="Georgia"/>
                </a:rPr>
                <a:t>жзи</a:t>
              </a:r>
            </a:p>
          </p:txBody>
        </p:sp>
      </p:grpSp>
      <p:grpSp>
        <p:nvGrpSpPr>
          <p:cNvPr id="11" name="Group 131"/>
          <p:cNvGrpSpPr>
            <a:grpSpLocks/>
          </p:cNvGrpSpPr>
          <p:nvPr/>
        </p:nvGrpSpPr>
        <p:grpSpPr bwMode="auto">
          <a:xfrm>
            <a:off x="971550" y="1916113"/>
            <a:ext cx="2519363" cy="863600"/>
            <a:chOff x="567" y="618"/>
            <a:chExt cx="1587" cy="544"/>
          </a:xfrm>
        </p:grpSpPr>
        <p:grpSp>
          <p:nvGrpSpPr>
            <p:cNvPr id="12" name="Group 132"/>
            <p:cNvGrpSpPr>
              <a:grpSpLocks/>
            </p:cNvGrpSpPr>
            <p:nvPr/>
          </p:nvGrpSpPr>
          <p:grpSpPr bwMode="auto">
            <a:xfrm>
              <a:off x="567" y="618"/>
              <a:ext cx="1587" cy="544"/>
              <a:chOff x="1997" y="1314"/>
              <a:chExt cx="1889" cy="1009"/>
            </a:xfrm>
          </p:grpSpPr>
          <p:grpSp>
            <p:nvGrpSpPr>
              <p:cNvPr id="13" name="Group 133"/>
              <p:cNvGrpSpPr>
                <a:grpSpLocks/>
              </p:cNvGrpSpPr>
              <p:nvPr/>
            </p:nvGrpSpPr>
            <p:grpSpPr bwMode="auto">
              <a:xfrm>
                <a:off x="1997" y="1404"/>
                <a:ext cx="1889" cy="919"/>
                <a:chOff x="1973" y="1027"/>
                <a:chExt cx="1926" cy="937"/>
              </a:xfrm>
            </p:grpSpPr>
            <p:sp>
              <p:nvSpPr>
                <p:cNvPr id="61574" name="Oval 134"/>
                <p:cNvSpPr>
                  <a:spLocks noChangeArrowheads="1"/>
                </p:cNvSpPr>
                <p:nvPr/>
              </p:nvSpPr>
              <p:spPr bwMode="gray">
                <a:xfrm>
                  <a:off x="1994" y="1058"/>
                  <a:ext cx="1905" cy="906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/>
                    </a:gs>
                    <a:gs pos="100000">
                      <a:schemeClr val="hlink">
                        <a:gamma/>
                        <a:shade val="48627"/>
                        <a:invGamma/>
                      </a:schemeClr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61575" name="Oval 135"/>
                <p:cNvSpPr>
                  <a:spLocks noChangeArrowheads="1"/>
                </p:cNvSpPr>
                <p:nvPr/>
              </p:nvSpPr>
              <p:spPr bwMode="gray">
                <a:xfrm>
                  <a:off x="1973" y="1034"/>
                  <a:ext cx="1905" cy="900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>
                        <a:gamma/>
                        <a:tint val="44314"/>
                        <a:invGamma/>
                      </a:schemeClr>
                    </a:gs>
                    <a:gs pos="100000">
                      <a:schemeClr val="hlink"/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  <p:sp>
            <p:nvSpPr>
              <p:cNvPr id="61576" name="Oval 136"/>
              <p:cNvSpPr>
                <a:spLocks noChangeArrowheads="1"/>
              </p:cNvSpPr>
              <p:nvPr/>
            </p:nvSpPr>
            <p:spPr bwMode="gray">
              <a:xfrm>
                <a:off x="2086" y="1314"/>
                <a:ext cx="1690" cy="846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1577" name="Oval 137"/>
              <p:cNvSpPr>
                <a:spLocks noChangeArrowheads="1"/>
              </p:cNvSpPr>
              <p:nvPr/>
            </p:nvSpPr>
            <p:spPr bwMode="gray">
              <a:xfrm>
                <a:off x="2108" y="1320"/>
                <a:ext cx="1650" cy="824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gamma/>
                      <a:tint val="34902"/>
                      <a:invGamma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1578" name="Oval 138"/>
              <p:cNvSpPr>
                <a:spLocks noChangeArrowheads="1"/>
              </p:cNvSpPr>
              <p:nvPr/>
            </p:nvSpPr>
            <p:spPr bwMode="gray">
              <a:xfrm>
                <a:off x="2126" y="1327"/>
                <a:ext cx="1570" cy="770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79216"/>
                      <a:invGamma/>
                    </a:schemeClr>
                  </a:gs>
                  <a:gs pos="100000">
                    <a:schemeClr val="accent1">
                      <a:alpha val="48000"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1579" name="Oval 139"/>
              <p:cNvSpPr>
                <a:spLocks noChangeArrowheads="1"/>
              </p:cNvSpPr>
              <p:nvPr/>
            </p:nvSpPr>
            <p:spPr bwMode="gray">
              <a:xfrm>
                <a:off x="2208" y="1344"/>
                <a:ext cx="1382" cy="625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tint val="0"/>
                      <a:invGamma/>
                    </a:schemeClr>
                  </a:gs>
                  <a:gs pos="100000">
                    <a:schemeClr val="accent1">
                      <a:alpha val="38000"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</p:grpSp>
        <p:sp>
          <p:nvSpPr>
            <p:cNvPr id="24707" name="WordArt 140"/>
            <p:cNvSpPr>
              <a:spLocks noChangeArrowheads="1" noChangeShapeType="1" noTextEdit="1"/>
            </p:cNvSpPr>
            <p:nvPr/>
          </p:nvSpPr>
          <p:spPr bwMode="auto">
            <a:xfrm>
              <a:off x="884" y="618"/>
              <a:ext cx="906" cy="49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b="1" i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effectLst>
                    <a:outerShdw dist="35921" dir="2700000" algn="ctr" rotWithShape="0">
                      <a:srgbClr val="808080">
                        <a:alpha val="79999"/>
                      </a:srgbClr>
                    </a:outerShdw>
                  </a:effectLst>
                  <a:latin typeface="Georgia"/>
                </a:rPr>
                <a:t>4</a:t>
              </a:r>
            </a:p>
            <a:p>
              <a:pPr algn="ctr"/>
              <a:r>
                <a:rPr lang="ru-RU" sz="3600" b="1" i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effectLst>
                    <a:outerShdw dist="35921" dir="2700000" algn="ctr" rotWithShape="0">
                      <a:srgbClr val="808080">
                        <a:alpha val="79999"/>
                      </a:srgbClr>
                    </a:outerShdw>
                  </a:effectLst>
                  <a:latin typeface="Georgia"/>
                </a:rPr>
                <a:t>клм</a:t>
              </a:r>
            </a:p>
          </p:txBody>
        </p:sp>
      </p:grpSp>
      <p:grpSp>
        <p:nvGrpSpPr>
          <p:cNvPr id="14" name="Group 141"/>
          <p:cNvGrpSpPr>
            <a:grpSpLocks/>
          </p:cNvGrpSpPr>
          <p:nvPr/>
        </p:nvGrpSpPr>
        <p:grpSpPr bwMode="auto">
          <a:xfrm>
            <a:off x="3348038" y="1844675"/>
            <a:ext cx="2519362" cy="863600"/>
            <a:chOff x="567" y="618"/>
            <a:chExt cx="1587" cy="544"/>
          </a:xfrm>
        </p:grpSpPr>
        <p:grpSp>
          <p:nvGrpSpPr>
            <p:cNvPr id="15" name="Group 142"/>
            <p:cNvGrpSpPr>
              <a:grpSpLocks/>
            </p:cNvGrpSpPr>
            <p:nvPr/>
          </p:nvGrpSpPr>
          <p:grpSpPr bwMode="auto">
            <a:xfrm>
              <a:off x="567" y="618"/>
              <a:ext cx="1587" cy="544"/>
              <a:chOff x="1997" y="1314"/>
              <a:chExt cx="1889" cy="1009"/>
            </a:xfrm>
          </p:grpSpPr>
          <p:grpSp>
            <p:nvGrpSpPr>
              <p:cNvPr id="16" name="Group 143"/>
              <p:cNvGrpSpPr>
                <a:grpSpLocks/>
              </p:cNvGrpSpPr>
              <p:nvPr/>
            </p:nvGrpSpPr>
            <p:grpSpPr bwMode="auto">
              <a:xfrm>
                <a:off x="1997" y="1404"/>
                <a:ext cx="1889" cy="919"/>
                <a:chOff x="1973" y="1027"/>
                <a:chExt cx="1926" cy="937"/>
              </a:xfrm>
            </p:grpSpPr>
            <p:sp>
              <p:nvSpPr>
                <p:cNvPr id="61584" name="Oval 144"/>
                <p:cNvSpPr>
                  <a:spLocks noChangeArrowheads="1"/>
                </p:cNvSpPr>
                <p:nvPr/>
              </p:nvSpPr>
              <p:spPr bwMode="gray">
                <a:xfrm>
                  <a:off x="1994" y="1058"/>
                  <a:ext cx="1905" cy="906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/>
                    </a:gs>
                    <a:gs pos="100000">
                      <a:schemeClr val="hlink">
                        <a:gamma/>
                        <a:shade val="48627"/>
                        <a:invGamma/>
                      </a:schemeClr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61585" name="Oval 145"/>
                <p:cNvSpPr>
                  <a:spLocks noChangeArrowheads="1"/>
                </p:cNvSpPr>
                <p:nvPr/>
              </p:nvSpPr>
              <p:spPr bwMode="gray">
                <a:xfrm>
                  <a:off x="1973" y="1034"/>
                  <a:ext cx="1905" cy="900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>
                        <a:gamma/>
                        <a:tint val="44314"/>
                        <a:invGamma/>
                      </a:schemeClr>
                    </a:gs>
                    <a:gs pos="100000">
                      <a:schemeClr val="hlink"/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  <p:sp>
            <p:nvSpPr>
              <p:cNvPr id="61586" name="Oval 146"/>
              <p:cNvSpPr>
                <a:spLocks noChangeArrowheads="1"/>
              </p:cNvSpPr>
              <p:nvPr/>
            </p:nvSpPr>
            <p:spPr bwMode="gray">
              <a:xfrm>
                <a:off x="2086" y="1314"/>
                <a:ext cx="1690" cy="846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1587" name="Oval 147"/>
              <p:cNvSpPr>
                <a:spLocks noChangeArrowheads="1"/>
              </p:cNvSpPr>
              <p:nvPr/>
            </p:nvSpPr>
            <p:spPr bwMode="gray">
              <a:xfrm>
                <a:off x="2108" y="1320"/>
                <a:ext cx="1650" cy="824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gamma/>
                      <a:tint val="34902"/>
                      <a:invGamma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1588" name="Oval 148"/>
              <p:cNvSpPr>
                <a:spLocks noChangeArrowheads="1"/>
              </p:cNvSpPr>
              <p:nvPr/>
            </p:nvSpPr>
            <p:spPr bwMode="gray">
              <a:xfrm>
                <a:off x="2126" y="1327"/>
                <a:ext cx="1570" cy="770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79216"/>
                      <a:invGamma/>
                    </a:schemeClr>
                  </a:gs>
                  <a:gs pos="100000">
                    <a:schemeClr val="accent1">
                      <a:alpha val="48000"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1589" name="Oval 149"/>
              <p:cNvSpPr>
                <a:spLocks noChangeArrowheads="1"/>
              </p:cNvSpPr>
              <p:nvPr/>
            </p:nvSpPr>
            <p:spPr bwMode="gray">
              <a:xfrm>
                <a:off x="2208" y="1344"/>
                <a:ext cx="1382" cy="625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tint val="0"/>
                      <a:invGamma/>
                    </a:schemeClr>
                  </a:gs>
                  <a:gs pos="100000">
                    <a:schemeClr val="accent1">
                      <a:alpha val="38000"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</p:grpSp>
        <p:sp>
          <p:nvSpPr>
            <p:cNvPr id="24698" name="WordArt 150"/>
            <p:cNvSpPr>
              <a:spLocks noChangeArrowheads="1" noChangeShapeType="1" noTextEdit="1"/>
            </p:cNvSpPr>
            <p:nvPr/>
          </p:nvSpPr>
          <p:spPr bwMode="auto">
            <a:xfrm>
              <a:off x="884" y="618"/>
              <a:ext cx="906" cy="49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b="1" i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effectLst>
                    <a:outerShdw dist="35921" dir="2700000" algn="ctr" rotWithShape="0">
                      <a:srgbClr val="808080">
                        <a:alpha val="79999"/>
                      </a:srgbClr>
                    </a:outerShdw>
                  </a:effectLst>
                  <a:latin typeface="Georgia"/>
                </a:rPr>
                <a:t>5</a:t>
              </a:r>
            </a:p>
            <a:p>
              <a:pPr algn="ctr"/>
              <a:r>
                <a:rPr lang="ru-RU" sz="3600" b="1" i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effectLst>
                    <a:outerShdw dist="35921" dir="2700000" algn="ctr" rotWithShape="0">
                      <a:srgbClr val="808080">
                        <a:alpha val="79999"/>
                      </a:srgbClr>
                    </a:outerShdw>
                  </a:effectLst>
                  <a:latin typeface="Georgia"/>
                </a:rPr>
                <a:t>ноп</a:t>
              </a:r>
            </a:p>
          </p:txBody>
        </p:sp>
      </p:grpSp>
      <p:grpSp>
        <p:nvGrpSpPr>
          <p:cNvPr id="17" name="Group 151"/>
          <p:cNvGrpSpPr>
            <a:grpSpLocks/>
          </p:cNvGrpSpPr>
          <p:nvPr/>
        </p:nvGrpSpPr>
        <p:grpSpPr bwMode="auto">
          <a:xfrm>
            <a:off x="5940425" y="1916113"/>
            <a:ext cx="2519363" cy="863600"/>
            <a:chOff x="567" y="618"/>
            <a:chExt cx="1587" cy="544"/>
          </a:xfrm>
        </p:grpSpPr>
        <p:grpSp>
          <p:nvGrpSpPr>
            <p:cNvPr id="18" name="Group 152"/>
            <p:cNvGrpSpPr>
              <a:grpSpLocks/>
            </p:cNvGrpSpPr>
            <p:nvPr/>
          </p:nvGrpSpPr>
          <p:grpSpPr bwMode="auto">
            <a:xfrm>
              <a:off x="567" y="618"/>
              <a:ext cx="1587" cy="544"/>
              <a:chOff x="1997" y="1314"/>
              <a:chExt cx="1889" cy="1009"/>
            </a:xfrm>
          </p:grpSpPr>
          <p:grpSp>
            <p:nvGrpSpPr>
              <p:cNvPr id="19" name="Group 153"/>
              <p:cNvGrpSpPr>
                <a:grpSpLocks/>
              </p:cNvGrpSpPr>
              <p:nvPr/>
            </p:nvGrpSpPr>
            <p:grpSpPr bwMode="auto">
              <a:xfrm>
                <a:off x="1997" y="1404"/>
                <a:ext cx="1889" cy="919"/>
                <a:chOff x="1973" y="1027"/>
                <a:chExt cx="1926" cy="937"/>
              </a:xfrm>
            </p:grpSpPr>
            <p:sp>
              <p:nvSpPr>
                <p:cNvPr id="61594" name="Oval 154"/>
                <p:cNvSpPr>
                  <a:spLocks noChangeArrowheads="1"/>
                </p:cNvSpPr>
                <p:nvPr/>
              </p:nvSpPr>
              <p:spPr bwMode="gray">
                <a:xfrm>
                  <a:off x="1994" y="1058"/>
                  <a:ext cx="1905" cy="906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/>
                    </a:gs>
                    <a:gs pos="100000">
                      <a:schemeClr val="hlink">
                        <a:gamma/>
                        <a:shade val="48627"/>
                        <a:invGamma/>
                      </a:schemeClr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61595" name="Oval 155"/>
                <p:cNvSpPr>
                  <a:spLocks noChangeArrowheads="1"/>
                </p:cNvSpPr>
                <p:nvPr/>
              </p:nvSpPr>
              <p:spPr bwMode="gray">
                <a:xfrm>
                  <a:off x="1973" y="1034"/>
                  <a:ext cx="1905" cy="900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>
                        <a:gamma/>
                        <a:tint val="44314"/>
                        <a:invGamma/>
                      </a:schemeClr>
                    </a:gs>
                    <a:gs pos="100000">
                      <a:schemeClr val="hlink"/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  <p:sp>
            <p:nvSpPr>
              <p:cNvPr id="61596" name="Oval 156"/>
              <p:cNvSpPr>
                <a:spLocks noChangeArrowheads="1"/>
              </p:cNvSpPr>
              <p:nvPr/>
            </p:nvSpPr>
            <p:spPr bwMode="gray">
              <a:xfrm>
                <a:off x="2086" y="1314"/>
                <a:ext cx="1690" cy="846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1597" name="Oval 157"/>
              <p:cNvSpPr>
                <a:spLocks noChangeArrowheads="1"/>
              </p:cNvSpPr>
              <p:nvPr/>
            </p:nvSpPr>
            <p:spPr bwMode="gray">
              <a:xfrm>
                <a:off x="2108" y="1320"/>
                <a:ext cx="1650" cy="824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gamma/>
                      <a:tint val="34902"/>
                      <a:invGamma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1598" name="Oval 158"/>
              <p:cNvSpPr>
                <a:spLocks noChangeArrowheads="1"/>
              </p:cNvSpPr>
              <p:nvPr/>
            </p:nvSpPr>
            <p:spPr bwMode="gray">
              <a:xfrm>
                <a:off x="2126" y="1327"/>
                <a:ext cx="1570" cy="770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79216"/>
                      <a:invGamma/>
                    </a:schemeClr>
                  </a:gs>
                  <a:gs pos="100000">
                    <a:schemeClr val="accent1">
                      <a:alpha val="48000"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1599" name="Oval 159"/>
              <p:cNvSpPr>
                <a:spLocks noChangeArrowheads="1"/>
              </p:cNvSpPr>
              <p:nvPr/>
            </p:nvSpPr>
            <p:spPr bwMode="gray">
              <a:xfrm>
                <a:off x="2208" y="1344"/>
                <a:ext cx="1382" cy="625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tint val="0"/>
                      <a:invGamma/>
                    </a:schemeClr>
                  </a:gs>
                  <a:gs pos="100000">
                    <a:schemeClr val="accent1">
                      <a:alpha val="38000"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</p:grpSp>
        <p:sp>
          <p:nvSpPr>
            <p:cNvPr id="24689" name="WordArt 160"/>
            <p:cNvSpPr>
              <a:spLocks noChangeArrowheads="1" noChangeShapeType="1" noTextEdit="1"/>
            </p:cNvSpPr>
            <p:nvPr/>
          </p:nvSpPr>
          <p:spPr bwMode="auto">
            <a:xfrm>
              <a:off x="884" y="618"/>
              <a:ext cx="906" cy="49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b="1" i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effectLst>
                    <a:outerShdw dist="35921" dir="2700000" algn="ctr" rotWithShape="0">
                      <a:srgbClr val="808080">
                        <a:alpha val="79999"/>
                      </a:srgbClr>
                    </a:outerShdw>
                  </a:effectLst>
                  <a:latin typeface="Georgia"/>
                </a:rPr>
                <a:t>6</a:t>
              </a:r>
            </a:p>
            <a:p>
              <a:pPr algn="ctr"/>
              <a:r>
                <a:rPr lang="ru-RU" sz="3600" b="1" i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effectLst>
                    <a:outerShdw dist="35921" dir="2700000" algn="ctr" rotWithShape="0">
                      <a:srgbClr val="808080">
                        <a:alpha val="79999"/>
                      </a:srgbClr>
                    </a:outerShdw>
                  </a:effectLst>
                  <a:latin typeface="Georgia"/>
                </a:rPr>
                <a:t>рст</a:t>
              </a:r>
            </a:p>
          </p:txBody>
        </p:sp>
      </p:grpSp>
      <p:grpSp>
        <p:nvGrpSpPr>
          <p:cNvPr id="20" name="Group 161"/>
          <p:cNvGrpSpPr>
            <a:grpSpLocks/>
          </p:cNvGrpSpPr>
          <p:nvPr/>
        </p:nvGrpSpPr>
        <p:grpSpPr bwMode="auto">
          <a:xfrm>
            <a:off x="5867400" y="2852738"/>
            <a:ext cx="2519363" cy="863600"/>
            <a:chOff x="567" y="618"/>
            <a:chExt cx="1587" cy="544"/>
          </a:xfrm>
        </p:grpSpPr>
        <p:grpSp>
          <p:nvGrpSpPr>
            <p:cNvPr id="21" name="Group 162"/>
            <p:cNvGrpSpPr>
              <a:grpSpLocks/>
            </p:cNvGrpSpPr>
            <p:nvPr/>
          </p:nvGrpSpPr>
          <p:grpSpPr bwMode="auto">
            <a:xfrm>
              <a:off x="567" y="618"/>
              <a:ext cx="1587" cy="544"/>
              <a:chOff x="1997" y="1314"/>
              <a:chExt cx="1889" cy="1009"/>
            </a:xfrm>
          </p:grpSpPr>
          <p:grpSp>
            <p:nvGrpSpPr>
              <p:cNvPr id="22" name="Group 163"/>
              <p:cNvGrpSpPr>
                <a:grpSpLocks/>
              </p:cNvGrpSpPr>
              <p:nvPr/>
            </p:nvGrpSpPr>
            <p:grpSpPr bwMode="auto">
              <a:xfrm>
                <a:off x="1997" y="1404"/>
                <a:ext cx="1889" cy="919"/>
                <a:chOff x="1973" y="1027"/>
                <a:chExt cx="1926" cy="937"/>
              </a:xfrm>
            </p:grpSpPr>
            <p:sp>
              <p:nvSpPr>
                <p:cNvPr id="61604" name="Oval 164"/>
                <p:cNvSpPr>
                  <a:spLocks noChangeArrowheads="1"/>
                </p:cNvSpPr>
                <p:nvPr/>
              </p:nvSpPr>
              <p:spPr bwMode="gray">
                <a:xfrm>
                  <a:off x="1994" y="1058"/>
                  <a:ext cx="1905" cy="906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/>
                    </a:gs>
                    <a:gs pos="100000">
                      <a:schemeClr val="hlink">
                        <a:gamma/>
                        <a:shade val="48627"/>
                        <a:invGamma/>
                      </a:schemeClr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61605" name="Oval 165"/>
                <p:cNvSpPr>
                  <a:spLocks noChangeArrowheads="1"/>
                </p:cNvSpPr>
                <p:nvPr/>
              </p:nvSpPr>
              <p:spPr bwMode="gray">
                <a:xfrm>
                  <a:off x="1973" y="1034"/>
                  <a:ext cx="1905" cy="900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>
                        <a:gamma/>
                        <a:tint val="44314"/>
                        <a:invGamma/>
                      </a:schemeClr>
                    </a:gs>
                    <a:gs pos="100000">
                      <a:schemeClr val="hlink"/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  <p:sp>
            <p:nvSpPr>
              <p:cNvPr id="61606" name="Oval 166"/>
              <p:cNvSpPr>
                <a:spLocks noChangeArrowheads="1"/>
              </p:cNvSpPr>
              <p:nvPr/>
            </p:nvSpPr>
            <p:spPr bwMode="gray">
              <a:xfrm>
                <a:off x="2086" y="1314"/>
                <a:ext cx="1690" cy="846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1607" name="Oval 167"/>
              <p:cNvSpPr>
                <a:spLocks noChangeArrowheads="1"/>
              </p:cNvSpPr>
              <p:nvPr/>
            </p:nvSpPr>
            <p:spPr bwMode="gray">
              <a:xfrm>
                <a:off x="2108" y="1320"/>
                <a:ext cx="1650" cy="824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gamma/>
                      <a:tint val="34902"/>
                      <a:invGamma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1608" name="Oval 168"/>
              <p:cNvSpPr>
                <a:spLocks noChangeArrowheads="1"/>
              </p:cNvSpPr>
              <p:nvPr/>
            </p:nvSpPr>
            <p:spPr bwMode="gray">
              <a:xfrm>
                <a:off x="2126" y="1327"/>
                <a:ext cx="1570" cy="770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79216"/>
                      <a:invGamma/>
                    </a:schemeClr>
                  </a:gs>
                  <a:gs pos="100000">
                    <a:schemeClr val="accent1">
                      <a:alpha val="48000"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1609" name="Oval 169"/>
              <p:cNvSpPr>
                <a:spLocks noChangeArrowheads="1"/>
              </p:cNvSpPr>
              <p:nvPr/>
            </p:nvSpPr>
            <p:spPr bwMode="gray">
              <a:xfrm>
                <a:off x="2208" y="1344"/>
                <a:ext cx="1382" cy="625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tint val="0"/>
                      <a:invGamma/>
                    </a:schemeClr>
                  </a:gs>
                  <a:gs pos="100000">
                    <a:schemeClr val="accent1">
                      <a:alpha val="38000"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</p:grpSp>
        <p:sp>
          <p:nvSpPr>
            <p:cNvPr id="24680" name="WordArt 170"/>
            <p:cNvSpPr>
              <a:spLocks noChangeArrowheads="1" noChangeShapeType="1" noTextEdit="1"/>
            </p:cNvSpPr>
            <p:nvPr/>
          </p:nvSpPr>
          <p:spPr bwMode="auto">
            <a:xfrm>
              <a:off x="884" y="618"/>
              <a:ext cx="906" cy="49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b="1" i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effectLst>
                    <a:outerShdw dist="35921" dir="2700000" algn="ctr" rotWithShape="0">
                      <a:srgbClr val="808080">
                        <a:alpha val="79999"/>
                      </a:srgbClr>
                    </a:outerShdw>
                  </a:effectLst>
                  <a:latin typeface="Georgia"/>
                </a:rPr>
                <a:t>9</a:t>
              </a:r>
            </a:p>
            <a:p>
              <a:pPr algn="ctr"/>
              <a:r>
                <a:rPr lang="ru-RU" sz="3600" b="1" i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effectLst>
                    <a:outerShdw dist="35921" dir="2700000" algn="ctr" rotWithShape="0">
                      <a:srgbClr val="808080">
                        <a:alpha val="79999"/>
                      </a:srgbClr>
                    </a:outerShdw>
                  </a:effectLst>
                  <a:latin typeface="Georgia"/>
                </a:rPr>
                <a:t>щыь</a:t>
              </a:r>
            </a:p>
          </p:txBody>
        </p:sp>
      </p:grpSp>
      <p:grpSp>
        <p:nvGrpSpPr>
          <p:cNvPr id="23" name="Group 171"/>
          <p:cNvGrpSpPr>
            <a:grpSpLocks/>
          </p:cNvGrpSpPr>
          <p:nvPr/>
        </p:nvGrpSpPr>
        <p:grpSpPr bwMode="auto">
          <a:xfrm>
            <a:off x="3348038" y="2852738"/>
            <a:ext cx="2519362" cy="863600"/>
            <a:chOff x="567" y="618"/>
            <a:chExt cx="1587" cy="544"/>
          </a:xfrm>
        </p:grpSpPr>
        <p:grpSp>
          <p:nvGrpSpPr>
            <p:cNvPr id="24" name="Group 172"/>
            <p:cNvGrpSpPr>
              <a:grpSpLocks/>
            </p:cNvGrpSpPr>
            <p:nvPr/>
          </p:nvGrpSpPr>
          <p:grpSpPr bwMode="auto">
            <a:xfrm>
              <a:off x="567" y="618"/>
              <a:ext cx="1587" cy="544"/>
              <a:chOff x="1997" y="1314"/>
              <a:chExt cx="1889" cy="1009"/>
            </a:xfrm>
          </p:grpSpPr>
          <p:grpSp>
            <p:nvGrpSpPr>
              <p:cNvPr id="25" name="Group 173"/>
              <p:cNvGrpSpPr>
                <a:grpSpLocks/>
              </p:cNvGrpSpPr>
              <p:nvPr/>
            </p:nvGrpSpPr>
            <p:grpSpPr bwMode="auto">
              <a:xfrm>
                <a:off x="1997" y="1404"/>
                <a:ext cx="1889" cy="919"/>
                <a:chOff x="1973" y="1027"/>
                <a:chExt cx="1926" cy="937"/>
              </a:xfrm>
            </p:grpSpPr>
            <p:sp>
              <p:nvSpPr>
                <p:cNvPr id="61614" name="Oval 174"/>
                <p:cNvSpPr>
                  <a:spLocks noChangeArrowheads="1"/>
                </p:cNvSpPr>
                <p:nvPr/>
              </p:nvSpPr>
              <p:spPr bwMode="gray">
                <a:xfrm>
                  <a:off x="1994" y="1058"/>
                  <a:ext cx="1905" cy="906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/>
                    </a:gs>
                    <a:gs pos="100000">
                      <a:schemeClr val="hlink">
                        <a:gamma/>
                        <a:shade val="48627"/>
                        <a:invGamma/>
                      </a:schemeClr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61615" name="Oval 175"/>
                <p:cNvSpPr>
                  <a:spLocks noChangeArrowheads="1"/>
                </p:cNvSpPr>
                <p:nvPr/>
              </p:nvSpPr>
              <p:spPr bwMode="gray">
                <a:xfrm>
                  <a:off x="1973" y="1034"/>
                  <a:ext cx="1905" cy="900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>
                        <a:gamma/>
                        <a:tint val="44314"/>
                        <a:invGamma/>
                      </a:schemeClr>
                    </a:gs>
                    <a:gs pos="100000">
                      <a:schemeClr val="hlink"/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  <p:sp>
            <p:nvSpPr>
              <p:cNvPr id="61616" name="Oval 176"/>
              <p:cNvSpPr>
                <a:spLocks noChangeArrowheads="1"/>
              </p:cNvSpPr>
              <p:nvPr/>
            </p:nvSpPr>
            <p:spPr bwMode="gray">
              <a:xfrm>
                <a:off x="2086" y="1314"/>
                <a:ext cx="1690" cy="846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1617" name="Oval 177"/>
              <p:cNvSpPr>
                <a:spLocks noChangeArrowheads="1"/>
              </p:cNvSpPr>
              <p:nvPr/>
            </p:nvSpPr>
            <p:spPr bwMode="gray">
              <a:xfrm>
                <a:off x="2108" y="1320"/>
                <a:ext cx="1650" cy="824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gamma/>
                      <a:tint val="34902"/>
                      <a:invGamma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1618" name="Oval 178"/>
              <p:cNvSpPr>
                <a:spLocks noChangeArrowheads="1"/>
              </p:cNvSpPr>
              <p:nvPr/>
            </p:nvSpPr>
            <p:spPr bwMode="gray">
              <a:xfrm>
                <a:off x="2126" y="1327"/>
                <a:ext cx="1570" cy="770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79216"/>
                      <a:invGamma/>
                    </a:schemeClr>
                  </a:gs>
                  <a:gs pos="100000">
                    <a:schemeClr val="accent1">
                      <a:alpha val="48000"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1619" name="Oval 179"/>
              <p:cNvSpPr>
                <a:spLocks noChangeArrowheads="1"/>
              </p:cNvSpPr>
              <p:nvPr/>
            </p:nvSpPr>
            <p:spPr bwMode="gray">
              <a:xfrm>
                <a:off x="2208" y="1344"/>
                <a:ext cx="1382" cy="625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tint val="0"/>
                      <a:invGamma/>
                    </a:schemeClr>
                  </a:gs>
                  <a:gs pos="100000">
                    <a:schemeClr val="accent1">
                      <a:alpha val="38000"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</p:grpSp>
        <p:sp>
          <p:nvSpPr>
            <p:cNvPr id="24671" name="WordArt 180"/>
            <p:cNvSpPr>
              <a:spLocks noChangeArrowheads="1" noChangeShapeType="1" noTextEdit="1"/>
            </p:cNvSpPr>
            <p:nvPr/>
          </p:nvSpPr>
          <p:spPr bwMode="auto">
            <a:xfrm>
              <a:off x="884" y="618"/>
              <a:ext cx="906" cy="49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b="1" i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effectLst>
                    <a:outerShdw dist="35921" dir="2700000" algn="ctr" rotWithShape="0">
                      <a:srgbClr val="808080">
                        <a:alpha val="79999"/>
                      </a:srgbClr>
                    </a:outerShdw>
                  </a:effectLst>
                  <a:latin typeface="Georgia"/>
                </a:rPr>
                <a:t>8</a:t>
              </a:r>
            </a:p>
            <a:p>
              <a:pPr algn="ctr"/>
              <a:r>
                <a:rPr lang="ru-RU" sz="3600" b="1" i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effectLst>
                    <a:outerShdw dist="35921" dir="2700000" algn="ctr" rotWithShape="0">
                      <a:srgbClr val="808080">
                        <a:alpha val="79999"/>
                      </a:srgbClr>
                    </a:outerShdw>
                  </a:effectLst>
                  <a:latin typeface="Georgia"/>
                </a:rPr>
                <a:t>цчш</a:t>
              </a:r>
            </a:p>
          </p:txBody>
        </p:sp>
      </p:grpSp>
      <p:grpSp>
        <p:nvGrpSpPr>
          <p:cNvPr id="26" name="Group 181"/>
          <p:cNvGrpSpPr>
            <a:grpSpLocks/>
          </p:cNvGrpSpPr>
          <p:nvPr/>
        </p:nvGrpSpPr>
        <p:grpSpPr bwMode="auto">
          <a:xfrm>
            <a:off x="900113" y="2852738"/>
            <a:ext cx="2519362" cy="863600"/>
            <a:chOff x="567" y="618"/>
            <a:chExt cx="1587" cy="544"/>
          </a:xfrm>
        </p:grpSpPr>
        <p:grpSp>
          <p:nvGrpSpPr>
            <p:cNvPr id="27" name="Group 182"/>
            <p:cNvGrpSpPr>
              <a:grpSpLocks/>
            </p:cNvGrpSpPr>
            <p:nvPr/>
          </p:nvGrpSpPr>
          <p:grpSpPr bwMode="auto">
            <a:xfrm>
              <a:off x="567" y="618"/>
              <a:ext cx="1587" cy="544"/>
              <a:chOff x="1997" y="1314"/>
              <a:chExt cx="1889" cy="1009"/>
            </a:xfrm>
          </p:grpSpPr>
          <p:grpSp>
            <p:nvGrpSpPr>
              <p:cNvPr id="28" name="Group 183"/>
              <p:cNvGrpSpPr>
                <a:grpSpLocks/>
              </p:cNvGrpSpPr>
              <p:nvPr/>
            </p:nvGrpSpPr>
            <p:grpSpPr bwMode="auto">
              <a:xfrm>
                <a:off x="1997" y="1404"/>
                <a:ext cx="1889" cy="919"/>
                <a:chOff x="1973" y="1027"/>
                <a:chExt cx="1926" cy="937"/>
              </a:xfrm>
            </p:grpSpPr>
            <p:sp>
              <p:nvSpPr>
                <p:cNvPr id="61624" name="Oval 184"/>
                <p:cNvSpPr>
                  <a:spLocks noChangeArrowheads="1"/>
                </p:cNvSpPr>
                <p:nvPr/>
              </p:nvSpPr>
              <p:spPr bwMode="gray">
                <a:xfrm>
                  <a:off x="1994" y="1058"/>
                  <a:ext cx="1905" cy="906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/>
                    </a:gs>
                    <a:gs pos="100000">
                      <a:schemeClr val="hlink">
                        <a:gamma/>
                        <a:shade val="48627"/>
                        <a:invGamma/>
                      </a:schemeClr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61625" name="Oval 185"/>
                <p:cNvSpPr>
                  <a:spLocks noChangeArrowheads="1"/>
                </p:cNvSpPr>
                <p:nvPr/>
              </p:nvSpPr>
              <p:spPr bwMode="gray">
                <a:xfrm>
                  <a:off x="1973" y="1034"/>
                  <a:ext cx="1905" cy="900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>
                        <a:gamma/>
                        <a:tint val="44314"/>
                        <a:invGamma/>
                      </a:schemeClr>
                    </a:gs>
                    <a:gs pos="100000">
                      <a:schemeClr val="hlink"/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  <p:sp>
            <p:nvSpPr>
              <p:cNvPr id="61626" name="Oval 186"/>
              <p:cNvSpPr>
                <a:spLocks noChangeArrowheads="1"/>
              </p:cNvSpPr>
              <p:nvPr/>
            </p:nvSpPr>
            <p:spPr bwMode="gray">
              <a:xfrm>
                <a:off x="2086" y="1314"/>
                <a:ext cx="1690" cy="846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1627" name="Oval 187"/>
              <p:cNvSpPr>
                <a:spLocks noChangeArrowheads="1"/>
              </p:cNvSpPr>
              <p:nvPr/>
            </p:nvSpPr>
            <p:spPr bwMode="gray">
              <a:xfrm>
                <a:off x="2108" y="1320"/>
                <a:ext cx="1650" cy="824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gamma/>
                      <a:tint val="34902"/>
                      <a:invGamma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1628" name="Oval 188"/>
              <p:cNvSpPr>
                <a:spLocks noChangeArrowheads="1"/>
              </p:cNvSpPr>
              <p:nvPr/>
            </p:nvSpPr>
            <p:spPr bwMode="gray">
              <a:xfrm>
                <a:off x="2126" y="1327"/>
                <a:ext cx="1570" cy="770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79216"/>
                      <a:invGamma/>
                    </a:schemeClr>
                  </a:gs>
                  <a:gs pos="100000">
                    <a:schemeClr val="accent1">
                      <a:alpha val="48000"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1629" name="Oval 189"/>
              <p:cNvSpPr>
                <a:spLocks noChangeArrowheads="1"/>
              </p:cNvSpPr>
              <p:nvPr/>
            </p:nvSpPr>
            <p:spPr bwMode="gray">
              <a:xfrm>
                <a:off x="2208" y="1344"/>
                <a:ext cx="1382" cy="625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tint val="0"/>
                      <a:invGamma/>
                    </a:schemeClr>
                  </a:gs>
                  <a:gs pos="100000">
                    <a:schemeClr val="accent1">
                      <a:alpha val="38000"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</p:grpSp>
        <p:sp>
          <p:nvSpPr>
            <p:cNvPr id="24662" name="WordArt 190"/>
            <p:cNvSpPr>
              <a:spLocks noChangeArrowheads="1" noChangeShapeType="1" noTextEdit="1"/>
            </p:cNvSpPr>
            <p:nvPr/>
          </p:nvSpPr>
          <p:spPr bwMode="auto">
            <a:xfrm>
              <a:off x="884" y="618"/>
              <a:ext cx="906" cy="49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b="1" i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effectLst>
                    <a:outerShdw dist="35921" dir="2700000" algn="ctr" rotWithShape="0">
                      <a:srgbClr val="808080">
                        <a:alpha val="79999"/>
                      </a:srgbClr>
                    </a:outerShdw>
                  </a:effectLst>
                  <a:latin typeface="Georgia"/>
                </a:rPr>
                <a:t>7</a:t>
              </a:r>
            </a:p>
            <a:p>
              <a:pPr algn="ctr"/>
              <a:r>
                <a:rPr lang="ru-RU" sz="3600" b="1" i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effectLst>
                    <a:outerShdw dist="35921" dir="2700000" algn="ctr" rotWithShape="0">
                      <a:srgbClr val="808080">
                        <a:alpha val="79999"/>
                      </a:srgbClr>
                    </a:outerShdw>
                  </a:effectLst>
                  <a:latin typeface="Georgia"/>
                </a:rPr>
                <a:t>уфх</a:t>
              </a:r>
            </a:p>
          </p:txBody>
        </p:sp>
      </p:grpSp>
      <p:grpSp>
        <p:nvGrpSpPr>
          <p:cNvPr id="29" name="Group 191"/>
          <p:cNvGrpSpPr>
            <a:grpSpLocks/>
          </p:cNvGrpSpPr>
          <p:nvPr/>
        </p:nvGrpSpPr>
        <p:grpSpPr bwMode="auto">
          <a:xfrm>
            <a:off x="3419475" y="3789363"/>
            <a:ext cx="2519363" cy="863600"/>
            <a:chOff x="567" y="618"/>
            <a:chExt cx="1587" cy="544"/>
          </a:xfrm>
        </p:grpSpPr>
        <p:grpSp>
          <p:nvGrpSpPr>
            <p:cNvPr id="30" name="Group 192"/>
            <p:cNvGrpSpPr>
              <a:grpSpLocks/>
            </p:cNvGrpSpPr>
            <p:nvPr/>
          </p:nvGrpSpPr>
          <p:grpSpPr bwMode="auto">
            <a:xfrm>
              <a:off x="567" y="618"/>
              <a:ext cx="1587" cy="544"/>
              <a:chOff x="1997" y="1314"/>
              <a:chExt cx="1889" cy="1009"/>
            </a:xfrm>
          </p:grpSpPr>
          <p:grpSp>
            <p:nvGrpSpPr>
              <p:cNvPr id="31" name="Group 193"/>
              <p:cNvGrpSpPr>
                <a:grpSpLocks/>
              </p:cNvGrpSpPr>
              <p:nvPr/>
            </p:nvGrpSpPr>
            <p:grpSpPr bwMode="auto">
              <a:xfrm>
                <a:off x="1997" y="1404"/>
                <a:ext cx="1889" cy="919"/>
                <a:chOff x="1973" y="1027"/>
                <a:chExt cx="1926" cy="937"/>
              </a:xfrm>
            </p:grpSpPr>
            <p:sp>
              <p:nvSpPr>
                <p:cNvPr id="61634" name="Oval 194"/>
                <p:cNvSpPr>
                  <a:spLocks noChangeArrowheads="1"/>
                </p:cNvSpPr>
                <p:nvPr/>
              </p:nvSpPr>
              <p:spPr bwMode="gray">
                <a:xfrm>
                  <a:off x="1994" y="1058"/>
                  <a:ext cx="1905" cy="906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/>
                    </a:gs>
                    <a:gs pos="100000">
                      <a:schemeClr val="hlink">
                        <a:gamma/>
                        <a:shade val="48627"/>
                        <a:invGamma/>
                      </a:schemeClr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61635" name="Oval 195"/>
                <p:cNvSpPr>
                  <a:spLocks noChangeArrowheads="1"/>
                </p:cNvSpPr>
                <p:nvPr/>
              </p:nvSpPr>
              <p:spPr bwMode="gray">
                <a:xfrm>
                  <a:off x="1973" y="1034"/>
                  <a:ext cx="1905" cy="900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>
                        <a:gamma/>
                        <a:tint val="44314"/>
                        <a:invGamma/>
                      </a:schemeClr>
                    </a:gs>
                    <a:gs pos="100000">
                      <a:schemeClr val="hlink"/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  <p:sp>
            <p:nvSpPr>
              <p:cNvPr id="61636" name="Oval 196"/>
              <p:cNvSpPr>
                <a:spLocks noChangeArrowheads="1"/>
              </p:cNvSpPr>
              <p:nvPr/>
            </p:nvSpPr>
            <p:spPr bwMode="gray">
              <a:xfrm>
                <a:off x="2086" y="1314"/>
                <a:ext cx="1690" cy="846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1637" name="Oval 197"/>
              <p:cNvSpPr>
                <a:spLocks noChangeArrowheads="1"/>
              </p:cNvSpPr>
              <p:nvPr/>
            </p:nvSpPr>
            <p:spPr bwMode="gray">
              <a:xfrm>
                <a:off x="2108" y="1320"/>
                <a:ext cx="1650" cy="824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gamma/>
                      <a:tint val="34902"/>
                      <a:invGamma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1638" name="Oval 198"/>
              <p:cNvSpPr>
                <a:spLocks noChangeArrowheads="1"/>
              </p:cNvSpPr>
              <p:nvPr/>
            </p:nvSpPr>
            <p:spPr bwMode="gray">
              <a:xfrm>
                <a:off x="2126" y="1327"/>
                <a:ext cx="1570" cy="770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79216"/>
                      <a:invGamma/>
                    </a:schemeClr>
                  </a:gs>
                  <a:gs pos="100000">
                    <a:schemeClr val="accent1">
                      <a:alpha val="48000"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1639" name="Oval 199"/>
              <p:cNvSpPr>
                <a:spLocks noChangeArrowheads="1"/>
              </p:cNvSpPr>
              <p:nvPr/>
            </p:nvSpPr>
            <p:spPr bwMode="gray">
              <a:xfrm>
                <a:off x="2208" y="1344"/>
                <a:ext cx="1382" cy="625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tint val="0"/>
                      <a:invGamma/>
                    </a:schemeClr>
                  </a:gs>
                  <a:gs pos="100000">
                    <a:schemeClr val="accent1">
                      <a:alpha val="38000"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</p:grpSp>
        <p:sp>
          <p:nvSpPr>
            <p:cNvPr id="24653" name="WordArt 200"/>
            <p:cNvSpPr>
              <a:spLocks noChangeArrowheads="1" noChangeShapeType="1" noTextEdit="1"/>
            </p:cNvSpPr>
            <p:nvPr/>
          </p:nvSpPr>
          <p:spPr bwMode="auto">
            <a:xfrm>
              <a:off x="884" y="618"/>
              <a:ext cx="906" cy="49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b="1" i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effectLst>
                    <a:outerShdw dist="35921" dir="2700000" algn="ctr" rotWithShape="0">
                      <a:srgbClr val="808080">
                        <a:alpha val="79999"/>
                      </a:srgbClr>
                    </a:outerShdw>
                  </a:effectLst>
                  <a:latin typeface="Georgia"/>
                </a:rPr>
                <a:t>10</a:t>
              </a:r>
            </a:p>
            <a:p>
              <a:pPr algn="ctr"/>
              <a:r>
                <a:rPr lang="ru-RU" sz="3600" b="1" i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effectLst>
                    <a:outerShdw dist="35921" dir="2700000" algn="ctr" rotWithShape="0">
                      <a:srgbClr val="808080">
                        <a:alpha val="79999"/>
                      </a:srgbClr>
                    </a:outerShdw>
                  </a:effectLst>
                  <a:latin typeface="Georgia"/>
                </a:rPr>
                <a:t>эюя</a:t>
              </a:r>
            </a:p>
          </p:txBody>
        </p:sp>
      </p:grpSp>
      <p:sp>
        <p:nvSpPr>
          <p:cNvPr id="126" name="Управляющая кнопка: далее 125">
            <a:hlinkClick r:id="rId3" action="ppaction://hlinksldjump" highlightClick="1"/>
          </p:cNvPr>
          <p:cNvSpPr/>
          <p:nvPr/>
        </p:nvSpPr>
        <p:spPr>
          <a:xfrm>
            <a:off x="7929586" y="6286520"/>
            <a:ext cx="1214414" cy="57148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7" name="A5  3rd Correct Codebreak Bed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1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" fill="hold"/>
                                        <p:tgtEl>
                                          <p:spTgt spid="1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14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14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149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1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14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14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14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1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14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14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149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61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14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14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61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14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14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149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614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614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614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14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614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6000"/>
                            </p:stCondLst>
                            <p:childTnLst>
                              <p:par>
                                <p:cTn id="5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14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614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6149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614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7" presetClass="exit" presetSubtype="1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61" dur="500"/>
                                        <p:tgtEl>
                                          <p:spTgt spid="614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/>
                                        <p:tgtEl>
                                          <p:spTgt spid="614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614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614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61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500"/>
                            </p:stCondLst>
                            <p:childTnLst>
                              <p:par>
                                <p:cTn id="71" presetID="17" presetClass="exit" presetSubtype="1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72" dur="500"/>
                                        <p:tgtEl>
                                          <p:spTgt spid="614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/>
                                        <p:tgtEl>
                                          <p:spTgt spid="614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2000"/>
                            </p:stCondLst>
                            <p:childTnLst>
                              <p:par>
                                <p:cTn id="76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614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614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61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3000"/>
                            </p:stCondLst>
                            <p:childTnLst>
                              <p:par>
                                <p:cTn id="82" presetID="17" presetClass="exit" presetSubtype="1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83" dur="500"/>
                                        <p:tgtEl>
                                          <p:spTgt spid="614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/>
                                        <p:tgtEl>
                                          <p:spTgt spid="614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3500"/>
                            </p:stCondLst>
                            <p:childTnLst>
                              <p:par>
                                <p:cTn id="8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614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614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61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4500"/>
                            </p:stCondLst>
                            <p:childTnLst>
                              <p:par>
                                <p:cTn id="93" presetID="17" presetClass="exit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4" dur="500"/>
                                        <p:tgtEl>
                                          <p:spTgt spid="614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/>
                                        <p:tgtEl>
                                          <p:spTgt spid="614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5000"/>
                            </p:stCondLst>
                            <p:childTnLst>
                              <p:par>
                                <p:cTn id="98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614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614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61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6000"/>
                            </p:stCondLst>
                            <p:childTnLst>
                              <p:par>
                                <p:cTn id="104" presetID="17" presetClass="exit" presetSubtype="1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105" dur="500"/>
                                        <p:tgtEl>
                                          <p:spTgt spid="614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/>
                                        <p:tgtEl>
                                          <p:spTgt spid="614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6500"/>
                            </p:stCondLst>
                            <p:childTnLst>
                              <p:par>
                                <p:cTn id="10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614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614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61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7500"/>
                            </p:stCondLst>
                            <p:childTnLst>
                              <p:par>
                                <p:cTn id="115" presetID="17" presetClass="exit" presetSubtype="1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116" dur="500"/>
                                        <p:tgtEl>
                                          <p:spTgt spid="614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/>
                                        <p:tgtEl>
                                          <p:spTgt spid="614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8000"/>
                            </p:stCondLst>
                            <p:childTnLst>
                              <p:par>
                                <p:cTn id="12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614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614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1000"/>
                                        <p:tgtEl>
                                          <p:spTgt spid="61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9000"/>
                            </p:stCondLst>
                            <p:childTnLst>
                              <p:par>
                                <p:cTn id="126" presetID="17" presetClass="exit" presetSubtype="1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127" dur="500"/>
                                        <p:tgtEl>
                                          <p:spTgt spid="614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/>
                                        <p:tgtEl>
                                          <p:spTgt spid="614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9500"/>
                            </p:stCondLst>
                            <p:childTnLst>
                              <p:par>
                                <p:cTn id="13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614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614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1000"/>
                                        <p:tgtEl>
                                          <p:spTgt spid="61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0500"/>
                            </p:stCondLst>
                            <p:childTnLst>
                              <p:par>
                                <p:cTn id="137" presetID="55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614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614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1000"/>
                                        <p:tgtEl>
                                          <p:spTgt spid="61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42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7"/>
                </p:tgtEl>
              </p:cMediaNode>
            </p:audio>
          </p:childTnLst>
        </p:cTn>
      </p:par>
    </p:tnLst>
    <p:bldLst>
      <p:bldP spid="61442" grpId="0"/>
      <p:bldP spid="61492" grpId="0" animBg="1"/>
      <p:bldP spid="61486" grpId="0" animBg="1"/>
      <p:bldP spid="61487" grpId="0" animBg="1"/>
      <p:bldP spid="61489" grpId="0" animBg="1"/>
      <p:bldP spid="61488" grpId="0" animBg="1"/>
      <p:bldP spid="61490" grpId="0" animBg="1"/>
      <p:bldP spid="61462" grpId="0" animBg="1"/>
      <p:bldP spid="61491" grpId="0" animBg="1"/>
      <p:bldP spid="61493" grpId="0" animBg="1"/>
      <p:bldP spid="61493" grpId="1" animBg="1"/>
      <p:bldP spid="61494" grpId="0" animBg="1"/>
      <p:bldP spid="61494" grpId="1" animBg="1"/>
      <p:bldP spid="61495" grpId="0" animBg="1"/>
      <p:bldP spid="61495" grpId="1" animBg="1"/>
      <p:bldP spid="61496" grpId="0" animBg="1"/>
      <p:bldP spid="61496" grpId="1" animBg="1"/>
      <p:bldP spid="61497" grpId="0" animBg="1"/>
      <p:bldP spid="61497" grpId="1" animBg="1"/>
      <p:bldP spid="61498" grpId="0" animBg="1"/>
      <p:bldP spid="61498" grpId="1" animBg="1"/>
      <p:bldP spid="61499" grpId="0" animBg="1"/>
      <p:bldP spid="61499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Нижний колонтитул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www.themegallery.com</a:t>
            </a:r>
          </a:p>
        </p:txBody>
      </p:sp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ИГРОКИ</a:t>
            </a:r>
            <a:endParaRPr lang="en-US" smtClean="0"/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1981200" y="1947863"/>
            <a:ext cx="762000" cy="665162"/>
            <a:chOff x="1110" y="2656"/>
            <a:chExt cx="1549" cy="1351"/>
          </a:xfrm>
        </p:grpSpPr>
        <p:sp>
          <p:nvSpPr>
            <p:cNvPr id="8224" name="AutoShape 4"/>
            <p:cNvSpPr>
              <a:spLocks noChangeArrowheads="1"/>
            </p:cNvSpPr>
            <p:nvPr/>
          </p:nvSpPr>
          <p:spPr bwMode="gray">
            <a:xfrm>
              <a:off x="1123" y="2679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225" name="AutoShape 5"/>
            <p:cNvSpPr>
              <a:spLocks noChangeArrowheads="1"/>
            </p:cNvSpPr>
            <p:nvPr/>
          </p:nvSpPr>
          <p:spPr bwMode="gray">
            <a:xfrm>
              <a:off x="1110" y="2656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adFill rotWithShape="1">
              <a:gsLst>
                <a:gs pos="0">
                  <a:srgbClr val="E6E6E6"/>
                </a:gs>
                <a:gs pos="7500">
                  <a:srgbClr val="7D8496"/>
                </a:gs>
                <a:gs pos="26500">
                  <a:srgbClr val="E6E6E6"/>
                </a:gs>
                <a:gs pos="34000">
                  <a:srgbClr val="7D8496"/>
                </a:gs>
                <a:gs pos="46500">
                  <a:srgbClr val="E6E6E6"/>
                </a:gs>
                <a:gs pos="50000">
                  <a:srgbClr val="FFFFFF"/>
                </a:gs>
                <a:gs pos="53500">
                  <a:srgbClr val="E6E6E6"/>
                </a:gs>
                <a:gs pos="66000">
                  <a:srgbClr val="7D8496"/>
                </a:gs>
                <a:gs pos="73500">
                  <a:srgbClr val="E6E6E6"/>
                </a:gs>
                <a:gs pos="92500">
                  <a:srgbClr val="7D8496"/>
                </a:gs>
                <a:gs pos="100000">
                  <a:srgbClr val="E6E6E6"/>
                </a:gs>
              </a:gsLst>
              <a:lin ang="2700000" scaled="1"/>
            </a:gradFill>
            <a:ln w="9525">
              <a:solidFill>
                <a:srgbClr val="C0C0C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1926" name="AutoShape 6"/>
            <p:cNvSpPr>
              <a:spLocks noChangeArrowheads="1"/>
            </p:cNvSpPr>
            <p:nvPr/>
          </p:nvSpPr>
          <p:spPr bwMode="gray">
            <a:xfrm>
              <a:off x="1200" y="2737"/>
              <a:ext cx="1349" cy="1167"/>
            </a:xfrm>
            <a:prstGeom prst="hexagon">
              <a:avLst>
                <a:gd name="adj" fmla="val 28896"/>
                <a:gd name="vf" fmla="val 115470"/>
              </a:avLst>
            </a:prstGeom>
            <a:gradFill rotWithShape="1">
              <a:gsLst>
                <a:gs pos="0">
                  <a:schemeClr val="hlink">
                    <a:gamma/>
                    <a:shade val="46275"/>
                    <a:invGamma/>
                  </a:schemeClr>
                </a:gs>
                <a:gs pos="100000">
                  <a:schemeClr val="hlink"/>
                </a:gs>
              </a:gsLst>
              <a:lin ang="27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</p:grp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1981200" y="2862263"/>
            <a:ext cx="762000" cy="665162"/>
            <a:chOff x="3174" y="2656"/>
            <a:chExt cx="1549" cy="1351"/>
          </a:xfrm>
        </p:grpSpPr>
        <p:sp>
          <p:nvSpPr>
            <p:cNvPr id="8221" name="AutoShape 8"/>
            <p:cNvSpPr>
              <a:spLocks noChangeArrowheads="1"/>
            </p:cNvSpPr>
            <p:nvPr/>
          </p:nvSpPr>
          <p:spPr bwMode="gray">
            <a:xfrm>
              <a:off x="3187" y="2679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222" name="AutoShape 9"/>
            <p:cNvSpPr>
              <a:spLocks noChangeArrowheads="1"/>
            </p:cNvSpPr>
            <p:nvPr/>
          </p:nvSpPr>
          <p:spPr bwMode="gray">
            <a:xfrm>
              <a:off x="3174" y="2656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adFill rotWithShape="1">
              <a:gsLst>
                <a:gs pos="0">
                  <a:srgbClr val="E6E6E6"/>
                </a:gs>
                <a:gs pos="7500">
                  <a:srgbClr val="7D8496"/>
                </a:gs>
                <a:gs pos="26500">
                  <a:srgbClr val="E6E6E6"/>
                </a:gs>
                <a:gs pos="34000">
                  <a:srgbClr val="7D8496"/>
                </a:gs>
                <a:gs pos="46500">
                  <a:srgbClr val="E6E6E6"/>
                </a:gs>
                <a:gs pos="50000">
                  <a:srgbClr val="FFFFFF"/>
                </a:gs>
                <a:gs pos="53500">
                  <a:srgbClr val="E6E6E6"/>
                </a:gs>
                <a:gs pos="66000">
                  <a:srgbClr val="7D8496"/>
                </a:gs>
                <a:gs pos="73500">
                  <a:srgbClr val="E6E6E6"/>
                </a:gs>
                <a:gs pos="92500">
                  <a:srgbClr val="7D8496"/>
                </a:gs>
                <a:gs pos="100000">
                  <a:srgbClr val="E6E6E6"/>
                </a:gs>
              </a:gsLst>
              <a:lin ang="2700000" scaled="1"/>
            </a:gradFill>
            <a:ln w="9525">
              <a:solidFill>
                <a:srgbClr val="C0C0C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1930" name="AutoShape 10"/>
            <p:cNvSpPr>
              <a:spLocks noChangeArrowheads="1"/>
            </p:cNvSpPr>
            <p:nvPr/>
          </p:nvSpPr>
          <p:spPr bwMode="gray">
            <a:xfrm>
              <a:off x="3264" y="2737"/>
              <a:ext cx="1349" cy="1167"/>
            </a:xfrm>
            <a:prstGeom prst="hexagon">
              <a:avLst>
                <a:gd name="adj" fmla="val 28896"/>
                <a:gd name="vf" fmla="val 115470"/>
              </a:avLst>
            </a:prstGeom>
            <a:gradFill rotWithShape="1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27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8198" name="Line 11"/>
          <p:cNvSpPr>
            <a:spLocks noChangeShapeType="1"/>
          </p:cNvSpPr>
          <p:nvPr/>
        </p:nvSpPr>
        <p:spPr bwMode="auto">
          <a:xfrm>
            <a:off x="2590800" y="2557463"/>
            <a:ext cx="4800600" cy="0"/>
          </a:xfrm>
          <a:prstGeom prst="line">
            <a:avLst/>
          </a:prstGeom>
          <a:noFill/>
          <a:ln w="25400">
            <a:solidFill>
              <a:schemeClr val="tx1"/>
            </a:solidFill>
            <a:prstDash val="sysDot"/>
            <a:round/>
            <a:headEnd/>
            <a:tailEnd type="oval" w="med" len="med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199" name="Text Box 12"/>
          <p:cNvSpPr txBox="1">
            <a:spLocks noChangeArrowheads="1"/>
          </p:cNvSpPr>
          <p:nvPr/>
        </p:nvSpPr>
        <p:spPr bwMode="auto">
          <a:xfrm>
            <a:off x="3352800" y="1970088"/>
            <a:ext cx="4246675" cy="52322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ru-RU" sz="2800" b="1" dirty="0" smtClean="0">
                <a:latin typeface="Georgia" pitchFamily="18" charset="0"/>
              </a:rPr>
              <a:t>Артёмова Маргарита</a:t>
            </a:r>
            <a:endParaRPr lang="en-US" sz="2800" b="1" dirty="0">
              <a:latin typeface="Georgia" pitchFamily="18" charset="0"/>
            </a:endParaRPr>
          </a:p>
        </p:txBody>
      </p:sp>
      <p:sp>
        <p:nvSpPr>
          <p:cNvPr id="8200" name="Text Box 13"/>
          <p:cNvSpPr txBox="1">
            <a:spLocks noChangeArrowheads="1"/>
          </p:cNvSpPr>
          <p:nvPr/>
        </p:nvSpPr>
        <p:spPr bwMode="gray">
          <a:xfrm>
            <a:off x="2178050" y="2046288"/>
            <a:ext cx="354013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ru-RU" sz="2400" b="1"/>
              <a:t>5</a:t>
            </a:r>
            <a:endParaRPr lang="en-US" sz="2400" b="1"/>
          </a:p>
        </p:txBody>
      </p:sp>
      <p:sp>
        <p:nvSpPr>
          <p:cNvPr id="8201" name="Line 14"/>
          <p:cNvSpPr>
            <a:spLocks noChangeShapeType="1"/>
          </p:cNvSpPr>
          <p:nvPr/>
        </p:nvSpPr>
        <p:spPr bwMode="auto">
          <a:xfrm>
            <a:off x="2590800" y="3471863"/>
            <a:ext cx="4800600" cy="0"/>
          </a:xfrm>
          <a:prstGeom prst="line">
            <a:avLst/>
          </a:prstGeom>
          <a:noFill/>
          <a:ln w="25400">
            <a:solidFill>
              <a:schemeClr val="tx1"/>
            </a:solidFill>
            <a:prstDash val="sysDot"/>
            <a:round/>
            <a:headEnd/>
            <a:tailEnd type="oval" w="med" len="med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202" name="Text Box 15"/>
          <p:cNvSpPr txBox="1">
            <a:spLocks noChangeArrowheads="1"/>
          </p:cNvSpPr>
          <p:nvPr/>
        </p:nvSpPr>
        <p:spPr bwMode="auto">
          <a:xfrm>
            <a:off x="3352800" y="2884488"/>
            <a:ext cx="3369833" cy="52322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ru-RU" sz="2800" b="1" dirty="0" smtClean="0">
                <a:latin typeface="Georgia" pitchFamily="18" charset="0"/>
              </a:rPr>
              <a:t>Беликов Андрей</a:t>
            </a:r>
            <a:endParaRPr lang="en-US" sz="2800" b="1" dirty="0">
              <a:latin typeface="Georgia" pitchFamily="18" charset="0"/>
            </a:endParaRPr>
          </a:p>
        </p:txBody>
      </p:sp>
      <p:sp>
        <p:nvSpPr>
          <p:cNvPr id="8203" name="Text Box 16"/>
          <p:cNvSpPr txBox="1">
            <a:spLocks noChangeArrowheads="1"/>
          </p:cNvSpPr>
          <p:nvPr/>
        </p:nvSpPr>
        <p:spPr bwMode="gray">
          <a:xfrm>
            <a:off x="2178050" y="2960688"/>
            <a:ext cx="354013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ru-RU" sz="2400" b="1"/>
              <a:t>6</a:t>
            </a:r>
            <a:endParaRPr lang="en-US" sz="2400" b="1"/>
          </a:p>
        </p:txBody>
      </p:sp>
      <p:grpSp>
        <p:nvGrpSpPr>
          <p:cNvPr id="4" name="Group 17"/>
          <p:cNvGrpSpPr>
            <a:grpSpLocks/>
          </p:cNvGrpSpPr>
          <p:nvPr/>
        </p:nvGrpSpPr>
        <p:grpSpPr bwMode="auto">
          <a:xfrm>
            <a:off x="1981200" y="3754438"/>
            <a:ext cx="762000" cy="665162"/>
            <a:chOff x="1110" y="2656"/>
            <a:chExt cx="1549" cy="1351"/>
          </a:xfrm>
        </p:grpSpPr>
        <p:sp>
          <p:nvSpPr>
            <p:cNvPr id="8218" name="AutoShape 18"/>
            <p:cNvSpPr>
              <a:spLocks noChangeArrowheads="1"/>
            </p:cNvSpPr>
            <p:nvPr/>
          </p:nvSpPr>
          <p:spPr bwMode="gray">
            <a:xfrm>
              <a:off x="1123" y="2679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219" name="AutoShape 19"/>
            <p:cNvSpPr>
              <a:spLocks noChangeArrowheads="1"/>
            </p:cNvSpPr>
            <p:nvPr/>
          </p:nvSpPr>
          <p:spPr bwMode="gray">
            <a:xfrm>
              <a:off x="1110" y="2656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adFill rotWithShape="1">
              <a:gsLst>
                <a:gs pos="0">
                  <a:srgbClr val="E6E6E6"/>
                </a:gs>
                <a:gs pos="7500">
                  <a:srgbClr val="7D8496"/>
                </a:gs>
                <a:gs pos="26500">
                  <a:srgbClr val="E6E6E6"/>
                </a:gs>
                <a:gs pos="34000">
                  <a:srgbClr val="7D8496"/>
                </a:gs>
                <a:gs pos="46500">
                  <a:srgbClr val="E6E6E6"/>
                </a:gs>
                <a:gs pos="50000">
                  <a:srgbClr val="FFFFFF"/>
                </a:gs>
                <a:gs pos="53500">
                  <a:srgbClr val="E6E6E6"/>
                </a:gs>
                <a:gs pos="66000">
                  <a:srgbClr val="7D8496"/>
                </a:gs>
                <a:gs pos="73500">
                  <a:srgbClr val="E6E6E6"/>
                </a:gs>
                <a:gs pos="92500">
                  <a:srgbClr val="7D8496"/>
                </a:gs>
                <a:gs pos="100000">
                  <a:srgbClr val="E6E6E6"/>
                </a:gs>
              </a:gsLst>
              <a:lin ang="2700000" scaled="1"/>
            </a:gradFill>
            <a:ln w="9525">
              <a:solidFill>
                <a:srgbClr val="C0C0C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1940" name="AutoShape 20"/>
            <p:cNvSpPr>
              <a:spLocks noChangeArrowheads="1"/>
            </p:cNvSpPr>
            <p:nvPr/>
          </p:nvSpPr>
          <p:spPr bwMode="gray">
            <a:xfrm>
              <a:off x="1200" y="2737"/>
              <a:ext cx="1349" cy="1167"/>
            </a:xfrm>
            <a:prstGeom prst="hexagon">
              <a:avLst>
                <a:gd name="adj" fmla="val 28896"/>
                <a:gd name="vf" fmla="val 115470"/>
              </a:avLst>
            </a:prstGeom>
            <a:gradFill rotWithShape="1">
              <a:gsLst>
                <a:gs pos="0">
                  <a:schemeClr val="hlink">
                    <a:gamma/>
                    <a:shade val="46275"/>
                    <a:invGamma/>
                  </a:schemeClr>
                </a:gs>
                <a:gs pos="100000">
                  <a:schemeClr val="hlink"/>
                </a:gs>
              </a:gsLst>
              <a:lin ang="27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</p:grpSp>
      <p:grpSp>
        <p:nvGrpSpPr>
          <p:cNvPr id="5" name="Group 21"/>
          <p:cNvGrpSpPr>
            <a:grpSpLocks/>
          </p:cNvGrpSpPr>
          <p:nvPr/>
        </p:nvGrpSpPr>
        <p:grpSpPr bwMode="auto">
          <a:xfrm>
            <a:off x="1981200" y="4668838"/>
            <a:ext cx="762000" cy="665162"/>
            <a:chOff x="3174" y="2656"/>
            <a:chExt cx="1549" cy="1351"/>
          </a:xfrm>
        </p:grpSpPr>
        <p:sp>
          <p:nvSpPr>
            <p:cNvPr id="8215" name="AutoShape 22"/>
            <p:cNvSpPr>
              <a:spLocks noChangeArrowheads="1"/>
            </p:cNvSpPr>
            <p:nvPr/>
          </p:nvSpPr>
          <p:spPr bwMode="gray">
            <a:xfrm>
              <a:off x="3187" y="2679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216" name="AutoShape 23"/>
            <p:cNvSpPr>
              <a:spLocks noChangeArrowheads="1"/>
            </p:cNvSpPr>
            <p:nvPr/>
          </p:nvSpPr>
          <p:spPr bwMode="gray">
            <a:xfrm>
              <a:off x="3174" y="2656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adFill rotWithShape="1">
              <a:gsLst>
                <a:gs pos="0">
                  <a:srgbClr val="E6E6E6"/>
                </a:gs>
                <a:gs pos="7500">
                  <a:srgbClr val="7D8496"/>
                </a:gs>
                <a:gs pos="26500">
                  <a:srgbClr val="E6E6E6"/>
                </a:gs>
                <a:gs pos="34000">
                  <a:srgbClr val="7D8496"/>
                </a:gs>
                <a:gs pos="46500">
                  <a:srgbClr val="E6E6E6"/>
                </a:gs>
                <a:gs pos="50000">
                  <a:srgbClr val="FFFFFF"/>
                </a:gs>
                <a:gs pos="53500">
                  <a:srgbClr val="E6E6E6"/>
                </a:gs>
                <a:gs pos="66000">
                  <a:srgbClr val="7D8496"/>
                </a:gs>
                <a:gs pos="73500">
                  <a:srgbClr val="E6E6E6"/>
                </a:gs>
                <a:gs pos="92500">
                  <a:srgbClr val="7D8496"/>
                </a:gs>
                <a:gs pos="100000">
                  <a:srgbClr val="E6E6E6"/>
                </a:gs>
              </a:gsLst>
              <a:lin ang="2700000" scaled="1"/>
            </a:gradFill>
            <a:ln w="9525">
              <a:solidFill>
                <a:srgbClr val="C0C0C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1944" name="AutoShape 24"/>
            <p:cNvSpPr>
              <a:spLocks noChangeArrowheads="1"/>
            </p:cNvSpPr>
            <p:nvPr/>
          </p:nvSpPr>
          <p:spPr bwMode="gray">
            <a:xfrm>
              <a:off x="3264" y="2737"/>
              <a:ext cx="1349" cy="1167"/>
            </a:xfrm>
            <a:prstGeom prst="hexagon">
              <a:avLst>
                <a:gd name="adj" fmla="val 28896"/>
                <a:gd name="vf" fmla="val 115470"/>
              </a:avLst>
            </a:prstGeom>
            <a:gradFill rotWithShape="1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27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8206" name="Line 25"/>
          <p:cNvSpPr>
            <a:spLocks noChangeShapeType="1"/>
          </p:cNvSpPr>
          <p:nvPr/>
        </p:nvSpPr>
        <p:spPr bwMode="auto">
          <a:xfrm>
            <a:off x="2590800" y="4364038"/>
            <a:ext cx="4800600" cy="0"/>
          </a:xfrm>
          <a:prstGeom prst="line">
            <a:avLst/>
          </a:prstGeom>
          <a:noFill/>
          <a:ln w="25400">
            <a:solidFill>
              <a:schemeClr val="tx1"/>
            </a:solidFill>
            <a:prstDash val="sysDot"/>
            <a:round/>
            <a:headEnd/>
            <a:tailEnd type="oval" w="med" len="med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207" name="Text Box 26"/>
          <p:cNvSpPr txBox="1">
            <a:spLocks noChangeArrowheads="1"/>
          </p:cNvSpPr>
          <p:nvPr/>
        </p:nvSpPr>
        <p:spPr bwMode="auto">
          <a:xfrm>
            <a:off x="3428992" y="3786190"/>
            <a:ext cx="4669868" cy="52322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ru-RU" sz="2800" b="1" dirty="0" err="1" smtClean="0">
                <a:latin typeface="Georgia" pitchFamily="18" charset="0"/>
              </a:rPr>
              <a:t>Пазылбеков</a:t>
            </a:r>
            <a:r>
              <a:rPr lang="ru-RU" sz="2800" b="1" dirty="0" smtClean="0">
                <a:latin typeface="Georgia" pitchFamily="18" charset="0"/>
              </a:rPr>
              <a:t> </a:t>
            </a:r>
            <a:r>
              <a:rPr lang="ru-RU" sz="2800" b="1" dirty="0" err="1" smtClean="0">
                <a:latin typeface="Georgia" pitchFamily="18" charset="0"/>
              </a:rPr>
              <a:t>Адильжан</a:t>
            </a:r>
            <a:endParaRPr lang="en-US" sz="2800" b="1" dirty="0">
              <a:latin typeface="Georgia" pitchFamily="18" charset="0"/>
            </a:endParaRPr>
          </a:p>
        </p:txBody>
      </p:sp>
      <p:sp>
        <p:nvSpPr>
          <p:cNvPr id="8208" name="Text Box 27"/>
          <p:cNvSpPr txBox="1">
            <a:spLocks noChangeArrowheads="1"/>
          </p:cNvSpPr>
          <p:nvPr/>
        </p:nvSpPr>
        <p:spPr bwMode="gray">
          <a:xfrm>
            <a:off x="2178050" y="3852863"/>
            <a:ext cx="354013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ru-RU" sz="2400" b="1"/>
              <a:t>7</a:t>
            </a:r>
            <a:endParaRPr lang="en-US" sz="2400" b="1"/>
          </a:p>
        </p:txBody>
      </p:sp>
      <p:sp>
        <p:nvSpPr>
          <p:cNvPr id="8209" name="Line 28"/>
          <p:cNvSpPr>
            <a:spLocks noChangeShapeType="1"/>
          </p:cNvSpPr>
          <p:nvPr/>
        </p:nvSpPr>
        <p:spPr bwMode="auto">
          <a:xfrm>
            <a:off x="2590800" y="5278438"/>
            <a:ext cx="4800600" cy="0"/>
          </a:xfrm>
          <a:prstGeom prst="line">
            <a:avLst/>
          </a:prstGeom>
          <a:noFill/>
          <a:ln w="25400">
            <a:solidFill>
              <a:schemeClr val="tx1"/>
            </a:solidFill>
            <a:prstDash val="sysDot"/>
            <a:round/>
            <a:headEnd/>
            <a:tailEnd type="oval" w="med" len="med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210" name="Text Box 29"/>
          <p:cNvSpPr txBox="1">
            <a:spLocks noChangeArrowheads="1"/>
          </p:cNvSpPr>
          <p:nvPr/>
        </p:nvSpPr>
        <p:spPr bwMode="auto">
          <a:xfrm>
            <a:off x="3428992" y="4714884"/>
            <a:ext cx="3371436" cy="52322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ru-RU" sz="2800" b="1" dirty="0" smtClean="0">
                <a:latin typeface="Georgia" pitchFamily="18" charset="0"/>
              </a:rPr>
              <a:t>Тарасов Максим</a:t>
            </a:r>
            <a:endParaRPr lang="en-US" sz="2800" b="1" dirty="0">
              <a:latin typeface="Georgia" pitchFamily="18" charset="0"/>
            </a:endParaRPr>
          </a:p>
        </p:txBody>
      </p:sp>
      <p:sp>
        <p:nvSpPr>
          <p:cNvPr id="8211" name="Text Box 30"/>
          <p:cNvSpPr txBox="1">
            <a:spLocks noChangeArrowheads="1"/>
          </p:cNvSpPr>
          <p:nvPr/>
        </p:nvSpPr>
        <p:spPr bwMode="gray">
          <a:xfrm>
            <a:off x="2178050" y="4767263"/>
            <a:ext cx="354013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ru-RU" sz="2400" b="1"/>
              <a:t>8</a:t>
            </a:r>
            <a:endParaRPr lang="en-US" sz="2400" b="1"/>
          </a:p>
        </p:txBody>
      </p:sp>
      <p:sp>
        <p:nvSpPr>
          <p:cNvPr id="8212" name="Rectangle 31"/>
          <p:cNvSpPr>
            <a:spLocks noChangeArrowheads="1"/>
          </p:cNvSpPr>
          <p:nvPr/>
        </p:nvSpPr>
        <p:spPr bwMode="auto">
          <a:xfrm>
            <a:off x="5795963" y="6165850"/>
            <a:ext cx="3348037" cy="692150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1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2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2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2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Нижний колонтитул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www.themegallery.com</a:t>
            </a:r>
          </a:p>
        </p:txBody>
      </p:sp>
      <p:sp>
        <p:nvSpPr>
          <p:cNvPr id="61442" name="Rectangle 2"/>
          <p:cNvSpPr>
            <a:spLocks noGrp="1" noChangeArrowheads="1"/>
          </p:cNvSpPr>
          <p:nvPr>
            <p:ph type="title"/>
          </p:nvPr>
        </p:nvSpPr>
        <p:spPr>
          <a:xfrm>
            <a:off x="142844" y="0"/>
            <a:ext cx="9001156" cy="866752"/>
          </a:xfrm>
        </p:spPr>
        <p:txBody>
          <a:bodyPr/>
          <a:lstStyle/>
          <a:p>
            <a:pPr algn="ctr" eaLnBrk="1" hangingPunct="1"/>
            <a:r>
              <a:rPr lang="ru-RU" sz="3200" dirty="0" smtClean="0"/>
              <a:t>В каком городе можно посетить Мамаев курган? </a:t>
            </a:r>
            <a:endParaRPr lang="en-US" sz="3200" dirty="0" smtClean="0">
              <a:solidFill>
                <a:schemeClr val="accent1"/>
              </a:solidFill>
            </a:endParaRPr>
          </a:p>
        </p:txBody>
      </p:sp>
      <p:sp>
        <p:nvSpPr>
          <p:cNvPr id="24580" name="AutoShape 7"/>
          <p:cNvSpPr>
            <a:spLocks noChangeAspect="1" noChangeArrowheads="1" noTextEdit="1"/>
          </p:cNvSpPr>
          <p:nvPr/>
        </p:nvSpPr>
        <p:spPr bwMode="gray">
          <a:xfrm>
            <a:off x="3222625" y="2995613"/>
            <a:ext cx="909638" cy="124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4581" name="AutoShape 9"/>
          <p:cNvSpPr>
            <a:spLocks noChangeAspect="1" noChangeArrowheads="1" noTextEdit="1"/>
          </p:cNvSpPr>
          <p:nvPr/>
        </p:nvSpPr>
        <p:spPr bwMode="gray">
          <a:xfrm flipH="1">
            <a:off x="4868863" y="2995613"/>
            <a:ext cx="909637" cy="124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4582" name="Text Box 19"/>
          <p:cNvSpPr txBox="1">
            <a:spLocks noChangeArrowheads="1"/>
          </p:cNvSpPr>
          <p:nvPr/>
        </p:nvSpPr>
        <p:spPr bwMode="auto">
          <a:xfrm>
            <a:off x="3886200" y="1571625"/>
            <a:ext cx="1228725" cy="6699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sz="2400" b="1">
                <a:solidFill>
                  <a:srgbClr val="000000"/>
                </a:solidFill>
              </a:rPr>
              <a:t>Title</a:t>
            </a:r>
          </a:p>
          <a:p>
            <a:pPr algn="ctr" eaLnBrk="0" hangingPunct="0"/>
            <a:r>
              <a:rPr lang="en-US" sz="1400">
                <a:solidFill>
                  <a:srgbClr val="000000"/>
                </a:solidFill>
              </a:rPr>
              <a:t>Add your text</a:t>
            </a:r>
          </a:p>
        </p:txBody>
      </p:sp>
      <p:sp>
        <p:nvSpPr>
          <p:cNvPr id="24583" name="Rectangle 21"/>
          <p:cNvSpPr>
            <a:spLocks noChangeArrowheads="1"/>
          </p:cNvSpPr>
          <p:nvPr/>
        </p:nvSpPr>
        <p:spPr bwMode="auto">
          <a:xfrm>
            <a:off x="5795963" y="6165850"/>
            <a:ext cx="3348037" cy="692150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aphicFrame>
        <p:nvGraphicFramePr>
          <p:cNvPr id="61485" name="Group 45"/>
          <p:cNvGraphicFramePr>
            <a:graphicFrameLocks noGrp="1"/>
          </p:cNvGraphicFramePr>
          <p:nvPr>
            <p:ph idx="1"/>
          </p:nvPr>
        </p:nvGraphicFramePr>
        <p:xfrm>
          <a:off x="142844" y="4929198"/>
          <a:ext cx="9001157" cy="1171575"/>
        </p:xfrm>
        <a:graphic>
          <a:graphicData uri="http://schemas.openxmlformats.org/drawingml/2006/table">
            <a:tbl>
              <a:tblPr/>
              <a:tblGrid>
                <a:gridCol w="1001174"/>
                <a:gridCol w="1001174"/>
                <a:gridCol w="1001174"/>
                <a:gridCol w="1001174"/>
                <a:gridCol w="1001174"/>
                <a:gridCol w="1001174"/>
                <a:gridCol w="1010579"/>
                <a:gridCol w="991767"/>
                <a:gridCol w="991767"/>
              </a:tblGrid>
              <a:tr h="11715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  <a:defRPr/>
                      </a:pP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1492" name="WordArt 52"/>
          <p:cNvSpPr>
            <a:spLocks noChangeArrowheads="1" noChangeShapeType="1" noTextEdit="1"/>
          </p:cNvSpPr>
          <p:nvPr/>
        </p:nvSpPr>
        <p:spPr bwMode="auto">
          <a:xfrm>
            <a:off x="7358082" y="5072074"/>
            <a:ext cx="647700" cy="7905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9525">
                  <a:solidFill>
                    <a:srgbClr val="FF66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Georgia"/>
              </a:rPr>
              <a:t>А</a:t>
            </a:r>
            <a:endParaRPr lang="ru-RU" sz="3600" b="1" kern="10" dirty="0">
              <a:ln w="9525">
                <a:solidFill>
                  <a:srgbClr val="FF6600"/>
                </a:solidFill>
                <a:round/>
                <a:headEnd/>
                <a:tailEnd/>
              </a:ln>
              <a:solidFill>
                <a:srgbClr val="FF0000"/>
              </a:solidFill>
              <a:latin typeface="Georgia"/>
            </a:endParaRPr>
          </a:p>
        </p:txBody>
      </p:sp>
      <p:sp>
        <p:nvSpPr>
          <p:cNvPr id="61486" name="WordArt 46"/>
          <p:cNvSpPr>
            <a:spLocks noChangeArrowheads="1" noChangeShapeType="1" noTextEdit="1"/>
          </p:cNvSpPr>
          <p:nvPr/>
        </p:nvSpPr>
        <p:spPr bwMode="auto">
          <a:xfrm>
            <a:off x="6429388" y="5072074"/>
            <a:ext cx="647700" cy="7905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9525">
                  <a:solidFill>
                    <a:srgbClr val="FF66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Georgia"/>
              </a:rPr>
              <a:t>Р</a:t>
            </a:r>
            <a:endParaRPr lang="ru-RU" sz="3600" b="1" kern="10" dirty="0">
              <a:ln w="9525">
                <a:solidFill>
                  <a:srgbClr val="FF6600"/>
                </a:solidFill>
                <a:round/>
                <a:headEnd/>
                <a:tailEnd/>
              </a:ln>
              <a:solidFill>
                <a:srgbClr val="FF0000"/>
              </a:solidFill>
              <a:latin typeface="Georgia"/>
            </a:endParaRPr>
          </a:p>
        </p:txBody>
      </p:sp>
      <p:sp>
        <p:nvSpPr>
          <p:cNvPr id="61487" name="WordArt 47"/>
          <p:cNvSpPr>
            <a:spLocks noChangeArrowheads="1" noChangeShapeType="1" noTextEdit="1"/>
          </p:cNvSpPr>
          <p:nvPr/>
        </p:nvSpPr>
        <p:spPr bwMode="auto">
          <a:xfrm>
            <a:off x="5357818" y="5072074"/>
            <a:ext cx="647700" cy="7905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9525">
                  <a:solidFill>
                    <a:srgbClr val="FF66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Georgia"/>
              </a:rPr>
              <a:t>Г</a:t>
            </a:r>
            <a:endParaRPr lang="ru-RU" sz="3600" b="1" kern="10" dirty="0">
              <a:ln w="9525">
                <a:solidFill>
                  <a:srgbClr val="FF6600"/>
                </a:solidFill>
                <a:round/>
                <a:headEnd/>
                <a:tailEnd/>
              </a:ln>
              <a:solidFill>
                <a:srgbClr val="FF0000"/>
              </a:solidFill>
              <a:latin typeface="Georgia"/>
            </a:endParaRPr>
          </a:p>
        </p:txBody>
      </p:sp>
      <p:sp>
        <p:nvSpPr>
          <p:cNvPr id="61489" name="WordArt 49"/>
          <p:cNvSpPr>
            <a:spLocks noChangeArrowheads="1" noChangeShapeType="1" noTextEdit="1"/>
          </p:cNvSpPr>
          <p:nvPr/>
        </p:nvSpPr>
        <p:spPr bwMode="auto">
          <a:xfrm>
            <a:off x="4429124" y="5072074"/>
            <a:ext cx="647700" cy="7905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9525">
                  <a:solidFill>
                    <a:srgbClr val="FF66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Georgia"/>
              </a:rPr>
              <a:t>О</a:t>
            </a:r>
            <a:endParaRPr lang="ru-RU" sz="3600" b="1" kern="10" dirty="0">
              <a:ln w="9525">
                <a:solidFill>
                  <a:srgbClr val="FF6600"/>
                </a:solidFill>
                <a:round/>
                <a:headEnd/>
                <a:tailEnd/>
              </a:ln>
              <a:solidFill>
                <a:srgbClr val="FF0000"/>
              </a:solidFill>
              <a:latin typeface="Georgia"/>
            </a:endParaRPr>
          </a:p>
        </p:txBody>
      </p:sp>
      <p:sp>
        <p:nvSpPr>
          <p:cNvPr id="61488" name="WordArt 48"/>
          <p:cNvSpPr>
            <a:spLocks noChangeArrowheads="1" noChangeShapeType="1" noTextEdit="1"/>
          </p:cNvSpPr>
          <p:nvPr/>
        </p:nvSpPr>
        <p:spPr bwMode="auto">
          <a:xfrm>
            <a:off x="3357554" y="5072074"/>
            <a:ext cx="647700" cy="7905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9525">
                  <a:solidFill>
                    <a:srgbClr val="FF66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Georgia"/>
              </a:rPr>
              <a:t>Г</a:t>
            </a:r>
            <a:endParaRPr lang="ru-RU" sz="3600" b="1" kern="10" dirty="0">
              <a:ln w="9525">
                <a:solidFill>
                  <a:srgbClr val="FF6600"/>
                </a:solidFill>
                <a:round/>
                <a:headEnd/>
                <a:tailEnd/>
              </a:ln>
              <a:solidFill>
                <a:srgbClr val="FF0000"/>
              </a:solidFill>
              <a:latin typeface="Georgia"/>
            </a:endParaRPr>
          </a:p>
        </p:txBody>
      </p:sp>
      <p:sp>
        <p:nvSpPr>
          <p:cNvPr id="61490" name="WordArt 50"/>
          <p:cNvSpPr>
            <a:spLocks noChangeArrowheads="1" noChangeShapeType="1" noTextEdit="1"/>
          </p:cNvSpPr>
          <p:nvPr/>
        </p:nvSpPr>
        <p:spPr bwMode="auto">
          <a:xfrm>
            <a:off x="2357422" y="5072074"/>
            <a:ext cx="647700" cy="7905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9525">
                  <a:solidFill>
                    <a:srgbClr val="FF66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Georgia"/>
              </a:rPr>
              <a:t>Л</a:t>
            </a:r>
            <a:endParaRPr lang="ru-RU" sz="3600" b="1" kern="10" dirty="0">
              <a:ln w="9525">
                <a:solidFill>
                  <a:srgbClr val="FF6600"/>
                </a:solidFill>
                <a:round/>
                <a:headEnd/>
                <a:tailEnd/>
              </a:ln>
              <a:solidFill>
                <a:srgbClr val="FF0000"/>
              </a:solidFill>
              <a:latin typeface="Georgia"/>
            </a:endParaRPr>
          </a:p>
        </p:txBody>
      </p:sp>
      <p:sp>
        <p:nvSpPr>
          <p:cNvPr id="61462" name="WordArt 22"/>
          <p:cNvSpPr>
            <a:spLocks noChangeArrowheads="1" noChangeShapeType="1" noTextEdit="1"/>
          </p:cNvSpPr>
          <p:nvPr/>
        </p:nvSpPr>
        <p:spPr bwMode="auto">
          <a:xfrm>
            <a:off x="1357290" y="5072074"/>
            <a:ext cx="574675" cy="7175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9525">
                  <a:solidFill>
                    <a:srgbClr val="FF66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Georgia"/>
              </a:rPr>
              <a:t>О</a:t>
            </a:r>
            <a:endParaRPr lang="ru-RU" sz="3600" b="1" kern="10" dirty="0">
              <a:ln w="9525">
                <a:solidFill>
                  <a:srgbClr val="FF6600"/>
                </a:solidFill>
                <a:round/>
                <a:headEnd/>
                <a:tailEnd/>
              </a:ln>
              <a:solidFill>
                <a:srgbClr val="FF0000"/>
              </a:solidFill>
              <a:latin typeface="Georgia"/>
            </a:endParaRPr>
          </a:p>
        </p:txBody>
      </p:sp>
      <p:sp>
        <p:nvSpPr>
          <p:cNvPr id="61491" name="WordArt 51"/>
          <p:cNvSpPr>
            <a:spLocks noChangeArrowheads="1" noChangeShapeType="1" noTextEdit="1"/>
          </p:cNvSpPr>
          <p:nvPr/>
        </p:nvSpPr>
        <p:spPr bwMode="auto">
          <a:xfrm>
            <a:off x="285720" y="5072074"/>
            <a:ext cx="647700" cy="7905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9525">
                  <a:solidFill>
                    <a:srgbClr val="FF66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Georgia"/>
              </a:rPr>
              <a:t>В</a:t>
            </a:r>
            <a:endParaRPr lang="ru-RU" sz="3600" b="1" kern="10" dirty="0">
              <a:ln w="9525">
                <a:solidFill>
                  <a:srgbClr val="FF6600"/>
                </a:solidFill>
                <a:round/>
                <a:headEnd/>
                <a:tailEnd/>
              </a:ln>
              <a:solidFill>
                <a:srgbClr val="FF0000"/>
              </a:solidFill>
              <a:latin typeface="Georgia"/>
            </a:endParaRPr>
          </a:p>
        </p:txBody>
      </p:sp>
      <p:sp>
        <p:nvSpPr>
          <p:cNvPr id="61493" name="WordArt 53"/>
          <p:cNvSpPr>
            <a:spLocks noChangeArrowheads="1" noChangeShapeType="1" noTextEdit="1"/>
          </p:cNvSpPr>
          <p:nvPr/>
        </p:nvSpPr>
        <p:spPr bwMode="auto">
          <a:xfrm>
            <a:off x="285720" y="5072074"/>
            <a:ext cx="647700" cy="7905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9525">
                  <a:solidFill>
                    <a:srgbClr val="FF66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Georgia"/>
              </a:rPr>
              <a:t>1</a:t>
            </a:r>
            <a:endParaRPr lang="ru-RU" sz="3600" b="1" kern="10" dirty="0">
              <a:ln w="9525">
                <a:solidFill>
                  <a:srgbClr val="FF6600"/>
                </a:solidFill>
                <a:round/>
                <a:headEnd/>
                <a:tailEnd/>
              </a:ln>
              <a:solidFill>
                <a:srgbClr val="FFFF00"/>
              </a:solidFill>
              <a:latin typeface="Georgia"/>
            </a:endParaRPr>
          </a:p>
        </p:txBody>
      </p:sp>
      <p:sp>
        <p:nvSpPr>
          <p:cNvPr id="61494" name="WordArt 54"/>
          <p:cNvSpPr>
            <a:spLocks noChangeArrowheads="1" noChangeShapeType="1" noTextEdit="1"/>
          </p:cNvSpPr>
          <p:nvPr/>
        </p:nvSpPr>
        <p:spPr bwMode="auto">
          <a:xfrm>
            <a:off x="1285852" y="5072074"/>
            <a:ext cx="647700" cy="7905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9525">
                  <a:solidFill>
                    <a:srgbClr val="FF66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Georgia"/>
              </a:rPr>
              <a:t>5</a:t>
            </a:r>
            <a:endParaRPr lang="ru-RU" sz="3600" b="1" kern="10" dirty="0">
              <a:ln w="9525">
                <a:solidFill>
                  <a:srgbClr val="FF6600"/>
                </a:solidFill>
                <a:round/>
                <a:headEnd/>
                <a:tailEnd/>
              </a:ln>
              <a:solidFill>
                <a:srgbClr val="FFFF00"/>
              </a:solidFill>
              <a:latin typeface="Georgia"/>
            </a:endParaRPr>
          </a:p>
        </p:txBody>
      </p:sp>
      <p:sp>
        <p:nvSpPr>
          <p:cNvPr id="61495" name="WordArt 55"/>
          <p:cNvSpPr>
            <a:spLocks noChangeArrowheads="1" noChangeShapeType="1" noTextEdit="1"/>
          </p:cNvSpPr>
          <p:nvPr/>
        </p:nvSpPr>
        <p:spPr bwMode="auto">
          <a:xfrm>
            <a:off x="2357422" y="5072074"/>
            <a:ext cx="647700" cy="7905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9525">
                  <a:solidFill>
                    <a:srgbClr val="FF66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Georgia"/>
              </a:rPr>
              <a:t>4</a:t>
            </a:r>
            <a:endParaRPr lang="ru-RU" sz="3600" b="1" kern="10" dirty="0">
              <a:ln w="9525">
                <a:solidFill>
                  <a:srgbClr val="FF6600"/>
                </a:solidFill>
                <a:round/>
                <a:headEnd/>
                <a:tailEnd/>
              </a:ln>
              <a:solidFill>
                <a:srgbClr val="FFFF00"/>
              </a:solidFill>
              <a:latin typeface="Georgia"/>
            </a:endParaRPr>
          </a:p>
        </p:txBody>
      </p:sp>
      <p:sp>
        <p:nvSpPr>
          <p:cNvPr id="61496" name="WordArt 56"/>
          <p:cNvSpPr>
            <a:spLocks noChangeArrowheads="1" noChangeShapeType="1" noTextEdit="1"/>
          </p:cNvSpPr>
          <p:nvPr/>
        </p:nvSpPr>
        <p:spPr bwMode="auto">
          <a:xfrm>
            <a:off x="3357554" y="5072074"/>
            <a:ext cx="647700" cy="7905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9525">
                  <a:solidFill>
                    <a:srgbClr val="FF66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Georgia"/>
              </a:rPr>
              <a:t>2</a:t>
            </a:r>
            <a:endParaRPr lang="ru-RU" sz="3600" b="1" kern="10" dirty="0">
              <a:ln w="9525">
                <a:solidFill>
                  <a:srgbClr val="FF6600"/>
                </a:solidFill>
                <a:round/>
                <a:headEnd/>
                <a:tailEnd/>
              </a:ln>
              <a:solidFill>
                <a:srgbClr val="FFFF00"/>
              </a:solidFill>
              <a:latin typeface="Georgia"/>
            </a:endParaRPr>
          </a:p>
        </p:txBody>
      </p:sp>
      <p:sp>
        <p:nvSpPr>
          <p:cNvPr id="61497" name="WordArt 57"/>
          <p:cNvSpPr>
            <a:spLocks noChangeArrowheads="1" noChangeShapeType="1" noTextEdit="1"/>
          </p:cNvSpPr>
          <p:nvPr/>
        </p:nvSpPr>
        <p:spPr bwMode="auto">
          <a:xfrm>
            <a:off x="4429124" y="5072074"/>
            <a:ext cx="647700" cy="7905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9525">
                  <a:solidFill>
                    <a:srgbClr val="FF66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Georgia"/>
              </a:rPr>
              <a:t>5</a:t>
            </a:r>
            <a:endParaRPr lang="ru-RU" sz="3600" b="1" kern="10" dirty="0">
              <a:ln w="9525">
                <a:solidFill>
                  <a:srgbClr val="FF6600"/>
                </a:solidFill>
                <a:round/>
                <a:headEnd/>
                <a:tailEnd/>
              </a:ln>
              <a:solidFill>
                <a:srgbClr val="FFFF00"/>
              </a:solidFill>
              <a:latin typeface="Georgia"/>
            </a:endParaRPr>
          </a:p>
        </p:txBody>
      </p:sp>
      <p:sp>
        <p:nvSpPr>
          <p:cNvPr id="61498" name="WordArt 58"/>
          <p:cNvSpPr>
            <a:spLocks noChangeArrowheads="1" noChangeShapeType="1" noTextEdit="1"/>
          </p:cNvSpPr>
          <p:nvPr/>
        </p:nvSpPr>
        <p:spPr bwMode="auto">
          <a:xfrm>
            <a:off x="5357818" y="5072074"/>
            <a:ext cx="647700" cy="7905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9525">
                  <a:solidFill>
                    <a:srgbClr val="FF66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Georgia"/>
              </a:rPr>
              <a:t>2</a:t>
            </a:r>
            <a:endParaRPr lang="ru-RU" sz="3600" b="1" kern="10" dirty="0">
              <a:ln w="9525">
                <a:solidFill>
                  <a:srgbClr val="FF6600"/>
                </a:solidFill>
                <a:round/>
                <a:headEnd/>
                <a:tailEnd/>
              </a:ln>
              <a:solidFill>
                <a:srgbClr val="FFFF00"/>
              </a:solidFill>
              <a:latin typeface="Georgia"/>
            </a:endParaRPr>
          </a:p>
        </p:txBody>
      </p:sp>
      <p:sp>
        <p:nvSpPr>
          <p:cNvPr id="61499" name="WordArt 59"/>
          <p:cNvSpPr>
            <a:spLocks noChangeArrowheads="1" noChangeShapeType="1" noTextEdit="1"/>
          </p:cNvSpPr>
          <p:nvPr/>
        </p:nvSpPr>
        <p:spPr bwMode="auto">
          <a:xfrm>
            <a:off x="6429388" y="5072074"/>
            <a:ext cx="647700" cy="7905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9525">
                  <a:solidFill>
                    <a:srgbClr val="FF66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Georgia"/>
              </a:rPr>
              <a:t>6</a:t>
            </a:r>
            <a:endParaRPr lang="ru-RU" sz="3600" b="1" kern="10" dirty="0">
              <a:ln w="9525">
                <a:solidFill>
                  <a:srgbClr val="FF6600"/>
                </a:solidFill>
                <a:round/>
                <a:headEnd/>
                <a:tailEnd/>
              </a:ln>
              <a:solidFill>
                <a:srgbClr val="FFFF00"/>
              </a:solidFill>
              <a:latin typeface="Georgia"/>
            </a:endParaRPr>
          </a:p>
        </p:txBody>
      </p:sp>
      <p:sp>
        <p:nvSpPr>
          <p:cNvPr id="61500" name="WordArt 60"/>
          <p:cNvSpPr>
            <a:spLocks noChangeArrowheads="1" noChangeShapeType="1" noTextEdit="1"/>
          </p:cNvSpPr>
          <p:nvPr/>
        </p:nvSpPr>
        <p:spPr bwMode="auto">
          <a:xfrm>
            <a:off x="7429520" y="5072074"/>
            <a:ext cx="647700" cy="7905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9525">
                  <a:solidFill>
                    <a:srgbClr val="FF66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Georgia"/>
              </a:rPr>
              <a:t>1</a:t>
            </a:r>
            <a:endParaRPr lang="ru-RU" sz="3600" b="1" kern="10" dirty="0">
              <a:ln w="9525">
                <a:solidFill>
                  <a:srgbClr val="FF6600"/>
                </a:solidFill>
                <a:round/>
                <a:headEnd/>
                <a:tailEnd/>
              </a:ln>
              <a:solidFill>
                <a:srgbClr val="FFFF00"/>
              </a:solidFill>
              <a:latin typeface="Georgia"/>
            </a:endParaRPr>
          </a:p>
        </p:txBody>
      </p:sp>
      <p:graphicFrame>
        <p:nvGraphicFramePr>
          <p:cNvPr id="61523" name="Group 83"/>
          <p:cNvGraphicFramePr>
            <a:graphicFrameLocks noGrp="1"/>
          </p:cNvGraphicFramePr>
          <p:nvPr/>
        </p:nvGraphicFramePr>
        <p:xfrm>
          <a:off x="900113" y="908050"/>
          <a:ext cx="7559675" cy="3816352"/>
        </p:xfrm>
        <a:graphic>
          <a:graphicData uri="http://schemas.openxmlformats.org/drawingml/2006/table">
            <a:tbl>
              <a:tblPr/>
              <a:tblGrid>
                <a:gridCol w="2519362"/>
                <a:gridCol w="2520950"/>
                <a:gridCol w="2519363"/>
              </a:tblGrid>
              <a:tr h="9540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540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540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540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2" name="Group 110"/>
          <p:cNvGrpSpPr>
            <a:grpSpLocks/>
          </p:cNvGrpSpPr>
          <p:nvPr/>
        </p:nvGrpSpPr>
        <p:grpSpPr bwMode="auto">
          <a:xfrm>
            <a:off x="900113" y="981075"/>
            <a:ext cx="2519362" cy="863600"/>
            <a:chOff x="567" y="618"/>
            <a:chExt cx="1587" cy="544"/>
          </a:xfrm>
        </p:grpSpPr>
        <p:grpSp>
          <p:nvGrpSpPr>
            <p:cNvPr id="3" name="Group 11"/>
            <p:cNvGrpSpPr>
              <a:grpSpLocks/>
            </p:cNvGrpSpPr>
            <p:nvPr/>
          </p:nvGrpSpPr>
          <p:grpSpPr bwMode="auto">
            <a:xfrm>
              <a:off x="567" y="618"/>
              <a:ext cx="1587" cy="544"/>
              <a:chOff x="1997" y="1314"/>
              <a:chExt cx="1889" cy="1009"/>
            </a:xfrm>
          </p:grpSpPr>
          <p:grpSp>
            <p:nvGrpSpPr>
              <p:cNvPr id="4" name="Group 12"/>
              <p:cNvGrpSpPr>
                <a:grpSpLocks/>
              </p:cNvGrpSpPr>
              <p:nvPr/>
            </p:nvGrpSpPr>
            <p:grpSpPr bwMode="auto">
              <a:xfrm>
                <a:off x="1997" y="1404"/>
                <a:ext cx="1889" cy="919"/>
                <a:chOff x="1973" y="1027"/>
                <a:chExt cx="1926" cy="937"/>
              </a:xfrm>
            </p:grpSpPr>
            <p:sp>
              <p:nvSpPr>
                <p:cNvPr id="61453" name="Oval 13"/>
                <p:cNvSpPr>
                  <a:spLocks noChangeArrowheads="1"/>
                </p:cNvSpPr>
                <p:nvPr/>
              </p:nvSpPr>
              <p:spPr bwMode="gray">
                <a:xfrm>
                  <a:off x="1994" y="1058"/>
                  <a:ext cx="1905" cy="906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/>
                    </a:gs>
                    <a:gs pos="100000">
                      <a:schemeClr val="hlink">
                        <a:gamma/>
                        <a:shade val="48627"/>
                        <a:invGamma/>
                      </a:schemeClr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61454" name="Oval 14"/>
                <p:cNvSpPr>
                  <a:spLocks noChangeArrowheads="1"/>
                </p:cNvSpPr>
                <p:nvPr/>
              </p:nvSpPr>
              <p:spPr bwMode="gray">
                <a:xfrm>
                  <a:off x="1973" y="1034"/>
                  <a:ext cx="1905" cy="900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>
                        <a:gamma/>
                        <a:tint val="44314"/>
                        <a:invGamma/>
                      </a:schemeClr>
                    </a:gs>
                    <a:gs pos="100000">
                      <a:schemeClr val="hlink"/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  <p:sp>
            <p:nvSpPr>
              <p:cNvPr id="61455" name="Oval 15"/>
              <p:cNvSpPr>
                <a:spLocks noChangeArrowheads="1"/>
              </p:cNvSpPr>
              <p:nvPr/>
            </p:nvSpPr>
            <p:spPr bwMode="gray">
              <a:xfrm>
                <a:off x="2086" y="1314"/>
                <a:ext cx="1690" cy="846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1456" name="Oval 16"/>
              <p:cNvSpPr>
                <a:spLocks noChangeArrowheads="1"/>
              </p:cNvSpPr>
              <p:nvPr/>
            </p:nvSpPr>
            <p:spPr bwMode="gray">
              <a:xfrm>
                <a:off x="2108" y="1320"/>
                <a:ext cx="1650" cy="824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gamma/>
                      <a:tint val="34902"/>
                      <a:invGamma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1457" name="Oval 17"/>
              <p:cNvSpPr>
                <a:spLocks noChangeArrowheads="1"/>
              </p:cNvSpPr>
              <p:nvPr/>
            </p:nvSpPr>
            <p:spPr bwMode="gray">
              <a:xfrm>
                <a:off x="2126" y="1327"/>
                <a:ext cx="1570" cy="770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79216"/>
                      <a:invGamma/>
                    </a:schemeClr>
                  </a:gs>
                  <a:gs pos="100000">
                    <a:schemeClr val="accent1">
                      <a:alpha val="48000"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1458" name="Oval 18"/>
              <p:cNvSpPr>
                <a:spLocks noChangeArrowheads="1"/>
              </p:cNvSpPr>
              <p:nvPr/>
            </p:nvSpPr>
            <p:spPr bwMode="gray">
              <a:xfrm>
                <a:off x="2208" y="1344"/>
                <a:ext cx="1382" cy="625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tint val="0"/>
                      <a:invGamma/>
                    </a:schemeClr>
                  </a:gs>
                  <a:gs pos="100000">
                    <a:schemeClr val="accent1">
                      <a:alpha val="38000"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</p:grpSp>
        <p:sp>
          <p:nvSpPr>
            <p:cNvPr id="24734" name="WordArt 109"/>
            <p:cNvSpPr>
              <a:spLocks noChangeArrowheads="1" noChangeShapeType="1" noTextEdit="1"/>
            </p:cNvSpPr>
            <p:nvPr/>
          </p:nvSpPr>
          <p:spPr bwMode="auto">
            <a:xfrm>
              <a:off x="884" y="618"/>
              <a:ext cx="906" cy="49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b="1" i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effectLst>
                    <a:outerShdw dist="35921" dir="2700000" algn="ctr" rotWithShape="0">
                      <a:srgbClr val="808080">
                        <a:alpha val="79999"/>
                      </a:srgbClr>
                    </a:outerShdw>
                  </a:effectLst>
                  <a:latin typeface="Georgia"/>
                </a:rPr>
                <a:t>1</a:t>
              </a:r>
            </a:p>
            <a:p>
              <a:pPr algn="ctr"/>
              <a:r>
                <a:rPr lang="ru-RU" sz="3600" b="1" i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effectLst>
                    <a:outerShdw dist="35921" dir="2700000" algn="ctr" rotWithShape="0">
                      <a:srgbClr val="808080">
                        <a:alpha val="79999"/>
                      </a:srgbClr>
                    </a:outerShdw>
                  </a:effectLst>
                  <a:latin typeface="Georgia"/>
                </a:rPr>
                <a:t>абв</a:t>
              </a:r>
            </a:p>
          </p:txBody>
        </p:sp>
      </p:grpSp>
      <p:grpSp>
        <p:nvGrpSpPr>
          <p:cNvPr id="5" name="Group 111"/>
          <p:cNvGrpSpPr>
            <a:grpSpLocks/>
          </p:cNvGrpSpPr>
          <p:nvPr/>
        </p:nvGrpSpPr>
        <p:grpSpPr bwMode="auto">
          <a:xfrm>
            <a:off x="3419475" y="981075"/>
            <a:ext cx="2519363" cy="863600"/>
            <a:chOff x="567" y="618"/>
            <a:chExt cx="1587" cy="544"/>
          </a:xfrm>
        </p:grpSpPr>
        <p:grpSp>
          <p:nvGrpSpPr>
            <p:cNvPr id="6" name="Group 112"/>
            <p:cNvGrpSpPr>
              <a:grpSpLocks/>
            </p:cNvGrpSpPr>
            <p:nvPr/>
          </p:nvGrpSpPr>
          <p:grpSpPr bwMode="auto">
            <a:xfrm>
              <a:off x="567" y="618"/>
              <a:ext cx="1587" cy="544"/>
              <a:chOff x="1997" y="1314"/>
              <a:chExt cx="1889" cy="1009"/>
            </a:xfrm>
          </p:grpSpPr>
          <p:grpSp>
            <p:nvGrpSpPr>
              <p:cNvPr id="7" name="Group 113"/>
              <p:cNvGrpSpPr>
                <a:grpSpLocks/>
              </p:cNvGrpSpPr>
              <p:nvPr/>
            </p:nvGrpSpPr>
            <p:grpSpPr bwMode="auto">
              <a:xfrm>
                <a:off x="1997" y="1404"/>
                <a:ext cx="1889" cy="919"/>
                <a:chOff x="1973" y="1027"/>
                <a:chExt cx="1926" cy="937"/>
              </a:xfrm>
            </p:grpSpPr>
            <p:sp>
              <p:nvSpPr>
                <p:cNvPr id="61554" name="Oval 114"/>
                <p:cNvSpPr>
                  <a:spLocks noChangeArrowheads="1"/>
                </p:cNvSpPr>
                <p:nvPr/>
              </p:nvSpPr>
              <p:spPr bwMode="gray">
                <a:xfrm>
                  <a:off x="1994" y="1058"/>
                  <a:ext cx="1905" cy="906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/>
                    </a:gs>
                    <a:gs pos="100000">
                      <a:schemeClr val="hlink">
                        <a:gamma/>
                        <a:shade val="48627"/>
                        <a:invGamma/>
                      </a:schemeClr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61555" name="Oval 115"/>
                <p:cNvSpPr>
                  <a:spLocks noChangeArrowheads="1"/>
                </p:cNvSpPr>
                <p:nvPr/>
              </p:nvSpPr>
              <p:spPr bwMode="gray">
                <a:xfrm>
                  <a:off x="1973" y="1034"/>
                  <a:ext cx="1905" cy="900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>
                        <a:gamma/>
                        <a:tint val="44314"/>
                        <a:invGamma/>
                      </a:schemeClr>
                    </a:gs>
                    <a:gs pos="100000">
                      <a:schemeClr val="hlink"/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  <p:sp>
            <p:nvSpPr>
              <p:cNvPr id="61556" name="Oval 116"/>
              <p:cNvSpPr>
                <a:spLocks noChangeArrowheads="1"/>
              </p:cNvSpPr>
              <p:nvPr/>
            </p:nvSpPr>
            <p:spPr bwMode="gray">
              <a:xfrm>
                <a:off x="2086" y="1314"/>
                <a:ext cx="1690" cy="846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1557" name="Oval 117"/>
              <p:cNvSpPr>
                <a:spLocks noChangeArrowheads="1"/>
              </p:cNvSpPr>
              <p:nvPr/>
            </p:nvSpPr>
            <p:spPr bwMode="gray">
              <a:xfrm>
                <a:off x="2108" y="1320"/>
                <a:ext cx="1650" cy="824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gamma/>
                      <a:tint val="34902"/>
                      <a:invGamma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1558" name="Oval 118"/>
              <p:cNvSpPr>
                <a:spLocks noChangeArrowheads="1"/>
              </p:cNvSpPr>
              <p:nvPr/>
            </p:nvSpPr>
            <p:spPr bwMode="gray">
              <a:xfrm>
                <a:off x="2126" y="1327"/>
                <a:ext cx="1570" cy="770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79216"/>
                      <a:invGamma/>
                    </a:schemeClr>
                  </a:gs>
                  <a:gs pos="100000">
                    <a:schemeClr val="accent1">
                      <a:alpha val="48000"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1559" name="Oval 119"/>
              <p:cNvSpPr>
                <a:spLocks noChangeArrowheads="1"/>
              </p:cNvSpPr>
              <p:nvPr/>
            </p:nvSpPr>
            <p:spPr bwMode="gray">
              <a:xfrm>
                <a:off x="2208" y="1344"/>
                <a:ext cx="1382" cy="625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tint val="0"/>
                      <a:invGamma/>
                    </a:schemeClr>
                  </a:gs>
                  <a:gs pos="100000">
                    <a:schemeClr val="accent1">
                      <a:alpha val="38000"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</p:grpSp>
        <p:sp>
          <p:nvSpPr>
            <p:cNvPr id="24725" name="WordArt 120"/>
            <p:cNvSpPr>
              <a:spLocks noChangeArrowheads="1" noChangeShapeType="1" noTextEdit="1"/>
            </p:cNvSpPr>
            <p:nvPr/>
          </p:nvSpPr>
          <p:spPr bwMode="auto">
            <a:xfrm>
              <a:off x="884" y="618"/>
              <a:ext cx="906" cy="49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b="1" i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effectLst>
                    <a:outerShdw dist="35921" dir="2700000" algn="ctr" rotWithShape="0">
                      <a:srgbClr val="808080">
                        <a:alpha val="79999"/>
                      </a:srgbClr>
                    </a:outerShdw>
                  </a:effectLst>
                  <a:latin typeface="Georgia"/>
                </a:rPr>
                <a:t>2</a:t>
              </a:r>
            </a:p>
            <a:p>
              <a:pPr algn="ctr"/>
              <a:r>
                <a:rPr lang="ru-RU" sz="3600" b="1" i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effectLst>
                    <a:outerShdw dist="35921" dir="2700000" algn="ctr" rotWithShape="0">
                      <a:srgbClr val="808080">
                        <a:alpha val="79999"/>
                      </a:srgbClr>
                    </a:outerShdw>
                  </a:effectLst>
                  <a:latin typeface="Georgia"/>
                </a:rPr>
                <a:t>где</a:t>
              </a:r>
            </a:p>
          </p:txBody>
        </p:sp>
      </p:grpSp>
      <p:grpSp>
        <p:nvGrpSpPr>
          <p:cNvPr id="8" name="Group 121"/>
          <p:cNvGrpSpPr>
            <a:grpSpLocks/>
          </p:cNvGrpSpPr>
          <p:nvPr/>
        </p:nvGrpSpPr>
        <p:grpSpPr bwMode="auto">
          <a:xfrm>
            <a:off x="5867400" y="981075"/>
            <a:ext cx="2519363" cy="863600"/>
            <a:chOff x="567" y="618"/>
            <a:chExt cx="1587" cy="544"/>
          </a:xfrm>
        </p:grpSpPr>
        <p:grpSp>
          <p:nvGrpSpPr>
            <p:cNvPr id="9" name="Group 122"/>
            <p:cNvGrpSpPr>
              <a:grpSpLocks/>
            </p:cNvGrpSpPr>
            <p:nvPr/>
          </p:nvGrpSpPr>
          <p:grpSpPr bwMode="auto">
            <a:xfrm>
              <a:off x="567" y="618"/>
              <a:ext cx="1587" cy="544"/>
              <a:chOff x="1997" y="1314"/>
              <a:chExt cx="1889" cy="1009"/>
            </a:xfrm>
          </p:grpSpPr>
          <p:grpSp>
            <p:nvGrpSpPr>
              <p:cNvPr id="10" name="Group 123"/>
              <p:cNvGrpSpPr>
                <a:grpSpLocks/>
              </p:cNvGrpSpPr>
              <p:nvPr/>
            </p:nvGrpSpPr>
            <p:grpSpPr bwMode="auto">
              <a:xfrm>
                <a:off x="1997" y="1404"/>
                <a:ext cx="1889" cy="919"/>
                <a:chOff x="1973" y="1027"/>
                <a:chExt cx="1926" cy="937"/>
              </a:xfrm>
            </p:grpSpPr>
            <p:sp>
              <p:nvSpPr>
                <p:cNvPr id="61564" name="Oval 124"/>
                <p:cNvSpPr>
                  <a:spLocks noChangeArrowheads="1"/>
                </p:cNvSpPr>
                <p:nvPr/>
              </p:nvSpPr>
              <p:spPr bwMode="gray">
                <a:xfrm>
                  <a:off x="1994" y="1058"/>
                  <a:ext cx="1905" cy="906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/>
                    </a:gs>
                    <a:gs pos="100000">
                      <a:schemeClr val="hlink">
                        <a:gamma/>
                        <a:shade val="48627"/>
                        <a:invGamma/>
                      </a:schemeClr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61565" name="Oval 125"/>
                <p:cNvSpPr>
                  <a:spLocks noChangeArrowheads="1"/>
                </p:cNvSpPr>
                <p:nvPr/>
              </p:nvSpPr>
              <p:spPr bwMode="gray">
                <a:xfrm>
                  <a:off x="1973" y="1034"/>
                  <a:ext cx="1905" cy="900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>
                        <a:gamma/>
                        <a:tint val="44314"/>
                        <a:invGamma/>
                      </a:schemeClr>
                    </a:gs>
                    <a:gs pos="100000">
                      <a:schemeClr val="hlink"/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  <p:sp>
            <p:nvSpPr>
              <p:cNvPr id="61566" name="Oval 126"/>
              <p:cNvSpPr>
                <a:spLocks noChangeArrowheads="1"/>
              </p:cNvSpPr>
              <p:nvPr/>
            </p:nvSpPr>
            <p:spPr bwMode="gray">
              <a:xfrm>
                <a:off x="2086" y="1314"/>
                <a:ext cx="1690" cy="846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1567" name="Oval 127"/>
              <p:cNvSpPr>
                <a:spLocks noChangeArrowheads="1"/>
              </p:cNvSpPr>
              <p:nvPr/>
            </p:nvSpPr>
            <p:spPr bwMode="gray">
              <a:xfrm>
                <a:off x="2108" y="1320"/>
                <a:ext cx="1650" cy="824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gamma/>
                      <a:tint val="34902"/>
                      <a:invGamma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1568" name="Oval 128"/>
              <p:cNvSpPr>
                <a:spLocks noChangeArrowheads="1"/>
              </p:cNvSpPr>
              <p:nvPr/>
            </p:nvSpPr>
            <p:spPr bwMode="gray">
              <a:xfrm>
                <a:off x="2126" y="1327"/>
                <a:ext cx="1570" cy="770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79216"/>
                      <a:invGamma/>
                    </a:schemeClr>
                  </a:gs>
                  <a:gs pos="100000">
                    <a:schemeClr val="accent1">
                      <a:alpha val="48000"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1569" name="Oval 129"/>
              <p:cNvSpPr>
                <a:spLocks noChangeArrowheads="1"/>
              </p:cNvSpPr>
              <p:nvPr/>
            </p:nvSpPr>
            <p:spPr bwMode="gray">
              <a:xfrm>
                <a:off x="2208" y="1344"/>
                <a:ext cx="1382" cy="625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tint val="0"/>
                      <a:invGamma/>
                    </a:schemeClr>
                  </a:gs>
                  <a:gs pos="100000">
                    <a:schemeClr val="accent1">
                      <a:alpha val="38000"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</p:grpSp>
        <p:sp>
          <p:nvSpPr>
            <p:cNvPr id="24716" name="WordArt 130"/>
            <p:cNvSpPr>
              <a:spLocks noChangeArrowheads="1" noChangeShapeType="1" noTextEdit="1"/>
            </p:cNvSpPr>
            <p:nvPr/>
          </p:nvSpPr>
          <p:spPr bwMode="auto">
            <a:xfrm>
              <a:off x="884" y="618"/>
              <a:ext cx="906" cy="49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b="1" i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effectLst>
                    <a:outerShdw dist="35921" dir="2700000" algn="ctr" rotWithShape="0">
                      <a:srgbClr val="808080">
                        <a:alpha val="79999"/>
                      </a:srgbClr>
                    </a:outerShdw>
                  </a:effectLst>
                  <a:latin typeface="Georgia"/>
                </a:rPr>
                <a:t>3</a:t>
              </a:r>
            </a:p>
            <a:p>
              <a:pPr algn="ctr"/>
              <a:r>
                <a:rPr lang="ru-RU" sz="3600" b="1" i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effectLst>
                    <a:outerShdw dist="35921" dir="2700000" algn="ctr" rotWithShape="0">
                      <a:srgbClr val="808080">
                        <a:alpha val="79999"/>
                      </a:srgbClr>
                    </a:outerShdw>
                  </a:effectLst>
                  <a:latin typeface="Georgia"/>
                </a:rPr>
                <a:t>жзи</a:t>
              </a:r>
            </a:p>
          </p:txBody>
        </p:sp>
      </p:grpSp>
      <p:grpSp>
        <p:nvGrpSpPr>
          <p:cNvPr id="11" name="Group 131"/>
          <p:cNvGrpSpPr>
            <a:grpSpLocks/>
          </p:cNvGrpSpPr>
          <p:nvPr/>
        </p:nvGrpSpPr>
        <p:grpSpPr bwMode="auto">
          <a:xfrm>
            <a:off x="971550" y="1916113"/>
            <a:ext cx="2519363" cy="863600"/>
            <a:chOff x="567" y="618"/>
            <a:chExt cx="1587" cy="544"/>
          </a:xfrm>
        </p:grpSpPr>
        <p:grpSp>
          <p:nvGrpSpPr>
            <p:cNvPr id="12" name="Group 132"/>
            <p:cNvGrpSpPr>
              <a:grpSpLocks/>
            </p:cNvGrpSpPr>
            <p:nvPr/>
          </p:nvGrpSpPr>
          <p:grpSpPr bwMode="auto">
            <a:xfrm>
              <a:off x="567" y="618"/>
              <a:ext cx="1587" cy="544"/>
              <a:chOff x="1997" y="1314"/>
              <a:chExt cx="1889" cy="1009"/>
            </a:xfrm>
          </p:grpSpPr>
          <p:grpSp>
            <p:nvGrpSpPr>
              <p:cNvPr id="13" name="Group 133"/>
              <p:cNvGrpSpPr>
                <a:grpSpLocks/>
              </p:cNvGrpSpPr>
              <p:nvPr/>
            </p:nvGrpSpPr>
            <p:grpSpPr bwMode="auto">
              <a:xfrm>
                <a:off x="1997" y="1404"/>
                <a:ext cx="1889" cy="919"/>
                <a:chOff x="1973" y="1027"/>
                <a:chExt cx="1926" cy="937"/>
              </a:xfrm>
            </p:grpSpPr>
            <p:sp>
              <p:nvSpPr>
                <p:cNvPr id="61574" name="Oval 134"/>
                <p:cNvSpPr>
                  <a:spLocks noChangeArrowheads="1"/>
                </p:cNvSpPr>
                <p:nvPr/>
              </p:nvSpPr>
              <p:spPr bwMode="gray">
                <a:xfrm>
                  <a:off x="1994" y="1058"/>
                  <a:ext cx="1905" cy="906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/>
                    </a:gs>
                    <a:gs pos="100000">
                      <a:schemeClr val="hlink">
                        <a:gamma/>
                        <a:shade val="48627"/>
                        <a:invGamma/>
                      </a:schemeClr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61575" name="Oval 135"/>
                <p:cNvSpPr>
                  <a:spLocks noChangeArrowheads="1"/>
                </p:cNvSpPr>
                <p:nvPr/>
              </p:nvSpPr>
              <p:spPr bwMode="gray">
                <a:xfrm>
                  <a:off x="1973" y="1034"/>
                  <a:ext cx="1905" cy="900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>
                        <a:gamma/>
                        <a:tint val="44314"/>
                        <a:invGamma/>
                      </a:schemeClr>
                    </a:gs>
                    <a:gs pos="100000">
                      <a:schemeClr val="hlink"/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  <p:sp>
            <p:nvSpPr>
              <p:cNvPr id="61576" name="Oval 136"/>
              <p:cNvSpPr>
                <a:spLocks noChangeArrowheads="1"/>
              </p:cNvSpPr>
              <p:nvPr/>
            </p:nvSpPr>
            <p:spPr bwMode="gray">
              <a:xfrm>
                <a:off x="2086" y="1314"/>
                <a:ext cx="1690" cy="846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1577" name="Oval 137"/>
              <p:cNvSpPr>
                <a:spLocks noChangeArrowheads="1"/>
              </p:cNvSpPr>
              <p:nvPr/>
            </p:nvSpPr>
            <p:spPr bwMode="gray">
              <a:xfrm>
                <a:off x="2108" y="1320"/>
                <a:ext cx="1650" cy="824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gamma/>
                      <a:tint val="34902"/>
                      <a:invGamma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1578" name="Oval 138"/>
              <p:cNvSpPr>
                <a:spLocks noChangeArrowheads="1"/>
              </p:cNvSpPr>
              <p:nvPr/>
            </p:nvSpPr>
            <p:spPr bwMode="gray">
              <a:xfrm>
                <a:off x="2126" y="1327"/>
                <a:ext cx="1570" cy="770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79216"/>
                      <a:invGamma/>
                    </a:schemeClr>
                  </a:gs>
                  <a:gs pos="100000">
                    <a:schemeClr val="accent1">
                      <a:alpha val="48000"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1579" name="Oval 139"/>
              <p:cNvSpPr>
                <a:spLocks noChangeArrowheads="1"/>
              </p:cNvSpPr>
              <p:nvPr/>
            </p:nvSpPr>
            <p:spPr bwMode="gray">
              <a:xfrm>
                <a:off x="2208" y="1344"/>
                <a:ext cx="1382" cy="625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tint val="0"/>
                      <a:invGamma/>
                    </a:schemeClr>
                  </a:gs>
                  <a:gs pos="100000">
                    <a:schemeClr val="accent1">
                      <a:alpha val="38000"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</p:grpSp>
        <p:sp>
          <p:nvSpPr>
            <p:cNvPr id="24707" name="WordArt 140"/>
            <p:cNvSpPr>
              <a:spLocks noChangeArrowheads="1" noChangeShapeType="1" noTextEdit="1"/>
            </p:cNvSpPr>
            <p:nvPr/>
          </p:nvSpPr>
          <p:spPr bwMode="auto">
            <a:xfrm>
              <a:off x="884" y="618"/>
              <a:ext cx="906" cy="49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b="1" i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effectLst>
                    <a:outerShdw dist="35921" dir="2700000" algn="ctr" rotWithShape="0">
                      <a:srgbClr val="808080">
                        <a:alpha val="79999"/>
                      </a:srgbClr>
                    </a:outerShdw>
                  </a:effectLst>
                  <a:latin typeface="Georgia"/>
                </a:rPr>
                <a:t>4</a:t>
              </a:r>
            </a:p>
            <a:p>
              <a:pPr algn="ctr"/>
              <a:r>
                <a:rPr lang="ru-RU" sz="3600" b="1" i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effectLst>
                    <a:outerShdw dist="35921" dir="2700000" algn="ctr" rotWithShape="0">
                      <a:srgbClr val="808080">
                        <a:alpha val="79999"/>
                      </a:srgbClr>
                    </a:outerShdw>
                  </a:effectLst>
                  <a:latin typeface="Georgia"/>
                </a:rPr>
                <a:t>клм</a:t>
              </a:r>
            </a:p>
          </p:txBody>
        </p:sp>
      </p:grpSp>
      <p:grpSp>
        <p:nvGrpSpPr>
          <p:cNvPr id="14" name="Group 141"/>
          <p:cNvGrpSpPr>
            <a:grpSpLocks/>
          </p:cNvGrpSpPr>
          <p:nvPr/>
        </p:nvGrpSpPr>
        <p:grpSpPr bwMode="auto">
          <a:xfrm>
            <a:off x="3348038" y="1844675"/>
            <a:ext cx="2519362" cy="863600"/>
            <a:chOff x="567" y="618"/>
            <a:chExt cx="1587" cy="544"/>
          </a:xfrm>
        </p:grpSpPr>
        <p:grpSp>
          <p:nvGrpSpPr>
            <p:cNvPr id="15" name="Group 142"/>
            <p:cNvGrpSpPr>
              <a:grpSpLocks/>
            </p:cNvGrpSpPr>
            <p:nvPr/>
          </p:nvGrpSpPr>
          <p:grpSpPr bwMode="auto">
            <a:xfrm>
              <a:off x="567" y="618"/>
              <a:ext cx="1587" cy="544"/>
              <a:chOff x="1997" y="1314"/>
              <a:chExt cx="1889" cy="1009"/>
            </a:xfrm>
          </p:grpSpPr>
          <p:grpSp>
            <p:nvGrpSpPr>
              <p:cNvPr id="16" name="Group 143"/>
              <p:cNvGrpSpPr>
                <a:grpSpLocks/>
              </p:cNvGrpSpPr>
              <p:nvPr/>
            </p:nvGrpSpPr>
            <p:grpSpPr bwMode="auto">
              <a:xfrm>
                <a:off x="1997" y="1404"/>
                <a:ext cx="1889" cy="919"/>
                <a:chOff x="1973" y="1027"/>
                <a:chExt cx="1926" cy="937"/>
              </a:xfrm>
            </p:grpSpPr>
            <p:sp>
              <p:nvSpPr>
                <p:cNvPr id="61584" name="Oval 144"/>
                <p:cNvSpPr>
                  <a:spLocks noChangeArrowheads="1"/>
                </p:cNvSpPr>
                <p:nvPr/>
              </p:nvSpPr>
              <p:spPr bwMode="gray">
                <a:xfrm>
                  <a:off x="1994" y="1058"/>
                  <a:ext cx="1905" cy="906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/>
                    </a:gs>
                    <a:gs pos="100000">
                      <a:schemeClr val="hlink">
                        <a:gamma/>
                        <a:shade val="48627"/>
                        <a:invGamma/>
                      </a:schemeClr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61585" name="Oval 145"/>
                <p:cNvSpPr>
                  <a:spLocks noChangeArrowheads="1"/>
                </p:cNvSpPr>
                <p:nvPr/>
              </p:nvSpPr>
              <p:spPr bwMode="gray">
                <a:xfrm>
                  <a:off x="1973" y="1034"/>
                  <a:ext cx="1905" cy="900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>
                        <a:gamma/>
                        <a:tint val="44314"/>
                        <a:invGamma/>
                      </a:schemeClr>
                    </a:gs>
                    <a:gs pos="100000">
                      <a:schemeClr val="hlink"/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  <p:sp>
            <p:nvSpPr>
              <p:cNvPr id="61586" name="Oval 146"/>
              <p:cNvSpPr>
                <a:spLocks noChangeArrowheads="1"/>
              </p:cNvSpPr>
              <p:nvPr/>
            </p:nvSpPr>
            <p:spPr bwMode="gray">
              <a:xfrm>
                <a:off x="2086" y="1314"/>
                <a:ext cx="1690" cy="846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1587" name="Oval 147"/>
              <p:cNvSpPr>
                <a:spLocks noChangeArrowheads="1"/>
              </p:cNvSpPr>
              <p:nvPr/>
            </p:nvSpPr>
            <p:spPr bwMode="gray">
              <a:xfrm>
                <a:off x="2108" y="1320"/>
                <a:ext cx="1650" cy="824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gamma/>
                      <a:tint val="34902"/>
                      <a:invGamma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1588" name="Oval 148"/>
              <p:cNvSpPr>
                <a:spLocks noChangeArrowheads="1"/>
              </p:cNvSpPr>
              <p:nvPr/>
            </p:nvSpPr>
            <p:spPr bwMode="gray">
              <a:xfrm>
                <a:off x="2126" y="1327"/>
                <a:ext cx="1570" cy="770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79216"/>
                      <a:invGamma/>
                    </a:schemeClr>
                  </a:gs>
                  <a:gs pos="100000">
                    <a:schemeClr val="accent1">
                      <a:alpha val="48000"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1589" name="Oval 149"/>
              <p:cNvSpPr>
                <a:spLocks noChangeArrowheads="1"/>
              </p:cNvSpPr>
              <p:nvPr/>
            </p:nvSpPr>
            <p:spPr bwMode="gray">
              <a:xfrm>
                <a:off x="2208" y="1344"/>
                <a:ext cx="1382" cy="625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tint val="0"/>
                      <a:invGamma/>
                    </a:schemeClr>
                  </a:gs>
                  <a:gs pos="100000">
                    <a:schemeClr val="accent1">
                      <a:alpha val="38000"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</p:grpSp>
        <p:sp>
          <p:nvSpPr>
            <p:cNvPr id="24698" name="WordArt 150"/>
            <p:cNvSpPr>
              <a:spLocks noChangeArrowheads="1" noChangeShapeType="1" noTextEdit="1"/>
            </p:cNvSpPr>
            <p:nvPr/>
          </p:nvSpPr>
          <p:spPr bwMode="auto">
            <a:xfrm>
              <a:off x="884" y="618"/>
              <a:ext cx="906" cy="49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b="1" i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effectLst>
                    <a:outerShdw dist="35921" dir="2700000" algn="ctr" rotWithShape="0">
                      <a:srgbClr val="808080">
                        <a:alpha val="79999"/>
                      </a:srgbClr>
                    </a:outerShdw>
                  </a:effectLst>
                  <a:latin typeface="Georgia"/>
                </a:rPr>
                <a:t>5</a:t>
              </a:r>
            </a:p>
            <a:p>
              <a:pPr algn="ctr"/>
              <a:r>
                <a:rPr lang="ru-RU" sz="3600" b="1" i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effectLst>
                    <a:outerShdw dist="35921" dir="2700000" algn="ctr" rotWithShape="0">
                      <a:srgbClr val="808080">
                        <a:alpha val="79999"/>
                      </a:srgbClr>
                    </a:outerShdw>
                  </a:effectLst>
                  <a:latin typeface="Georgia"/>
                </a:rPr>
                <a:t>ноп</a:t>
              </a:r>
            </a:p>
          </p:txBody>
        </p:sp>
      </p:grpSp>
      <p:grpSp>
        <p:nvGrpSpPr>
          <p:cNvPr id="17" name="Group 151"/>
          <p:cNvGrpSpPr>
            <a:grpSpLocks/>
          </p:cNvGrpSpPr>
          <p:nvPr/>
        </p:nvGrpSpPr>
        <p:grpSpPr bwMode="auto">
          <a:xfrm>
            <a:off x="5940425" y="1916113"/>
            <a:ext cx="2519363" cy="863600"/>
            <a:chOff x="567" y="618"/>
            <a:chExt cx="1587" cy="544"/>
          </a:xfrm>
        </p:grpSpPr>
        <p:grpSp>
          <p:nvGrpSpPr>
            <p:cNvPr id="18" name="Group 152"/>
            <p:cNvGrpSpPr>
              <a:grpSpLocks/>
            </p:cNvGrpSpPr>
            <p:nvPr/>
          </p:nvGrpSpPr>
          <p:grpSpPr bwMode="auto">
            <a:xfrm>
              <a:off x="567" y="618"/>
              <a:ext cx="1587" cy="544"/>
              <a:chOff x="1997" y="1314"/>
              <a:chExt cx="1889" cy="1009"/>
            </a:xfrm>
          </p:grpSpPr>
          <p:grpSp>
            <p:nvGrpSpPr>
              <p:cNvPr id="19" name="Group 153"/>
              <p:cNvGrpSpPr>
                <a:grpSpLocks/>
              </p:cNvGrpSpPr>
              <p:nvPr/>
            </p:nvGrpSpPr>
            <p:grpSpPr bwMode="auto">
              <a:xfrm>
                <a:off x="1997" y="1404"/>
                <a:ext cx="1889" cy="919"/>
                <a:chOff x="1973" y="1027"/>
                <a:chExt cx="1926" cy="937"/>
              </a:xfrm>
            </p:grpSpPr>
            <p:sp>
              <p:nvSpPr>
                <p:cNvPr id="61594" name="Oval 154"/>
                <p:cNvSpPr>
                  <a:spLocks noChangeArrowheads="1"/>
                </p:cNvSpPr>
                <p:nvPr/>
              </p:nvSpPr>
              <p:spPr bwMode="gray">
                <a:xfrm>
                  <a:off x="1994" y="1058"/>
                  <a:ext cx="1905" cy="906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/>
                    </a:gs>
                    <a:gs pos="100000">
                      <a:schemeClr val="hlink">
                        <a:gamma/>
                        <a:shade val="48627"/>
                        <a:invGamma/>
                      </a:schemeClr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61595" name="Oval 155"/>
                <p:cNvSpPr>
                  <a:spLocks noChangeArrowheads="1"/>
                </p:cNvSpPr>
                <p:nvPr/>
              </p:nvSpPr>
              <p:spPr bwMode="gray">
                <a:xfrm>
                  <a:off x="1973" y="1034"/>
                  <a:ext cx="1905" cy="900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>
                        <a:gamma/>
                        <a:tint val="44314"/>
                        <a:invGamma/>
                      </a:schemeClr>
                    </a:gs>
                    <a:gs pos="100000">
                      <a:schemeClr val="hlink"/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  <p:sp>
            <p:nvSpPr>
              <p:cNvPr id="61596" name="Oval 156"/>
              <p:cNvSpPr>
                <a:spLocks noChangeArrowheads="1"/>
              </p:cNvSpPr>
              <p:nvPr/>
            </p:nvSpPr>
            <p:spPr bwMode="gray">
              <a:xfrm>
                <a:off x="2086" y="1314"/>
                <a:ext cx="1690" cy="846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1597" name="Oval 157"/>
              <p:cNvSpPr>
                <a:spLocks noChangeArrowheads="1"/>
              </p:cNvSpPr>
              <p:nvPr/>
            </p:nvSpPr>
            <p:spPr bwMode="gray">
              <a:xfrm>
                <a:off x="2108" y="1320"/>
                <a:ext cx="1650" cy="824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gamma/>
                      <a:tint val="34902"/>
                      <a:invGamma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1598" name="Oval 158"/>
              <p:cNvSpPr>
                <a:spLocks noChangeArrowheads="1"/>
              </p:cNvSpPr>
              <p:nvPr/>
            </p:nvSpPr>
            <p:spPr bwMode="gray">
              <a:xfrm>
                <a:off x="2126" y="1327"/>
                <a:ext cx="1570" cy="770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79216"/>
                      <a:invGamma/>
                    </a:schemeClr>
                  </a:gs>
                  <a:gs pos="100000">
                    <a:schemeClr val="accent1">
                      <a:alpha val="48000"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1599" name="Oval 159"/>
              <p:cNvSpPr>
                <a:spLocks noChangeArrowheads="1"/>
              </p:cNvSpPr>
              <p:nvPr/>
            </p:nvSpPr>
            <p:spPr bwMode="gray">
              <a:xfrm>
                <a:off x="2208" y="1344"/>
                <a:ext cx="1382" cy="625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tint val="0"/>
                      <a:invGamma/>
                    </a:schemeClr>
                  </a:gs>
                  <a:gs pos="100000">
                    <a:schemeClr val="accent1">
                      <a:alpha val="38000"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</p:grpSp>
        <p:sp>
          <p:nvSpPr>
            <p:cNvPr id="24689" name="WordArt 160"/>
            <p:cNvSpPr>
              <a:spLocks noChangeArrowheads="1" noChangeShapeType="1" noTextEdit="1"/>
            </p:cNvSpPr>
            <p:nvPr/>
          </p:nvSpPr>
          <p:spPr bwMode="auto">
            <a:xfrm>
              <a:off x="884" y="618"/>
              <a:ext cx="906" cy="49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b="1" i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effectLst>
                    <a:outerShdw dist="35921" dir="2700000" algn="ctr" rotWithShape="0">
                      <a:srgbClr val="808080">
                        <a:alpha val="79999"/>
                      </a:srgbClr>
                    </a:outerShdw>
                  </a:effectLst>
                  <a:latin typeface="Georgia"/>
                </a:rPr>
                <a:t>6</a:t>
              </a:r>
            </a:p>
            <a:p>
              <a:pPr algn="ctr"/>
              <a:r>
                <a:rPr lang="ru-RU" sz="3600" b="1" i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effectLst>
                    <a:outerShdw dist="35921" dir="2700000" algn="ctr" rotWithShape="0">
                      <a:srgbClr val="808080">
                        <a:alpha val="79999"/>
                      </a:srgbClr>
                    </a:outerShdw>
                  </a:effectLst>
                  <a:latin typeface="Georgia"/>
                </a:rPr>
                <a:t>рст</a:t>
              </a:r>
            </a:p>
          </p:txBody>
        </p:sp>
      </p:grpSp>
      <p:grpSp>
        <p:nvGrpSpPr>
          <p:cNvPr id="20" name="Group 161"/>
          <p:cNvGrpSpPr>
            <a:grpSpLocks/>
          </p:cNvGrpSpPr>
          <p:nvPr/>
        </p:nvGrpSpPr>
        <p:grpSpPr bwMode="auto">
          <a:xfrm>
            <a:off x="5867400" y="2852738"/>
            <a:ext cx="2519363" cy="863600"/>
            <a:chOff x="567" y="618"/>
            <a:chExt cx="1587" cy="544"/>
          </a:xfrm>
        </p:grpSpPr>
        <p:grpSp>
          <p:nvGrpSpPr>
            <p:cNvPr id="21" name="Group 162"/>
            <p:cNvGrpSpPr>
              <a:grpSpLocks/>
            </p:cNvGrpSpPr>
            <p:nvPr/>
          </p:nvGrpSpPr>
          <p:grpSpPr bwMode="auto">
            <a:xfrm>
              <a:off x="567" y="618"/>
              <a:ext cx="1587" cy="544"/>
              <a:chOff x="1997" y="1314"/>
              <a:chExt cx="1889" cy="1009"/>
            </a:xfrm>
          </p:grpSpPr>
          <p:grpSp>
            <p:nvGrpSpPr>
              <p:cNvPr id="22" name="Group 163"/>
              <p:cNvGrpSpPr>
                <a:grpSpLocks/>
              </p:cNvGrpSpPr>
              <p:nvPr/>
            </p:nvGrpSpPr>
            <p:grpSpPr bwMode="auto">
              <a:xfrm>
                <a:off x="1997" y="1404"/>
                <a:ext cx="1889" cy="919"/>
                <a:chOff x="1973" y="1027"/>
                <a:chExt cx="1926" cy="937"/>
              </a:xfrm>
            </p:grpSpPr>
            <p:sp>
              <p:nvSpPr>
                <p:cNvPr id="61604" name="Oval 164"/>
                <p:cNvSpPr>
                  <a:spLocks noChangeArrowheads="1"/>
                </p:cNvSpPr>
                <p:nvPr/>
              </p:nvSpPr>
              <p:spPr bwMode="gray">
                <a:xfrm>
                  <a:off x="1994" y="1058"/>
                  <a:ext cx="1905" cy="906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/>
                    </a:gs>
                    <a:gs pos="100000">
                      <a:schemeClr val="hlink">
                        <a:gamma/>
                        <a:shade val="48627"/>
                        <a:invGamma/>
                      </a:schemeClr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61605" name="Oval 165"/>
                <p:cNvSpPr>
                  <a:spLocks noChangeArrowheads="1"/>
                </p:cNvSpPr>
                <p:nvPr/>
              </p:nvSpPr>
              <p:spPr bwMode="gray">
                <a:xfrm>
                  <a:off x="1973" y="1034"/>
                  <a:ext cx="1905" cy="900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>
                        <a:gamma/>
                        <a:tint val="44314"/>
                        <a:invGamma/>
                      </a:schemeClr>
                    </a:gs>
                    <a:gs pos="100000">
                      <a:schemeClr val="hlink"/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  <p:sp>
            <p:nvSpPr>
              <p:cNvPr id="61606" name="Oval 166"/>
              <p:cNvSpPr>
                <a:spLocks noChangeArrowheads="1"/>
              </p:cNvSpPr>
              <p:nvPr/>
            </p:nvSpPr>
            <p:spPr bwMode="gray">
              <a:xfrm>
                <a:off x="2086" y="1314"/>
                <a:ext cx="1690" cy="846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1607" name="Oval 167"/>
              <p:cNvSpPr>
                <a:spLocks noChangeArrowheads="1"/>
              </p:cNvSpPr>
              <p:nvPr/>
            </p:nvSpPr>
            <p:spPr bwMode="gray">
              <a:xfrm>
                <a:off x="2108" y="1320"/>
                <a:ext cx="1650" cy="824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gamma/>
                      <a:tint val="34902"/>
                      <a:invGamma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1608" name="Oval 168"/>
              <p:cNvSpPr>
                <a:spLocks noChangeArrowheads="1"/>
              </p:cNvSpPr>
              <p:nvPr/>
            </p:nvSpPr>
            <p:spPr bwMode="gray">
              <a:xfrm>
                <a:off x="2126" y="1327"/>
                <a:ext cx="1570" cy="770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79216"/>
                      <a:invGamma/>
                    </a:schemeClr>
                  </a:gs>
                  <a:gs pos="100000">
                    <a:schemeClr val="accent1">
                      <a:alpha val="48000"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1609" name="Oval 169"/>
              <p:cNvSpPr>
                <a:spLocks noChangeArrowheads="1"/>
              </p:cNvSpPr>
              <p:nvPr/>
            </p:nvSpPr>
            <p:spPr bwMode="gray">
              <a:xfrm>
                <a:off x="2208" y="1344"/>
                <a:ext cx="1382" cy="625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tint val="0"/>
                      <a:invGamma/>
                    </a:schemeClr>
                  </a:gs>
                  <a:gs pos="100000">
                    <a:schemeClr val="accent1">
                      <a:alpha val="38000"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</p:grpSp>
        <p:sp>
          <p:nvSpPr>
            <p:cNvPr id="24680" name="WordArt 170"/>
            <p:cNvSpPr>
              <a:spLocks noChangeArrowheads="1" noChangeShapeType="1" noTextEdit="1"/>
            </p:cNvSpPr>
            <p:nvPr/>
          </p:nvSpPr>
          <p:spPr bwMode="auto">
            <a:xfrm>
              <a:off x="884" y="618"/>
              <a:ext cx="906" cy="49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b="1" i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effectLst>
                    <a:outerShdw dist="35921" dir="2700000" algn="ctr" rotWithShape="0">
                      <a:srgbClr val="808080">
                        <a:alpha val="79999"/>
                      </a:srgbClr>
                    </a:outerShdw>
                  </a:effectLst>
                  <a:latin typeface="Georgia"/>
                </a:rPr>
                <a:t>9</a:t>
              </a:r>
            </a:p>
            <a:p>
              <a:pPr algn="ctr"/>
              <a:r>
                <a:rPr lang="ru-RU" sz="3600" b="1" i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effectLst>
                    <a:outerShdw dist="35921" dir="2700000" algn="ctr" rotWithShape="0">
                      <a:srgbClr val="808080">
                        <a:alpha val="79999"/>
                      </a:srgbClr>
                    </a:outerShdw>
                  </a:effectLst>
                  <a:latin typeface="Georgia"/>
                </a:rPr>
                <a:t>щыь</a:t>
              </a:r>
            </a:p>
          </p:txBody>
        </p:sp>
      </p:grpSp>
      <p:grpSp>
        <p:nvGrpSpPr>
          <p:cNvPr id="23" name="Group 171"/>
          <p:cNvGrpSpPr>
            <a:grpSpLocks/>
          </p:cNvGrpSpPr>
          <p:nvPr/>
        </p:nvGrpSpPr>
        <p:grpSpPr bwMode="auto">
          <a:xfrm>
            <a:off x="3348038" y="2852738"/>
            <a:ext cx="2519362" cy="863600"/>
            <a:chOff x="567" y="618"/>
            <a:chExt cx="1587" cy="544"/>
          </a:xfrm>
        </p:grpSpPr>
        <p:grpSp>
          <p:nvGrpSpPr>
            <p:cNvPr id="24" name="Group 172"/>
            <p:cNvGrpSpPr>
              <a:grpSpLocks/>
            </p:cNvGrpSpPr>
            <p:nvPr/>
          </p:nvGrpSpPr>
          <p:grpSpPr bwMode="auto">
            <a:xfrm>
              <a:off x="567" y="618"/>
              <a:ext cx="1587" cy="544"/>
              <a:chOff x="1997" y="1314"/>
              <a:chExt cx="1889" cy="1009"/>
            </a:xfrm>
          </p:grpSpPr>
          <p:grpSp>
            <p:nvGrpSpPr>
              <p:cNvPr id="25" name="Group 173"/>
              <p:cNvGrpSpPr>
                <a:grpSpLocks/>
              </p:cNvGrpSpPr>
              <p:nvPr/>
            </p:nvGrpSpPr>
            <p:grpSpPr bwMode="auto">
              <a:xfrm>
                <a:off x="1997" y="1404"/>
                <a:ext cx="1889" cy="919"/>
                <a:chOff x="1973" y="1027"/>
                <a:chExt cx="1926" cy="937"/>
              </a:xfrm>
            </p:grpSpPr>
            <p:sp>
              <p:nvSpPr>
                <p:cNvPr id="61614" name="Oval 174"/>
                <p:cNvSpPr>
                  <a:spLocks noChangeArrowheads="1"/>
                </p:cNvSpPr>
                <p:nvPr/>
              </p:nvSpPr>
              <p:spPr bwMode="gray">
                <a:xfrm>
                  <a:off x="1994" y="1058"/>
                  <a:ext cx="1905" cy="906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/>
                    </a:gs>
                    <a:gs pos="100000">
                      <a:schemeClr val="hlink">
                        <a:gamma/>
                        <a:shade val="48627"/>
                        <a:invGamma/>
                      </a:schemeClr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61615" name="Oval 175"/>
                <p:cNvSpPr>
                  <a:spLocks noChangeArrowheads="1"/>
                </p:cNvSpPr>
                <p:nvPr/>
              </p:nvSpPr>
              <p:spPr bwMode="gray">
                <a:xfrm>
                  <a:off x="1973" y="1034"/>
                  <a:ext cx="1905" cy="900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>
                        <a:gamma/>
                        <a:tint val="44314"/>
                        <a:invGamma/>
                      </a:schemeClr>
                    </a:gs>
                    <a:gs pos="100000">
                      <a:schemeClr val="hlink"/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  <p:sp>
            <p:nvSpPr>
              <p:cNvPr id="61616" name="Oval 176"/>
              <p:cNvSpPr>
                <a:spLocks noChangeArrowheads="1"/>
              </p:cNvSpPr>
              <p:nvPr/>
            </p:nvSpPr>
            <p:spPr bwMode="gray">
              <a:xfrm>
                <a:off x="2086" y="1314"/>
                <a:ext cx="1690" cy="846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1617" name="Oval 177"/>
              <p:cNvSpPr>
                <a:spLocks noChangeArrowheads="1"/>
              </p:cNvSpPr>
              <p:nvPr/>
            </p:nvSpPr>
            <p:spPr bwMode="gray">
              <a:xfrm>
                <a:off x="2108" y="1320"/>
                <a:ext cx="1650" cy="824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gamma/>
                      <a:tint val="34902"/>
                      <a:invGamma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1618" name="Oval 178"/>
              <p:cNvSpPr>
                <a:spLocks noChangeArrowheads="1"/>
              </p:cNvSpPr>
              <p:nvPr/>
            </p:nvSpPr>
            <p:spPr bwMode="gray">
              <a:xfrm>
                <a:off x="2126" y="1327"/>
                <a:ext cx="1570" cy="770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79216"/>
                      <a:invGamma/>
                    </a:schemeClr>
                  </a:gs>
                  <a:gs pos="100000">
                    <a:schemeClr val="accent1">
                      <a:alpha val="48000"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1619" name="Oval 179"/>
              <p:cNvSpPr>
                <a:spLocks noChangeArrowheads="1"/>
              </p:cNvSpPr>
              <p:nvPr/>
            </p:nvSpPr>
            <p:spPr bwMode="gray">
              <a:xfrm>
                <a:off x="2208" y="1344"/>
                <a:ext cx="1382" cy="625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tint val="0"/>
                      <a:invGamma/>
                    </a:schemeClr>
                  </a:gs>
                  <a:gs pos="100000">
                    <a:schemeClr val="accent1">
                      <a:alpha val="38000"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</p:grpSp>
        <p:sp>
          <p:nvSpPr>
            <p:cNvPr id="24671" name="WordArt 180"/>
            <p:cNvSpPr>
              <a:spLocks noChangeArrowheads="1" noChangeShapeType="1" noTextEdit="1"/>
            </p:cNvSpPr>
            <p:nvPr/>
          </p:nvSpPr>
          <p:spPr bwMode="auto">
            <a:xfrm>
              <a:off x="884" y="618"/>
              <a:ext cx="906" cy="49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b="1" i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effectLst>
                    <a:outerShdw dist="35921" dir="2700000" algn="ctr" rotWithShape="0">
                      <a:srgbClr val="808080">
                        <a:alpha val="79999"/>
                      </a:srgbClr>
                    </a:outerShdw>
                  </a:effectLst>
                  <a:latin typeface="Georgia"/>
                </a:rPr>
                <a:t>8</a:t>
              </a:r>
            </a:p>
            <a:p>
              <a:pPr algn="ctr"/>
              <a:r>
                <a:rPr lang="ru-RU" sz="3600" b="1" i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effectLst>
                    <a:outerShdw dist="35921" dir="2700000" algn="ctr" rotWithShape="0">
                      <a:srgbClr val="808080">
                        <a:alpha val="79999"/>
                      </a:srgbClr>
                    </a:outerShdw>
                  </a:effectLst>
                  <a:latin typeface="Georgia"/>
                </a:rPr>
                <a:t>цчш</a:t>
              </a:r>
            </a:p>
          </p:txBody>
        </p:sp>
      </p:grpSp>
      <p:grpSp>
        <p:nvGrpSpPr>
          <p:cNvPr id="26" name="Group 181"/>
          <p:cNvGrpSpPr>
            <a:grpSpLocks/>
          </p:cNvGrpSpPr>
          <p:nvPr/>
        </p:nvGrpSpPr>
        <p:grpSpPr bwMode="auto">
          <a:xfrm>
            <a:off x="900113" y="2852738"/>
            <a:ext cx="2519362" cy="863600"/>
            <a:chOff x="567" y="618"/>
            <a:chExt cx="1587" cy="544"/>
          </a:xfrm>
        </p:grpSpPr>
        <p:grpSp>
          <p:nvGrpSpPr>
            <p:cNvPr id="27" name="Group 182"/>
            <p:cNvGrpSpPr>
              <a:grpSpLocks/>
            </p:cNvGrpSpPr>
            <p:nvPr/>
          </p:nvGrpSpPr>
          <p:grpSpPr bwMode="auto">
            <a:xfrm>
              <a:off x="567" y="618"/>
              <a:ext cx="1587" cy="544"/>
              <a:chOff x="1997" y="1314"/>
              <a:chExt cx="1889" cy="1009"/>
            </a:xfrm>
          </p:grpSpPr>
          <p:grpSp>
            <p:nvGrpSpPr>
              <p:cNvPr id="28" name="Group 183"/>
              <p:cNvGrpSpPr>
                <a:grpSpLocks/>
              </p:cNvGrpSpPr>
              <p:nvPr/>
            </p:nvGrpSpPr>
            <p:grpSpPr bwMode="auto">
              <a:xfrm>
                <a:off x="1997" y="1404"/>
                <a:ext cx="1889" cy="919"/>
                <a:chOff x="1973" y="1027"/>
                <a:chExt cx="1926" cy="937"/>
              </a:xfrm>
            </p:grpSpPr>
            <p:sp>
              <p:nvSpPr>
                <p:cNvPr id="61624" name="Oval 184"/>
                <p:cNvSpPr>
                  <a:spLocks noChangeArrowheads="1"/>
                </p:cNvSpPr>
                <p:nvPr/>
              </p:nvSpPr>
              <p:spPr bwMode="gray">
                <a:xfrm>
                  <a:off x="1994" y="1058"/>
                  <a:ext cx="1905" cy="906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/>
                    </a:gs>
                    <a:gs pos="100000">
                      <a:schemeClr val="hlink">
                        <a:gamma/>
                        <a:shade val="48627"/>
                        <a:invGamma/>
                      </a:schemeClr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61625" name="Oval 185"/>
                <p:cNvSpPr>
                  <a:spLocks noChangeArrowheads="1"/>
                </p:cNvSpPr>
                <p:nvPr/>
              </p:nvSpPr>
              <p:spPr bwMode="gray">
                <a:xfrm>
                  <a:off x="1973" y="1034"/>
                  <a:ext cx="1905" cy="900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>
                        <a:gamma/>
                        <a:tint val="44314"/>
                        <a:invGamma/>
                      </a:schemeClr>
                    </a:gs>
                    <a:gs pos="100000">
                      <a:schemeClr val="hlink"/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  <p:sp>
            <p:nvSpPr>
              <p:cNvPr id="61626" name="Oval 186"/>
              <p:cNvSpPr>
                <a:spLocks noChangeArrowheads="1"/>
              </p:cNvSpPr>
              <p:nvPr/>
            </p:nvSpPr>
            <p:spPr bwMode="gray">
              <a:xfrm>
                <a:off x="2086" y="1314"/>
                <a:ext cx="1690" cy="846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1627" name="Oval 187"/>
              <p:cNvSpPr>
                <a:spLocks noChangeArrowheads="1"/>
              </p:cNvSpPr>
              <p:nvPr/>
            </p:nvSpPr>
            <p:spPr bwMode="gray">
              <a:xfrm>
                <a:off x="2108" y="1320"/>
                <a:ext cx="1650" cy="824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gamma/>
                      <a:tint val="34902"/>
                      <a:invGamma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1628" name="Oval 188"/>
              <p:cNvSpPr>
                <a:spLocks noChangeArrowheads="1"/>
              </p:cNvSpPr>
              <p:nvPr/>
            </p:nvSpPr>
            <p:spPr bwMode="gray">
              <a:xfrm>
                <a:off x="2126" y="1327"/>
                <a:ext cx="1570" cy="770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79216"/>
                      <a:invGamma/>
                    </a:schemeClr>
                  </a:gs>
                  <a:gs pos="100000">
                    <a:schemeClr val="accent1">
                      <a:alpha val="48000"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1629" name="Oval 189"/>
              <p:cNvSpPr>
                <a:spLocks noChangeArrowheads="1"/>
              </p:cNvSpPr>
              <p:nvPr/>
            </p:nvSpPr>
            <p:spPr bwMode="gray">
              <a:xfrm>
                <a:off x="2208" y="1344"/>
                <a:ext cx="1382" cy="625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tint val="0"/>
                      <a:invGamma/>
                    </a:schemeClr>
                  </a:gs>
                  <a:gs pos="100000">
                    <a:schemeClr val="accent1">
                      <a:alpha val="38000"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</p:grpSp>
        <p:sp>
          <p:nvSpPr>
            <p:cNvPr id="24662" name="WordArt 190"/>
            <p:cNvSpPr>
              <a:spLocks noChangeArrowheads="1" noChangeShapeType="1" noTextEdit="1"/>
            </p:cNvSpPr>
            <p:nvPr/>
          </p:nvSpPr>
          <p:spPr bwMode="auto">
            <a:xfrm>
              <a:off x="884" y="618"/>
              <a:ext cx="906" cy="49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b="1" i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effectLst>
                    <a:outerShdw dist="35921" dir="2700000" algn="ctr" rotWithShape="0">
                      <a:srgbClr val="808080">
                        <a:alpha val="79999"/>
                      </a:srgbClr>
                    </a:outerShdw>
                  </a:effectLst>
                  <a:latin typeface="Georgia"/>
                </a:rPr>
                <a:t>7</a:t>
              </a:r>
            </a:p>
            <a:p>
              <a:pPr algn="ctr"/>
              <a:r>
                <a:rPr lang="ru-RU" sz="3600" b="1" i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effectLst>
                    <a:outerShdw dist="35921" dir="2700000" algn="ctr" rotWithShape="0">
                      <a:srgbClr val="808080">
                        <a:alpha val="79999"/>
                      </a:srgbClr>
                    </a:outerShdw>
                  </a:effectLst>
                  <a:latin typeface="Georgia"/>
                </a:rPr>
                <a:t>уфх</a:t>
              </a:r>
            </a:p>
          </p:txBody>
        </p:sp>
      </p:grpSp>
      <p:grpSp>
        <p:nvGrpSpPr>
          <p:cNvPr id="29" name="Group 191"/>
          <p:cNvGrpSpPr>
            <a:grpSpLocks/>
          </p:cNvGrpSpPr>
          <p:nvPr/>
        </p:nvGrpSpPr>
        <p:grpSpPr bwMode="auto">
          <a:xfrm>
            <a:off x="3419475" y="3789363"/>
            <a:ext cx="2519363" cy="863600"/>
            <a:chOff x="567" y="618"/>
            <a:chExt cx="1587" cy="544"/>
          </a:xfrm>
        </p:grpSpPr>
        <p:grpSp>
          <p:nvGrpSpPr>
            <p:cNvPr id="30" name="Group 192"/>
            <p:cNvGrpSpPr>
              <a:grpSpLocks/>
            </p:cNvGrpSpPr>
            <p:nvPr/>
          </p:nvGrpSpPr>
          <p:grpSpPr bwMode="auto">
            <a:xfrm>
              <a:off x="567" y="618"/>
              <a:ext cx="1587" cy="544"/>
              <a:chOff x="1997" y="1314"/>
              <a:chExt cx="1889" cy="1009"/>
            </a:xfrm>
          </p:grpSpPr>
          <p:grpSp>
            <p:nvGrpSpPr>
              <p:cNvPr id="31" name="Group 193"/>
              <p:cNvGrpSpPr>
                <a:grpSpLocks/>
              </p:cNvGrpSpPr>
              <p:nvPr/>
            </p:nvGrpSpPr>
            <p:grpSpPr bwMode="auto">
              <a:xfrm>
                <a:off x="1997" y="1404"/>
                <a:ext cx="1889" cy="919"/>
                <a:chOff x="1973" y="1027"/>
                <a:chExt cx="1926" cy="937"/>
              </a:xfrm>
            </p:grpSpPr>
            <p:sp>
              <p:nvSpPr>
                <p:cNvPr id="61634" name="Oval 194"/>
                <p:cNvSpPr>
                  <a:spLocks noChangeArrowheads="1"/>
                </p:cNvSpPr>
                <p:nvPr/>
              </p:nvSpPr>
              <p:spPr bwMode="gray">
                <a:xfrm>
                  <a:off x="1994" y="1058"/>
                  <a:ext cx="1905" cy="906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/>
                    </a:gs>
                    <a:gs pos="100000">
                      <a:schemeClr val="hlink">
                        <a:gamma/>
                        <a:shade val="48627"/>
                        <a:invGamma/>
                      </a:schemeClr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61635" name="Oval 195"/>
                <p:cNvSpPr>
                  <a:spLocks noChangeArrowheads="1"/>
                </p:cNvSpPr>
                <p:nvPr/>
              </p:nvSpPr>
              <p:spPr bwMode="gray">
                <a:xfrm>
                  <a:off x="1973" y="1034"/>
                  <a:ext cx="1905" cy="900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>
                        <a:gamma/>
                        <a:tint val="44314"/>
                        <a:invGamma/>
                      </a:schemeClr>
                    </a:gs>
                    <a:gs pos="100000">
                      <a:schemeClr val="hlink"/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  <p:sp>
            <p:nvSpPr>
              <p:cNvPr id="61636" name="Oval 196"/>
              <p:cNvSpPr>
                <a:spLocks noChangeArrowheads="1"/>
              </p:cNvSpPr>
              <p:nvPr/>
            </p:nvSpPr>
            <p:spPr bwMode="gray">
              <a:xfrm>
                <a:off x="2086" y="1314"/>
                <a:ext cx="1690" cy="846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1637" name="Oval 197"/>
              <p:cNvSpPr>
                <a:spLocks noChangeArrowheads="1"/>
              </p:cNvSpPr>
              <p:nvPr/>
            </p:nvSpPr>
            <p:spPr bwMode="gray">
              <a:xfrm>
                <a:off x="2108" y="1320"/>
                <a:ext cx="1650" cy="824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gamma/>
                      <a:tint val="34902"/>
                      <a:invGamma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1638" name="Oval 198"/>
              <p:cNvSpPr>
                <a:spLocks noChangeArrowheads="1"/>
              </p:cNvSpPr>
              <p:nvPr/>
            </p:nvSpPr>
            <p:spPr bwMode="gray">
              <a:xfrm>
                <a:off x="2126" y="1327"/>
                <a:ext cx="1570" cy="770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79216"/>
                      <a:invGamma/>
                    </a:schemeClr>
                  </a:gs>
                  <a:gs pos="100000">
                    <a:schemeClr val="accent1">
                      <a:alpha val="48000"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1639" name="Oval 199"/>
              <p:cNvSpPr>
                <a:spLocks noChangeArrowheads="1"/>
              </p:cNvSpPr>
              <p:nvPr/>
            </p:nvSpPr>
            <p:spPr bwMode="gray">
              <a:xfrm>
                <a:off x="2208" y="1344"/>
                <a:ext cx="1382" cy="625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tint val="0"/>
                      <a:invGamma/>
                    </a:schemeClr>
                  </a:gs>
                  <a:gs pos="100000">
                    <a:schemeClr val="accent1">
                      <a:alpha val="38000"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/>
              </a:p>
            </p:txBody>
          </p:sp>
        </p:grpSp>
        <p:sp>
          <p:nvSpPr>
            <p:cNvPr id="24653" name="WordArt 200"/>
            <p:cNvSpPr>
              <a:spLocks noChangeArrowheads="1" noChangeShapeType="1" noTextEdit="1"/>
            </p:cNvSpPr>
            <p:nvPr/>
          </p:nvSpPr>
          <p:spPr bwMode="auto">
            <a:xfrm>
              <a:off x="884" y="618"/>
              <a:ext cx="906" cy="49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b="1" i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effectLst>
                    <a:outerShdw dist="35921" dir="2700000" algn="ctr" rotWithShape="0">
                      <a:srgbClr val="808080">
                        <a:alpha val="79999"/>
                      </a:srgbClr>
                    </a:outerShdw>
                  </a:effectLst>
                  <a:latin typeface="Georgia"/>
                </a:rPr>
                <a:t>10</a:t>
              </a:r>
            </a:p>
            <a:p>
              <a:pPr algn="ctr"/>
              <a:r>
                <a:rPr lang="ru-RU" sz="3600" b="1" i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effectLst>
                    <a:outerShdw dist="35921" dir="2700000" algn="ctr" rotWithShape="0">
                      <a:srgbClr val="808080">
                        <a:alpha val="79999"/>
                      </a:srgbClr>
                    </a:outerShdw>
                  </a:effectLst>
                  <a:latin typeface="Georgia"/>
                </a:rPr>
                <a:t>эюя</a:t>
              </a:r>
            </a:p>
          </p:txBody>
        </p:sp>
      </p:grpSp>
      <p:sp>
        <p:nvSpPr>
          <p:cNvPr id="126" name="Управляющая кнопка: далее 125">
            <a:hlinkClick r:id="rId3" action="ppaction://hlinksldjump" highlightClick="1"/>
          </p:cNvPr>
          <p:cNvSpPr/>
          <p:nvPr/>
        </p:nvSpPr>
        <p:spPr>
          <a:xfrm>
            <a:off x="7929586" y="6286520"/>
            <a:ext cx="1214414" cy="57148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7" name="WordArt 52"/>
          <p:cNvSpPr>
            <a:spLocks noChangeArrowheads="1" noChangeShapeType="1" noTextEdit="1"/>
          </p:cNvSpPr>
          <p:nvPr/>
        </p:nvSpPr>
        <p:spPr bwMode="auto">
          <a:xfrm>
            <a:off x="8286776" y="5072074"/>
            <a:ext cx="647700" cy="7905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9525">
                  <a:solidFill>
                    <a:srgbClr val="FF66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Georgia"/>
              </a:rPr>
              <a:t>Д</a:t>
            </a:r>
            <a:endParaRPr lang="ru-RU" sz="3600" b="1" kern="10" dirty="0">
              <a:ln w="9525">
                <a:solidFill>
                  <a:srgbClr val="FF6600"/>
                </a:solidFill>
                <a:round/>
                <a:headEnd/>
                <a:tailEnd/>
              </a:ln>
              <a:solidFill>
                <a:srgbClr val="FF0000"/>
              </a:solidFill>
              <a:latin typeface="Georgia"/>
            </a:endParaRPr>
          </a:p>
        </p:txBody>
      </p:sp>
      <p:sp>
        <p:nvSpPr>
          <p:cNvPr id="128" name="WordArt 60"/>
          <p:cNvSpPr>
            <a:spLocks noChangeArrowheads="1" noChangeShapeType="1" noTextEdit="1"/>
          </p:cNvSpPr>
          <p:nvPr/>
        </p:nvSpPr>
        <p:spPr bwMode="auto">
          <a:xfrm>
            <a:off x="8496300" y="5072074"/>
            <a:ext cx="647700" cy="7905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9525">
                  <a:solidFill>
                    <a:srgbClr val="FF66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Georgia"/>
              </a:rPr>
              <a:t>2</a:t>
            </a:r>
            <a:endParaRPr lang="ru-RU" sz="3600" b="1" kern="10" dirty="0">
              <a:ln w="9525">
                <a:solidFill>
                  <a:srgbClr val="FF6600"/>
                </a:solidFill>
                <a:round/>
                <a:headEnd/>
                <a:tailEnd/>
              </a:ln>
              <a:solidFill>
                <a:srgbClr val="FFFF00"/>
              </a:solidFill>
              <a:latin typeface="Georgia"/>
            </a:endParaRPr>
          </a:p>
        </p:txBody>
      </p:sp>
      <p:pic>
        <p:nvPicPr>
          <p:cNvPr id="129" name="A5  3rd Correct Codebreak Bed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1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" fill="hold"/>
                                        <p:tgtEl>
                                          <p:spTgt spid="12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14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14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149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1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14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14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14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1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14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14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149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61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14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14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61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14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14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149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614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614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614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14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614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6000"/>
                            </p:stCondLst>
                            <p:childTnLst>
                              <p:par>
                                <p:cTn id="5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14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614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6149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614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7000"/>
                            </p:stCondLst>
                            <p:childTnLst>
                              <p:par>
                                <p:cTn id="5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615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615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615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615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8000"/>
                            </p:stCondLst>
                            <p:childTnLst>
                              <p:par>
                                <p:cTn id="6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7" presetClass="exit" presetSubtype="1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75" dur="500"/>
                                        <p:tgtEl>
                                          <p:spTgt spid="614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/>
                                        <p:tgtEl>
                                          <p:spTgt spid="614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00"/>
                            </p:stCondLst>
                            <p:childTnLst>
                              <p:par>
                                <p:cTn id="7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614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614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61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500"/>
                            </p:stCondLst>
                            <p:childTnLst>
                              <p:par>
                                <p:cTn id="85" presetID="17" presetClass="exit" presetSubtype="1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86" dur="500"/>
                                        <p:tgtEl>
                                          <p:spTgt spid="614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/>
                                        <p:tgtEl>
                                          <p:spTgt spid="614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2000"/>
                            </p:stCondLst>
                            <p:childTnLst>
                              <p:par>
                                <p:cTn id="9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614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614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61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3000"/>
                            </p:stCondLst>
                            <p:childTnLst>
                              <p:par>
                                <p:cTn id="96" presetID="17" presetClass="exit" presetSubtype="1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97" dur="500"/>
                                        <p:tgtEl>
                                          <p:spTgt spid="614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/>
                                        <p:tgtEl>
                                          <p:spTgt spid="614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3500"/>
                            </p:stCondLst>
                            <p:childTnLst>
                              <p:par>
                                <p:cTn id="10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614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614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61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4500"/>
                            </p:stCondLst>
                            <p:childTnLst>
                              <p:par>
                                <p:cTn id="107" presetID="17" presetClass="exit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8" dur="500"/>
                                        <p:tgtEl>
                                          <p:spTgt spid="614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/>
                                        <p:tgtEl>
                                          <p:spTgt spid="614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5000"/>
                            </p:stCondLst>
                            <p:childTnLst>
                              <p:par>
                                <p:cTn id="112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614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614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1000"/>
                                        <p:tgtEl>
                                          <p:spTgt spid="61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6000"/>
                            </p:stCondLst>
                            <p:childTnLst>
                              <p:par>
                                <p:cTn id="118" presetID="17" presetClass="exit" presetSubtype="1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119" dur="500"/>
                                        <p:tgtEl>
                                          <p:spTgt spid="614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/>
                                        <p:tgtEl>
                                          <p:spTgt spid="614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6500"/>
                            </p:stCondLst>
                            <p:childTnLst>
                              <p:par>
                                <p:cTn id="123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614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614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1000"/>
                                        <p:tgtEl>
                                          <p:spTgt spid="61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7500"/>
                            </p:stCondLst>
                            <p:childTnLst>
                              <p:par>
                                <p:cTn id="129" presetID="17" presetClass="exit" presetSubtype="1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130" dur="500"/>
                                        <p:tgtEl>
                                          <p:spTgt spid="614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/>
                                        <p:tgtEl>
                                          <p:spTgt spid="614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8000"/>
                            </p:stCondLst>
                            <p:childTnLst>
                              <p:par>
                                <p:cTn id="134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614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614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1000"/>
                                        <p:tgtEl>
                                          <p:spTgt spid="61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9000"/>
                            </p:stCondLst>
                            <p:childTnLst>
                              <p:par>
                                <p:cTn id="140" presetID="17" presetClass="exit" presetSubtype="1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141" dur="500"/>
                                        <p:tgtEl>
                                          <p:spTgt spid="614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/>
                                        <p:tgtEl>
                                          <p:spTgt spid="614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9500"/>
                            </p:stCondLst>
                            <p:childTnLst>
                              <p:par>
                                <p:cTn id="14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614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614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1000"/>
                                        <p:tgtEl>
                                          <p:spTgt spid="61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10500"/>
                            </p:stCondLst>
                            <p:childTnLst>
                              <p:par>
                                <p:cTn id="151" presetID="17" presetClass="exit" presetSubtype="1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152" dur="500"/>
                                        <p:tgtEl>
                                          <p:spTgt spid="615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/>
                                        <p:tgtEl>
                                          <p:spTgt spid="615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11000"/>
                            </p:stCondLst>
                            <p:childTnLst>
                              <p:par>
                                <p:cTn id="156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614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614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0" dur="1000"/>
                                        <p:tgtEl>
                                          <p:spTgt spid="61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1" fill="hold">
                            <p:stCondLst>
                              <p:cond delay="12000"/>
                            </p:stCondLst>
                            <p:childTnLst>
                              <p:par>
                                <p:cTn id="162" presetID="17" presetClass="exit" presetSubtype="1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163" dur="500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12500"/>
                            </p:stCondLst>
                            <p:childTnLst>
                              <p:par>
                                <p:cTn id="16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1" dur="10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72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9"/>
                </p:tgtEl>
              </p:cMediaNode>
            </p:audio>
          </p:childTnLst>
        </p:cTn>
      </p:par>
    </p:tnLst>
    <p:bldLst>
      <p:bldP spid="61442" grpId="0"/>
      <p:bldP spid="61492" grpId="0" animBg="1"/>
      <p:bldP spid="61486" grpId="0" animBg="1"/>
      <p:bldP spid="61487" grpId="0" animBg="1"/>
      <p:bldP spid="61489" grpId="0" animBg="1"/>
      <p:bldP spid="61488" grpId="0" animBg="1"/>
      <p:bldP spid="61490" grpId="0" animBg="1"/>
      <p:bldP spid="61462" grpId="0" animBg="1"/>
      <p:bldP spid="61491" grpId="0" animBg="1"/>
      <p:bldP spid="61493" grpId="0" animBg="1"/>
      <p:bldP spid="61493" grpId="1" animBg="1"/>
      <p:bldP spid="61494" grpId="0" animBg="1"/>
      <p:bldP spid="61494" grpId="1" animBg="1"/>
      <p:bldP spid="61495" grpId="0" animBg="1"/>
      <p:bldP spid="61495" grpId="1" animBg="1"/>
      <p:bldP spid="61496" grpId="0" animBg="1"/>
      <p:bldP spid="61496" grpId="1" animBg="1"/>
      <p:bldP spid="61497" grpId="0" animBg="1"/>
      <p:bldP spid="61497" grpId="1" animBg="1"/>
      <p:bldP spid="61498" grpId="0" animBg="1"/>
      <p:bldP spid="61498" grpId="1" animBg="1"/>
      <p:bldP spid="61499" grpId="0" animBg="1"/>
      <p:bldP spid="61499" grpId="1" animBg="1"/>
      <p:bldP spid="61500" grpId="0" animBg="1"/>
      <p:bldP spid="61500" grpId="1" animBg="1"/>
      <p:bldP spid="127" grpId="0" animBg="1"/>
      <p:bldP spid="128" grpId="0" animBg="1"/>
      <p:bldP spid="128" grpId="1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Нижний колонтитул 3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www.themegallery.com</a:t>
            </a:r>
          </a:p>
        </p:txBody>
      </p:sp>
      <p:sp>
        <p:nvSpPr>
          <p:cNvPr id="62467" name="Freeform 3"/>
          <p:cNvSpPr>
            <a:spLocks noEditPoints="1"/>
          </p:cNvSpPr>
          <p:nvPr/>
        </p:nvSpPr>
        <p:spPr bwMode="gray">
          <a:xfrm rot="-1358056">
            <a:off x="0" y="1412875"/>
            <a:ext cx="9364663" cy="4314825"/>
          </a:xfrm>
          <a:custGeom>
            <a:avLst/>
            <a:gdLst/>
            <a:ahLst/>
            <a:cxnLst>
              <a:cxn ang="0">
                <a:pos x="1692" y="12"/>
              </a:cxn>
              <a:cxn ang="0">
                <a:pos x="1234" y="74"/>
              </a:cxn>
              <a:cxn ang="0">
                <a:pos x="828" y="182"/>
              </a:cxn>
              <a:cxn ang="0">
                <a:pos x="486" y="330"/>
              </a:cxn>
              <a:cxn ang="0">
                <a:pos x="226" y="510"/>
              </a:cxn>
              <a:cxn ang="0">
                <a:pos x="58" y="718"/>
              </a:cxn>
              <a:cxn ang="0">
                <a:pos x="0" y="944"/>
              </a:cxn>
              <a:cxn ang="0">
                <a:pos x="58" y="1170"/>
              </a:cxn>
              <a:cxn ang="0">
                <a:pos x="226" y="1378"/>
              </a:cxn>
              <a:cxn ang="0">
                <a:pos x="486" y="1558"/>
              </a:cxn>
              <a:cxn ang="0">
                <a:pos x="828" y="1706"/>
              </a:cxn>
              <a:cxn ang="0">
                <a:pos x="1234" y="1814"/>
              </a:cxn>
              <a:cxn ang="0">
                <a:pos x="1692" y="1876"/>
              </a:cxn>
              <a:cxn ang="0">
                <a:pos x="2186" y="1884"/>
              </a:cxn>
              <a:cxn ang="0">
                <a:pos x="2658" y="1840"/>
              </a:cxn>
              <a:cxn ang="0">
                <a:pos x="3084" y="1746"/>
              </a:cxn>
              <a:cxn ang="0">
                <a:pos x="3448" y="1612"/>
              </a:cxn>
              <a:cxn ang="0">
                <a:pos x="3738" y="1442"/>
              </a:cxn>
              <a:cxn ang="0">
                <a:pos x="3938" y="1242"/>
              </a:cxn>
              <a:cxn ang="0">
                <a:pos x="4034" y="1022"/>
              </a:cxn>
              <a:cxn ang="0">
                <a:pos x="4014" y="790"/>
              </a:cxn>
              <a:cxn ang="0">
                <a:pos x="3882" y="576"/>
              </a:cxn>
              <a:cxn ang="0">
                <a:pos x="3650" y="386"/>
              </a:cxn>
              <a:cxn ang="0">
                <a:pos x="3334" y="228"/>
              </a:cxn>
              <a:cxn ang="0">
                <a:pos x="2948" y="106"/>
              </a:cxn>
              <a:cxn ang="0">
                <a:pos x="2506" y="28"/>
              </a:cxn>
              <a:cxn ang="0">
                <a:pos x="2020" y="0"/>
              </a:cxn>
              <a:cxn ang="0">
                <a:pos x="1606" y="1736"/>
              </a:cxn>
              <a:cxn ang="0">
                <a:pos x="1164" y="1678"/>
              </a:cxn>
              <a:cxn ang="0">
                <a:pos x="776" y="1576"/>
              </a:cxn>
              <a:cxn ang="0">
                <a:pos x="458" y="1436"/>
              </a:cxn>
              <a:cxn ang="0">
                <a:pos x="224" y="1266"/>
              </a:cxn>
              <a:cxn ang="0">
                <a:pos x="88" y="1074"/>
              </a:cxn>
              <a:cxn ang="0">
                <a:pos x="68" y="864"/>
              </a:cxn>
              <a:cxn ang="0">
                <a:pos x="166" y="664"/>
              </a:cxn>
              <a:cxn ang="0">
                <a:pos x="370" y="486"/>
              </a:cxn>
              <a:cxn ang="0">
                <a:pos x="662" y="336"/>
              </a:cxn>
              <a:cxn ang="0">
                <a:pos x="1028" y="222"/>
              </a:cxn>
              <a:cxn ang="0">
                <a:pos x="1454" y="148"/>
              </a:cxn>
              <a:cxn ang="0">
                <a:pos x="1922" y="120"/>
              </a:cxn>
              <a:cxn ang="0">
                <a:pos x="2392" y="148"/>
              </a:cxn>
              <a:cxn ang="0">
                <a:pos x="2818" y="222"/>
              </a:cxn>
              <a:cxn ang="0">
                <a:pos x="3184" y="336"/>
              </a:cxn>
              <a:cxn ang="0">
                <a:pos x="3476" y="486"/>
              </a:cxn>
              <a:cxn ang="0">
                <a:pos x="3680" y="664"/>
              </a:cxn>
              <a:cxn ang="0">
                <a:pos x="3778" y="864"/>
              </a:cxn>
              <a:cxn ang="0">
                <a:pos x="3758" y="1074"/>
              </a:cxn>
              <a:cxn ang="0">
                <a:pos x="3622" y="1266"/>
              </a:cxn>
              <a:cxn ang="0">
                <a:pos x="3388" y="1436"/>
              </a:cxn>
              <a:cxn ang="0">
                <a:pos x="3070" y="1576"/>
              </a:cxn>
              <a:cxn ang="0">
                <a:pos x="2682" y="1678"/>
              </a:cxn>
              <a:cxn ang="0">
                <a:pos x="2240" y="1736"/>
              </a:cxn>
            </a:cxnLst>
            <a:rect l="0" t="0" r="r" b="b"/>
            <a:pathLst>
              <a:path w="4040" h="1888">
                <a:moveTo>
                  <a:pt x="2020" y="0"/>
                </a:moveTo>
                <a:lnTo>
                  <a:pt x="1854" y="4"/>
                </a:lnTo>
                <a:lnTo>
                  <a:pt x="1692" y="12"/>
                </a:lnTo>
                <a:lnTo>
                  <a:pt x="1534" y="28"/>
                </a:lnTo>
                <a:lnTo>
                  <a:pt x="1382" y="48"/>
                </a:lnTo>
                <a:lnTo>
                  <a:pt x="1234" y="74"/>
                </a:lnTo>
                <a:lnTo>
                  <a:pt x="1092" y="106"/>
                </a:lnTo>
                <a:lnTo>
                  <a:pt x="956" y="142"/>
                </a:lnTo>
                <a:lnTo>
                  <a:pt x="828" y="182"/>
                </a:lnTo>
                <a:lnTo>
                  <a:pt x="706" y="228"/>
                </a:lnTo>
                <a:lnTo>
                  <a:pt x="592" y="276"/>
                </a:lnTo>
                <a:lnTo>
                  <a:pt x="486" y="330"/>
                </a:lnTo>
                <a:lnTo>
                  <a:pt x="390" y="386"/>
                </a:lnTo>
                <a:lnTo>
                  <a:pt x="302" y="446"/>
                </a:lnTo>
                <a:lnTo>
                  <a:pt x="226" y="510"/>
                </a:lnTo>
                <a:lnTo>
                  <a:pt x="158" y="576"/>
                </a:lnTo>
                <a:lnTo>
                  <a:pt x="102" y="646"/>
                </a:lnTo>
                <a:lnTo>
                  <a:pt x="58" y="718"/>
                </a:lnTo>
                <a:lnTo>
                  <a:pt x="26" y="790"/>
                </a:lnTo>
                <a:lnTo>
                  <a:pt x="6" y="866"/>
                </a:lnTo>
                <a:lnTo>
                  <a:pt x="0" y="944"/>
                </a:lnTo>
                <a:lnTo>
                  <a:pt x="6" y="1022"/>
                </a:lnTo>
                <a:lnTo>
                  <a:pt x="26" y="1098"/>
                </a:lnTo>
                <a:lnTo>
                  <a:pt x="58" y="1170"/>
                </a:lnTo>
                <a:lnTo>
                  <a:pt x="102" y="1242"/>
                </a:lnTo>
                <a:lnTo>
                  <a:pt x="158" y="1312"/>
                </a:lnTo>
                <a:lnTo>
                  <a:pt x="226" y="1378"/>
                </a:lnTo>
                <a:lnTo>
                  <a:pt x="302" y="1442"/>
                </a:lnTo>
                <a:lnTo>
                  <a:pt x="390" y="1502"/>
                </a:lnTo>
                <a:lnTo>
                  <a:pt x="486" y="1558"/>
                </a:lnTo>
                <a:lnTo>
                  <a:pt x="592" y="1612"/>
                </a:lnTo>
                <a:lnTo>
                  <a:pt x="706" y="1660"/>
                </a:lnTo>
                <a:lnTo>
                  <a:pt x="828" y="1706"/>
                </a:lnTo>
                <a:lnTo>
                  <a:pt x="956" y="1746"/>
                </a:lnTo>
                <a:lnTo>
                  <a:pt x="1092" y="1782"/>
                </a:lnTo>
                <a:lnTo>
                  <a:pt x="1234" y="1814"/>
                </a:lnTo>
                <a:lnTo>
                  <a:pt x="1382" y="1840"/>
                </a:lnTo>
                <a:lnTo>
                  <a:pt x="1534" y="1860"/>
                </a:lnTo>
                <a:lnTo>
                  <a:pt x="1692" y="1876"/>
                </a:lnTo>
                <a:lnTo>
                  <a:pt x="1854" y="1884"/>
                </a:lnTo>
                <a:lnTo>
                  <a:pt x="2020" y="1888"/>
                </a:lnTo>
                <a:lnTo>
                  <a:pt x="2186" y="1884"/>
                </a:lnTo>
                <a:lnTo>
                  <a:pt x="2348" y="1876"/>
                </a:lnTo>
                <a:lnTo>
                  <a:pt x="2506" y="1860"/>
                </a:lnTo>
                <a:lnTo>
                  <a:pt x="2658" y="1840"/>
                </a:lnTo>
                <a:lnTo>
                  <a:pt x="2806" y="1814"/>
                </a:lnTo>
                <a:lnTo>
                  <a:pt x="2948" y="1782"/>
                </a:lnTo>
                <a:lnTo>
                  <a:pt x="3084" y="1746"/>
                </a:lnTo>
                <a:lnTo>
                  <a:pt x="3212" y="1706"/>
                </a:lnTo>
                <a:lnTo>
                  <a:pt x="3334" y="1660"/>
                </a:lnTo>
                <a:lnTo>
                  <a:pt x="3448" y="1612"/>
                </a:lnTo>
                <a:lnTo>
                  <a:pt x="3554" y="1558"/>
                </a:lnTo>
                <a:lnTo>
                  <a:pt x="3650" y="1502"/>
                </a:lnTo>
                <a:lnTo>
                  <a:pt x="3738" y="1442"/>
                </a:lnTo>
                <a:lnTo>
                  <a:pt x="3814" y="1378"/>
                </a:lnTo>
                <a:lnTo>
                  <a:pt x="3882" y="1312"/>
                </a:lnTo>
                <a:lnTo>
                  <a:pt x="3938" y="1242"/>
                </a:lnTo>
                <a:lnTo>
                  <a:pt x="3982" y="1170"/>
                </a:lnTo>
                <a:lnTo>
                  <a:pt x="4014" y="1098"/>
                </a:lnTo>
                <a:lnTo>
                  <a:pt x="4034" y="1022"/>
                </a:lnTo>
                <a:lnTo>
                  <a:pt x="4040" y="944"/>
                </a:lnTo>
                <a:lnTo>
                  <a:pt x="4034" y="866"/>
                </a:lnTo>
                <a:lnTo>
                  <a:pt x="4014" y="790"/>
                </a:lnTo>
                <a:lnTo>
                  <a:pt x="3982" y="718"/>
                </a:lnTo>
                <a:lnTo>
                  <a:pt x="3938" y="646"/>
                </a:lnTo>
                <a:lnTo>
                  <a:pt x="3882" y="576"/>
                </a:lnTo>
                <a:lnTo>
                  <a:pt x="3814" y="510"/>
                </a:lnTo>
                <a:lnTo>
                  <a:pt x="3738" y="446"/>
                </a:lnTo>
                <a:lnTo>
                  <a:pt x="3650" y="386"/>
                </a:lnTo>
                <a:lnTo>
                  <a:pt x="3554" y="330"/>
                </a:lnTo>
                <a:lnTo>
                  <a:pt x="3448" y="276"/>
                </a:lnTo>
                <a:lnTo>
                  <a:pt x="3334" y="228"/>
                </a:lnTo>
                <a:lnTo>
                  <a:pt x="3212" y="182"/>
                </a:lnTo>
                <a:lnTo>
                  <a:pt x="3084" y="142"/>
                </a:lnTo>
                <a:lnTo>
                  <a:pt x="2948" y="106"/>
                </a:lnTo>
                <a:lnTo>
                  <a:pt x="2806" y="74"/>
                </a:lnTo>
                <a:lnTo>
                  <a:pt x="2658" y="48"/>
                </a:lnTo>
                <a:lnTo>
                  <a:pt x="2506" y="28"/>
                </a:lnTo>
                <a:lnTo>
                  <a:pt x="2348" y="12"/>
                </a:lnTo>
                <a:lnTo>
                  <a:pt x="2186" y="4"/>
                </a:lnTo>
                <a:lnTo>
                  <a:pt x="2020" y="0"/>
                </a:lnTo>
                <a:close/>
                <a:moveTo>
                  <a:pt x="1922" y="1748"/>
                </a:moveTo>
                <a:lnTo>
                  <a:pt x="1762" y="1746"/>
                </a:lnTo>
                <a:lnTo>
                  <a:pt x="1606" y="1736"/>
                </a:lnTo>
                <a:lnTo>
                  <a:pt x="1454" y="1722"/>
                </a:lnTo>
                <a:lnTo>
                  <a:pt x="1306" y="1702"/>
                </a:lnTo>
                <a:lnTo>
                  <a:pt x="1164" y="1678"/>
                </a:lnTo>
                <a:lnTo>
                  <a:pt x="1028" y="1648"/>
                </a:lnTo>
                <a:lnTo>
                  <a:pt x="898" y="1614"/>
                </a:lnTo>
                <a:lnTo>
                  <a:pt x="776" y="1576"/>
                </a:lnTo>
                <a:lnTo>
                  <a:pt x="662" y="1532"/>
                </a:lnTo>
                <a:lnTo>
                  <a:pt x="554" y="1486"/>
                </a:lnTo>
                <a:lnTo>
                  <a:pt x="458" y="1436"/>
                </a:lnTo>
                <a:lnTo>
                  <a:pt x="370" y="1382"/>
                </a:lnTo>
                <a:lnTo>
                  <a:pt x="292" y="1326"/>
                </a:lnTo>
                <a:lnTo>
                  <a:pt x="224" y="1266"/>
                </a:lnTo>
                <a:lnTo>
                  <a:pt x="166" y="1204"/>
                </a:lnTo>
                <a:lnTo>
                  <a:pt x="122" y="1140"/>
                </a:lnTo>
                <a:lnTo>
                  <a:pt x="88" y="1074"/>
                </a:lnTo>
                <a:lnTo>
                  <a:pt x="68" y="1004"/>
                </a:lnTo>
                <a:lnTo>
                  <a:pt x="62" y="934"/>
                </a:lnTo>
                <a:lnTo>
                  <a:pt x="68" y="864"/>
                </a:lnTo>
                <a:lnTo>
                  <a:pt x="88" y="796"/>
                </a:lnTo>
                <a:lnTo>
                  <a:pt x="122" y="730"/>
                </a:lnTo>
                <a:lnTo>
                  <a:pt x="166" y="664"/>
                </a:lnTo>
                <a:lnTo>
                  <a:pt x="224" y="602"/>
                </a:lnTo>
                <a:lnTo>
                  <a:pt x="292" y="544"/>
                </a:lnTo>
                <a:lnTo>
                  <a:pt x="370" y="486"/>
                </a:lnTo>
                <a:lnTo>
                  <a:pt x="458" y="434"/>
                </a:lnTo>
                <a:lnTo>
                  <a:pt x="554" y="382"/>
                </a:lnTo>
                <a:lnTo>
                  <a:pt x="662" y="336"/>
                </a:lnTo>
                <a:lnTo>
                  <a:pt x="776" y="294"/>
                </a:lnTo>
                <a:lnTo>
                  <a:pt x="898" y="256"/>
                </a:lnTo>
                <a:lnTo>
                  <a:pt x="1028" y="222"/>
                </a:lnTo>
                <a:lnTo>
                  <a:pt x="1164" y="192"/>
                </a:lnTo>
                <a:lnTo>
                  <a:pt x="1306" y="166"/>
                </a:lnTo>
                <a:lnTo>
                  <a:pt x="1454" y="148"/>
                </a:lnTo>
                <a:lnTo>
                  <a:pt x="1606" y="132"/>
                </a:lnTo>
                <a:lnTo>
                  <a:pt x="1762" y="124"/>
                </a:lnTo>
                <a:lnTo>
                  <a:pt x="1922" y="120"/>
                </a:lnTo>
                <a:lnTo>
                  <a:pt x="2084" y="124"/>
                </a:lnTo>
                <a:lnTo>
                  <a:pt x="2240" y="132"/>
                </a:lnTo>
                <a:lnTo>
                  <a:pt x="2392" y="148"/>
                </a:lnTo>
                <a:lnTo>
                  <a:pt x="2540" y="166"/>
                </a:lnTo>
                <a:lnTo>
                  <a:pt x="2682" y="192"/>
                </a:lnTo>
                <a:lnTo>
                  <a:pt x="2818" y="222"/>
                </a:lnTo>
                <a:lnTo>
                  <a:pt x="2948" y="256"/>
                </a:lnTo>
                <a:lnTo>
                  <a:pt x="3070" y="294"/>
                </a:lnTo>
                <a:lnTo>
                  <a:pt x="3184" y="336"/>
                </a:lnTo>
                <a:lnTo>
                  <a:pt x="3292" y="382"/>
                </a:lnTo>
                <a:lnTo>
                  <a:pt x="3388" y="434"/>
                </a:lnTo>
                <a:lnTo>
                  <a:pt x="3476" y="486"/>
                </a:lnTo>
                <a:lnTo>
                  <a:pt x="3554" y="544"/>
                </a:lnTo>
                <a:lnTo>
                  <a:pt x="3622" y="602"/>
                </a:lnTo>
                <a:lnTo>
                  <a:pt x="3680" y="664"/>
                </a:lnTo>
                <a:lnTo>
                  <a:pt x="3724" y="730"/>
                </a:lnTo>
                <a:lnTo>
                  <a:pt x="3758" y="796"/>
                </a:lnTo>
                <a:lnTo>
                  <a:pt x="3778" y="864"/>
                </a:lnTo>
                <a:lnTo>
                  <a:pt x="3784" y="934"/>
                </a:lnTo>
                <a:lnTo>
                  <a:pt x="3778" y="1004"/>
                </a:lnTo>
                <a:lnTo>
                  <a:pt x="3758" y="1074"/>
                </a:lnTo>
                <a:lnTo>
                  <a:pt x="3724" y="1140"/>
                </a:lnTo>
                <a:lnTo>
                  <a:pt x="3680" y="1204"/>
                </a:lnTo>
                <a:lnTo>
                  <a:pt x="3622" y="1266"/>
                </a:lnTo>
                <a:lnTo>
                  <a:pt x="3554" y="1326"/>
                </a:lnTo>
                <a:lnTo>
                  <a:pt x="3476" y="1382"/>
                </a:lnTo>
                <a:lnTo>
                  <a:pt x="3388" y="1436"/>
                </a:lnTo>
                <a:lnTo>
                  <a:pt x="3292" y="1486"/>
                </a:lnTo>
                <a:lnTo>
                  <a:pt x="3184" y="1532"/>
                </a:lnTo>
                <a:lnTo>
                  <a:pt x="3070" y="1576"/>
                </a:lnTo>
                <a:lnTo>
                  <a:pt x="2948" y="1614"/>
                </a:lnTo>
                <a:lnTo>
                  <a:pt x="2818" y="1648"/>
                </a:lnTo>
                <a:lnTo>
                  <a:pt x="2682" y="1678"/>
                </a:lnTo>
                <a:lnTo>
                  <a:pt x="2540" y="1702"/>
                </a:lnTo>
                <a:lnTo>
                  <a:pt x="2392" y="1722"/>
                </a:lnTo>
                <a:lnTo>
                  <a:pt x="2240" y="1736"/>
                </a:lnTo>
                <a:lnTo>
                  <a:pt x="2084" y="1746"/>
                </a:lnTo>
                <a:lnTo>
                  <a:pt x="1922" y="1748"/>
                </a:lnTo>
                <a:close/>
              </a:path>
            </a:pathLst>
          </a:custGeom>
          <a:gradFill rotWithShape="1">
            <a:gsLst>
              <a:gs pos="0">
                <a:schemeClr val="accent2">
                  <a:gamma/>
                  <a:tint val="9412"/>
                  <a:invGamma/>
                </a:schemeClr>
              </a:gs>
              <a:gs pos="100000">
                <a:schemeClr val="accent2"/>
              </a:gs>
            </a:gsLst>
            <a:lin ang="0" scaled="1"/>
          </a:gra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5604" name="Oval 21"/>
          <p:cNvSpPr>
            <a:spLocks noChangeArrowheads="1"/>
          </p:cNvSpPr>
          <p:nvPr/>
        </p:nvSpPr>
        <p:spPr bwMode="auto">
          <a:xfrm rot="-1543677">
            <a:off x="5715000" y="5029200"/>
            <a:ext cx="1066800" cy="304800"/>
          </a:xfrm>
          <a:prstGeom prst="ellipse">
            <a:avLst/>
          </a:prstGeom>
          <a:solidFill>
            <a:srgbClr val="B2B2B2">
              <a:alpha val="59999"/>
            </a:srgbClr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560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 </a:t>
            </a:r>
          </a:p>
        </p:txBody>
      </p:sp>
      <p:sp>
        <p:nvSpPr>
          <p:cNvPr id="25606" name="Text Box 12"/>
          <p:cNvSpPr txBox="1">
            <a:spLocks noChangeArrowheads="1"/>
          </p:cNvSpPr>
          <p:nvPr/>
        </p:nvSpPr>
        <p:spPr bwMode="white">
          <a:xfrm>
            <a:off x="5580063" y="4797425"/>
            <a:ext cx="68738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>
                <a:latin typeface="Verdana" pitchFamily="34" charset="0"/>
              </a:rPr>
              <a:t>Text</a:t>
            </a:r>
          </a:p>
        </p:txBody>
      </p:sp>
      <p:sp>
        <p:nvSpPr>
          <p:cNvPr id="25607" name="Rectangle 23"/>
          <p:cNvSpPr>
            <a:spLocks noChangeArrowheads="1"/>
          </p:cNvSpPr>
          <p:nvPr/>
        </p:nvSpPr>
        <p:spPr bwMode="auto">
          <a:xfrm>
            <a:off x="5795963" y="6165850"/>
            <a:ext cx="3348037" cy="692150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Group 36"/>
          <p:cNvGrpSpPr>
            <a:grpSpLocks/>
          </p:cNvGrpSpPr>
          <p:nvPr/>
        </p:nvGrpSpPr>
        <p:grpSpPr bwMode="auto">
          <a:xfrm>
            <a:off x="1476375" y="5084763"/>
            <a:ext cx="2808288" cy="1773237"/>
            <a:chOff x="1338" y="3067"/>
            <a:chExt cx="1769" cy="1253"/>
          </a:xfrm>
        </p:grpSpPr>
        <p:sp>
          <p:nvSpPr>
            <p:cNvPr id="62471" name="Oval 7"/>
            <p:cNvSpPr>
              <a:spLocks noChangeArrowheads="1"/>
            </p:cNvSpPr>
            <p:nvPr/>
          </p:nvSpPr>
          <p:spPr bwMode="gray">
            <a:xfrm>
              <a:off x="1338" y="3067"/>
              <a:ext cx="1769" cy="1253"/>
            </a:xfrm>
            <a:prstGeom prst="ellipse">
              <a:avLst/>
            </a:prstGeom>
            <a:gradFill rotWithShape="1">
              <a:gsLst>
                <a:gs pos="0">
                  <a:srgbClr val="FF9900"/>
                </a:gs>
                <a:gs pos="100000">
                  <a:srgbClr val="675642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>
              <a:outerShdw sy="50000" kx="-2453608" algn="br" rotWithShape="0">
                <a:srgbClr val="001D3A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5631" name="WordArt 27">
              <a:hlinkClick r:id="rId2" action="ppaction://hlinksldjump"/>
            </p:cNvPr>
            <p:cNvSpPr>
              <a:spLocks noChangeArrowheads="1" noChangeShapeType="1" noTextEdit="1"/>
            </p:cNvSpPr>
            <p:nvPr/>
          </p:nvSpPr>
          <p:spPr bwMode="auto">
            <a:xfrm>
              <a:off x="1474" y="3475"/>
              <a:ext cx="1497" cy="453"/>
            </a:xfrm>
            <a:prstGeom prst="rect">
              <a:avLst/>
            </a:prstGeom>
          </p:spPr>
          <p:txBody>
            <a:bodyPr wrap="none" fromWordArt="1">
              <a:prstTxWarp prst="textDeflate">
                <a:avLst>
                  <a:gd name="adj" fmla="val 26227"/>
                </a:avLst>
              </a:prstTxWarp>
            </a:bodyPr>
            <a:lstStyle/>
            <a:p>
              <a:pPr algn="ctr"/>
              <a:r>
                <a:rPr lang="ru-RU" sz="3600" kern="10" dirty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Impact"/>
                </a:rPr>
                <a:t>Информатика</a:t>
              </a:r>
              <a:endPara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Impact"/>
              </a:endParaRPr>
            </a:p>
          </p:txBody>
        </p:sp>
      </p:grpSp>
      <p:grpSp>
        <p:nvGrpSpPr>
          <p:cNvPr id="3" name="Group 35"/>
          <p:cNvGrpSpPr>
            <a:grpSpLocks/>
          </p:cNvGrpSpPr>
          <p:nvPr/>
        </p:nvGrpSpPr>
        <p:grpSpPr bwMode="auto">
          <a:xfrm>
            <a:off x="0" y="3500438"/>
            <a:ext cx="2700338" cy="1943100"/>
            <a:chOff x="159" y="2296"/>
            <a:chExt cx="1701" cy="1224"/>
          </a:xfrm>
        </p:grpSpPr>
        <p:sp>
          <p:nvSpPr>
            <p:cNvPr id="62470" name="Oval 6"/>
            <p:cNvSpPr>
              <a:spLocks noChangeArrowheads="1"/>
            </p:cNvSpPr>
            <p:nvPr/>
          </p:nvSpPr>
          <p:spPr bwMode="gray">
            <a:xfrm>
              <a:off x="159" y="2296"/>
              <a:ext cx="1701" cy="1224"/>
            </a:xfrm>
            <a:prstGeom prst="ellipse">
              <a:avLst/>
            </a:prstGeom>
            <a:gradFill rotWithShape="1">
              <a:gsLst>
                <a:gs pos="0">
                  <a:srgbClr val="FFFF00"/>
                </a:gs>
                <a:gs pos="100000">
                  <a:srgbClr val="2F3D48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>
              <a:outerShdw sy="50000" kx="-2453608" algn="br" rotWithShape="0">
                <a:srgbClr val="001D3A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5629" name="WordArt 28">
              <a:hlinkClick r:id="rId3" action="ppaction://hlinksldjump"/>
            </p:cNvPr>
            <p:cNvSpPr>
              <a:spLocks noChangeArrowheads="1" noChangeShapeType="1" noTextEdit="1"/>
            </p:cNvSpPr>
            <p:nvPr/>
          </p:nvSpPr>
          <p:spPr bwMode="auto">
            <a:xfrm>
              <a:off x="294" y="2656"/>
              <a:ext cx="1452" cy="453"/>
            </a:xfrm>
            <a:prstGeom prst="rect">
              <a:avLst/>
            </a:prstGeom>
          </p:spPr>
          <p:txBody>
            <a:bodyPr wrap="none" fromWordArt="1">
              <a:prstTxWarp prst="textDeflate">
                <a:avLst>
                  <a:gd name="adj" fmla="val 26227"/>
                </a:avLst>
              </a:prstTxWarp>
            </a:bodyPr>
            <a:lstStyle/>
            <a:p>
              <a:pPr algn="ctr"/>
              <a:r>
                <a:rPr lang="ru-RU" sz="3600" kern="10" dirty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Impact"/>
                </a:rPr>
                <a:t>Химия</a:t>
              </a:r>
              <a:endPara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Impact"/>
              </a:endParaRPr>
            </a:p>
          </p:txBody>
        </p:sp>
      </p:grpSp>
      <p:grpSp>
        <p:nvGrpSpPr>
          <p:cNvPr id="4" name="Group 37"/>
          <p:cNvGrpSpPr>
            <a:grpSpLocks/>
          </p:cNvGrpSpPr>
          <p:nvPr/>
        </p:nvGrpSpPr>
        <p:grpSpPr bwMode="auto">
          <a:xfrm>
            <a:off x="4140200" y="4652963"/>
            <a:ext cx="2951163" cy="1706562"/>
            <a:chOff x="2971" y="2704"/>
            <a:chExt cx="1859" cy="1075"/>
          </a:xfrm>
        </p:grpSpPr>
        <p:sp>
          <p:nvSpPr>
            <p:cNvPr id="62488" name="Oval 24"/>
            <p:cNvSpPr>
              <a:spLocks noChangeArrowheads="1"/>
            </p:cNvSpPr>
            <p:nvPr/>
          </p:nvSpPr>
          <p:spPr bwMode="gray">
            <a:xfrm>
              <a:off x="2971" y="2704"/>
              <a:ext cx="1859" cy="1075"/>
            </a:xfrm>
            <a:prstGeom prst="ellipse">
              <a:avLst/>
            </a:prstGeom>
            <a:gradFill rotWithShape="1">
              <a:gsLst>
                <a:gs pos="0">
                  <a:srgbClr val="FF3809"/>
                </a:gs>
                <a:gs pos="100000">
                  <a:srgbClr val="2F3D48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>
              <a:outerShdw sy="50000" kx="-2453608" algn="br" rotWithShape="0">
                <a:srgbClr val="001D3A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5627" name="WordArt 29">
              <a:hlinkClick r:id="rId4" action="ppaction://hlinksldjump"/>
            </p:cNvPr>
            <p:cNvSpPr>
              <a:spLocks noChangeArrowheads="1" noChangeShapeType="1" noTextEdit="1"/>
            </p:cNvSpPr>
            <p:nvPr/>
          </p:nvSpPr>
          <p:spPr bwMode="auto">
            <a:xfrm>
              <a:off x="3153" y="3013"/>
              <a:ext cx="1497" cy="453"/>
            </a:xfrm>
            <a:prstGeom prst="rect">
              <a:avLst/>
            </a:prstGeom>
          </p:spPr>
          <p:txBody>
            <a:bodyPr wrap="none" fromWordArt="1">
              <a:prstTxWarp prst="textDeflate">
                <a:avLst>
                  <a:gd name="adj" fmla="val 26227"/>
                </a:avLst>
              </a:prstTxWarp>
            </a:bodyPr>
            <a:lstStyle/>
            <a:p>
              <a:pPr algn="ctr"/>
              <a:r>
                <a:rPr lang="ru-RU" sz="3600" kern="10" dirty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Impact"/>
                </a:rPr>
                <a:t>Биология</a:t>
              </a:r>
              <a:endPara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Impact"/>
              </a:endParaRPr>
            </a:p>
          </p:txBody>
        </p:sp>
      </p:grpSp>
      <p:grpSp>
        <p:nvGrpSpPr>
          <p:cNvPr id="5" name="Group 34"/>
          <p:cNvGrpSpPr>
            <a:grpSpLocks/>
          </p:cNvGrpSpPr>
          <p:nvPr/>
        </p:nvGrpSpPr>
        <p:grpSpPr bwMode="auto">
          <a:xfrm>
            <a:off x="179388" y="1557338"/>
            <a:ext cx="2808287" cy="1944687"/>
            <a:chOff x="158" y="981"/>
            <a:chExt cx="1769" cy="1225"/>
          </a:xfrm>
        </p:grpSpPr>
        <p:sp>
          <p:nvSpPr>
            <p:cNvPr id="62469" name="Oval 5"/>
            <p:cNvSpPr>
              <a:spLocks noChangeArrowheads="1"/>
            </p:cNvSpPr>
            <p:nvPr/>
          </p:nvSpPr>
          <p:spPr bwMode="gray">
            <a:xfrm>
              <a:off x="158" y="981"/>
              <a:ext cx="1769" cy="1225"/>
            </a:xfrm>
            <a:prstGeom prst="ellipse">
              <a:avLst/>
            </a:prstGeom>
            <a:gradFill rotWithShape="1">
              <a:gsLst>
                <a:gs pos="0">
                  <a:srgbClr val="009900"/>
                </a:gs>
                <a:gs pos="100000">
                  <a:srgbClr val="1A2748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>
              <a:outerShdw sy="50000" kx="-2453608" algn="br" rotWithShape="0">
                <a:srgbClr val="001D3A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5625" name="WordArt 30">
              <a:hlinkClick r:id="rId5" action="ppaction://hlinksldjump"/>
            </p:cNvPr>
            <p:cNvSpPr>
              <a:spLocks noChangeArrowheads="1" noChangeShapeType="1" noTextEdit="1"/>
            </p:cNvSpPr>
            <p:nvPr/>
          </p:nvSpPr>
          <p:spPr bwMode="auto">
            <a:xfrm>
              <a:off x="340" y="1298"/>
              <a:ext cx="1415" cy="682"/>
            </a:xfrm>
            <a:prstGeom prst="rect">
              <a:avLst/>
            </a:prstGeom>
          </p:spPr>
          <p:txBody>
            <a:bodyPr wrap="none" fromWordArt="1">
              <a:prstTxWarp prst="textDeflate">
                <a:avLst>
                  <a:gd name="adj" fmla="val 26227"/>
                </a:avLst>
              </a:prstTxWarp>
            </a:bodyPr>
            <a:lstStyle/>
            <a:p>
              <a:pPr algn="ctr"/>
              <a:r>
                <a:rPr lang="ru-RU" sz="3600" kern="10" dirty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Impact"/>
                </a:rPr>
                <a:t>История</a:t>
              </a:r>
              <a:endPara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Impact"/>
              </a:endParaRPr>
            </a:p>
          </p:txBody>
        </p:sp>
      </p:grpSp>
      <p:grpSp>
        <p:nvGrpSpPr>
          <p:cNvPr id="6" name="Group 38"/>
          <p:cNvGrpSpPr>
            <a:grpSpLocks/>
          </p:cNvGrpSpPr>
          <p:nvPr/>
        </p:nvGrpSpPr>
        <p:grpSpPr bwMode="auto">
          <a:xfrm>
            <a:off x="2411413" y="620713"/>
            <a:ext cx="2808287" cy="1655762"/>
            <a:chOff x="1655" y="391"/>
            <a:chExt cx="1769" cy="1043"/>
          </a:xfrm>
        </p:grpSpPr>
        <p:sp>
          <p:nvSpPr>
            <p:cNvPr id="62490" name="Oval 26">
              <a:hlinkClick r:id="rId6" action="ppaction://hlinksldjump"/>
            </p:cNvPr>
            <p:cNvSpPr>
              <a:spLocks noChangeArrowheads="1"/>
            </p:cNvSpPr>
            <p:nvPr/>
          </p:nvSpPr>
          <p:spPr bwMode="gray">
            <a:xfrm>
              <a:off x="1655" y="391"/>
              <a:ext cx="1769" cy="1043"/>
            </a:xfrm>
            <a:prstGeom prst="ellipse">
              <a:avLst/>
            </a:prstGeom>
            <a:gradFill rotWithShape="1">
              <a:gsLst>
                <a:gs pos="0">
                  <a:srgbClr val="00FCF6"/>
                </a:gs>
                <a:gs pos="100000">
                  <a:srgbClr val="2F3D48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>
              <a:outerShdw sy="50000" kx="-2453608" algn="br" rotWithShape="0">
                <a:srgbClr val="001D3A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5623" name="WordArt 31"/>
            <p:cNvSpPr>
              <a:spLocks noChangeArrowheads="1" noChangeShapeType="1" noTextEdit="1"/>
            </p:cNvSpPr>
            <p:nvPr/>
          </p:nvSpPr>
          <p:spPr bwMode="auto">
            <a:xfrm>
              <a:off x="1756" y="585"/>
              <a:ext cx="1530" cy="585"/>
            </a:xfrm>
            <a:prstGeom prst="rect">
              <a:avLst/>
            </a:prstGeom>
          </p:spPr>
          <p:txBody>
            <a:bodyPr wrap="none" fromWordArt="1">
              <a:prstTxWarp prst="textDeflate">
                <a:avLst>
                  <a:gd name="adj" fmla="val 26227"/>
                </a:avLst>
              </a:prstTxWarp>
            </a:bodyPr>
            <a:lstStyle/>
            <a:p>
              <a:pPr algn="ctr"/>
              <a:r>
                <a:rPr lang="ru-RU" sz="3600" kern="10" dirty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Impact"/>
                </a:rPr>
                <a:t>Физика</a:t>
              </a:r>
              <a:endPara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Impact"/>
              </a:endParaRPr>
            </a:p>
          </p:txBody>
        </p:sp>
      </p:grpSp>
      <p:grpSp>
        <p:nvGrpSpPr>
          <p:cNvPr id="7" name="Group 39"/>
          <p:cNvGrpSpPr>
            <a:grpSpLocks/>
          </p:cNvGrpSpPr>
          <p:nvPr/>
        </p:nvGrpSpPr>
        <p:grpSpPr bwMode="auto">
          <a:xfrm>
            <a:off x="5003800" y="0"/>
            <a:ext cx="2663825" cy="1700213"/>
            <a:chOff x="3334" y="0"/>
            <a:chExt cx="1678" cy="1071"/>
          </a:xfrm>
        </p:grpSpPr>
        <p:sp>
          <p:nvSpPr>
            <p:cNvPr id="62489" name="Oval 25"/>
            <p:cNvSpPr>
              <a:spLocks noChangeArrowheads="1"/>
            </p:cNvSpPr>
            <p:nvPr/>
          </p:nvSpPr>
          <p:spPr bwMode="gray">
            <a:xfrm>
              <a:off x="3334" y="0"/>
              <a:ext cx="1678" cy="1071"/>
            </a:xfrm>
            <a:prstGeom prst="ellipse">
              <a:avLst/>
            </a:prstGeom>
            <a:gradFill rotWithShape="1">
              <a:gsLst>
                <a:gs pos="0">
                  <a:srgbClr val="0000FF"/>
                </a:gs>
                <a:gs pos="100000">
                  <a:srgbClr val="2F3D48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>
              <a:outerShdw sy="50000" kx="-2453608" algn="br" rotWithShape="0">
                <a:srgbClr val="001D3A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5621" name="WordArt 32">
              <a:hlinkClick r:id="rId7" action="ppaction://hlinksldjump"/>
            </p:cNvPr>
            <p:cNvSpPr>
              <a:spLocks noChangeArrowheads="1" noChangeShapeType="1" noTextEdit="1"/>
            </p:cNvSpPr>
            <p:nvPr/>
          </p:nvSpPr>
          <p:spPr bwMode="auto">
            <a:xfrm>
              <a:off x="3446" y="290"/>
              <a:ext cx="1497" cy="454"/>
            </a:xfrm>
            <a:prstGeom prst="rect">
              <a:avLst/>
            </a:prstGeom>
          </p:spPr>
          <p:txBody>
            <a:bodyPr wrap="none" fromWordArt="1">
              <a:prstTxWarp prst="textDeflate">
                <a:avLst>
                  <a:gd name="adj" fmla="val 26227"/>
                </a:avLst>
              </a:prstTxWarp>
            </a:bodyPr>
            <a:lstStyle/>
            <a:p>
              <a:pPr algn="ctr"/>
              <a:r>
                <a:rPr lang="ru-RU" sz="3600" kern="10" dirty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Impact"/>
                </a:rPr>
                <a:t>География</a:t>
              </a:r>
              <a:endPara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Impact"/>
              </a:endParaRPr>
            </a:p>
          </p:txBody>
        </p:sp>
      </p:grpSp>
      <p:grpSp>
        <p:nvGrpSpPr>
          <p:cNvPr id="8" name="Group 40"/>
          <p:cNvGrpSpPr>
            <a:grpSpLocks/>
          </p:cNvGrpSpPr>
          <p:nvPr/>
        </p:nvGrpSpPr>
        <p:grpSpPr bwMode="auto">
          <a:xfrm>
            <a:off x="6659563" y="1341438"/>
            <a:ext cx="2738437" cy="1943100"/>
            <a:chOff x="4195" y="845"/>
            <a:chExt cx="1725" cy="1224"/>
          </a:xfrm>
        </p:grpSpPr>
        <p:sp>
          <p:nvSpPr>
            <p:cNvPr id="62468" name="Oval 4"/>
            <p:cNvSpPr>
              <a:spLocks noChangeArrowheads="1"/>
            </p:cNvSpPr>
            <p:nvPr/>
          </p:nvSpPr>
          <p:spPr bwMode="gray">
            <a:xfrm>
              <a:off x="4195" y="845"/>
              <a:ext cx="1725" cy="1224"/>
            </a:xfrm>
            <a:prstGeom prst="ellipse">
              <a:avLst/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shade val="34510"/>
                    <a:invGamma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>
              <a:outerShdw sy="50000" kx="-2453608" algn="br" rotWithShape="0">
                <a:srgbClr val="001D3A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5619" name="WordArt 33">
              <a:hlinkClick r:id="rId8" action="ppaction://hlinksldjump"/>
            </p:cNvPr>
            <p:cNvSpPr>
              <a:spLocks noChangeArrowheads="1" noChangeShapeType="1" noTextEdit="1"/>
            </p:cNvSpPr>
            <p:nvPr/>
          </p:nvSpPr>
          <p:spPr bwMode="auto">
            <a:xfrm>
              <a:off x="4263" y="1170"/>
              <a:ext cx="1497" cy="544"/>
            </a:xfrm>
            <a:prstGeom prst="rect">
              <a:avLst/>
            </a:prstGeom>
          </p:spPr>
          <p:txBody>
            <a:bodyPr wrap="none" fromWordArt="1">
              <a:prstTxWarp prst="textDeflate">
                <a:avLst>
                  <a:gd name="adj" fmla="val 26227"/>
                </a:avLst>
              </a:prstTxWarp>
            </a:bodyPr>
            <a:lstStyle/>
            <a:p>
              <a:pPr algn="ctr"/>
              <a:r>
                <a:rPr lang="ru-RU" sz="3600" kern="10" dirty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Impact"/>
                </a:rPr>
                <a:t>Литература</a:t>
              </a:r>
              <a:endPara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Impact"/>
              </a:endParaRPr>
            </a:p>
          </p:txBody>
        </p:sp>
      </p:grpSp>
      <p:grpSp>
        <p:nvGrpSpPr>
          <p:cNvPr id="9" name="Group 42"/>
          <p:cNvGrpSpPr>
            <a:grpSpLocks/>
          </p:cNvGrpSpPr>
          <p:nvPr/>
        </p:nvGrpSpPr>
        <p:grpSpPr bwMode="auto">
          <a:xfrm>
            <a:off x="6011863" y="3141663"/>
            <a:ext cx="2914650" cy="1873250"/>
            <a:chOff x="3787" y="1979"/>
            <a:chExt cx="1836" cy="1180"/>
          </a:xfrm>
        </p:grpSpPr>
        <p:sp>
          <p:nvSpPr>
            <p:cNvPr id="62472" name="Oval 8"/>
            <p:cNvSpPr>
              <a:spLocks noChangeArrowheads="1"/>
            </p:cNvSpPr>
            <p:nvPr/>
          </p:nvSpPr>
          <p:spPr bwMode="gray">
            <a:xfrm>
              <a:off x="3787" y="1979"/>
              <a:ext cx="1836" cy="1180"/>
            </a:xfrm>
            <a:prstGeom prst="ellipse">
              <a:avLst/>
            </a:prstGeom>
            <a:gradFill rotWithShape="1">
              <a:gsLst>
                <a:gs pos="0">
                  <a:srgbClr val="FF99FF"/>
                </a:gs>
                <a:gs pos="100000">
                  <a:srgbClr val="153D3B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>
              <a:outerShdw sy="50000" kx="-2453608" algn="br" rotWithShape="0">
                <a:srgbClr val="001D3A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5617" name="WordArt 41">
              <a:hlinkClick r:id="rId9" action="ppaction://hlinksldjump"/>
            </p:cNvPr>
            <p:cNvSpPr>
              <a:spLocks noChangeArrowheads="1" noChangeShapeType="1" noTextEdit="1"/>
            </p:cNvSpPr>
            <p:nvPr/>
          </p:nvSpPr>
          <p:spPr bwMode="auto">
            <a:xfrm>
              <a:off x="3969" y="2341"/>
              <a:ext cx="1497" cy="453"/>
            </a:xfrm>
            <a:prstGeom prst="rect">
              <a:avLst/>
            </a:prstGeom>
          </p:spPr>
          <p:txBody>
            <a:bodyPr wrap="none" fromWordArt="1">
              <a:prstTxWarp prst="textDeflate">
                <a:avLst>
                  <a:gd name="adj" fmla="val 26227"/>
                </a:avLst>
              </a:prstTxWarp>
            </a:bodyPr>
            <a:lstStyle/>
            <a:p>
              <a:pPr algn="ctr"/>
              <a:r>
                <a:rPr lang="ru-RU" sz="3600" kern="10" dirty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Impact"/>
                </a:rPr>
                <a:t>Математика</a:t>
              </a:r>
              <a:endPara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Impact"/>
              </a:endParaRPr>
            </a:p>
          </p:txBody>
        </p:sp>
      </p:grpSp>
      <p:sp>
        <p:nvSpPr>
          <p:cNvPr id="25633" name="AutoShape 33">
            <a:hlinkClick r:id="rId10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451725" y="6237288"/>
            <a:ext cx="1692275" cy="620712"/>
          </a:xfrm>
          <a:prstGeom prst="actionButtonForwardNex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grpSp>
        <p:nvGrpSpPr>
          <p:cNvPr id="10" name="Group 34"/>
          <p:cNvGrpSpPr>
            <a:grpSpLocks/>
          </p:cNvGrpSpPr>
          <p:nvPr/>
        </p:nvGrpSpPr>
        <p:grpSpPr bwMode="auto">
          <a:xfrm>
            <a:off x="3357554" y="2357430"/>
            <a:ext cx="2808287" cy="1944687"/>
            <a:chOff x="158" y="981"/>
            <a:chExt cx="1769" cy="1225"/>
          </a:xfrm>
        </p:grpSpPr>
        <p:sp>
          <p:nvSpPr>
            <p:cNvPr id="34" name="Oval 5"/>
            <p:cNvSpPr>
              <a:spLocks noChangeArrowheads="1"/>
            </p:cNvSpPr>
            <p:nvPr/>
          </p:nvSpPr>
          <p:spPr bwMode="gray">
            <a:xfrm>
              <a:off x="158" y="981"/>
              <a:ext cx="1769" cy="1225"/>
            </a:xfrm>
            <a:prstGeom prst="ellipse">
              <a:avLst/>
            </a:prstGeom>
            <a:gradFill rotWithShape="1">
              <a:gsLst>
                <a:gs pos="0">
                  <a:srgbClr val="66FF33"/>
                </a:gs>
                <a:gs pos="100000">
                  <a:srgbClr val="1A2748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>
              <a:outerShdw sy="50000" kx="-2453608" algn="br" rotWithShape="0">
                <a:srgbClr val="001D3A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35" name="WordArt 30">
              <a:hlinkClick r:id="rId11" action="ppaction://hlinksldjump"/>
            </p:cNvPr>
            <p:cNvSpPr>
              <a:spLocks noChangeArrowheads="1" noChangeShapeType="1" noTextEdit="1"/>
            </p:cNvSpPr>
            <p:nvPr/>
          </p:nvSpPr>
          <p:spPr bwMode="auto">
            <a:xfrm>
              <a:off x="340" y="1298"/>
              <a:ext cx="1415" cy="682"/>
            </a:xfrm>
            <a:prstGeom prst="rect">
              <a:avLst/>
            </a:prstGeom>
          </p:spPr>
          <p:txBody>
            <a:bodyPr wrap="none" fromWordArt="1">
              <a:prstTxWarp prst="textDeflate">
                <a:avLst>
                  <a:gd name="adj" fmla="val 26227"/>
                </a:avLst>
              </a:prstTxWarp>
            </a:bodyPr>
            <a:lstStyle/>
            <a:p>
              <a:pPr algn="ctr"/>
              <a:r>
                <a:rPr lang="ru-RU" sz="3600" kern="10" dirty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Impact"/>
                </a:rPr>
                <a:t>Русский</a:t>
              </a:r>
            </a:p>
            <a:p>
              <a:pPr algn="ctr"/>
              <a:r>
                <a:rPr lang="ru-RU" sz="3600" kern="10" dirty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Impact"/>
                </a:rPr>
                <a:t>язык</a:t>
              </a:r>
              <a:endPara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Impac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Нижний колонтитул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www.themegallery.com</a:t>
            </a:r>
          </a:p>
        </p:txBody>
      </p:sp>
      <p:sp>
        <p:nvSpPr>
          <p:cNvPr id="26627" name="Rectangle 21"/>
          <p:cNvSpPr>
            <a:spLocks noChangeArrowheads="1"/>
          </p:cNvSpPr>
          <p:nvPr/>
        </p:nvSpPr>
        <p:spPr bwMode="auto">
          <a:xfrm>
            <a:off x="5795963" y="6165850"/>
            <a:ext cx="3348037" cy="692150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Group 23"/>
          <p:cNvGrpSpPr>
            <a:grpSpLocks/>
          </p:cNvGrpSpPr>
          <p:nvPr/>
        </p:nvGrpSpPr>
        <p:grpSpPr bwMode="auto">
          <a:xfrm>
            <a:off x="323850" y="188913"/>
            <a:ext cx="2232025" cy="1484312"/>
            <a:chOff x="1655" y="391"/>
            <a:chExt cx="1769" cy="1043"/>
          </a:xfrm>
        </p:grpSpPr>
        <p:sp>
          <p:nvSpPr>
            <p:cNvPr id="63512" name="Oval 24"/>
            <p:cNvSpPr>
              <a:spLocks noChangeArrowheads="1"/>
            </p:cNvSpPr>
            <p:nvPr/>
          </p:nvSpPr>
          <p:spPr bwMode="gray">
            <a:xfrm>
              <a:off x="1655" y="391"/>
              <a:ext cx="1769" cy="1043"/>
            </a:xfrm>
            <a:prstGeom prst="ellipse">
              <a:avLst/>
            </a:prstGeom>
            <a:gradFill rotWithShape="1">
              <a:gsLst>
                <a:gs pos="0">
                  <a:srgbClr val="00FCF6"/>
                </a:gs>
                <a:gs pos="100000">
                  <a:srgbClr val="2F3D48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>
              <a:outerShdw sy="50000" kx="-2453608" algn="br" rotWithShape="0">
                <a:srgbClr val="001D3A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6649" name="WordArt 25"/>
            <p:cNvSpPr>
              <a:spLocks noChangeArrowheads="1" noChangeShapeType="1" noTextEdit="1"/>
            </p:cNvSpPr>
            <p:nvPr/>
          </p:nvSpPr>
          <p:spPr bwMode="auto">
            <a:xfrm>
              <a:off x="1738" y="559"/>
              <a:ext cx="1588" cy="635"/>
            </a:xfrm>
            <a:prstGeom prst="rect">
              <a:avLst/>
            </a:prstGeom>
          </p:spPr>
          <p:txBody>
            <a:bodyPr wrap="none" fromWordArt="1">
              <a:prstTxWarp prst="textDeflate">
                <a:avLst>
                  <a:gd name="adj" fmla="val 26227"/>
                </a:avLst>
              </a:prstTxWarp>
            </a:bodyPr>
            <a:lstStyle/>
            <a:p>
              <a:pPr algn="ctr"/>
              <a:r>
                <a:rPr lang="ru-RU" sz="3600" kern="10" dirty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Impact"/>
                </a:rPr>
                <a:t>Физика</a:t>
              </a:r>
              <a:endPara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Impact"/>
              </a:endParaRPr>
            </a:p>
          </p:txBody>
        </p:sp>
      </p:grpSp>
      <p:grpSp>
        <p:nvGrpSpPr>
          <p:cNvPr id="3" name="Group 39"/>
          <p:cNvGrpSpPr>
            <a:grpSpLocks/>
          </p:cNvGrpSpPr>
          <p:nvPr/>
        </p:nvGrpSpPr>
        <p:grpSpPr bwMode="auto">
          <a:xfrm>
            <a:off x="250825" y="2060575"/>
            <a:ext cx="8893175" cy="3384550"/>
            <a:chOff x="158" y="1298"/>
            <a:chExt cx="5602" cy="2132"/>
          </a:xfrm>
        </p:grpSpPr>
        <p:sp>
          <p:nvSpPr>
            <p:cNvPr id="63492" name="AutoShape 4"/>
            <p:cNvSpPr>
              <a:spLocks noChangeArrowheads="1"/>
            </p:cNvSpPr>
            <p:nvPr/>
          </p:nvSpPr>
          <p:spPr bwMode="gray">
            <a:xfrm>
              <a:off x="158" y="1298"/>
              <a:ext cx="5602" cy="2132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3494" name="Freeform 6"/>
            <p:cNvSpPr>
              <a:spLocks/>
            </p:cNvSpPr>
            <p:nvPr/>
          </p:nvSpPr>
          <p:spPr bwMode="gray">
            <a:xfrm>
              <a:off x="385" y="1616"/>
              <a:ext cx="488" cy="613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0066CC">
                    <a:gamma/>
                    <a:tint val="54510"/>
                    <a:invGamma/>
                  </a:srgbClr>
                </a:gs>
                <a:gs pos="50000">
                  <a:srgbClr val="0066CC">
                    <a:alpha val="0"/>
                  </a:srgbClr>
                </a:gs>
                <a:gs pos="100000">
                  <a:srgbClr val="0066CC">
                    <a:gamma/>
                    <a:tint val="54510"/>
                    <a:invGamma/>
                  </a:srgb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6635" name="Text Box 8"/>
            <p:cNvSpPr txBox="1">
              <a:spLocks noChangeArrowheads="1"/>
            </p:cNvSpPr>
            <p:nvPr/>
          </p:nvSpPr>
          <p:spPr bwMode="gray">
            <a:xfrm>
              <a:off x="2026" y="1480"/>
              <a:ext cx="3734" cy="145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/>
              <a:r>
                <a:rPr lang="ru-RU" sz="4800" b="1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Как называется воздушная оболочка земли?</a:t>
              </a:r>
              <a:endParaRPr lang="en-US" sz="48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4" name="Group 27"/>
            <p:cNvGrpSpPr>
              <a:grpSpLocks/>
            </p:cNvGrpSpPr>
            <p:nvPr/>
          </p:nvGrpSpPr>
          <p:grpSpPr bwMode="auto">
            <a:xfrm>
              <a:off x="340" y="1570"/>
              <a:ext cx="1361" cy="1361"/>
              <a:chOff x="476" y="1340"/>
              <a:chExt cx="1361" cy="1361"/>
            </a:xfrm>
          </p:grpSpPr>
          <p:sp>
            <p:nvSpPr>
              <p:cNvPr id="63516" name="Oval 28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tint val="0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3517" name="Oval 29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alpha val="32001"/>
                    </a:schemeClr>
                  </a:gs>
                  <a:gs pos="100000">
                    <a:schemeClr val="folHlink">
                      <a:gamma/>
                      <a:shade val="0"/>
                      <a:invGamma/>
                      <a:alpha val="89999"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3518" name="Oval 30"/>
              <p:cNvSpPr>
                <a:spLocks noChangeArrowheads="1"/>
              </p:cNvSpPr>
              <p:nvPr/>
            </p:nvSpPr>
            <p:spPr bwMode="gray">
              <a:xfrm>
                <a:off x="565" y="1429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shade val="54118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3519" name="Oval 31"/>
              <p:cNvSpPr>
                <a:spLocks noChangeArrowheads="1"/>
              </p:cNvSpPr>
              <p:nvPr/>
            </p:nvSpPr>
            <p:spPr bwMode="gray">
              <a:xfrm>
                <a:off x="566" y="1431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shade val="63529"/>
                      <a:invGamma/>
                    </a:schemeClr>
                  </a:gs>
                  <a:gs pos="100000">
                    <a:schemeClr val="folHlink">
                      <a:alpha val="0"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6641" name="Oval 32"/>
              <p:cNvSpPr>
                <a:spLocks noChangeArrowheads="1"/>
              </p:cNvSpPr>
              <p:nvPr/>
            </p:nvSpPr>
            <p:spPr bwMode="gray">
              <a:xfrm>
                <a:off x="624" y="1488"/>
                <a:ext cx="1065" cy="1065"/>
              </a:xfrm>
              <a:prstGeom prst="ellipse">
                <a:avLst/>
              </a:prstGeom>
              <a:solidFill>
                <a:srgbClr val="333333"/>
              </a:soli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grpSp>
            <p:nvGrpSpPr>
              <p:cNvPr id="5" name="Group 33"/>
              <p:cNvGrpSpPr>
                <a:grpSpLocks/>
              </p:cNvGrpSpPr>
              <p:nvPr/>
            </p:nvGrpSpPr>
            <p:grpSpPr bwMode="auto">
              <a:xfrm>
                <a:off x="641" y="1504"/>
                <a:ext cx="1031" cy="1031"/>
                <a:chOff x="4166" y="1706"/>
                <a:chExt cx="1252" cy="1252"/>
              </a:xfrm>
            </p:grpSpPr>
            <p:sp>
              <p:nvSpPr>
                <p:cNvPr id="26644" name="Oval 34"/>
                <p:cNvSpPr>
                  <a:spLocks noChangeArrowheads="1"/>
                </p:cNvSpPr>
                <p:nvPr/>
              </p:nvSpPr>
              <p:spPr bwMode="gray">
                <a:xfrm>
                  <a:off x="4166" y="1706"/>
                  <a:ext cx="1252" cy="125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636869"/>
                    </a:gs>
                    <a:gs pos="100000">
                      <a:srgbClr val="D6E1E2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26645" name="Oval 35"/>
                <p:cNvSpPr>
                  <a:spLocks noChangeArrowheads="1"/>
                </p:cNvSpPr>
                <p:nvPr/>
              </p:nvSpPr>
              <p:spPr bwMode="gray">
                <a:xfrm>
                  <a:off x="4182" y="1713"/>
                  <a:ext cx="1222" cy="122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alpha val="0"/>
                      </a:srgbClr>
                    </a:gs>
                    <a:gs pos="100000">
                      <a:srgbClr val="F1F5F5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26646" name="Oval 36"/>
                <p:cNvSpPr>
                  <a:spLocks noChangeArrowheads="1"/>
                </p:cNvSpPr>
                <p:nvPr/>
              </p:nvSpPr>
              <p:spPr bwMode="gray">
                <a:xfrm>
                  <a:off x="4195" y="1725"/>
                  <a:ext cx="1162" cy="114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AAB2B3"/>
                    </a:gs>
                    <a:gs pos="100000">
                      <a:srgbClr val="D6E1E2">
                        <a:alpha val="48000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26647" name="Oval 37"/>
                <p:cNvSpPr>
                  <a:spLocks noChangeArrowheads="1"/>
                </p:cNvSpPr>
                <p:nvPr/>
              </p:nvSpPr>
              <p:spPr bwMode="gray">
                <a:xfrm>
                  <a:off x="4263" y="1757"/>
                  <a:ext cx="1033" cy="92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D6E1E2">
                        <a:alpha val="37999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26643" name="Text Box 38"/>
              <p:cNvSpPr txBox="1">
                <a:spLocks noChangeArrowheads="1"/>
              </p:cNvSpPr>
              <p:nvPr/>
            </p:nvSpPr>
            <p:spPr bwMode="gray">
              <a:xfrm>
                <a:off x="945" y="1451"/>
                <a:ext cx="429" cy="826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ru-RU" sz="8000" b="1">
                    <a:solidFill>
                      <a:srgbClr val="FF3300"/>
                    </a:solidFill>
                    <a:latin typeface="Georgia" pitchFamily="18" charset="0"/>
                  </a:rPr>
                  <a:t>1</a:t>
                </a:r>
                <a:endParaRPr lang="en-US" sz="8000" b="1">
                  <a:solidFill>
                    <a:srgbClr val="FF3300"/>
                  </a:solidFill>
                  <a:latin typeface="Georgia" pitchFamily="18" charset="0"/>
                </a:endParaRPr>
              </a:p>
            </p:txBody>
          </p:sp>
        </p:grpSp>
      </p:grpSp>
      <p:sp>
        <p:nvSpPr>
          <p:cNvPr id="26630" name="AutoShape 40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237288"/>
            <a:ext cx="684212" cy="620712"/>
          </a:xfrm>
          <a:prstGeom prst="actionButtonHome">
            <a:avLst/>
          </a:prstGeom>
          <a:gradFill rotWithShape="1">
            <a:gsLst>
              <a:gs pos="0">
                <a:schemeClr val="folHlink"/>
              </a:gs>
              <a:gs pos="100000">
                <a:srgbClr val="2F3D48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26" name="Sound 1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20"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"/>
                </p:tgtEl>
              </p:cMediaNode>
            </p:audio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Нижний колонтитул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www.themegallery.com</a:t>
            </a:r>
          </a:p>
        </p:txBody>
      </p:sp>
      <p:sp>
        <p:nvSpPr>
          <p:cNvPr id="27651" name="Rectangle 2"/>
          <p:cNvSpPr>
            <a:spLocks noChangeArrowheads="1"/>
          </p:cNvSpPr>
          <p:nvPr/>
        </p:nvSpPr>
        <p:spPr bwMode="auto">
          <a:xfrm>
            <a:off x="5795963" y="6165850"/>
            <a:ext cx="3348037" cy="692150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Group 6"/>
          <p:cNvGrpSpPr>
            <a:grpSpLocks/>
          </p:cNvGrpSpPr>
          <p:nvPr/>
        </p:nvGrpSpPr>
        <p:grpSpPr bwMode="auto">
          <a:xfrm>
            <a:off x="250825" y="2060575"/>
            <a:ext cx="8893175" cy="3384550"/>
            <a:chOff x="158" y="1298"/>
            <a:chExt cx="5602" cy="2132"/>
          </a:xfrm>
        </p:grpSpPr>
        <p:sp>
          <p:nvSpPr>
            <p:cNvPr id="100359" name="AutoShape 7"/>
            <p:cNvSpPr>
              <a:spLocks noChangeArrowheads="1"/>
            </p:cNvSpPr>
            <p:nvPr/>
          </p:nvSpPr>
          <p:spPr bwMode="gray">
            <a:xfrm>
              <a:off x="158" y="1298"/>
              <a:ext cx="5602" cy="2132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0360" name="Freeform 8"/>
            <p:cNvSpPr>
              <a:spLocks/>
            </p:cNvSpPr>
            <p:nvPr/>
          </p:nvSpPr>
          <p:spPr bwMode="gray">
            <a:xfrm>
              <a:off x="385" y="1616"/>
              <a:ext cx="488" cy="613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0066CC">
                    <a:gamma/>
                    <a:tint val="54510"/>
                    <a:invGamma/>
                  </a:srgbClr>
                </a:gs>
                <a:gs pos="50000">
                  <a:srgbClr val="0066CC">
                    <a:alpha val="0"/>
                  </a:srgbClr>
                </a:gs>
                <a:gs pos="100000">
                  <a:srgbClr val="0066CC">
                    <a:gamma/>
                    <a:tint val="54510"/>
                    <a:invGamma/>
                  </a:srgb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7659" name="Text Box 9"/>
            <p:cNvSpPr txBox="1">
              <a:spLocks noChangeArrowheads="1"/>
            </p:cNvSpPr>
            <p:nvPr/>
          </p:nvSpPr>
          <p:spPr bwMode="gray">
            <a:xfrm>
              <a:off x="2026" y="1480"/>
              <a:ext cx="3734" cy="191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/>
              <a:r>
                <a:rPr lang="ru-RU" sz="4800" b="1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Как называется прибор для измерения массы тела?</a:t>
              </a:r>
              <a:endParaRPr lang="en-US" sz="48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3" name="Group 10"/>
            <p:cNvGrpSpPr>
              <a:grpSpLocks/>
            </p:cNvGrpSpPr>
            <p:nvPr/>
          </p:nvGrpSpPr>
          <p:grpSpPr bwMode="auto">
            <a:xfrm>
              <a:off x="340" y="1570"/>
              <a:ext cx="1361" cy="1361"/>
              <a:chOff x="476" y="1340"/>
              <a:chExt cx="1361" cy="1361"/>
            </a:xfrm>
          </p:grpSpPr>
          <p:sp>
            <p:nvSpPr>
              <p:cNvPr id="100363" name="Oval 11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tint val="0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0364" name="Oval 12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alpha val="32001"/>
                    </a:schemeClr>
                  </a:gs>
                  <a:gs pos="100000">
                    <a:schemeClr val="folHlink">
                      <a:gamma/>
                      <a:shade val="0"/>
                      <a:invGamma/>
                      <a:alpha val="89999"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0365" name="Oval 13"/>
              <p:cNvSpPr>
                <a:spLocks noChangeArrowheads="1"/>
              </p:cNvSpPr>
              <p:nvPr/>
            </p:nvSpPr>
            <p:spPr bwMode="gray">
              <a:xfrm>
                <a:off x="565" y="1429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shade val="54118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0366" name="Oval 14"/>
              <p:cNvSpPr>
                <a:spLocks noChangeArrowheads="1"/>
              </p:cNvSpPr>
              <p:nvPr/>
            </p:nvSpPr>
            <p:spPr bwMode="gray">
              <a:xfrm>
                <a:off x="566" y="1431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shade val="63529"/>
                      <a:invGamma/>
                    </a:schemeClr>
                  </a:gs>
                  <a:gs pos="100000">
                    <a:schemeClr val="folHlink">
                      <a:alpha val="0"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7665" name="Oval 15"/>
              <p:cNvSpPr>
                <a:spLocks noChangeArrowheads="1"/>
              </p:cNvSpPr>
              <p:nvPr/>
            </p:nvSpPr>
            <p:spPr bwMode="gray">
              <a:xfrm>
                <a:off x="624" y="1488"/>
                <a:ext cx="1065" cy="1065"/>
              </a:xfrm>
              <a:prstGeom prst="ellipse">
                <a:avLst/>
              </a:prstGeom>
              <a:solidFill>
                <a:srgbClr val="333333"/>
              </a:soli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grpSp>
            <p:nvGrpSpPr>
              <p:cNvPr id="4" name="Group 16"/>
              <p:cNvGrpSpPr>
                <a:grpSpLocks/>
              </p:cNvGrpSpPr>
              <p:nvPr/>
            </p:nvGrpSpPr>
            <p:grpSpPr bwMode="auto">
              <a:xfrm>
                <a:off x="641" y="1504"/>
                <a:ext cx="1031" cy="1031"/>
                <a:chOff x="4166" y="1706"/>
                <a:chExt cx="1252" cy="1252"/>
              </a:xfrm>
            </p:grpSpPr>
            <p:sp>
              <p:nvSpPr>
                <p:cNvPr id="27668" name="Oval 17"/>
                <p:cNvSpPr>
                  <a:spLocks noChangeArrowheads="1"/>
                </p:cNvSpPr>
                <p:nvPr/>
              </p:nvSpPr>
              <p:spPr bwMode="gray">
                <a:xfrm>
                  <a:off x="4166" y="1706"/>
                  <a:ext cx="1252" cy="125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636869"/>
                    </a:gs>
                    <a:gs pos="100000">
                      <a:srgbClr val="D6E1E2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27669" name="Oval 18"/>
                <p:cNvSpPr>
                  <a:spLocks noChangeArrowheads="1"/>
                </p:cNvSpPr>
                <p:nvPr/>
              </p:nvSpPr>
              <p:spPr bwMode="gray">
                <a:xfrm>
                  <a:off x="4182" y="1713"/>
                  <a:ext cx="1222" cy="122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alpha val="0"/>
                      </a:srgbClr>
                    </a:gs>
                    <a:gs pos="100000">
                      <a:srgbClr val="F1F5F5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27670" name="Oval 19"/>
                <p:cNvSpPr>
                  <a:spLocks noChangeArrowheads="1"/>
                </p:cNvSpPr>
                <p:nvPr/>
              </p:nvSpPr>
              <p:spPr bwMode="gray">
                <a:xfrm>
                  <a:off x="4195" y="1725"/>
                  <a:ext cx="1162" cy="114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AAB2B3"/>
                    </a:gs>
                    <a:gs pos="100000">
                      <a:srgbClr val="D6E1E2">
                        <a:alpha val="48000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27671" name="Oval 20"/>
                <p:cNvSpPr>
                  <a:spLocks noChangeArrowheads="1"/>
                </p:cNvSpPr>
                <p:nvPr/>
              </p:nvSpPr>
              <p:spPr bwMode="gray">
                <a:xfrm>
                  <a:off x="4263" y="1757"/>
                  <a:ext cx="1033" cy="92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D6E1E2">
                        <a:alpha val="37999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27667" name="Text Box 21"/>
              <p:cNvSpPr txBox="1">
                <a:spLocks noChangeArrowheads="1"/>
              </p:cNvSpPr>
              <p:nvPr/>
            </p:nvSpPr>
            <p:spPr bwMode="gray">
              <a:xfrm>
                <a:off x="901" y="1451"/>
                <a:ext cx="517" cy="826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ru-RU" sz="8000" b="1">
                    <a:solidFill>
                      <a:srgbClr val="FF3300"/>
                    </a:solidFill>
                    <a:latin typeface="Georgia" pitchFamily="18" charset="0"/>
                  </a:rPr>
                  <a:t>2</a:t>
                </a:r>
                <a:endParaRPr lang="en-US" sz="8000" b="1">
                  <a:solidFill>
                    <a:srgbClr val="FF3300"/>
                  </a:solidFill>
                  <a:latin typeface="Georgia" pitchFamily="18" charset="0"/>
                </a:endParaRPr>
              </a:p>
            </p:txBody>
          </p:sp>
        </p:grpSp>
      </p:grpSp>
      <p:sp>
        <p:nvSpPr>
          <p:cNvPr id="27654" name="AutoShape 22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237288"/>
            <a:ext cx="684212" cy="620712"/>
          </a:xfrm>
          <a:prstGeom prst="actionButtonHome">
            <a:avLst/>
          </a:prstGeom>
          <a:gradFill rotWithShape="1">
            <a:gsLst>
              <a:gs pos="0">
                <a:schemeClr val="folHlink"/>
              </a:gs>
              <a:gs pos="100000">
                <a:srgbClr val="2F3D48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5" name="Group 23"/>
          <p:cNvGrpSpPr>
            <a:grpSpLocks/>
          </p:cNvGrpSpPr>
          <p:nvPr/>
        </p:nvGrpSpPr>
        <p:grpSpPr bwMode="auto">
          <a:xfrm>
            <a:off x="285720" y="214290"/>
            <a:ext cx="2232025" cy="1484312"/>
            <a:chOff x="1655" y="391"/>
            <a:chExt cx="1769" cy="1043"/>
          </a:xfrm>
        </p:grpSpPr>
        <p:sp>
          <p:nvSpPr>
            <p:cNvPr id="25" name="Oval 24"/>
            <p:cNvSpPr>
              <a:spLocks noChangeArrowheads="1"/>
            </p:cNvSpPr>
            <p:nvPr/>
          </p:nvSpPr>
          <p:spPr bwMode="gray">
            <a:xfrm>
              <a:off x="1655" y="391"/>
              <a:ext cx="1769" cy="1043"/>
            </a:xfrm>
            <a:prstGeom prst="ellipse">
              <a:avLst/>
            </a:prstGeom>
            <a:gradFill rotWithShape="1">
              <a:gsLst>
                <a:gs pos="0">
                  <a:srgbClr val="00FCF6"/>
                </a:gs>
                <a:gs pos="100000">
                  <a:srgbClr val="2F3D48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>
              <a:outerShdw sy="50000" kx="-2453608" algn="br" rotWithShape="0">
                <a:srgbClr val="001D3A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6" name="WordArt 25"/>
            <p:cNvSpPr>
              <a:spLocks noChangeArrowheads="1" noChangeShapeType="1" noTextEdit="1"/>
            </p:cNvSpPr>
            <p:nvPr/>
          </p:nvSpPr>
          <p:spPr bwMode="auto">
            <a:xfrm>
              <a:off x="1768" y="592"/>
              <a:ext cx="1588" cy="635"/>
            </a:xfrm>
            <a:prstGeom prst="rect">
              <a:avLst/>
            </a:prstGeom>
          </p:spPr>
          <p:txBody>
            <a:bodyPr wrap="none" fromWordArt="1">
              <a:prstTxWarp prst="textDeflate">
                <a:avLst>
                  <a:gd name="adj" fmla="val 26227"/>
                </a:avLst>
              </a:prstTxWarp>
            </a:bodyPr>
            <a:lstStyle/>
            <a:p>
              <a:pPr algn="ctr"/>
              <a:r>
                <a:rPr lang="ru-RU" sz="3600" kern="10" dirty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Impact"/>
                </a:rPr>
                <a:t>Физика</a:t>
              </a:r>
              <a:endPara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Impac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Нижний колонтитул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www.themegallery.com</a:t>
            </a:r>
          </a:p>
        </p:txBody>
      </p:sp>
      <p:sp>
        <p:nvSpPr>
          <p:cNvPr id="28675" name="Rectangle 2"/>
          <p:cNvSpPr>
            <a:spLocks noChangeArrowheads="1"/>
          </p:cNvSpPr>
          <p:nvPr/>
        </p:nvSpPr>
        <p:spPr bwMode="auto">
          <a:xfrm>
            <a:off x="5795963" y="6165850"/>
            <a:ext cx="3348037" cy="692150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Group 6"/>
          <p:cNvGrpSpPr>
            <a:grpSpLocks/>
          </p:cNvGrpSpPr>
          <p:nvPr/>
        </p:nvGrpSpPr>
        <p:grpSpPr bwMode="auto">
          <a:xfrm>
            <a:off x="250825" y="2060575"/>
            <a:ext cx="9107488" cy="3384550"/>
            <a:chOff x="158" y="1298"/>
            <a:chExt cx="5737" cy="2132"/>
          </a:xfrm>
        </p:grpSpPr>
        <p:sp>
          <p:nvSpPr>
            <p:cNvPr id="101383" name="AutoShape 7"/>
            <p:cNvSpPr>
              <a:spLocks noChangeArrowheads="1"/>
            </p:cNvSpPr>
            <p:nvPr/>
          </p:nvSpPr>
          <p:spPr bwMode="gray">
            <a:xfrm>
              <a:off x="158" y="1298"/>
              <a:ext cx="5602" cy="2132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1384" name="Freeform 8"/>
            <p:cNvSpPr>
              <a:spLocks/>
            </p:cNvSpPr>
            <p:nvPr/>
          </p:nvSpPr>
          <p:spPr bwMode="gray">
            <a:xfrm>
              <a:off x="385" y="1616"/>
              <a:ext cx="488" cy="613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0066CC">
                    <a:gamma/>
                    <a:tint val="54510"/>
                    <a:invGamma/>
                  </a:srgbClr>
                </a:gs>
                <a:gs pos="50000">
                  <a:srgbClr val="0066CC">
                    <a:alpha val="0"/>
                  </a:srgbClr>
                </a:gs>
                <a:gs pos="100000">
                  <a:srgbClr val="0066CC">
                    <a:gamma/>
                    <a:tint val="54510"/>
                    <a:invGamma/>
                  </a:srgb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8683" name="Text Box 9"/>
            <p:cNvSpPr txBox="1">
              <a:spLocks noChangeArrowheads="1"/>
            </p:cNvSpPr>
            <p:nvPr/>
          </p:nvSpPr>
          <p:spPr bwMode="gray">
            <a:xfrm>
              <a:off x="1755" y="1350"/>
              <a:ext cx="4140" cy="191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eaLnBrk="0" hangingPunct="0"/>
              <a:r>
                <a:rPr lang="ru-RU" sz="4800" b="1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Чему равно численное значение нормального атмосферного давления?</a:t>
              </a:r>
              <a:endParaRPr lang="en-US" sz="48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3" name="Group 10"/>
            <p:cNvGrpSpPr>
              <a:grpSpLocks/>
            </p:cNvGrpSpPr>
            <p:nvPr/>
          </p:nvGrpSpPr>
          <p:grpSpPr bwMode="auto">
            <a:xfrm>
              <a:off x="340" y="1570"/>
              <a:ext cx="1361" cy="1361"/>
              <a:chOff x="476" y="1340"/>
              <a:chExt cx="1361" cy="1361"/>
            </a:xfrm>
          </p:grpSpPr>
          <p:sp>
            <p:nvSpPr>
              <p:cNvPr id="101387" name="Oval 11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tint val="0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1388" name="Oval 12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alpha val="32001"/>
                    </a:schemeClr>
                  </a:gs>
                  <a:gs pos="100000">
                    <a:schemeClr val="folHlink">
                      <a:gamma/>
                      <a:shade val="0"/>
                      <a:invGamma/>
                      <a:alpha val="89999"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1389" name="Oval 13"/>
              <p:cNvSpPr>
                <a:spLocks noChangeArrowheads="1"/>
              </p:cNvSpPr>
              <p:nvPr/>
            </p:nvSpPr>
            <p:spPr bwMode="gray">
              <a:xfrm>
                <a:off x="565" y="1429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shade val="54118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1390" name="Oval 14"/>
              <p:cNvSpPr>
                <a:spLocks noChangeArrowheads="1"/>
              </p:cNvSpPr>
              <p:nvPr/>
            </p:nvSpPr>
            <p:spPr bwMode="gray">
              <a:xfrm>
                <a:off x="566" y="1431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shade val="63529"/>
                      <a:invGamma/>
                    </a:schemeClr>
                  </a:gs>
                  <a:gs pos="100000">
                    <a:schemeClr val="folHlink">
                      <a:alpha val="0"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8689" name="Oval 15"/>
              <p:cNvSpPr>
                <a:spLocks noChangeArrowheads="1"/>
              </p:cNvSpPr>
              <p:nvPr/>
            </p:nvSpPr>
            <p:spPr bwMode="gray">
              <a:xfrm>
                <a:off x="624" y="1488"/>
                <a:ext cx="1065" cy="1065"/>
              </a:xfrm>
              <a:prstGeom prst="ellipse">
                <a:avLst/>
              </a:prstGeom>
              <a:solidFill>
                <a:srgbClr val="333333"/>
              </a:soli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grpSp>
            <p:nvGrpSpPr>
              <p:cNvPr id="4" name="Group 16"/>
              <p:cNvGrpSpPr>
                <a:grpSpLocks/>
              </p:cNvGrpSpPr>
              <p:nvPr/>
            </p:nvGrpSpPr>
            <p:grpSpPr bwMode="auto">
              <a:xfrm>
                <a:off x="641" y="1504"/>
                <a:ext cx="1031" cy="1031"/>
                <a:chOff x="4166" y="1706"/>
                <a:chExt cx="1252" cy="1252"/>
              </a:xfrm>
            </p:grpSpPr>
            <p:sp>
              <p:nvSpPr>
                <p:cNvPr id="28692" name="Oval 17"/>
                <p:cNvSpPr>
                  <a:spLocks noChangeArrowheads="1"/>
                </p:cNvSpPr>
                <p:nvPr/>
              </p:nvSpPr>
              <p:spPr bwMode="gray">
                <a:xfrm>
                  <a:off x="4166" y="1706"/>
                  <a:ext cx="1252" cy="125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636869"/>
                    </a:gs>
                    <a:gs pos="100000">
                      <a:srgbClr val="D6E1E2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28693" name="Oval 18"/>
                <p:cNvSpPr>
                  <a:spLocks noChangeArrowheads="1"/>
                </p:cNvSpPr>
                <p:nvPr/>
              </p:nvSpPr>
              <p:spPr bwMode="gray">
                <a:xfrm>
                  <a:off x="4182" y="1713"/>
                  <a:ext cx="1222" cy="122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alpha val="0"/>
                      </a:srgbClr>
                    </a:gs>
                    <a:gs pos="100000">
                      <a:srgbClr val="F1F5F5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28694" name="Oval 19"/>
                <p:cNvSpPr>
                  <a:spLocks noChangeArrowheads="1"/>
                </p:cNvSpPr>
                <p:nvPr/>
              </p:nvSpPr>
              <p:spPr bwMode="gray">
                <a:xfrm>
                  <a:off x="4195" y="1725"/>
                  <a:ext cx="1162" cy="114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AAB2B3"/>
                    </a:gs>
                    <a:gs pos="100000">
                      <a:srgbClr val="D6E1E2">
                        <a:alpha val="48000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28695" name="Oval 20"/>
                <p:cNvSpPr>
                  <a:spLocks noChangeArrowheads="1"/>
                </p:cNvSpPr>
                <p:nvPr/>
              </p:nvSpPr>
              <p:spPr bwMode="gray">
                <a:xfrm>
                  <a:off x="4263" y="1757"/>
                  <a:ext cx="1033" cy="92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D6E1E2">
                        <a:alpha val="37999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28691" name="Text Box 21"/>
              <p:cNvSpPr txBox="1">
                <a:spLocks noChangeArrowheads="1"/>
              </p:cNvSpPr>
              <p:nvPr/>
            </p:nvSpPr>
            <p:spPr bwMode="gray">
              <a:xfrm>
                <a:off x="902" y="1451"/>
                <a:ext cx="516" cy="826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ru-RU" sz="8000" b="1">
                    <a:solidFill>
                      <a:srgbClr val="FF3300"/>
                    </a:solidFill>
                    <a:latin typeface="Georgia" pitchFamily="18" charset="0"/>
                  </a:rPr>
                  <a:t>3</a:t>
                </a:r>
                <a:endParaRPr lang="en-US" sz="8000" b="1">
                  <a:solidFill>
                    <a:srgbClr val="FF3300"/>
                  </a:solidFill>
                  <a:latin typeface="Georgia" pitchFamily="18" charset="0"/>
                </a:endParaRPr>
              </a:p>
            </p:txBody>
          </p:sp>
        </p:grpSp>
      </p:grpSp>
      <p:sp>
        <p:nvSpPr>
          <p:cNvPr id="28678" name="AutoShape 22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237288"/>
            <a:ext cx="684212" cy="620712"/>
          </a:xfrm>
          <a:prstGeom prst="actionButtonHome">
            <a:avLst/>
          </a:prstGeom>
          <a:gradFill rotWithShape="1">
            <a:gsLst>
              <a:gs pos="0">
                <a:schemeClr val="folHlink"/>
              </a:gs>
              <a:gs pos="100000">
                <a:srgbClr val="2F3D48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5" name="Group 23"/>
          <p:cNvGrpSpPr>
            <a:grpSpLocks/>
          </p:cNvGrpSpPr>
          <p:nvPr/>
        </p:nvGrpSpPr>
        <p:grpSpPr bwMode="auto">
          <a:xfrm>
            <a:off x="285720" y="214290"/>
            <a:ext cx="2232025" cy="1484312"/>
            <a:chOff x="1655" y="391"/>
            <a:chExt cx="1769" cy="1043"/>
          </a:xfrm>
        </p:grpSpPr>
        <p:sp>
          <p:nvSpPr>
            <p:cNvPr id="25" name="Oval 24"/>
            <p:cNvSpPr>
              <a:spLocks noChangeArrowheads="1"/>
            </p:cNvSpPr>
            <p:nvPr/>
          </p:nvSpPr>
          <p:spPr bwMode="gray">
            <a:xfrm>
              <a:off x="1655" y="391"/>
              <a:ext cx="1769" cy="1043"/>
            </a:xfrm>
            <a:prstGeom prst="ellipse">
              <a:avLst/>
            </a:prstGeom>
            <a:gradFill rotWithShape="1">
              <a:gsLst>
                <a:gs pos="0">
                  <a:srgbClr val="00FCF6"/>
                </a:gs>
                <a:gs pos="100000">
                  <a:srgbClr val="2F3D48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>
              <a:outerShdw sy="50000" kx="-2453608" algn="br" rotWithShape="0">
                <a:srgbClr val="001D3A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6" name="WordArt 25"/>
            <p:cNvSpPr>
              <a:spLocks noChangeArrowheads="1" noChangeShapeType="1" noTextEdit="1"/>
            </p:cNvSpPr>
            <p:nvPr/>
          </p:nvSpPr>
          <p:spPr bwMode="auto">
            <a:xfrm>
              <a:off x="1768" y="592"/>
              <a:ext cx="1588" cy="635"/>
            </a:xfrm>
            <a:prstGeom prst="rect">
              <a:avLst/>
            </a:prstGeom>
          </p:spPr>
          <p:txBody>
            <a:bodyPr wrap="none" fromWordArt="1">
              <a:prstTxWarp prst="textDeflate">
                <a:avLst>
                  <a:gd name="adj" fmla="val 26227"/>
                </a:avLst>
              </a:prstTxWarp>
            </a:bodyPr>
            <a:lstStyle/>
            <a:p>
              <a:pPr algn="ctr"/>
              <a:r>
                <a:rPr lang="ru-RU" sz="3600" kern="10" dirty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Impact"/>
                </a:rPr>
                <a:t>Физика</a:t>
              </a:r>
              <a:endPara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Impac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Нижний колонтитул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www.themegallery.com</a:t>
            </a:r>
          </a:p>
        </p:txBody>
      </p:sp>
      <p:sp>
        <p:nvSpPr>
          <p:cNvPr id="29699" name="Rectangle 2"/>
          <p:cNvSpPr>
            <a:spLocks noChangeArrowheads="1"/>
          </p:cNvSpPr>
          <p:nvPr/>
        </p:nvSpPr>
        <p:spPr bwMode="auto">
          <a:xfrm>
            <a:off x="5795963" y="6165850"/>
            <a:ext cx="3348037" cy="692150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Group 6"/>
          <p:cNvGrpSpPr>
            <a:grpSpLocks/>
          </p:cNvGrpSpPr>
          <p:nvPr/>
        </p:nvGrpSpPr>
        <p:grpSpPr bwMode="auto">
          <a:xfrm>
            <a:off x="250825" y="2060575"/>
            <a:ext cx="8893175" cy="3384550"/>
            <a:chOff x="158" y="1298"/>
            <a:chExt cx="5602" cy="2132"/>
          </a:xfrm>
        </p:grpSpPr>
        <p:sp>
          <p:nvSpPr>
            <p:cNvPr id="102407" name="AutoShape 7"/>
            <p:cNvSpPr>
              <a:spLocks noChangeArrowheads="1"/>
            </p:cNvSpPr>
            <p:nvPr/>
          </p:nvSpPr>
          <p:spPr bwMode="gray">
            <a:xfrm>
              <a:off x="158" y="1298"/>
              <a:ext cx="5602" cy="2132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2408" name="Freeform 8"/>
            <p:cNvSpPr>
              <a:spLocks/>
            </p:cNvSpPr>
            <p:nvPr/>
          </p:nvSpPr>
          <p:spPr bwMode="gray">
            <a:xfrm>
              <a:off x="385" y="1616"/>
              <a:ext cx="488" cy="613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0066CC">
                    <a:gamma/>
                    <a:tint val="54510"/>
                    <a:invGamma/>
                  </a:srgbClr>
                </a:gs>
                <a:gs pos="50000">
                  <a:srgbClr val="0066CC">
                    <a:alpha val="0"/>
                  </a:srgbClr>
                </a:gs>
                <a:gs pos="100000">
                  <a:srgbClr val="0066CC">
                    <a:gamma/>
                    <a:tint val="54510"/>
                    <a:invGamma/>
                  </a:srgb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9707" name="Text Box 9"/>
            <p:cNvSpPr txBox="1">
              <a:spLocks noChangeArrowheads="1"/>
            </p:cNvSpPr>
            <p:nvPr/>
          </p:nvSpPr>
          <p:spPr bwMode="gray">
            <a:xfrm>
              <a:off x="2026" y="1480"/>
              <a:ext cx="3734" cy="191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/>
              <a:r>
                <a:rPr lang="ru-RU" sz="4800" b="1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Как называется прибор для измерения скорости тела?</a:t>
              </a:r>
              <a:endParaRPr lang="en-US" sz="48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3" name="Group 10"/>
            <p:cNvGrpSpPr>
              <a:grpSpLocks/>
            </p:cNvGrpSpPr>
            <p:nvPr/>
          </p:nvGrpSpPr>
          <p:grpSpPr bwMode="auto">
            <a:xfrm>
              <a:off x="340" y="1570"/>
              <a:ext cx="1361" cy="1361"/>
              <a:chOff x="476" y="1340"/>
              <a:chExt cx="1361" cy="1361"/>
            </a:xfrm>
          </p:grpSpPr>
          <p:sp>
            <p:nvSpPr>
              <p:cNvPr id="102411" name="Oval 11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tint val="0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2412" name="Oval 12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alpha val="32001"/>
                    </a:schemeClr>
                  </a:gs>
                  <a:gs pos="100000">
                    <a:schemeClr val="folHlink">
                      <a:gamma/>
                      <a:shade val="0"/>
                      <a:invGamma/>
                      <a:alpha val="89999"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2413" name="Oval 13"/>
              <p:cNvSpPr>
                <a:spLocks noChangeArrowheads="1"/>
              </p:cNvSpPr>
              <p:nvPr/>
            </p:nvSpPr>
            <p:spPr bwMode="gray">
              <a:xfrm>
                <a:off x="565" y="1429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shade val="54118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2414" name="Oval 14"/>
              <p:cNvSpPr>
                <a:spLocks noChangeArrowheads="1"/>
              </p:cNvSpPr>
              <p:nvPr/>
            </p:nvSpPr>
            <p:spPr bwMode="gray">
              <a:xfrm>
                <a:off x="566" y="1431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shade val="63529"/>
                      <a:invGamma/>
                    </a:schemeClr>
                  </a:gs>
                  <a:gs pos="100000">
                    <a:schemeClr val="folHlink">
                      <a:alpha val="0"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9713" name="Oval 15"/>
              <p:cNvSpPr>
                <a:spLocks noChangeArrowheads="1"/>
              </p:cNvSpPr>
              <p:nvPr/>
            </p:nvSpPr>
            <p:spPr bwMode="gray">
              <a:xfrm>
                <a:off x="624" y="1488"/>
                <a:ext cx="1065" cy="1065"/>
              </a:xfrm>
              <a:prstGeom prst="ellipse">
                <a:avLst/>
              </a:prstGeom>
              <a:solidFill>
                <a:srgbClr val="333333"/>
              </a:soli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grpSp>
            <p:nvGrpSpPr>
              <p:cNvPr id="4" name="Group 16"/>
              <p:cNvGrpSpPr>
                <a:grpSpLocks/>
              </p:cNvGrpSpPr>
              <p:nvPr/>
            </p:nvGrpSpPr>
            <p:grpSpPr bwMode="auto">
              <a:xfrm>
                <a:off x="641" y="1504"/>
                <a:ext cx="1031" cy="1031"/>
                <a:chOff x="4166" y="1706"/>
                <a:chExt cx="1252" cy="1252"/>
              </a:xfrm>
            </p:grpSpPr>
            <p:sp>
              <p:nvSpPr>
                <p:cNvPr id="29716" name="Oval 17"/>
                <p:cNvSpPr>
                  <a:spLocks noChangeArrowheads="1"/>
                </p:cNvSpPr>
                <p:nvPr/>
              </p:nvSpPr>
              <p:spPr bwMode="gray">
                <a:xfrm>
                  <a:off x="4166" y="1706"/>
                  <a:ext cx="1252" cy="125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636869"/>
                    </a:gs>
                    <a:gs pos="100000">
                      <a:srgbClr val="D6E1E2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29717" name="Oval 18"/>
                <p:cNvSpPr>
                  <a:spLocks noChangeArrowheads="1"/>
                </p:cNvSpPr>
                <p:nvPr/>
              </p:nvSpPr>
              <p:spPr bwMode="gray">
                <a:xfrm>
                  <a:off x="4182" y="1713"/>
                  <a:ext cx="1222" cy="122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alpha val="0"/>
                      </a:srgbClr>
                    </a:gs>
                    <a:gs pos="100000">
                      <a:srgbClr val="F1F5F5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29718" name="Oval 19"/>
                <p:cNvSpPr>
                  <a:spLocks noChangeArrowheads="1"/>
                </p:cNvSpPr>
                <p:nvPr/>
              </p:nvSpPr>
              <p:spPr bwMode="gray">
                <a:xfrm>
                  <a:off x="4195" y="1725"/>
                  <a:ext cx="1162" cy="114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AAB2B3"/>
                    </a:gs>
                    <a:gs pos="100000">
                      <a:srgbClr val="D6E1E2">
                        <a:alpha val="48000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29719" name="Oval 20"/>
                <p:cNvSpPr>
                  <a:spLocks noChangeArrowheads="1"/>
                </p:cNvSpPr>
                <p:nvPr/>
              </p:nvSpPr>
              <p:spPr bwMode="gray">
                <a:xfrm>
                  <a:off x="4263" y="1757"/>
                  <a:ext cx="1033" cy="92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D6E1E2">
                        <a:alpha val="37999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29715" name="Text Box 21"/>
              <p:cNvSpPr txBox="1">
                <a:spLocks noChangeArrowheads="1"/>
              </p:cNvSpPr>
              <p:nvPr/>
            </p:nvSpPr>
            <p:spPr bwMode="gray">
              <a:xfrm>
                <a:off x="894" y="1451"/>
                <a:ext cx="532" cy="826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ru-RU" sz="8000" b="1">
                    <a:solidFill>
                      <a:srgbClr val="FF3300"/>
                    </a:solidFill>
                    <a:latin typeface="Georgia" pitchFamily="18" charset="0"/>
                  </a:rPr>
                  <a:t>4</a:t>
                </a:r>
                <a:endParaRPr lang="en-US" sz="8000" b="1">
                  <a:solidFill>
                    <a:srgbClr val="FF3300"/>
                  </a:solidFill>
                  <a:latin typeface="Georgia" pitchFamily="18" charset="0"/>
                </a:endParaRPr>
              </a:p>
            </p:txBody>
          </p:sp>
        </p:grpSp>
      </p:grpSp>
      <p:sp>
        <p:nvSpPr>
          <p:cNvPr id="29702" name="AutoShape 22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237288"/>
            <a:ext cx="684212" cy="620712"/>
          </a:xfrm>
          <a:prstGeom prst="actionButtonHome">
            <a:avLst/>
          </a:prstGeom>
          <a:gradFill rotWithShape="1">
            <a:gsLst>
              <a:gs pos="0">
                <a:schemeClr val="folHlink"/>
              </a:gs>
              <a:gs pos="100000">
                <a:srgbClr val="2F3D48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5" name="Group 23"/>
          <p:cNvGrpSpPr>
            <a:grpSpLocks/>
          </p:cNvGrpSpPr>
          <p:nvPr/>
        </p:nvGrpSpPr>
        <p:grpSpPr bwMode="auto">
          <a:xfrm>
            <a:off x="285720" y="214290"/>
            <a:ext cx="2232025" cy="1484312"/>
            <a:chOff x="1655" y="391"/>
            <a:chExt cx="1769" cy="1043"/>
          </a:xfrm>
        </p:grpSpPr>
        <p:sp>
          <p:nvSpPr>
            <p:cNvPr id="25" name="Oval 24"/>
            <p:cNvSpPr>
              <a:spLocks noChangeArrowheads="1"/>
            </p:cNvSpPr>
            <p:nvPr/>
          </p:nvSpPr>
          <p:spPr bwMode="gray">
            <a:xfrm>
              <a:off x="1655" y="391"/>
              <a:ext cx="1769" cy="1043"/>
            </a:xfrm>
            <a:prstGeom prst="ellipse">
              <a:avLst/>
            </a:prstGeom>
            <a:gradFill rotWithShape="1">
              <a:gsLst>
                <a:gs pos="0">
                  <a:srgbClr val="00FCF6"/>
                </a:gs>
                <a:gs pos="100000">
                  <a:srgbClr val="2F3D48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>
              <a:outerShdw sy="50000" kx="-2453608" algn="br" rotWithShape="0">
                <a:srgbClr val="001D3A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6" name="WordArt 25"/>
            <p:cNvSpPr>
              <a:spLocks noChangeArrowheads="1" noChangeShapeType="1" noTextEdit="1"/>
            </p:cNvSpPr>
            <p:nvPr/>
          </p:nvSpPr>
          <p:spPr bwMode="auto">
            <a:xfrm>
              <a:off x="1768" y="592"/>
              <a:ext cx="1588" cy="635"/>
            </a:xfrm>
            <a:prstGeom prst="rect">
              <a:avLst/>
            </a:prstGeom>
          </p:spPr>
          <p:txBody>
            <a:bodyPr wrap="none" fromWordArt="1">
              <a:prstTxWarp prst="textDeflate">
                <a:avLst>
                  <a:gd name="adj" fmla="val 26227"/>
                </a:avLst>
              </a:prstTxWarp>
            </a:bodyPr>
            <a:lstStyle/>
            <a:p>
              <a:pPr algn="ctr"/>
              <a:r>
                <a:rPr lang="ru-RU" sz="3600" kern="10" dirty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Impact"/>
                </a:rPr>
                <a:t>Физика</a:t>
              </a:r>
              <a:endPara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Impac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Нижний колонтитул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www.themegallery.com</a:t>
            </a:r>
          </a:p>
        </p:txBody>
      </p:sp>
      <p:sp>
        <p:nvSpPr>
          <p:cNvPr id="30723" name="Rectangle 2"/>
          <p:cNvSpPr>
            <a:spLocks noChangeArrowheads="1"/>
          </p:cNvSpPr>
          <p:nvPr/>
        </p:nvSpPr>
        <p:spPr bwMode="auto">
          <a:xfrm>
            <a:off x="5795963" y="6165850"/>
            <a:ext cx="3348037" cy="692150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Group 6"/>
          <p:cNvGrpSpPr>
            <a:grpSpLocks/>
          </p:cNvGrpSpPr>
          <p:nvPr/>
        </p:nvGrpSpPr>
        <p:grpSpPr bwMode="auto">
          <a:xfrm>
            <a:off x="250825" y="2060575"/>
            <a:ext cx="8893175" cy="3384550"/>
            <a:chOff x="158" y="1298"/>
            <a:chExt cx="5602" cy="2132"/>
          </a:xfrm>
        </p:grpSpPr>
        <p:sp>
          <p:nvSpPr>
            <p:cNvPr id="103431" name="AutoShape 7"/>
            <p:cNvSpPr>
              <a:spLocks noChangeArrowheads="1"/>
            </p:cNvSpPr>
            <p:nvPr/>
          </p:nvSpPr>
          <p:spPr bwMode="gray">
            <a:xfrm>
              <a:off x="158" y="1298"/>
              <a:ext cx="5602" cy="2132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3432" name="Freeform 8"/>
            <p:cNvSpPr>
              <a:spLocks/>
            </p:cNvSpPr>
            <p:nvPr/>
          </p:nvSpPr>
          <p:spPr bwMode="gray">
            <a:xfrm>
              <a:off x="385" y="1616"/>
              <a:ext cx="488" cy="613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0066CC">
                    <a:gamma/>
                    <a:tint val="54510"/>
                    <a:invGamma/>
                  </a:srgbClr>
                </a:gs>
                <a:gs pos="50000">
                  <a:srgbClr val="0066CC">
                    <a:alpha val="0"/>
                  </a:srgbClr>
                </a:gs>
                <a:gs pos="100000">
                  <a:srgbClr val="0066CC">
                    <a:gamma/>
                    <a:tint val="54510"/>
                    <a:invGamma/>
                  </a:srgb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0753" name="Text Box 9"/>
            <p:cNvSpPr txBox="1">
              <a:spLocks noChangeArrowheads="1"/>
            </p:cNvSpPr>
            <p:nvPr/>
          </p:nvSpPr>
          <p:spPr bwMode="gray">
            <a:xfrm>
              <a:off x="2026" y="1480"/>
              <a:ext cx="3734" cy="98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342900" indent="-342900" eaLnBrk="0" hangingPunct="0"/>
              <a:r>
                <a:rPr lang="ru-RU" dirty="0"/>
                <a:t>     </a:t>
              </a:r>
              <a:r>
                <a:rPr lang="ru-RU" sz="4800" b="1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Мельчайшая частица вещества?</a:t>
              </a:r>
              <a:endParaRPr lang="en-US" sz="48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3" name="Group 10"/>
            <p:cNvGrpSpPr>
              <a:grpSpLocks/>
            </p:cNvGrpSpPr>
            <p:nvPr/>
          </p:nvGrpSpPr>
          <p:grpSpPr bwMode="auto">
            <a:xfrm>
              <a:off x="340" y="1570"/>
              <a:ext cx="1361" cy="1361"/>
              <a:chOff x="476" y="1340"/>
              <a:chExt cx="1361" cy="1361"/>
            </a:xfrm>
          </p:grpSpPr>
          <p:sp>
            <p:nvSpPr>
              <p:cNvPr id="103435" name="Oval 11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tint val="0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3436" name="Oval 12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alpha val="32001"/>
                    </a:schemeClr>
                  </a:gs>
                  <a:gs pos="100000">
                    <a:schemeClr val="folHlink">
                      <a:gamma/>
                      <a:shade val="0"/>
                      <a:invGamma/>
                      <a:alpha val="89999"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3437" name="Oval 13"/>
              <p:cNvSpPr>
                <a:spLocks noChangeArrowheads="1"/>
              </p:cNvSpPr>
              <p:nvPr/>
            </p:nvSpPr>
            <p:spPr bwMode="gray">
              <a:xfrm>
                <a:off x="565" y="1429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shade val="54118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3438" name="Oval 14"/>
              <p:cNvSpPr>
                <a:spLocks noChangeArrowheads="1"/>
              </p:cNvSpPr>
              <p:nvPr/>
            </p:nvSpPr>
            <p:spPr bwMode="gray">
              <a:xfrm>
                <a:off x="566" y="1431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shade val="63529"/>
                      <a:invGamma/>
                    </a:schemeClr>
                  </a:gs>
                  <a:gs pos="100000">
                    <a:schemeClr val="folHlink">
                      <a:alpha val="0"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0759" name="Oval 15"/>
              <p:cNvSpPr>
                <a:spLocks noChangeArrowheads="1"/>
              </p:cNvSpPr>
              <p:nvPr/>
            </p:nvSpPr>
            <p:spPr bwMode="gray">
              <a:xfrm>
                <a:off x="624" y="1488"/>
                <a:ext cx="1065" cy="1065"/>
              </a:xfrm>
              <a:prstGeom prst="ellipse">
                <a:avLst/>
              </a:prstGeom>
              <a:solidFill>
                <a:srgbClr val="333333"/>
              </a:soli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grpSp>
            <p:nvGrpSpPr>
              <p:cNvPr id="4" name="Group 16"/>
              <p:cNvGrpSpPr>
                <a:grpSpLocks/>
              </p:cNvGrpSpPr>
              <p:nvPr/>
            </p:nvGrpSpPr>
            <p:grpSpPr bwMode="auto">
              <a:xfrm>
                <a:off x="641" y="1504"/>
                <a:ext cx="1031" cy="1031"/>
                <a:chOff x="4166" y="1706"/>
                <a:chExt cx="1252" cy="1252"/>
              </a:xfrm>
            </p:grpSpPr>
            <p:sp>
              <p:nvSpPr>
                <p:cNvPr id="30762" name="Oval 17"/>
                <p:cNvSpPr>
                  <a:spLocks noChangeArrowheads="1"/>
                </p:cNvSpPr>
                <p:nvPr/>
              </p:nvSpPr>
              <p:spPr bwMode="gray">
                <a:xfrm>
                  <a:off x="4166" y="1706"/>
                  <a:ext cx="1252" cy="125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636869"/>
                    </a:gs>
                    <a:gs pos="100000">
                      <a:srgbClr val="D6E1E2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30763" name="Oval 18"/>
                <p:cNvSpPr>
                  <a:spLocks noChangeArrowheads="1"/>
                </p:cNvSpPr>
                <p:nvPr/>
              </p:nvSpPr>
              <p:spPr bwMode="gray">
                <a:xfrm>
                  <a:off x="4182" y="1713"/>
                  <a:ext cx="1222" cy="122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alpha val="0"/>
                      </a:srgbClr>
                    </a:gs>
                    <a:gs pos="100000">
                      <a:srgbClr val="F1F5F5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30764" name="Oval 19"/>
                <p:cNvSpPr>
                  <a:spLocks noChangeArrowheads="1"/>
                </p:cNvSpPr>
                <p:nvPr/>
              </p:nvSpPr>
              <p:spPr bwMode="gray">
                <a:xfrm>
                  <a:off x="4195" y="1725"/>
                  <a:ext cx="1162" cy="114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AAB2B3"/>
                    </a:gs>
                    <a:gs pos="100000">
                      <a:srgbClr val="D6E1E2">
                        <a:alpha val="48000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30765" name="Oval 20"/>
                <p:cNvSpPr>
                  <a:spLocks noChangeArrowheads="1"/>
                </p:cNvSpPr>
                <p:nvPr/>
              </p:nvSpPr>
              <p:spPr bwMode="gray">
                <a:xfrm>
                  <a:off x="4263" y="1757"/>
                  <a:ext cx="1033" cy="92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D6E1E2">
                        <a:alpha val="37999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30761" name="Text Box 21"/>
              <p:cNvSpPr txBox="1">
                <a:spLocks noChangeArrowheads="1"/>
              </p:cNvSpPr>
              <p:nvPr/>
            </p:nvSpPr>
            <p:spPr bwMode="gray">
              <a:xfrm>
                <a:off x="910" y="1451"/>
                <a:ext cx="499" cy="826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ru-RU" sz="8000" b="1">
                    <a:solidFill>
                      <a:srgbClr val="FF3300"/>
                    </a:solidFill>
                    <a:latin typeface="Georgia" pitchFamily="18" charset="0"/>
                  </a:rPr>
                  <a:t>5</a:t>
                </a:r>
                <a:endParaRPr lang="en-US" sz="8000" b="1">
                  <a:solidFill>
                    <a:srgbClr val="FF3300"/>
                  </a:solidFill>
                  <a:latin typeface="Georgia" pitchFamily="18" charset="0"/>
                </a:endParaRPr>
              </a:p>
            </p:txBody>
          </p:sp>
        </p:grpSp>
      </p:grpSp>
      <p:sp>
        <p:nvSpPr>
          <p:cNvPr id="30726" name="AutoShape 22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237288"/>
            <a:ext cx="684212" cy="620712"/>
          </a:xfrm>
          <a:prstGeom prst="actionButtonHome">
            <a:avLst/>
          </a:prstGeom>
          <a:gradFill rotWithShape="1">
            <a:gsLst>
              <a:gs pos="0">
                <a:schemeClr val="folHlink"/>
              </a:gs>
              <a:gs pos="100000">
                <a:srgbClr val="2F3D48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5" name="Group 23"/>
          <p:cNvGrpSpPr>
            <a:grpSpLocks/>
          </p:cNvGrpSpPr>
          <p:nvPr/>
        </p:nvGrpSpPr>
        <p:grpSpPr bwMode="auto">
          <a:xfrm>
            <a:off x="285720" y="214290"/>
            <a:ext cx="2232025" cy="1484312"/>
            <a:chOff x="1655" y="391"/>
            <a:chExt cx="1769" cy="1043"/>
          </a:xfrm>
        </p:grpSpPr>
        <p:sp>
          <p:nvSpPr>
            <p:cNvPr id="47" name="Oval 24"/>
            <p:cNvSpPr>
              <a:spLocks noChangeArrowheads="1"/>
            </p:cNvSpPr>
            <p:nvPr/>
          </p:nvSpPr>
          <p:spPr bwMode="gray">
            <a:xfrm>
              <a:off x="1655" y="391"/>
              <a:ext cx="1769" cy="1043"/>
            </a:xfrm>
            <a:prstGeom prst="ellipse">
              <a:avLst/>
            </a:prstGeom>
            <a:gradFill rotWithShape="1">
              <a:gsLst>
                <a:gs pos="0">
                  <a:srgbClr val="00FCF6"/>
                </a:gs>
                <a:gs pos="100000">
                  <a:srgbClr val="2F3D48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>
              <a:outerShdw sy="50000" kx="-2453608" algn="br" rotWithShape="0">
                <a:srgbClr val="001D3A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48" name="WordArt 25"/>
            <p:cNvSpPr>
              <a:spLocks noChangeArrowheads="1" noChangeShapeType="1" noTextEdit="1"/>
            </p:cNvSpPr>
            <p:nvPr/>
          </p:nvSpPr>
          <p:spPr bwMode="auto">
            <a:xfrm>
              <a:off x="1768" y="592"/>
              <a:ext cx="1588" cy="635"/>
            </a:xfrm>
            <a:prstGeom prst="rect">
              <a:avLst/>
            </a:prstGeom>
          </p:spPr>
          <p:txBody>
            <a:bodyPr wrap="none" fromWordArt="1">
              <a:prstTxWarp prst="textDeflate">
                <a:avLst>
                  <a:gd name="adj" fmla="val 26227"/>
                </a:avLst>
              </a:prstTxWarp>
            </a:bodyPr>
            <a:lstStyle/>
            <a:p>
              <a:pPr algn="ctr"/>
              <a:r>
                <a:rPr lang="ru-RU" sz="3600" kern="10" dirty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Impact"/>
                </a:rPr>
                <a:t>Физика</a:t>
              </a:r>
              <a:endPara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Impac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Нижний колонтитул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www.themegallery.com</a:t>
            </a:r>
          </a:p>
        </p:txBody>
      </p:sp>
      <p:sp>
        <p:nvSpPr>
          <p:cNvPr id="31747" name="Rectangle 2"/>
          <p:cNvSpPr>
            <a:spLocks noChangeArrowheads="1"/>
          </p:cNvSpPr>
          <p:nvPr/>
        </p:nvSpPr>
        <p:spPr bwMode="auto">
          <a:xfrm>
            <a:off x="5795963" y="6165850"/>
            <a:ext cx="3348037" cy="692150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Group 6"/>
          <p:cNvGrpSpPr>
            <a:grpSpLocks/>
          </p:cNvGrpSpPr>
          <p:nvPr/>
        </p:nvGrpSpPr>
        <p:grpSpPr bwMode="auto">
          <a:xfrm>
            <a:off x="250825" y="2060575"/>
            <a:ext cx="8893175" cy="3384550"/>
            <a:chOff x="158" y="1298"/>
            <a:chExt cx="5602" cy="2132"/>
          </a:xfrm>
        </p:grpSpPr>
        <p:sp>
          <p:nvSpPr>
            <p:cNvPr id="104455" name="AutoShape 7"/>
            <p:cNvSpPr>
              <a:spLocks noChangeArrowheads="1"/>
            </p:cNvSpPr>
            <p:nvPr/>
          </p:nvSpPr>
          <p:spPr bwMode="gray">
            <a:xfrm>
              <a:off x="158" y="1298"/>
              <a:ext cx="5602" cy="2132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4456" name="Freeform 8"/>
            <p:cNvSpPr>
              <a:spLocks/>
            </p:cNvSpPr>
            <p:nvPr/>
          </p:nvSpPr>
          <p:spPr bwMode="gray">
            <a:xfrm>
              <a:off x="385" y="1616"/>
              <a:ext cx="488" cy="613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0066CC">
                    <a:gamma/>
                    <a:tint val="54510"/>
                    <a:invGamma/>
                  </a:srgbClr>
                </a:gs>
                <a:gs pos="50000">
                  <a:srgbClr val="0066CC">
                    <a:alpha val="0"/>
                  </a:srgbClr>
                </a:gs>
                <a:gs pos="100000">
                  <a:srgbClr val="0066CC">
                    <a:gamma/>
                    <a:tint val="54510"/>
                    <a:invGamma/>
                  </a:srgb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1755" name="Text Box 9"/>
            <p:cNvSpPr txBox="1">
              <a:spLocks noChangeArrowheads="1"/>
            </p:cNvSpPr>
            <p:nvPr/>
          </p:nvSpPr>
          <p:spPr bwMode="gray">
            <a:xfrm>
              <a:off x="2026" y="1480"/>
              <a:ext cx="3734" cy="191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/>
              <a:r>
                <a:rPr lang="ru-RU" sz="4800" b="1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Учёный, измеривший атмосферное давление?</a:t>
              </a:r>
              <a:endParaRPr lang="en-US" sz="48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3" name="Group 10"/>
            <p:cNvGrpSpPr>
              <a:grpSpLocks/>
            </p:cNvGrpSpPr>
            <p:nvPr/>
          </p:nvGrpSpPr>
          <p:grpSpPr bwMode="auto">
            <a:xfrm>
              <a:off x="340" y="1570"/>
              <a:ext cx="1361" cy="1361"/>
              <a:chOff x="476" y="1340"/>
              <a:chExt cx="1361" cy="1361"/>
            </a:xfrm>
          </p:grpSpPr>
          <p:sp>
            <p:nvSpPr>
              <p:cNvPr id="104459" name="Oval 11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tint val="0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460" name="Oval 12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alpha val="32001"/>
                    </a:schemeClr>
                  </a:gs>
                  <a:gs pos="100000">
                    <a:schemeClr val="folHlink">
                      <a:gamma/>
                      <a:shade val="0"/>
                      <a:invGamma/>
                      <a:alpha val="89999"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461" name="Oval 13"/>
              <p:cNvSpPr>
                <a:spLocks noChangeArrowheads="1"/>
              </p:cNvSpPr>
              <p:nvPr/>
            </p:nvSpPr>
            <p:spPr bwMode="gray">
              <a:xfrm>
                <a:off x="565" y="1429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shade val="54118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462" name="Oval 14"/>
              <p:cNvSpPr>
                <a:spLocks noChangeArrowheads="1"/>
              </p:cNvSpPr>
              <p:nvPr/>
            </p:nvSpPr>
            <p:spPr bwMode="gray">
              <a:xfrm>
                <a:off x="566" y="1431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shade val="63529"/>
                      <a:invGamma/>
                    </a:schemeClr>
                  </a:gs>
                  <a:gs pos="100000">
                    <a:schemeClr val="folHlink">
                      <a:alpha val="0"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1761" name="Oval 15"/>
              <p:cNvSpPr>
                <a:spLocks noChangeArrowheads="1"/>
              </p:cNvSpPr>
              <p:nvPr/>
            </p:nvSpPr>
            <p:spPr bwMode="gray">
              <a:xfrm>
                <a:off x="624" y="1488"/>
                <a:ext cx="1065" cy="1065"/>
              </a:xfrm>
              <a:prstGeom prst="ellipse">
                <a:avLst/>
              </a:prstGeom>
              <a:solidFill>
                <a:srgbClr val="333333"/>
              </a:soli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grpSp>
            <p:nvGrpSpPr>
              <p:cNvPr id="4" name="Group 16"/>
              <p:cNvGrpSpPr>
                <a:grpSpLocks/>
              </p:cNvGrpSpPr>
              <p:nvPr/>
            </p:nvGrpSpPr>
            <p:grpSpPr bwMode="auto">
              <a:xfrm>
                <a:off x="641" y="1504"/>
                <a:ext cx="1031" cy="1031"/>
                <a:chOff x="4166" y="1706"/>
                <a:chExt cx="1252" cy="1252"/>
              </a:xfrm>
            </p:grpSpPr>
            <p:sp>
              <p:nvSpPr>
                <p:cNvPr id="31764" name="Oval 17"/>
                <p:cNvSpPr>
                  <a:spLocks noChangeArrowheads="1"/>
                </p:cNvSpPr>
                <p:nvPr/>
              </p:nvSpPr>
              <p:spPr bwMode="gray">
                <a:xfrm>
                  <a:off x="4166" y="1706"/>
                  <a:ext cx="1252" cy="125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636869"/>
                    </a:gs>
                    <a:gs pos="100000">
                      <a:srgbClr val="D6E1E2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31765" name="Oval 18"/>
                <p:cNvSpPr>
                  <a:spLocks noChangeArrowheads="1"/>
                </p:cNvSpPr>
                <p:nvPr/>
              </p:nvSpPr>
              <p:spPr bwMode="gray">
                <a:xfrm>
                  <a:off x="4182" y="1713"/>
                  <a:ext cx="1222" cy="122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alpha val="0"/>
                      </a:srgbClr>
                    </a:gs>
                    <a:gs pos="100000">
                      <a:srgbClr val="F1F5F5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31766" name="Oval 19"/>
                <p:cNvSpPr>
                  <a:spLocks noChangeArrowheads="1"/>
                </p:cNvSpPr>
                <p:nvPr/>
              </p:nvSpPr>
              <p:spPr bwMode="gray">
                <a:xfrm>
                  <a:off x="4195" y="1725"/>
                  <a:ext cx="1162" cy="114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AAB2B3"/>
                    </a:gs>
                    <a:gs pos="100000">
                      <a:srgbClr val="D6E1E2">
                        <a:alpha val="48000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31767" name="Oval 20"/>
                <p:cNvSpPr>
                  <a:spLocks noChangeArrowheads="1"/>
                </p:cNvSpPr>
                <p:nvPr/>
              </p:nvSpPr>
              <p:spPr bwMode="gray">
                <a:xfrm>
                  <a:off x="4263" y="1757"/>
                  <a:ext cx="1033" cy="92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D6E1E2">
                        <a:alpha val="37999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31763" name="Text Box 21"/>
              <p:cNvSpPr txBox="1">
                <a:spLocks noChangeArrowheads="1"/>
              </p:cNvSpPr>
              <p:nvPr/>
            </p:nvSpPr>
            <p:spPr bwMode="gray">
              <a:xfrm>
                <a:off x="894" y="1451"/>
                <a:ext cx="531" cy="826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ru-RU" sz="8000" b="1">
                    <a:solidFill>
                      <a:srgbClr val="FF3300"/>
                    </a:solidFill>
                    <a:latin typeface="Georgia" pitchFamily="18" charset="0"/>
                  </a:rPr>
                  <a:t>6</a:t>
                </a:r>
                <a:endParaRPr lang="en-US" sz="8000" b="1">
                  <a:solidFill>
                    <a:srgbClr val="FF3300"/>
                  </a:solidFill>
                  <a:latin typeface="Georgia" pitchFamily="18" charset="0"/>
                </a:endParaRPr>
              </a:p>
            </p:txBody>
          </p:sp>
        </p:grpSp>
      </p:grpSp>
      <p:sp>
        <p:nvSpPr>
          <p:cNvPr id="31750" name="AutoShape 22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237288"/>
            <a:ext cx="684212" cy="620712"/>
          </a:xfrm>
          <a:prstGeom prst="actionButtonHome">
            <a:avLst/>
          </a:prstGeom>
          <a:gradFill rotWithShape="1">
            <a:gsLst>
              <a:gs pos="0">
                <a:schemeClr val="folHlink"/>
              </a:gs>
              <a:gs pos="100000">
                <a:srgbClr val="2F3D48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5" name="Group 23"/>
          <p:cNvGrpSpPr>
            <a:grpSpLocks/>
          </p:cNvGrpSpPr>
          <p:nvPr/>
        </p:nvGrpSpPr>
        <p:grpSpPr bwMode="auto">
          <a:xfrm>
            <a:off x="285720" y="214290"/>
            <a:ext cx="2232025" cy="1484312"/>
            <a:chOff x="1655" y="391"/>
            <a:chExt cx="1769" cy="1043"/>
          </a:xfrm>
        </p:grpSpPr>
        <p:sp>
          <p:nvSpPr>
            <p:cNvPr id="25" name="Oval 24"/>
            <p:cNvSpPr>
              <a:spLocks noChangeArrowheads="1"/>
            </p:cNvSpPr>
            <p:nvPr/>
          </p:nvSpPr>
          <p:spPr bwMode="gray">
            <a:xfrm>
              <a:off x="1655" y="391"/>
              <a:ext cx="1769" cy="1043"/>
            </a:xfrm>
            <a:prstGeom prst="ellipse">
              <a:avLst/>
            </a:prstGeom>
            <a:gradFill rotWithShape="1">
              <a:gsLst>
                <a:gs pos="0">
                  <a:srgbClr val="00FCF6"/>
                </a:gs>
                <a:gs pos="100000">
                  <a:srgbClr val="2F3D48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>
              <a:outerShdw sy="50000" kx="-2453608" algn="br" rotWithShape="0">
                <a:srgbClr val="001D3A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6" name="WordArt 25"/>
            <p:cNvSpPr>
              <a:spLocks noChangeArrowheads="1" noChangeShapeType="1" noTextEdit="1"/>
            </p:cNvSpPr>
            <p:nvPr/>
          </p:nvSpPr>
          <p:spPr bwMode="auto">
            <a:xfrm>
              <a:off x="1768" y="592"/>
              <a:ext cx="1588" cy="635"/>
            </a:xfrm>
            <a:prstGeom prst="rect">
              <a:avLst/>
            </a:prstGeom>
          </p:spPr>
          <p:txBody>
            <a:bodyPr wrap="none" fromWordArt="1">
              <a:prstTxWarp prst="textDeflate">
                <a:avLst>
                  <a:gd name="adj" fmla="val 26227"/>
                </a:avLst>
              </a:prstTxWarp>
            </a:bodyPr>
            <a:lstStyle/>
            <a:p>
              <a:pPr algn="ctr"/>
              <a:r>
                <a:rPr lang="ru-RU" sz="3600" kern="10" dirty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Impact"/>
                </a:rPr>
                <a:t>Физика</a:t>
              </a:r>
              <a:endPara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Impac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Нижний колонтитул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www.themegallery.com</a:t>
            </a:r>
          </a:p>
        </p:txBody>
      </p:sp>
      <p:sp>
        <p:nvSpPr>
          <p:cNvPr id="32771" name="Rectangle 2"/>
          <p:cNvSpPr>
            <a:spLocks noChangeArrowheads="1"/>
          </p:cNvSpPr>
          <p:nvPr/>
        </p:nvSpPr>
        <p:spPr bwMode="auto">
          <a:xfrm>
            <a:off x="5795963" y="6165850"/>
            <a:ext cx="3348037" cy="692150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Group 6"/>
          <p:cNvGrpSpPr>
            <a:grpSpLocks/>
          </p:cNvGrpSpPr>
          <p:nvPr/>
        </p:nvGrpSpPr>
        <p:grpSpPr bwMode="auto">
          <a:xfrm>
            <a:off x="250825" y="2071688"/>
            <a:ext cx="8893175" cy="3384550"/>
            <a:chOff x="158" y="1305"/>
            <a:chExt cx="5602" cy="2132"/>
          </a:xfrm>
        </p:grpSpPr>
        <p:sp>
          <p:nvSpPr>
            <p:cNvPr id="105479" name="AutoShape 7"/>
            <p:cNvSpPr>
              <a:spLocks noChangeArrowheads="1"/>
            </p:cNvSpPr>
            <p:nvPr/>
          </p:nvSpPr>
          <p:spPr bwMode="gray">
            <a:xfrm>
              <a:off x="158" y="1305"/>
              <a:ext cx="5602" cy="2132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5480" name="Freeform 8"/>
            <p:cNvSpPr>
              <a:spLocks/>
            </p:cNvSpPr>
            <p:nvPr/>
          </p:nvSpPr>
          <p:spPr bwMode="gray">
            <a:xfrm>
              <a:off x="385" y="1616"/>
              <a:ext cx="488" cy="613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0066CC">
                    <a:gamma/>
                    <a:tint val="54510"/>
                    <a:invGamma/>
                  </a:srgbClr>
                </a:gs>
                <a:gs pos="50000">
                  <a:srgbClr val="0066CC">
                    <a:alpha val="0"/>
                  </a:srgbClr>
                </a:gs>
                <a:gs pos="100000">
                  <a:srgbClr val="0066CC">
                    <a:gamma/>
                    <a:tint val="54510"/>
                    <a:invGamma/>
                  </a:srgb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2801" name="Text Box 9"/>
            <p:cNvSpPr txBox="1">
              <a:spLocks noChangeArrowheads="1"/>
            </p:cNvSpPr>
            <p:nvPr/>
          </p:nvSpPr>
          <p:spPr bwMode="gray">
            <a:xfrm>
              <a:off x="2026" y="1480"/>
              <a:ext cx="3734" cy="98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/>
              <a:r>
                <a:rPr lang="ru-RU" sz="4800" b="1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Единица измерения мощности?</a:t>
              </a:r>
              <a:endParaRPr lang="en-US" sz="48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3" name="Group 10"/>
            <p:cNvGrpSpPr>
              <a:grpSpLocks/>
            </p:cNvGrpSpPr>
            <p:nvPr/>
          </p:nvGrpSpPr>
          <p:grpSpPr bwMode="auto">
            <a:xfrm>
              <a:off x="340" y="1570"/>
              <a:ext cx="1361" cy="1361"/>
              <a:chOff x="476" y="1340"/>
              <a:chExt cx="1361" cy="1361"/>
            </a:xfrm>
          </p:grpSpPr>
          <p:sp>
            <p:nvSpPr>
              <p:cNvPr id="105483" name="Oval 11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tint val="0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5484" name="Oval 12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alpha val="32001"/>
                    </a:schemeClr>
                  </a:gs>
                  <a:gs pos="100000">
                    <a:schemeClr val="folHlink">
                      <a:gamma/>
                      <a:shade val="0"/>
                      <a:invGamma/>
                      <a:alpha val="89999"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5485" name="Oval 13"/>
              <p:cNvSpPr>
                <a:spLocks noChangeArrowheads="1"/>
              </p:cNvSpPr>
              <p:nvPr/>
            </p:nvSpPr>
            <p:spPr bwMode="gray">
              <a:xfrm>
                <a:off x="565" y="1429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shade val="54118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5486" name="Oval 14"/>
              <p:cNvSpPr>
                <a:spLocks noChangeArrowheads="1"/>
              </p:cNvSpPr>
              <p:nvPr/>
            </p:nvSpPr>
            <p:spPr bwMode="gray">
              <a:xfrm>
                <a:off x="566" y="1431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shade val="63529"/>
                      <a:invGamma/>
                    </a:schemeClr>
                  </a:gs>
                  <a:gs pos="100000">
                    <a:schemeClr val="folHlink">
                      <a:alpha val="0"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2807" name="Oval 15"/>
              <p:cNvSpPr>
                <a:spLocks noChangeArrowheads="1"/>
              </p:cNvSpPr>
              <p:nvPr/>
            </p:nvSpPr>
            <p:spPr bwMode="gray">
              <a:xfrm>
                <a:off x="624" y="1488"/>
                <a:ext cx="1065" cy="1065"/>
              </a:xfrm>
              <a:prstGeom prst="ellipse">
                <a:avLst/>
              </a:prstGeom>
              <a:solidFill>
                <a:srgbClr val="333333"/>
              </a:soli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grpSp>
            <p:nvGrpSpPr>
              <p:cNvPr id="4" name="Group 16"/>
              <p:cNvGrpSpPr>
                <a:grpSpLocks/>
              </p:cNvGrpSpPr>
              <p:nvPr/>
            </p:nvGrpSpPr>
            <p:grpSpPr bwMode="auto">
              <a:xfrm>
                <a:off x="641" y="1504"/>
                <a:ext cx="1031" cy="1031"/>
                <a:chOff x="4166" y="1706"/>
                <a:chExt cx="1252" cy="1252"/>
              </a:xfrm>
            </p:grpSpPr>
            <p:sp>
              <p:nvSpPr>
                <p:cNvPr id="32810" name="Oval 17"/>
                <p:cNvSpPr>
                  <a:spLocks noChangeArrowheads="1"/>
                </p:cNvSpPr>
                <p:nvPr/>
              </p:nvSpPr>
              <p:spPr bwMode="gray">
                <a:xfrm>
                  <a:off x="4166" y="1706"/>
                  <a:ext cx="1252" cy="125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636869"/>
                    </a:gs>
                    <a:gs pos="100000">
                      <a:srgbClr val="D6E1E2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32811" name="Oval 18"/>
                <p:cNvSpPr>
                  <a:spLocks noChangeArrowheads="1"/>
                </p:cNvSpPr>
                <p:nvPr/>
              </p:nvSpPr>
              <p:spPr bwMode="gray">
                <a:xfrm>
                  <a:off x="4182" y="1713"/>
                  <a:ext cx="1222" cy="122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alpha val="0"/>
                      </a:srgbClr>
                    </a:gs>
                    <a:gs pos="100000">
                      <a:srgbClr val="F1F5F5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32812" name="Oval 19"/>
                <p:cNvSpPr>
                  <a:spLocks noChangeArrowheads="1"/>
                </p:cNvSpPr>
                <p:nvPr/>
              </p:nvSpPr>
              <p:spPr bwMode="gray">
                <a:xfrm>
                  <a:off x="4195" y="1725"/>
                  <a:ext cx="1162" cy="114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AAB2B3"/>
                    </a:gs>
                    <a:gs pos="100000">
                      <a:srgbClr val="D6E1E2">
                        <a:alpha val="48000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32813" name="Oval 20"/>
                <p:cNvSpPr>
                  <a:spLocks noChangeArrowheads="1"/>
                </p:cNvSpPr>
                <p:nvPr/>
              </p:nvSpPr>
              <p:spPr bwMode="gray">
                <a:xfrm>
                  <a:off x="4263" y="1757"/>
                  <a:ext cx="1033" cy="92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D6E1E2">
                        <a:alpha val="37999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32809" name="Text Box 21"/>
              <p:cNvSpPr txBox="1">
                <a:spLocks noChangeArrowheads="1"/>
              </p:cNvSpPr>
              <p:nvPr/>
            </p:nvSpPr>
            <p:spPr bwMode="gray">
              <a:xfrm>
                <a:off x="924" y="1451"/>
                <a:ext cx="471" cy="826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ru-RU" sz="8000" b="1">
                    <a:solidFill>
                      <a:srgbClr val="FF3300"/>
                    </a:solidFill>
                    <a:latin typeface="Georgia" pitchFamily="18" charset="0"/>
                  </a:rPr>
                  <a:t>7</a:t>
                </a:r>
                <a:endParaRPr lang="en-US" sz="8000" b="1">
                  <a:solidFill>
                    <a:srgbClr val="FF3300"/>
                  </a:solidFill>
                  <a:latin typeface="Georgia" pitchFamily="18" charset="0"/>
                </a:endParaRPr>
              </a:p>
            </p:txBody>
          </p:sp>
        </p:grpSp>
      </p:grpSp>
      <p:sp>
        <p:nvSpPr>
          <p:cNvPr id="32774" name="AutoShape 22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237288"/>
            <a:ext cx="684212" cy="620712"/>
          </a:xfrm>
          <a:prstGeom prst="actionButtonHome">
            <a:avLst/>
          </a:prstGeom>
          <a:gradFill rotWithShape="1">
            <a:gsLst>
              <a:gs pos="0">
                <a:schemeClr val="folHlink"/>
              </a:gs>
              <a:gs pos="100000">
                <a:srgbClr val="2F3D48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5" name="Group 23"/>
          <p:cNvGrpSpPr>
            <a:grpSpLocks/>
          </p:cNvGrpSpPr>
          <p:nvPr/>
        </p:nvGrpSpPr>
        <p:grpSpPr bwMode="auto">
          <a:xfrm>
            <a:off x="285720" y="214290"/>
            <a:ext cx="2232025" cy="1484312"/>
            <a:chOff x="1655" y="391"/>
            <a:chExt cx="1769" cy="1043"/>
          </a:xfrm>
        </p:grpSpPr>
        <p:sp>
          <p:nvSpPr>
            <p:cNvPr id="47" name="Oval 24"/>
            <p:cNvSpPr>
              <a:spLocks noChangeArrowheads="1"/>
            </p:cNvSpPr>
            <p:nvPr/>
          </p:nvSpPr>
          <p:spPr bwMode="gray">
            <a:xfrm>
              <a:off x="1655" y="391"/>
              <a:ext cx="1769" cy="1043"/>
            </a:xfrm>
            <a:prstGeom prst="ellipse">
              <a:avLst/>
            </a:prstGeom>
            <a:gradFill rotWithShape="1">
              <a:gsLst>
                <a:gs pos="0">
                  <a:srgbClr val="00FCF6"/>
                </a:gs>
                <a:gs pos="100000">
                  <a:srgbClr val="2F3D48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>
              <a:outerShdw sy="50000" kx="-2453608" algn="br" rotWithShape="0">
                <a:srgbClr val="001D3A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48" name="WordArt 25"/>
            <p:cNvSpPr>
              <a:spLocks noChangeArrowheads="1" noChangeShapeType="1" noTextEdit="1"/>
            </p:cNvSpPr>
            <p:nvPr/>
          </p:nvSpPr>
          <p:spPr bwMode="auto">
            <a:xfrm>
              <a:off x="1768" y="592"/>
              <a:ext cx="1588" cy="635"/>
            </a:xfrm>
            <a:prstGeom prst="rect">
              <a:avLst/>
            </a:prstGeom>
          </p:spPr>
          <p:txBody>
            <a:bodyPr wrap="none" fromWordArt="1">
              <a:prstTxWarp prst="textDeflate">
                <a:avLst>
                  <a:gd name="adj" fmla="val 26227"/>
                </a:avLst>
              </a:prstTxWarp>
            </a:bodyPr>
            <a:lstStyle/>
            <a:p>
              <a:pPr algn="ctr"/>
              <a:r>
                <a:rPr lang="ru-RU" sz="3600" kern="10" dirty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Impact"/>
                </a:rPr>
                <a:t>Физика</a:t>
              </a:r>
              <a:endPara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Impac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Нижний колонтитул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www.themegallery.com</a:t>
            </a:r>
          </a:p>
        </p:txBody>
      </p:sp>
      <p:sp>
        <p:nvSpPr>
          <p:cNvPr id="33795" name="Rectangle 2"/>
          <p:cNvSpPr>
            <a:spLocks noChangeArrowheads="1"/>
          </p:cNvSpPr>
          <p:nvPr/>
        </p:nvSpPr>
        <p:spPr bwMode="auto">
          <a:xfrm>
            <a:off x="5795963" y="6165850"/>
            <a:ext cx="3348037" cy="692150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Group 6"/>
          <p:cNvGrpSpPr>
            <a:grpSpLocks/>
          </p:cNvGrpSpPr>
          <p:nvPr/>
        </p:nvGrpSpPr>
        <p:grpSpPr bwMode="auto">
          <a:xfrm>
            <a:off x="250825" y="2060575"/>
            <a:ext cx="8893175" cy="3384550"/>
            <a:chOff x="158" y="1298"/>
            <a:chExt cx="5602" cy="2132"/>
          </a:xfrm>
        </p:grpSpPr>
        <p:sp>
          <p:nvSpPr>
            <p:cNvPr id="106503" name="AutoShape 7"/>
            <p:cNvSpPr>
              <a:spLocks noChangeArrowheads="1"/>
            </p:cNvSpPr>
            <p:nvPr/>
          </p:nvSpPr>
          <p:spPr bwMode="gray">
            <a:xfrm>
              <a:off x="158" y="1298"/>
              <a:ext cx="5602" cy="2132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6504" name="Freeform 8"/>
            <p:cNvSpPr>
              <a:spLocks/>
            </p:cNvSpPr>
            <p:nvPr/>
          </p:nvSpPr>
          <p:spPr bwMode="gray">
            <a:xfrm>
              <a:off x="385" y="1616"/>
              <a:ext cx="488" cy="613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0066CC">
                    <a:gamma/>
                    <a:tint val="54510"/>
                    <a:invGamma/>
                  </a:srgbClr>
                </a:gs>
                <a:gs pos="50000">
                  <a:srgbClr val="0066CC">
                    <a:alpha val="0"/>
                  </a:srgbClr>
                </a:gs>
                <a:gs pos="100000">
                  <a:srgbClr val="0066CC">
                    <a:gamma/>
                    <a:tint val="54510"/>
                    <a:invGamma/>
                  </a:srgb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3803" name="Text Box 9"/>
            <p:cNvSpPr txBox="1">
              <a:spLocks noChangeArrowheads="1"/>
            </p:cNvSpPr>
            <p:nvPr/>
          </p:nvSpPr>
          <p:spPr bwMode="gray">
            <a:xfrm>
              <a:off x="2026" y="1480"/>
              <a:ext cx="3734" cy="145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/>
              <a:r>
                <a:rPr lang="ru-RU" sz="4800" b="1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Как называется вода в твёрдом состоянии?</a:t>
              </a:r>
              <a:endParaRPr lang="en-US" sz="48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3" name="Group 10"/>
            <p:cNvGrpSpPr>
              <a:grpSpLocks/>
            </p:cNvGrpSpPr>
            <p:nvPr/>
          </p:nvGrpSpPr>
          <p:grpSpPr bwMode="auto">
            <a:xfrm>
              <a:off x="340" y="1570"/>
              <a:ext cx="1361" cy="1361"/>
              <a:chOff x="476" y="1340"/>
              <a:chExt cx="1361" cy="1361"/>
            </a:xfrm>
          </p:grpSpPr>
          <p:sp>
            <p:nvSpPr>
              <p:cNvPr id="106507" name="Oval 11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tint val="0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6508" name="Oval 12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alpha val="32001"/>
                    </a:schemeClr>
                  </a:gs>
                  <a:gs pos="100000">
                    <a:schemeClr val="folHlink">
                      <a:gamma/>
                      <a:shade val="0"/>
                      <a:invGamma/>
                      <a:alpha val="89999"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6509" name="Oval 13"/>
              <p:cNvSpPr>
                <a:spLocks noChangeArrowheads="1"/>
              </p:cNvSpPr>
              <p:nvPr/>
            </p:nvSpPr>
            <p:spPr bwMode="gray">
              <a:xfrm>
                <a:off x="565" y="1429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shade val="54118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6510" name="Oval 14"/>
              <p:cNvSpPr>
                <a:spLocks noChangeArrowheads="1"/>
              </p:cNvSpPr>
              <p:nvPr/>
            </p:nvSpPr>
            <p:spPr bwMode="gray">
              <a:xfrm>
                <a:off x="566" y="1431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shade val="63529"/>
                      <a:invGamma/>
                    </a:schemeClr>
                  </a:gs>
                  <a:gs pos="100000">
                    <a:schemeClr val="folHlink">
                      <a:alpha val="0"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3809" name="Oval 15"/>
              <p:cNvSpPr>
                <a:spLocks noChangeArrowheads="1"/>
              </p:cNvSpPr>
              <p:nvPr/>
            </p:nvSpPr>
            <p:spPr bwMode="gray">
              <a:xfrm>
                <a:off x="624" y="1488"/>
                <a:ext cx="1065" cy="1065"/>
              </a:xfrm>
              <a:prstGeom prst="ellipse">
                <a:avLst/>
              </a:prstGeom>
              <a:solidFill>
                <a:srgbClr val="333333"/>
              </a:soli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grpSp>
            <p:nvGrpSpPr>
              <p:cNvPr id="4" name="Group 16"/>
              <p:cNvGrpSpPr>
                <a:grpSpLocks/>
              </p:cNvGrpSpPr>
              <p:nvPr/>
            </p:nvGrpSpPr>
            <p:grpSpPr bwMode="auto">
              <a:xfrm>
                <a:off x="641" y="1504"/>
                <a:ext cx="1031" cy="1031"/>
                <a:chOff x="4166" y="1706"/>
                <a:chExt cx="1252" cy="1252"/>
              </a:xfrm>
            </p:grpSpPr>
            <p:sp>
              <p:nvSpPr>
                <p:cNvPr id="33812" name="Oval 17"/>
                <p:cNvSpPr>
                  <a:spLocks noChangeArrowheads="1"/>
                </p:cNvSpPr>
                <p:nvPr/>
              </p:nvSpPr>
              <p:spPr bwMode="gray">
                <a:xfrm>
                  <a:off x="4166" y="1706"/>
                  <a:ext cx="1252" cy="125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636869"/>
                    </a:gs>
                    <a:gs pos="100000">
                      <a:srgbClr val="D6E1E2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33813" name="Oval 18"/>
                <p:cNvSpPr>
                  <a:spLocks noChangeArrowheads="1"/>
                </p:cNvSpPr>
                <p:nvPr/>
              </p:nvSpPr>
              <p:spPr bwMode="gray">
                <a:xfrm>
                  <a:off x="4182" y="1713"/>
                  <a:ext cx="1222" cy="122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alpha val="0"/>
                      </a:srgbClr>
                    </a:gs>
                    <a:gs pos="100000">
                      <a:srgbClr val="F1F5F5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33814" name="Oval 19"/>
                <p:cNvSpPr>
                  <a:spLocks noChangeArrowheads="1"/>
                </p:cNvSpPr>
                <p:nvPr/>
              </p:nvSpPr>
              <p:spPr bwMode="gray">
                <a:xfrm>
                  <a:off x="4195" y="1725"/>
                  <a:ext cx="1162" cy="114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AAB2B3"/>
                    </a:gs>
                    <a:gs pos="100000">
                      <a:srgbClr val="D6E1E2">
                        <a:alpha val="48000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33815" name="Oval 20"/>
                <p:cNvSpPr>
                  <a:spLocks noChangeArrowheads="1"/>
                </p:cNvSpPr>
                <p:nvPr/>
              </p:nvSpPr>
              <p:spPr bwMode="gray">
                <a:xfrm>
                  <a:off x="4263" y="1757"/>
                  <a:ext cx="1033" cy="92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D6E1E2">
                        <a:alpha val="37999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33811" name="Text Box 21"/>
              <p:cNvSpPr txBox="1">
                <a:spLocks noChangeArrowheads="1"/>
              </p:cNvSpPr>
              <p:nvPr/>
            </p:nvSpPr>
            <p:spPr bwMode="gray">
              <a:xfrm>
                <a:off x="885" y="1451"/>
                <a:ext cx="549" cy="826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ru-RU" sz="8000" b="1">
                    <a:solidFill>
                      <a:srgbClr val="FF3300"/>
                    </a:solidFill>
                    <a:latin typeface="Georgia" pitchFamily="18" charset="0"/>
                  </a:rPr>
                  <a:t>8</a:t>
                </a:r>
                <a:endParaRPr lang="en-US" sz="8000" b="1">
                  <a:solidFill>
                    <a:srgbClr val="FF3300"/>
                  </a:solidFill>
                  <a:latin typeface="Georgia" pitchFamily="18" charset="0"/>
                </a:endParaRPr>
              </a:p>
            </p:txBody>
          </p:sp>
        </p:grpSp>
      </p:grpSp>
      <p:sp>
        <p:nvSpPr>
          <p:cNvPr id="33798" name="AutoShape 22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237288"/>
            <a:ext cx="684212" cy="620712"/>
          </a:xfrm>
          <a:prstGeom prst="actionButtonHome">
            <a:avLst/>
          </a:prstGeom>
          <a:gradFill rotWithShape="1">
            <a:gsLst>
              <a:gs pos="0">
                <a:schemeClr val="folHlink"/>
              </a:gs>
              <a:gs pos="100000">
                <a:srgbClr val="2F3D48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5" name="Group 23"/>
          <p:cNvGrpSpPr>
            <a:grpSpLocks/>
          </p:cNvGrpSpPr>
          <p:nvPr/>
        </p:nvGrpSpPr>
        <p:grpSpPr bwMode="auto">
          <a:xfrm>
            <a:off x="285720" y="214290"/>
            <a:ext cx="2232025" cy="1484312"/>
            <a:chOff x="1655" y="391"/>
            <a:chExt cx="1769" cy="1043"/>
          </a:xfrm>
        </p:grpSpPr>
        <p:sp>
          <p:nvSpPr>
            <p:cNvPr id="25" name="Oval 24"/>
            <p:cNvSpPr>
              <a:spLocks noChangeArrowheads="1"/>
            </p:cNvSpPr>
            <p:nvPr/>
          </p:nvSpPr>
          <p:spPr bwMode="gray">
            <a:xfrm>
              <a:off x="1655" y="391"/>
              <a:ext cx="1769" cy="1043"/>
            </a:xfrm>
            <a:prstGeom prst="ellipse">
              <a:avLst/>
            </a:prstGeom>
            <a:gradFill rotWithShape="1">
              <a:gsLst>
                <a:gs pos="0">
                  <a:srgbClr val="00FCF6"/>
                </a:gs>
                <a:gs pos="100000">
                  <a:srgbClr val="2F3D48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>
              <a:outerShdw sy="50000" kx="-2453608" algn="br" rotWithShape="0">
                <a:srgbClr val="001D3A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6" name="WordArt 25"/>
            <p:cNvSpPr>
              <a:spLocks noChangeArrowheads="1" noChangeShapeType="1" noTextEdit="1"/>
            </p:cNvSpPr>
            <p:nvPr/>
          </p:nvSpPr>
          <p:spPr bwMode="auto">
            <a:xfrm>
              <a:off x="1768" y="592"/>
              <a:ext cx="1588" cy="635"/>
            </a:xfrm>
            <a:prstGeom prst="rect">
              <a:avLst/>
            </a:prstGeom>
          </p:spPr>
          <p:txBody>
            <a:bodyPr wrap="none" fromWordArt="1">
              <a:prstTxWarp prst="textDeflate">
                <a:avLst>
                  <a:gd name="adj" fmla="val 26227"/>
                </a:avLst>
              </a:prstTxWarp>
            </a:bodyPr>
            <a:lstStyle/>
            <a:p>
              <a:pPr algn="ctr"/>
              <a:r>
                <a:rPr lang="ru-RU" sz="3600" kern="10" dirty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Impact"/>
                </a:rPr>
                <a:t>Физика</a:t>
              </a:r>
              <a:endPara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Impac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Нижний колонтитул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www.themegallery.com</a:t>
            </a:r>
          </a:p>
        </p:txBody>
      </p:sp>
      <p:sp>
        <p:nvSpPr>
          <p:cNvPr id="921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ИГРОКИ</a:t>
            </a:r>
            <a:endParaRPr lang="en-US" smtClean="0"/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1981200" y="1947863"/>
            <a:ext cx="762000" cy="665162"/>
            <a:chOff x="1110" y="2656"/>
            <a:chExt cx="1549" cy="1351"/>
          </a:xfrm>
        </p:grpSpPr>
        <p:sp>
          <p:nvSpPr>
            <p:cNvPr id="9250" name="AutoShape 4"/>
            <p:cNvSpPr>
              <a:spLocks noChangeArrowheads="1"/>
            </p:cNvSpPr>
            <p:nvPr/>
          </p:nvSpPr>
          <p:spPr bwMode="gray">
            <a:xfrm>
              <a:off x="1123" y="2679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251" name="AutoShape 5"/>
            <p:cNvSpPr>
              <a:spLocks noChangeArrowheads="1"/>
            </p:cNvSpPr>
            <p:nvPr/>
          </p:nvSpPr>
          <p:spPr bwMode="gray">
            <a:xfrm>
              <a:off x="1110" y="2656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adFill rotWithShape="1">
              <a:gsLst>
                <a:gs pos="0">
                  <a:srgbClr val="E6E6E6"/>
                </a:gs>
                <a:gs pos="7500">
                  <a:srgbClr val="7D8496"/>
                </a:gs>
                <a:gs pos="26500">
                  <a:srgbClr val="E6E6E6"/>
                </a:gs>
                <a:gs pos="34000">
                  <a:srgbClr val="7D8496"/>
                </a:gs>
                <a:gs pos="46500">
                  <a:srgbClr val="E6E6E6"/>
                </a:gs>
                <a:gs pos="50000">
                  <a:srgbClr val="FFFFFF"/>
                </a:gs>
                <a:gs pos="53500">
                  <a:srgbClr val="E6E6E6"/>
                </a:gs>
                <a:gs pos="66000">
                  <a:srgbClr val="7D8496"/>
                </a:gs>
                <a:gs pos="73500">
                  <a:srgbClr val="E6E6E6"/>
                </a:gs>
                <a:gs pos="92500">
                  <a:srgbClr val="7D8496"/>
                </a:gs>
                <a:gs pos="100000">
                  <a:srgbClr val="E6E6E6"/>
                </a:gs>
              </a:gsLst>
              <a:lin ang="2700000" scaled="1"/>
            </a:gradFill>
            <a:ln w="9525">
              <a:solidFill>
                <a:srgbClr val="C0C0C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2950" name="AutoShape 6"/>
            <p:cNvSpPr>
              <a:spLocks noChangeArrowheads="1"/>
            </p:cNvSpPr>
            <p:nvPr/>
          </p:nvSpPr>
          <p:spPr bwMode="gray">
            <a:xfrm>
              <a:off x="1200" y="2737"/>
              <a:ext cx="1349" cy="1167"/>
            </a:xfrm>
            <a:prstGeom prst="hexagon">
              <a:avLst>
                <a:gd name="adj" fmla="val 28896"/>
                <a:gd name="vf" fmla="val 115470"/>
              </a:avLst>
            </a:prstGeom>
            <a:gradFill rotWithShape="1">
              <a:gsLst>
                <a:gs pos="0">
                  <a:schemeClr val="hlink">
                    <a:gamma/>
                    <a:shade val="46275"/>
                    <a:invGamma/>
                  </a:schemeClr>
                </a:gs>
                <a:gs pos="100000">
                  <a:schemeClr val="hlink"/>
                </a:gs>
              </a:gsLst>
              <a:lin ang="27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</p:grp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1981200" y="2862263"/>
            <a:ext cx="762000" cy="665162"/>
            <a:chOff x="3174" y="2656"/>
            <a:chExt cx="1549" cy="1351"/>
          </a:xfrm>
        </p:grpSpPr>
        <p:sp>
          <p:nvSpPr>
            <p:cNvPr id="9247" name="AutoShape 8"/>
            <p:cNvSpPr>
              <a:spLocks noChangeArrowheads="1"/>
            </p:cNvSpPr>
            <p:nvPr/>
          </p:nvSpPr>
          <p:spPr bwMode="gray">
            <a:xfrm>
              <a:off x="3187" y="2679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248" name="AutoShape 9"/>
            <p:cNvSpPr>
              <a:spLocks noChangeArrowheads="1"/>
            </p:cNvSpPr>
            <p:nvPr/>
          </p:nvSpPr>
          <p:spPr bwMode="gray">
            <a:xfrm>
              <a:off x="3174" y="2656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adFill rotWithShape="1">
              <a:gsLst>
                <a:gs pos="0">
                  <a:srgbClr val="E6E6E6"/>
                </a:gs>
                <a:gs pos="7500">
                  <a:srgbClr val="7D8496"/>
                </a:gs>
                <a:gs pos="26500">
                  <a:srgbClr val="E6E6E6"/>
                </a:gs>
                <a:gs pos="34000">
                  <a:srgbClr val="7D8496"/>
                </a:gs>
                <a:gs pos="46500">
                  <a:srgbClr val="E6E6E6"/>
                </a:gs>
                <a:gs pos="50000">
                  <a:srgbClr val="FFFFFF"/>
                </a:gs>
                <a:gs pos="53500">
                  <a:srgbClr val="E6E6E6"/>
                </a:gs>
                <a:gs pos="66000">
                  <a:srgbClr val="7D8496"/>
                </a:gs>
                <a:gs pos="73500">
                  <a:srgbClr val="E6E6E6"/>
                </a:gs>
                <a:gs pos="92500">
                  <a:srgbClr val="7D8496"/>
                </a:gs>
                <a:gs pos="100000">
                  <a:srgbClr val="E6E6E6"/>
                </a:gs>
              </a:gsLst>
              <a:lin ang="2700000" scaled="1"/>
            </a:gradFill>
            <a:ln w="9525">
              <a:solidFill>
                <a:srgbClr val="C0C0C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2954" name="AutoShape 10"/>
            <p:cNvSpPr>
              <a:spLocks noChangeArrowheads="1"/>
            </p:cNvSpPr>
            <p:nvPr/>
          </p:nvSpPr>
          <p:spPr bwMode="gray">
            <a:xfrm>
              <a:off x="3264" y="2737"/>
              <a:ext cx="1349" cy="1167"/>
            </a:xfrm>
            <a:prstGeom prst="hexagon">
              <a:avLst>
                <a:gd name="adj" fmla="val 28896"/>
                <a:gd name="vf" fmla="val 115470"/>
              </a:avLst>
            </a:prstGeom>
            <a:gradFill rotWithShape="1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27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9222" name="Line 11"/>
          <p:cNvSpPr>
            <a:spLocks noChangeShapeType="1"/>
          </p:cNvSpPr>
          <p:nvPr/>
        </p:nvSpPr>
        <p:spPr bwMode="auto">
          <a:xfrm>
            <a:off x="2590800" y="2557463"/>
            <a:ext cx="4800600" cy="0"/>
          </a:xfrm>
          <a:prstGeom prst="line">
            <a:avLst/>
          </a:prstGeom>
          <a:noFill/>
          <a:ln w="25400">
            <a:solidFill>
              <a:schemeClr val="tx1"/>
            </a:solidFill>
            <a:prstDash val="sysDot"/>
            <a:round/>
            <a:headEnd/>
            <a:tailEnd type="oval" w="med" len="med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9223" name="Text Box 12"/>
          <p:cNvSpPr txBox="1">
            <a:spLocks noChangeArrowheads="1"/>
          </p:cNvSpPr>
          <p:nvPr/>
        </p:nvSpPr>
        <p:spPr bwMode="auto">
          <a:xfrm>
            <a:off x="3214678" y="1928802"/>
            <a:ext cx="4229043" cy="52322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ru-RU" sz="2800" b="1" dirty="0" smtClean="0">
                <a:latin typeface="Georgia" pitchFamily="18" charset="0"/>
              </a:rPr>
              <a:t>Чебаков Константин</a:t>
            </a:r>
            <a:endParaRPr lang="en-US" sz="2800" b="1" dirty="0">
              <a:latin typeface="Georgia" pitchFamily="18" charset="0"/>
            </a:endParaRPr>
          </a:p>
        </p:txBody>
      </p:sp>
      <p:sp>
        <p:nvSpPr>
          <p:cNvPr id="9224" name="Text Box 13"/>
          <p:cNvSpPr txBox="1">
            <a:spLocks noChangeArrowheads="1"/>
          </p:cNvSpPr>
          <p:nvPr/>
        </p:nvSpPr>
        <p:spPr bwMode="gray">
          <a:xfrm>
            <a:off x="2178050" y="2046288"/>
            <a:ext cx="354013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ru-RU" sz="2400" b="1"/>
              <a:t>9</a:t>
            </a:r>
            <a:endParaRPr lang="en-US" sz="2400" b="1"/>
          </a:p>
        </p:txBody>
      </p:sp>
      <p:sp>
        <p:nvSpPr>
          <p:cNvPr id="9225" name="Line 14"/>
          <p:cNvSpPr>
            <a:spLocks noChangeShapeType="1"/>
          </p:cNvSpPr>
          <p:nvPr/>
        </p:nvSpPr>
        <p:spPr bwMode="auto">
          <a:xfrm>
            <a:off x="2590800" y="3471863"/>
            <a:ext cx="4800600" cy="0"/>
          </a:xfrm>
          <a:prstGeom prst="line">
            <a:avLst/>
          </a:prstGeom>
          <a:noFill/>
          <a:ln w="25400">
            <a:solidFill>
              <a:schemeClr val="tx1"/>
            </a:solidFill>
            <a:prstDash val="sysDot"/>
            <a:round/>
            <a:headEnd/>
            <a:tailEnd type="oval" w="med" len="med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9226" name="Text Box 15"/>
          <p:cNvSpPr txBox="1">
            <a:spLocks noChangeArrowheads="1"/>
          </p:cNvSpPr>
          <p:nvPr/>
        </p:nvSpPr>
        <p:spPr bwMode="auto">
          <a:xfrm>
            <a:off x="3214678" y="2857496"/>
            <a:ext cx="2972289" cy="52322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ru-RU" sz="2800" b="1" dirty="0" err="1" smtClean="0">
                <a:latin typeface="Georgia" pitchFamily="18" charset="0"/>
              </a:rPr>
              <a:t>Тлеукул</a:t>
            </a:r>
            <a:r>
              <a:rPr lang="ru-RU" sz="2800" b="1" dirty="0" smtClean="0">
                <a:latin typeface="Georgia" pitchFamily="18" charset="0"/>
              </a:rPr>
              <a:t> Аскар</a:t>
            </a:r>
            <a:endParaRPr lang="en-US" sz="2800" b="1" dirty="0">
              <a:latin typeface="Georgia" pitchFamily="18" charset="0"/>
            </a:endParaRPr>
          </a:p>
        </p:txBody>
      </p:sp>
      <p:sp>
        <p:nvSpPr>
          <p:cNvPr id="9227" name="Text Box 16"/>
          <p:cNvSpPr txBox="1">
            <a:spLocks noChangeArrowheads="1"/>
          </p:cNvSpPr>
          <p:nvPr/>
        </p:nvSpPr>
        <p:spPr bwMode="gray">
          <a:xfrm>
            <a:off x="2093913" y="2960688"/>
            <a:ext cx="523875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ru-RU" sz="2400" b="1"/>
              <a:t>10</a:t>
            </a:r>
            <a:endParaRPr lang="en-US" sz="2400" b="1"/>
          </a:p>
        </p:txBody>
      </p:sp>
      <p:grpSp>
        <p:nvGrpSpPr>
          <p:cNvPr id="4" name="Group 17"/>
          <p:cNvGrpSpPr>
            <a:grpSpLocks/>
          </p:cNvGrpSpPr>
          <p:nvPr/>
        </p:nvGrpSpPr>
        <p:grpSpPr bwMode="auto">
          <a:xfrm>
            <a:off x="1981200" y="3754438"/>
            <a:ext cx="762000" cy="665162"/>
            <a:chOff x="1110" y="2656"/>
            <a:chExt cx="1549" cy="1351"/>
          </a:xfrm>
        </p:grpSpPr>
        <p:sp>
          <p:nvSpPr>
            <p:cNvPr id="9244" name="AutoShape 18"/>
            <p:cNvSpPr>
              <a:spLocks noChangeArrowheads="1"/>
            </p:cNvSpPr>
            <p:nvPr/>
          </p:nvSpPr>
          <p:spPr bwMode="gray">
            <a:xfrm>
              <a:off x="1123" y="2679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245" name="AutoShape 19"/>
            <p:cNvSpPr>
              <a:spLocks noChangeArrowheads="1"/>
            </p:cNvSpPr>
            <p:nvPr/>
          </p:nvSpPr>
          <p:spPr bwMode="gray">
            <a:xfrm>
              <a:off x="1110" y="2656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adFill rotWithShape="1">
              <a:gsLst>
                <a:gs pos="0">
                  <a:srgbClr val="E6E6E6"/>
                </a:gs>
                <a:gs pos="7500">
                  <a:srgbClr val="7D8496"/>
                </a:gs>
                <a:gs pos="26500">
                  <a:srgbClr val="E6E6E6"/>
                </a:gs>
                <a:gs pos="34000">
                  <a:srgbClr val="7D8496"/>
                </a:gs>
                <a:gs pos="46500">
                  <a:srgbClr val="E6E6E6"/>
                </a:gs>
                <a:gs pos="50000">
                  <a:srgbClr val="FFFFFF"/>
                </a:gs>
                <a:gs pos="53500">
                  <a:srgbClr val="E6E6E6"/>
                </a:gs>
                <a:gs pos="66000">
                  <a:srgbClr val="7D8496"/>
                </a:gs>
                <a:gs pos="73500">
                  <a:srgbClr val="E6E6E6"/>
                </a:gs>
                <a:gs pos="92500">
                  <a:srgbClr val="7D8496"/>
                </a:gs>
                <a:gs pos="100000">
                  <a:srgbClr val="E6E6E6"/>
                </a:gs>
              </a:gsLst>
              <a:lin ang="2700000" scaled="1"/>
            </a:gradFill>
            <a:ln w="9525">
              <a:solidFill>
                <a:srgbClr val="C0C0C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2964" name="AutoShape 20"/>
            <p:cNvSpPr>
              <a:spLocks noChangeArrowheads="1"/>
            </p:cNvSpPr>
            <p:nvPr/>
          </p:nvSpPr>
          <p:spPr bwMode="gray">
            <a:xfrm>
              <a:off x="1200" y="2737"/>
              <a:ext cx="1349" cy="1167"/>
            </a:xfrm>
            <a:prstGeom prst="hexagon">
              <a:avLst>
                <a:gd name="adj" fmla="val 28896"/>
                <a:gd name="vf" fmla="val 115470"/>
              </a:avLst>
            </a:prstGeom>
            <a:gradFill rotWithShape="1">
              <a:gsLst>
                <a:gs pos="0">
                  <a:schemeClr val="hlink">
                    <a:gamma/>
                    <a:shade val="46275"/>
                    <a:invGamma/>
                  </a:schemeClr>
                </a:gs>
                <a:gs pos="100000">
                  <a:schemeClr val="hlink"/>
                </a:gs>
              </a:gsLst>
              <a:lin ang="27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</p:grpSp>
      <p:grpSp>
        <p:nvGrpSpPr>
          <p:cNvPr id="5" name="Group 21"/>
          <p:cNvGrpSpPr>
            <a:grpSpLocks/>
          </p:cNvGrpSpPr>
          <p:nvPr/>
        </p:nvGrpSpPr>
        <p:grpSpPr bwMode="auto">
          <a:xfrm>
            <a:off x="1981200" y="4668838"/>
            <a:ext cx="762000" cy="665162"/>
            <a:chOff x="3174" y="2656"/>
            <a:chExt cx="1549" cy="1351"/>
          </a:xfrm>
        </p:grpSpPr>
        <p:sp>
          <p:nvSpPr>
            <p:cNvPr id="9241" name="AutoShape 22"/>
            <p:cNvSpPr>
              <a:spLocks noChangeArrowheads="1"/>
            </p:cNvSpPr>
            <p:nvPr/>
          </p:nvSpPr>
          <p:spPr bwMode="gray">
            <a:xfrm>
              <a:off x="3187" y="2679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242" name="AutoShape 23"/>
            <p:cNvSpPr>
              <a:spLocks noChangeArrowheads="1"/>
            </p:cNvSpPr>
            <p:nvPr/>
          </p:nvSpPr>
          <p:spPr bwMode="gray">
            <a:xfrm>
              <a:off x="3174" y="2656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adFill rotWithShape="1">
              <a:gsLst>
                <a:gs pos="0">
                  <a:srgbClr val="E6E6E6"/>
                </a:gs>
                <a:gs pos="7500">
                  <a:srgbClr val="7D8496"/>
                </a:gs>
                <a:gs pos="26500">
                  <a:srgbClr val="E6E6E6"/>
                </a:gs>
                <a:gs pos="34000">
                  <a:srgbClr val="7D8496"/>
                </a:gs>
                <a:gs pos="46500">
                  <a:srgbClr val="E6E6E6"/>
                </a:gs>
                <a:gs pos="50000">
                  <a:srgbClr val="FFFFFF"/>
                </a:gs>
                <a:gs pos="53500">
                  <a:srgbClr val="E6E6E6"/>
                </a:gs>
                <a:gs pos="66000">
                  <a:srgbClr val="7D8496"/>
                </a:gs>
                <a:gs pos="73500">
                  <a:srgbClr val="E6E6E6"/>
                </a:gs>
                <a:gs pos="92500">
                  <a:srgbClr val="7D8496"/>
                </a:gs>
                <a:gs pos="100000">
                  <a:srgbClr val="E6E6E6"/>
                </a:gs>
              </a:gsLst>
              <a:lin ang="2700000" scaled="1"/>
            </a:gradFill>
            <a:ln w="9525">
              <a:solidFill>
                <a:srgbClr val="C0C0C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2968" name="AutoShape 24"/>
            <p:cNvSpPr>
              <a:spLocks noChangeArrowheads="1"/>
            </p:cNvSpPr>
            <p:nvPr/>
          </p:nvSpPr>
          <p:spPr bwMode="gray">
            <a:xfrm>
              <a:off x="3264" y="2737"/>
              <a:ext cx="1349" cy="1167"/>
            </a:xfrm>
            <a:prstGeom prst="hexagon">
              <a:avLst>
                <a:gd name="adj" fmla="val 28896"/>
                <a:gd name="vf" fmla="val 115470"/>
              </a:avLst>
            </a:prstGeom>
            <a:gradFill rotWithShape="1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27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9230" name="Line 25"/>
          <p:cNvSpPr>
            <a:spLocks noChangeShapeType="1"/>
          </p:cNvSpPr>
          <p:nvPr/>
        </p:nvSpPr>
        <p:spPr bwMode="auto">
          <a:xfrm>
            <a:off x="2590800" y="4364038"/>
            <a:ext cx="4800600" cy="0"/>
          </a:xfrm>
          <a:prstGeom prst="line">
            <a:avLst/>
          </a:prstGeom>
          <a:noFill/>
          <a:ln w="25400">
            <a:solidFill>
              <a:schemeClr val="tx1"/>
            </a:solidFill>
            <a:prstDash val="sysDot"/>
            <a:round/>
            <a:headEnd/>
            <a:tailEnd type="oval" w="med" len="med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9231" name="Text Box 26"/>
          <p:cNvSpPr txBox="1">
            <a:spLocks noChangeArrowheads="1"/>
          </p:cNvSpPr>
          <p:nvPr/>
        </p:nvSpPr>
        <p:spPr bwMode="auto">
          <a:xfrm>
            <a:off x="3286116" y="3786190"/>
            <a:ext cx="3658374" cy="52322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ru-RU" sz="2800" b="1" dirty="0" smtClean="0">
                <a:latin typeface="Georgia" pitchFamily="18" charset="0"/>
              </a:rPr>
              <a:t>Ашурков Евгений</a:t>
            </a:r>
            <a:endParaRPr lang="en-US" sz="2800" b="1" dirty="0">
              <a:latin typeface="Georgia" pitchFamily="18" charset="0"/>
            </a:endParaRPr>
          </a:p>
        </p:txBody>
      </p:sp>
      <p:sp>
        <p:nvSpPr>
          <p:cNvPr id="9232" name="Text Box 27"/>
          <p:cNvSpPr txBox="1">
            <a:spLocks noChangeArrowheads="1"/>
          </p:cNvSpPr>
          <p:nvPr/>
        </p:nvSpPr>
        <p:spPr bwMode="gray">
          <a:xfrm>
            <a:off x="2093913" y="3852863"/>
            <a:ext cx="523875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ru-RU" sz="2400" b="1"/>
              <a:t>11</a:t>
            </a:r>
            <a:endParaRPr lang="en-US" sz="2400" b="1"/>
          </a:p>
        </p:txBody>
      </p:sp>
      <p:sp>
        <p:nvSpPr>
          <p:cNvPr id="9233" name="Line 28"/>
          <p:cNvSpPr>
            <a:spLocks noChangeShapeType="1"/>
          </p:cNvSpPr>
          <p:nvPr/>
        </p:nvSpPr>
        <p:spPr bwMode="auto">
          <a:xfrm>
            <a:off x="2590800" y="5278438"/>
            <a:ext cx="4800600" cy="0"/>
          </a:xfrm>
          <a:prstGeom prst="line">
            <a:avLst/>
          </a:prstGeom>
          <a:noFill/>
          <a:ln w="25400">
            <a:solidFill>
              <a:schemeClr val="tx1"/>
            </a:solidFill>
            <a:prstDash val="sysDot"/>
            <a:round/>
            <a:headEnd/>
            <a:tailEnd type="oval" w="med" len="med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9234" name="Text Box 29"/>
          <p:cNvSpPr txBox="1">
            <a:spLocks noChangeArrowheads="1"/>
          </p:cNvSpPr>
          <p:nvPr/>
        </p:nvSpPr>
        <p:spPr bwMode="auto">
          <a:xfrm>
            <a:off x="3352800" y="4691063"/>
            <a:ext cx="3887603" cy="52322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ru-RU" sz="2800" b="1" dirty="0" err="1" smtClean="0">
                <a:latin typeface="Georgia" pitchFamily="18" charset="0"/>
              </a:rPr>
              <a:t>Бельдеубаев</a:t>
            </a:r>
            <a:r>
              <a:rPr lang="ru-RU" sz="2800" b="1" dirty="0" smtClean="0">
                <a:latin typeface="Georgia" pitchFamily="18" charset="0"/>
              </a:rPr>
              <a:t> </a:t>
            </a:r>
            <a:r>
              <a:rPr lang="ru-RU" sz="2800" b="1" smtClean="0">
                <a:latin typeface="Georgia" pitchFamily="18" charset="0"/>
              </a:rPr>
              <a:t>Берик</a:t>
            </a:r>
            <a:endParaRPr lang="en-US" sz="2800" b="1" dirty="0">
              <a:latin typeface="Georgia" pitchFamily="18" charset="0"/>
            </a:endParaRPr>
          </a:p>
        </p:txBody>
      </p:sp>
      <p:sp>
        <p:nvSpPr>
          <p:cNvPr id="9235" name="Text Box 30"/>
          <p:cNvSpPr txBox="1">
            <a:spLocks noChangeArrowheads="1"/>
          </p:cNvSpPr>
          <p:nvPr/>
        </p:nvSpPr>
        <p:spPr bwMode="gray">
          <a:xfrm>
            <a:off x="2093913" y="4767263"/>
            <a:ext cx="523875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ru-RU" sz="2400" b="1"/>
              <a:t>12</a:t>
            </a:r>
            <a:endParaRPr lang="en-US" sz="2400" b="1"/>
          </a:p>
        </p:txBody>
      </p:sp>
      <p:sp>
        <p:nvSpPr>
          <p:cNvPr id="9236" name="Rectangle 31"/>
          <p:cNvSpPr>
            <a:spLocks noChangeArrowheads="1"/>
          </p:cNvSpPr>
          <p:nvPr/>
        </p:nvSpPr>
        <p:spPr bwMode="auto">
          <a:xfrm>
            <a:off x="5795963" y="6165850"/>
            <a:ext cx="3348037" cy="692150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2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2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2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2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Нижний колонтитул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www.themegallery.com</a:t>
            </a:r>
          </a:p>
        </p:txBody>
      </p:sp>
      <p:sp>
        <p:nvSpPr>
          <p:cNvPr id="34819" name="Rectangle 2"/>
          <p:cNvSpPr>
            <a:spLocks noChangeArrowheads="1"/>
          </p:cNvSpPr>
          <p:nvPr/>
        </p:nvSpPr>
        <p:spPr bwMode="auto">
          <a:xfrm>
            <a:off x="5795963" y="6165850"/>
            <a:ext cx="3348037" cy="692150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Group 6"/>
          <p:cNvGrpSpPr>
            <a:grpSpLocks/>
          </p:cNvGrpSpPr>
          <p:nvPr/>
        </p:nvGrpSpPr>
        <p:grpSpPr bwMode="auto">
          <a:xfrm>
            <a:off x="250825" y="2060575"/>
            <a:ext cx="8893175" cy="3384550"/>
            <a:chOff x="158" y="1298"/>
            <a:chExt cx="5602" cy="2132"/>
          </a:xfrm>
        </p:grpSpPr>
        <p:sp>
          <p:nvSpPr>
            <p:cNvPr id="107527" name="AutoShape 7"/>
            <p:cNvSpPr>
              <a:spLocks noChangeArrowheads="1"/>
            </p:cNvSpPr>
            <p:nvPr/>
          </p:nvSpPr>
          <p:spPr bwMode="gray">
            <a:xfrm>
              <a:off x="158" y="1298"/>
              <a:ext cx="5602" cy="2132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7528" name="Freeform 8"/>
            <p:cNvSpPr>
              <a:spLocks/>
            </p:cNvSpPr>
            <p:nvPr/>
          </p:nvSpPr>
          <p:spPr bwMode="gray">
            <a:xfrm>
              <a:off x="385" y="1616"/>
              <a:ext cx="488" cy="613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0066CC">
                    <a:gamma/>
                    <a:tint val="54510"/>
                    <a:invGamma/>
                  </a:srgbClr>
                </a:gs>
                <a:gs pos="50000">
                  <a:srgbClr val="0066CC">
                    <a:alpha val="0"/>
                  </a:srgbClr>
                </a:gs>
                <a:gs pos="100000">
                  <a:srgbClr val="0066CC">
                    <a:gamma/>
                    <a:tint val="54510"/>
                    <a:invGamma/>
                  </a:srgb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4827" name="Text Box 9"/>
            <p:cNvSpPr txBox="1">
              <a:spLocks noChangeArrowheads="1"/>
            </p:cNvSpPr>
            <p:nvPr/>
          </p:nvSpPr>
          <p:spPr bwMode="gray">
            <a:xfrm>
              <a:off x="2026" y="1480"/>
              <a:ext cx="3734" cy="176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/>
              <a:r>
                <a:rPr lang="ru-RU" sz="4400" b="1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Слово, которое воскликнул Архимед, когда сделал важное открытие?</a:t>
              </a:r>
              <a:endParaRPr lang="en-US" sz="4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3" name="Group 10"/>
            <p:cNvGrpSpPr>
              <a:grpSpLocks/>
            </p:cNvGrpSpPr>
            <p:nvPr/>
          </p:nvGrpSpPr>
          <p:grpSpPr bwMode="auto">
            <a:xfrm>
              <a:off x="340" y="1570"/>
              <a:ext cx="1361" cy="1361"/>
              <a:chOff x="476" y="1340"/>
              <a:chExt cx="1361" cy="1361"/>
            </a:xfrm>
          </p:grpSpPr>
          <p:sp>
            <p:nvSpPr>
              <p:cNvPr id="107531" name="Oval 11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tint val="0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7532" name="Oval 12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alpha val="32001"/>
                    </a:schemeClr>
                  </a:gs>
                  <a:gs pos="100000">
                    <a:schemeClr val="folHlink">
                      <a:gamma/>
                      <a:shade val="0"/>
                      <a:invGamma/>
                      <a:alpha val="89999"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7533" name="Oval 13"/>
              <p:cNvSpPr>
                <a:spLocks noChangeArrowheads="1"/>
              </p:cNvSpPr>
              <p:nvPr/>
            </p:nvSpPr>
            <p:spPr bwMode="gray">
              <a:xfrm>
                <a:off x="565" y="1429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shade val="54118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7534" name="Oval 14"/>
              <p:cNvSpPr>
                <a:spLocks noChangeArrowheads="1"/>
              </p:cNvSpPr>
              <p:nvPr/>
            </p:nvSpPr>
            <p:spPr bwMode="gray">
              <a:xfrm>
                <a:off x="566" y="1431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shade val="63529"/>
                      <a:invGamma/>
                    </a:schemeClr>
                  </a:gs>
                  <a:gs pos="100000">
                    <a:schemeClr val="folHlink">
                      <a:alpha val="0"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4833" name="Oval 15"/>
              <p:cNvSpPr>
                <a:spLocks noChangeArrowheads="1"/>
              </p:cNvSpPr>
              <p:nvPr/>
            </p:nvSpPr>
            <p:spPr bwMode="gray">
              <a:xfrm>
                <a:off x="624" y="1488"/>
                <a:ext cx="1065" cy="1065"/>
              </a:xfrm>
              <a:prstGeom prst="ellipse">
                <a:avLst/>
              </a:prstGeom>
              <a:solidFill>
                <a:srgbClr val="333333"/>
              </a:soli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grpSp>
            <p:nvGrpSpPr>
              <p:cNvPr id="4" name="Group 16"/>
              <p:cNvGrpSpPr>
                <a:grpSpLocks/>
              </p:cNvGrpSpPr>
              <p:nvPr/>
            </p:nvGrpSpPr>
            <p:grpSpPr bwMode="auto">
              <a:xfrm>
                <a:off x="641" y="1504"/>
                <a:ext cx="1031" cy="1031"/>
                <a:chOff x="4166" y="1706"/>
                <a:chExt cx="1252" cy="1252"/>
              </a:xfrm>
            </p:grpSpPr>
            <p:sp>
              <p:nvSpPr>
                <p:cNvPr id="34836" name="Oval 17"/>
                <p:cNvSpPr>
                  <a:spLocks noChangeArrowheads="1"/>
                </p:cNvSpPr>
                <p:nvPr/>
              </p:nvSpPr>
              <p:spPr bwMode="gray">
                <a:xfrm>
                  <a:off x="4166" y="1706"/>
                  <a:ext cx="1252" cy="125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636869"/>
                    </a:gs>
                    <a:gs pos="100000">
                      <a:srgbClr val="D6E1E2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34837" name="Oval 18"/>
                <p:cNvSpPr>
                  <a:spLocks noChangeArrowheads="1"/>
                </p:cNvSpPr>
                <p:nvPr/>
              </p:nvSpPr>
              <p:spPr bwMode="gray">
                <a:xfrm>
                  <a:off x="4182" y="1713"/>
                  <a:ext cx="1222" cy="122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alpha val="0"/>
                      </a:srgbClr>
                    </a:gs>
                    <a:gs pos="100000">
                      <a:srgbClr val="F1F5F5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34838" name="Oval 19"/>
                <p:cNvSpPr>
                  <a:spLocks noChangeArrowheads="1"/>
                </p:cNvSpPr>
                <p:nvPr/>
              </p:nvSpPr>
              <p:spPr bwMode="gray">
                <a:xfrm>
                  <a:off x="4195" y="1725"/>
                  <a:ext cx="1162" cy="114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AAB2B3"/>
                    </a:gs>
                    <a:gs pos="100000">
                      <a:srgbClr val="D6E1E2">
                        <a:alpha val="48000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34839" name="Oval 20"/>
                <p:cNvSpPr>
                  <a:spLocks noChangeArrowheads="1"/>
                </p:cNvSpPr>
                <p:nvPr/>
              </p:nvSpPr>
              <p:spPr bwMode="gray">
                <a:xfrm>
                  <a:off x="4263" y="1757"/>
                  <a:ext cx="1033" cy="92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D6E1E2">
                        <a:alpha val="37999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34835" name="Text Box 21"/>
              <p:cNvSpPr txBox="1">
                <a:spLocks noChangeArrowheads="1"/>
              </p:cNvSpPr>
              <p:nvPr/>
            </p:nvSpPr>
            <p:spPr bwMode="gray">
              <a:xfrm>
                <a:off x="894" y="1451"/>
                <a:ext cx="531" cy="826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ru-RU" sz="8000" b="1">
                    <a:solidFill>
                      <a:srgbClr val="FF3300"/>
                    </a:solidFill>
                    <a:latin typeface="Georgia" pitchFamily="18" charset="0"/>
                  </a:rPr>
                  <a:t>9</a:t>
                </a:r>
                <a:endParaRPr lang="en-US" sz="8000" b="1">
                  <a:solidFill>
                    <a:srgbClr val="FF3300"/>
                  </a:solidFill>
                  <a:latin typeface="Georgia" pitchFamily="18" charset="0"/>
                </a:endParaRPr>
              </a:p>
            </p:txBody>
          </p:sp>
        </p:grpSp>
      </p:grpSp>
      <p:sp>
        <p:nvSpPr>
          <p:cNvPr id="34822" name="AutoShape 22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237288"/>
            <a:ext cx="684212" cy="620712"/>
          </a:xfrm>
          <a:prstGeom prst="actionButtonHome">
            <a:avLst/>
          </a:prstGeom>
          <a:gradFill rotWithShape="1">
            <a:gsLst>
              <a:gs pos="0">
                <a:schemeClr val="folHlink"/>
              </a:gs>
              <a:gs pos="100000">
                <a:srgbClr val="2F3D48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5" name="Group 23"/>
          <p:cNvGrpSpPr>
            <a:grpSpLocks/>
          </p:cNvGrpSpPr>
          <p:nvPr/>
        </p:nvGrpSpPr>
        <p:grpSpPr bwMode="auto">
          <a:xfrm>
            <a:off x="285720" y="214290"/>
            <a:ext cx="2232025" cy="1484312"/>
            <a:chOff x="1655" y="391"/>
            <a:chExt cx="1769" cy="1043"/>
          </a:xfrm>
        </p:grpSpPr>
        <p:sp>
          <p:nvSpPr>
            <p:cNvPr id="25" name="Oval 24"/>
            <p:cNvSpPr>
              <a:spLocks noChangeArrowheads="1"/>
            </p:cNvSpPr>
            <p:nvPr/>
          </p:nvSpPr>
          <p:spPr bwMode="gray">
            <a:xfrm>
              <a:off x="1655" y="391"/>
              <a:ext cx="1769" cy="1043"/>
            </a:xfrm>
            <a:prstGeom prst="ellipse">
              <a:avLst/>
            </a:prstGeom>
            <a:gradFill rotWithShape="1">
              <a:gsLst>
                <a:gs pos="0">
                  <a:srgbClr val="00FCF6"/>
                </a:gs>
                <a:gs pos="100000">
                  <a:srgbClr val="2F3D48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>
              <a:outerShdw sy="50000" kx="-2453608" algn="br" rotWithShape="0">
                <a:srgbClr val="001D3A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6" name="WordArt 25"/>
            <p:cNvSpPr>
              <a:spLocks noChangeArrowheads="1" noChangeShapeType="1" noTextEdit="1"/>
            </p:cNvSpPr>
            <p:nvPr/>
          </p:nvSpPr>
          <p:spPr bwMode="auto">
            <a:xfrm>
              <a:off x="1768" y="592"/>
              <a:ext cx="1588" cy="635"/>
            </a:xfrm>
            <a:prstGeom prst="rect">
              <a:avLst/>
            </a:prstGeom>
          </p:spPr>
          <p:txBody>
            <a:bodyPr wrap="none" fromWordArt="1">
              <a:prstTxWarp prst="textDeflate">
                <a:avLst>
                  <a:gd name="adj" fmla="val 26227"/>
                </a:avLst>
              </a:prstTxWarp>
            </a:bodyPr>
            <a:lstStyle/>
            <a:p>
              <a:pPr algn="ctr"/>
              <a:r>
                <a:rPr lang="ru-RU" sz="3600" kern="10" dirty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Impact"/>
                </a:rPr>
                <a:t>Физика</a:t>
              </a:r>
              <a:endPara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Impac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Нижний колонтитул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www.themegallery.com</a:t>
            </a:r>
          </a:p>
        </p:txBody>
      </p:sp>
      <p:sp>
        <p:nvSpPr>
          <p:cNvPr id="35843" name="Rectangle 2"/>
          <p:cNvSpPr>
            <a:spLocks noChangeArrowheads="1"/>
          </p:cNvSpPr>
          <p:nvPr/>
        </p:nvSpPr>
        <p:spPr bwMode="auto">
          <a:xfrm>
            <a:off x="5795963" y="6165850"/>
            <a:ext cx="3348037" cy="692150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Group 6"/>
          <p:cNvGrpSpPr>
            <a:grpSpLocks/>
          </p:cNvGrpSpPr>
          <p:nvPr/>
        </p:nvGrpSpPr>
        <p:grpSpPr bwMode="auto">
          <a:xfrm>
            <a:off x="250825" y="2060575"/>
            <a:ext cx="8893175" cy="3384550"/>
            <a:chOff x="158" y="1298"/>
            <a:chExt cx="5602" cy="2132"/>
          </a:xfrm>
        </p:grpSpPr>
        <p:sp>
          <p:nvSpPr>
            <p:cNvPr id="108551" name="AutoShape 7"/>
            <p:cNvSpPr>
              <a:spLocks noChangeArrowheads="1"/>
            </p:cNvSpPr>
            <p:nvPr/>
          </p:nvSpPr>
          <p:spPr bwMode="gray">
            <a:xfrm>
              <a:off x="158" y="1298"/>
              <a:ext cx="5602" cy="2132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8552" name="Freeform 8"/>
            <p:cNvSpPr>
              <a:spLocks/>
            </p:cNvSpPr>
            <p:nvPr/>
          </p:nvSpPr>
          <p:spPr bwMode="gray">
            <a:xfrm>
              <a:off x="385" y="1616"/>
              <a:ext cx="488" cy="613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0066CC">
                    <a:gamma/>
                    <a:tint val="54510"/>
                    <a:invGamma/>
                  </a:srgbClr>
                </a:gs>
                <a:gs pos="50000">
                  <a:srgbClr val="0066CC">
                    <a:alpha val="0"/>
                  </a:srgbClr>
                </a:gs>
                <a:gs pos="100000">
                  <a:srgbClr val="0066CC">
                    <a:gamma/>
                    <a:tint val="54510"/>
                    <a:invGamma/>
                  </a:srgb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5851" name="Text Box 9"/>
            <p:cNvSpPr txBox="1">
              <a:spLocks noChangeArrowheads="1"/>
            </p:cNvSpPr>
            <p:nvPr/>
          </p:nvSpPr>
          <p:spPr bwMode="gray">
            <a:xfrm>
              <a:off x="2026" y="1480"/>
              <a:ext cx="3734" cy="191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/>
              <a:r>
                <a:rPr lang="ru-RU" sz="4800" b="1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Время, за которое Земля делает полный оборот вокруг своей оси?</a:t>
              </a:r>
              <a:endParaRPr lang="en-US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3" name="Group 10"/>
            <p:cNvGrpSpPr>
              <a:grpSpLocks/>
            </p:cNvGrpSpPr>
            <p:nvPr/>
          </p:nvGrpSpPr>
          <p:grpSpPr bwMode="auto">
            <a:xfrm>
              <a:off x="340" y="1570"/>
              <a:ext cx="1361" cy="1361"/>
              <a:chOff x="476" y="1340"/>
              <a:chExt cx="1361" cy="1361"/>
            </a:xfrm>
          </p:grpSpPr>
          <p:sp>
            <p:nvSpPr>
              <p:cNvPr id="108555" name="Oval 11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tint val="0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8556" name="Oval 12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alpha val="32001"/>
                    </a:schemeClr>
                  </a:gs>
                  <a:gs pos="100000">
                    <a:schemeClr val="folHlink">
                      <a:gamma/>
                      <a:shade val="0"/>
                      <a:invGamma/>
                      <a:alpha val="89999"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8557" name="Oval 13"/>
              <p:cNvSpPr>
                <a:spLocks noChangeArrowheads="1"/>
              </p:cNvSpPr>
              <p:nvPr/>
            </p:nvSpPr>
            <p:spPr bwMode="gray">
              <a:xfrm>
                <a:off x="565" y="1429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shade val="54118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8558" name="Oval 14"/>
              <p:cNvSpPr>
                <a:spLocks noChangeArrowheads="1"/>
              </p:cNvSpPr>
              <p:nvPr/>
            </p:nvSpPr>
            <p:spPr bwMode="gray">
              <a:xfrm>
                <a:off x="566" y="1431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shade val="63529"/>
                      <a:invGamma/>
                    </a:schemeClr>
                  </a:gs>
                  <a:gs pos="100000">
                    <a:schemeClr val="folHlink">
                      <a:alpha val="0"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5857" name="Oval 15"/>
              <p:cNvSpPr>
                <a:spLocks noChangeArrowheads="1"/>
              </p:cNvSpPr>
              <p:nvPr/>
            </p:nvSpPr>
            <p:spPr bwMode="gray">
              <a:xfrm>
                <a:off x="624" y="1488"/>
                <a:ext cx="1065" cy="1065"/>
              </a:xfrm>
              <a:prstGeom prst="ellipse">
                <a:avLst/>
              </a:prstGeom>
              <a:solidFill>
                <a:srgbClr val="333333"/>
              </a:soli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grpSp>
            <p:nvGrpSpPr>
              <p:cNvPr id="4" name="Group 16"/>
              <p:cNvGrpSpPr>
                <a:grpSpLocks/>
              </p:cNvGrpSpPr>
              <p:nvPr/>
            </p:nvGrpSpPr>
            <p:grpSpPr bwMode="auto">
              <a:xfrm>
                <a:off x="641" y="1504"/>
                <a:ext cx="1031" cy="1031"/>
                <a:chOff x="4166" y="1706"/>
                <a:chExt cx="1252" cy="1252"/>
              </a:xfrm>
            </p:grpSpPr>
            <p:sp>
              <p:nvSpPr>
                <p:cNvPr id="35860" name="Oval 17"/>
                <p:cNvSpPr>
                  <a:spLocks noChangeArrowheads="1"/>
                </p:cNvSpPr>
                <p:nvPr/>
              </p:nvSpPr>
              <p:spPr bwMode="gray">
                <a:xfrm>
                  <a:off x="4166" y="1706"/>
                  <a:ext cx="1252" cy="125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636869"/>
                    </a:gs>
                    <a:gs pos="100000">
                      <a:srgbClr val="D6E1E2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35861" name="Oval 18"/>
                <p:cNvSpPr>
                  <a:spLocks noChangeArrowheads="1"/>
                </p:cNvSpPr>
                <p:nvPr/>
              </p:nvSpPr>
              <p:spPr bwMode="gray">
                <a:xfrm>
                  <a:off x="4182" y="1713"/>
                  <a:ext cx="1222" cy="122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alpha val="0"/>
                      </a:srgbClr>
                    </a:gs>
                    <a:gs pos="100000">
                      <a:srgbClr val="F1F5F5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35862" name="Oval 19"/>
                <p:cNvSpPr>
                  <a:spLocks noChangeArrowheads="1"/>
                </p:cNvSpPr>
                <p:nvPr/>
              </p:nvSpPr>
              <p:spPr bwMode="gray">
                <a:xfrm>
                  <a:off x="4195" y="1725"/>
                  <a:ext cx="1162" cy="114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AAB2B3"/>
                    </a:gs>
                    <a:gs pos="100000">
                      <a:srgbClr val="D6E1E2">
                        <a:alpha val="48000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35863" name="Oval 20"/>
                <p:cNvSpPr>
                  <a:spLocks noChangeArrowheads="1"/>
                </p:cNvSpPr>
                <p:nvPr/>
              </p:nvSpPr>
              <p:spPr bwMode="gray">
                <a:xfrm>
                  <a:off x="4263" y="1757"/>
                  <a:ext cx="1033" cy="92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D6E1E2">
                        <a:alpha val="37999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35859" name="Text Box 21"/>
              <p:cNvSpPr txBox="1">
                <a:spLocks noChangeArrowheads="1"/>
              </p:cNvSpPr>
              <p:nvPr/>
            </p:nvSpPr>
            <p:spPr bwMode="gray">
              <a:xfrm>
                <a:off x="721" y="1451"/>
                <a:ext cx="878" cy="826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ru-RU" sz="8000" b="1">
                    <a:solidFill>
                      <a:srgbClr val="FF3300"/>
                    </a:solidFill>
                    <a:latin typeface="Georgia" pitchFamily="18" charset="0"/>
                  </a:rPr>
                  <a:t>10</a:t>
                </a:r>
                <a:endParaRPr lang="en-US" sz="8000" b="1">
                  <a:solidFill>
                    <a:srgbClr val="FF3300"/>
                  </a:solidFill>
                  <a:latin typeface="Georgia" pitchFamily="18" charset="0"/>
                </a:endParaRPr>
              </a:p>
            </p:txBody>
          </p:sp>
        </p:grpSp>
      </p:grpSp>
      <p:sp>
        <p:nvSpPr>
          <p:cNvPr id="35846" name="AutoShape 22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237288"/>
            <a:ext cx="684212" cy="620712"/>
          </a:xfrm>
          <a:prstGeom prst="actionButtonHome">
            <a:avLst/>
          </a:prstGeom>
          <a:gradFill rotWithShape="1">
            <a:gsLst>
              <a:gs pos="0">
                <a:schemeClr val="folHlink"/>
              </a:gs>
              <a:gs pos="100000">
                <a:srgbClr val="2F3D48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5" name="Group 23"/>
          <p:cNvGrpSpPr>
            <a:grpSpLocks/>
          </p:cNvGrpSpPr>
          <p:nvPr/>
        </p:nvGrpSpPr>
        <p:grpSpPr bwMode="auto">
          <a:xfrm>
            <a:off x="285720" y="214290"/>
            <a:ext cx="2232025" cy="1484312"/>
            <a:chOff x="1655" y="391"/>
            <a:chExt cx="1769" cy="1043"/>
          </a:xfrm>
        </p:grpSpPr>
        <p:sp>
          <p:nvSpPr>
            <p:cNvPr id="25" name="Oval 24"/>
            <p:cNvSpPr>
              <a:spLocks noChangeArrowheads="1"/>
            </p:cNvSpPr>
            <p:nvPr/>
          </p:nvSpPr>
          <p:spPr bwMode="gray">
            <a:xfrm>
              <a:off x="1655" y="391"/>
              <a:ext cx="1769" cy="1043"/>
            </a:xfrm>
            <a:prstGeom prst="ellipse">
              <a:avLst/>
            </a:prstGeom>
            <a:gradFill rotWithShape="1">
              <a:gsLst>
                <a:gs pos="0">
                  <a:srgbClr val="00FCF6"/>
                </a:gs>
                <a:gs pos="100000">
                  <a:srgbClr val="2F3D48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>
              <a:outerShdw sy="50000" kx="-2453608" algn="br" rotWithShape="0">
                <a:srgbClr val="001D3A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6" name="WordArt 25"/>
            <p:cNvSpPr>
              <a:spLocks noChangeArrowheads="1" noChangeShapeType="1" noTextEdit="1"/>
            </p:cNvSpPr>
            <p:nvPr/>
          </p:nvSpPr>
          <p:spPr bwMode="auto">
            <a:xfrm>
              <a:off x="1768" y="592"/>
              <a:ext cx="1588" cy="635"/>
            </a:xfrm>
            <a:prstGeom prst="rect">
              <a:avLst/>
            </a:prstGeom>
          </p:spPr>
          <p:txBody>
            <a:bodyPr wrap="none" fromWordArt="1">
              <a:prstTxWarp prst="textDeflate">
                <a:avLst>
                  <a:gd name="adj" fmla="val 26227"/>
                </a:avLst>
              </a:prstTxWarp>
            </a:bodyPr>
            <a:lstStyle/>
            <a:p>
              <a:pPr algn="ctr"/>
              <a:r>
                <a:rPr lang="ru-RU" sz="3600" kern="10" dirty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Impact"/>
                </a:rPr>
                <a:t>Физика</a:t>
              </a:r>
              <a:endPara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Impac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Нижний колонтитул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www.themegallery.com</a:t>
            </a:r>
          </a:p>
        </p:txBody>
      </p:sp>
      <p:sp>
        <p:nvSpPr>
          <p:cNvPr id="36867" name="Rectangle 2"/>
          <p:cNvSpPr>
            <a:spLocks noChangeArrowheads="1"/>
          </p:cNvSpPr>
          <p:nvPr/>
        </p:nvSpPr>
        <p:spPr bwMode="auto">
          <a:xfrm>
            <a:off x="5795963" y="6165850"/>
            <a:ext cx="3348037" cy="692150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Group 6"/>
          <p:cNvGrpSpPr>
            <a:grpSpLocks/>
          </p:cNvGrpSpPr>
          <p:nvPr/>
        </p:nvGrpSpPr>
        <p:grpSpPr bwMode="auto">
          <a:xfrm>
            <a:off x="250825" y="2060575"/>
            <a:ext cx="8893175" cy="3384550"/>
            <a:chOff x="158" y="1298"/>
            <a:chExt cx="5602" cy="2132"/>
          </a:xfrm>
        </p:grpSpPr>
        <p:sp>
          <p:nvSpPr>
            <p:cNvPr id="109575" name="AutoShape 7"/>
            <p:cNvSpPr>
              <a:spLocks noChangeArrowheads="1"/>
            </p:cNvSpPr>
            <p:nvPr/>
          </p:nvSpPr>
          <p:spPr bwMode="gray">
            <a:xfrm>
              <a:off x="158" y="1298"/>
              <a:ext cx="5602" cy="2132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9576" name="Freeform 8"/>
            <p:cNvSpPr>
              <a:spLocks/>
            </p:cNvSpPr>
            <p:nvPr/>
          </p:nvSpPr>
          <p:spPr bwMode="gray">
            <a:xfrm>
              <a:off x="385" y="1616"/>
              <a:ext cx="488" cy="613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0066CC">
                    <a:gamma/>
                    <a:tint val="54510"/>
                    <a:invGamma/>
                  </a:srgbClr>
                </a:gs>
                <a:gs pos="50000">
                  <a:srgbClr val="0066CC">
                    <a:alpha val="0"/>
                  </a:srgbClr>
                </a:gs>
                <a:gs pos="100000">
                  <a:srgbClr val="0066CC">
                    <a:gamma/>
                    <a:tint val="54510"/>
                    <a:invGamma/>
                  </a:srgb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6875" name="Text Box 9"/>
            <p:cNvSpPr txBox="1">
              <a:spLocks noChangeArrowheads="1"/>
            </p:cNvSpPr>
            <p:nvPr/>
          </p:nvSpPr>
          <p:spPr bwMode="gray">
            <a:xfrm>
              <a:off x="2026" y="1480"/>
              <a:ext cx="3734" cy="176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/>
              <a:r>
                <a:rPr lang="ru-RU" sz="4400" b="1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Время, за которое Земля делает полный оборот вокруг Солнца?</a:t>
              </a:r>
              <a:endParaRPr lang="en-US" sz="4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3" name="Group 10"/>
            <p:cNvGrpSpPr>
              <a:grpSpLocks/>
            </p:cNvGrpSpPr>
            <p:nvPr/>
          </p:nvGrpSpPr>
          <p:grpSpPr bwMode="auto">
            <a:xfrm>
              <a:off x="340" y="1570"/>
              <a:ext cx="1361" cy="1361"/>
              <a:chOff x="476" y="1340"/>
              <a:chExt cx="1361" cy="1361"/>
            </a:xfrm>
          </p:grpSpPr>
          <p:sp>
            <p:nvSpPr>
              <p:cNvPr id="109579" name="Oval 11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tint val="0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9580" name="Oval 12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alpha val="32001"/>
                    </a:schemeClr>
                  </a:gs>
                  <a:gs pos="100000">
                    <a:schemeClr val="folHlink">
                      <a:gamma/>
                      <a:shade val="0"/>
                      <a:invGamma/>
                      <a:alpha val="89999"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9581" name="Oval 13"/>
              <p:cNvSpPr>
                <a:spLocks noChangeArrowheads="1"/>
              </p:cNvSpPr>
              <p:nvPr/>
            </p:nvSpPr>
            <p:spPr bwMode="gray">
              <a:xfrm>
                <a:off x="565" y="1429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shade val="54118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9582" name="Oval 14"/>
              <p:cNvSpPr>
                <a:spLocks noChangeArrowheads="1"/>
              </p:cNvSpPr>
              <p:nvPr/>
            </p:nvSpPr>
            <p:spPr bwMode="gray">
              <a:xfrm>
                <a:off x="566" y="1431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shade val="63529"/>
                      <a:invGamma/>
                    </a:schemeClr>
                  </a:gs>
                  <a:gs pos="100000">
                    <a:schemeClr val="folHlink">
                      <a:alpha val="0"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6881" name="Oval 15"/>
              <p:cNvSpPr>
                <a:spLocks noChangeArrowheads="1"/>
              </p:cNvSpPr>
              <p:nvPr/>
            </p:nvSpPr>
            <p:spPr bwMode="gray">
              <a:xfrm>
                <a:off x="624" y="1488"/>
                <a:ext cx="1065" cy="1065"/>
              </a:xfrm>
              <a:prstGeom prst="ellipse">
                <a:avLst/>
              </a:prstGeom>
              <a:solidFill>
                <a:srgbClr val="333333"/>
              </a:soli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grpSp>
            <p:nvGrpSpPr>
              <p:cNvPr id="4" name="Group 16"/>
              <p:cNvGrpSpPr>
                <a:grpSpLocks/>
              </p:cNvGrpSpPr>
              <p:nvPr/>
            </p:nvGrpSpPr>
            <p:grpSpPr bwMode="auto">
              <a:xfrm>
                <a:off x="641" y="1504"/>
                <a:ext cx="1031" cy="1031"/>
                <a:chOff x="4166" y="1706"/>
                <a:chExt cx="1252" cy="1252"/>
              </a:xfrm>
            </p:grpSpPr>
            <p:sp>
              <p:nvSpPr>
                <p:cNvPr id="36884" name="Oval 17"/>
                <p:cNvSpPr>
                  <a:spLocks noChangeArrowheads="1"/>
                </p:cNvSpPr>
                <p:nvPr/>
              </p:nvSpPr>
              <p:spPr bwMode="gray">
                <a:xfrm>
                  <a:off x="4166" y="1706"/>
                  <a:ext cx="1252" cy="125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636869"/>
                    </a:gs>
                    <a:gs pos="100000">
                      <a:srgbClr val="D6E1E2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36885" name="Oval 18"/>
                <p:cNvSpPr>
                  <a:spLocks noChangeArrowheads="1"/>
                </p:cNvSpPr>
                <p:nvPr/>
              </p:nvSpPr>
              <p:spPr bwMode="gray">
                <a:xfrm>
                  <a:off x="4182" y="1713"/>
                  <a:ext cx="1222" cy="122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alpha val="0"/>
                      </a:srgbClr>
                    </a:gs>
                    <a:gs pos="100000">
                      <a:srgbClr val="F1F5F5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36886" name="Oval 19"/>
                <p:cNvSpPr>
                  <a:spLocks noChangeArrowheads="1"/>
                </p:cNvSpPr>
                <p:nvPr/>
              </p:nvSpPr>
              <p:spPr bwMode="gray">
                <a:xfrm>
                  <a:off x="4195" y="1725"/>
                  <a:ext cx="1162" cy="114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AAB2B3"/>
                    </a:gs>
                    <a:gs pos="100000">
                      <a:srgbClr val="D6E1E2">
                        <a:alpha val="48000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36887" name="Oval 20"/>
                <p:cNvSpPr>
                  <a:spLocks noChangeArrowheads="1"/>
                </p:cNvSpPr>
                <p:nvPr/>
              </p:nvSpPr>
              <p:spPr bwMode="gray">
                <a:xfrm>
                  <a:off x="4263" y="1757"/>
                  <a:ext cx="1033" cy="92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D6E1E2">
                        <a:alpha val="37999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36883" name="Text Box 21"/>
              <p:cNvSpPr txBox="1">
                <a:spLocks noChangeArrowheads="1"/>
              </p:cNvSpPr>
              <p:nvPr/>
            </p:nvSpPr>
            <p:spPr bwMode="gray">
              <a:xfrm>
                <a:off x="789" y="1451"/>
                <a:ext cx="742" cy="826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ru-RU" sz="8000" b="1">
                    <a:solidFill>
                      <a:srgbClr val="FF3300"/>
                    </a:solidFill>
                    <a:latin typeface="Georgia" pitchFamily="18" charset="0"/>
                  </a:rPr>
                  <a:t>11</a:t>
                </a:r>
                <a:endParaRPr lang="en-US" sz="8000" b="1">
                  <a:solidFill>
                    <a:srgbClr val="FF3300"/>
                  </a:solidFill>
                  <a:latin typeface="Georgia" pitchFamily="18" charset="0"/>
                </a:endParaRPr>
              </a:p>
            </p:txBody>
          </p:sp>
        </p:grpSp>
      </p:grpSp>
      <p:sp>
        <p:nvSpPr>
          <p:cNvPr id="36870" name="AutoShape 22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237288"/>
            <a:ext cx="684212" cy="620712"/>
          </a:xfrm>
          <a:prstGeom prst="actionButtonHome">
            <a:avLst/>
          </a:prstGeom>
          <a:gradFill rotWithShape="1">
            <a:gsLst>
              <a:gs pos="0">
                <a:schemeClr val="folHlink"/>
              </a:gs>
              <a:gs pos="100000">
                <a:srgbClr val="2F3D48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5" name="Group 23"/>
          <p:cNvGrpSpPr>
            <a:grpSpLocks/>
          </p:cNvGrpSpPr>
          <p:nvPr/>
        </p:nvGrpSpPr>
        <p:grpSpPr bwMode="auto">
          <a:xfrm>
            <a:off x="285720" y="214290"/>
            <a:ext cx="2232025" cy="1484312"/>
            <a:chOff x="1655" y="391"/>
            <a:chExt cx="1769" cy="1043"/>
          </a:xfrm>
        </p:grpSpPr>
        <p:sp>
          <p:nvSpPr>
            <p:cNvPr id="25" name="Oval 24"/>
            <p:cNvSpPr>
              <a:spLocks noChangeArrowheads="1"/>
            </p:cNvSpPr>
            <p:nvPr/>
          </p:nvSpPr>
          <p:spPr bwMode="gray">
            <a:xfrm>
              <a:off x="1655" y="391"/>
              <a:ext cx="1769" cy="1043"/>
            </a:xfrm>
            <a:prstGeom prst="ellipse">
              <a:avLst/>
            </a:prstGeom>
            <a:gradFill rotWithShape="1">
              <a:gsLst>
                <a:gs pos="0">
                  <a:srgbClr val="00FCF6"/>
                </a:gs>
                <a:gs pos="100000">
                  <a:srgbClr val="2F3D48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>
              <a:outerShdw sy="50000" kx="-2453608" algn="br" rotWithShape="0">
                <a:srgbClr val="001D3A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6" name="WordArt 25"/>
            <p:cNvSpPr>
              <a:spLocks noChangeArrowheads="1" noChangeShapeType="1" noTextEdit="1"/>
            </p:cNvSpPr>
            <p:nvPr/>
          </p:nvSpPr>
          <p:spPr bwMode="auto">
            <a:xfrm>
              <a:off x="1768" y="592"/>
              <a:ext cx="1588" cy="635"/>
            </a:xfrm>
            <a:prstGeom prst="rect">
              <a:avLst/>
            </a:prstGeom>
          </p:spPr>
          <p:txBody>
            <a:bodyPr wrap="none" fromWordArt="1">
              <a:prstTxWarp prst="textDeflate">
                <a:avLst>
                  <a:gd name="adj" fmla="val 26227"/>
                </a:avLst>
              </a:prstTxWarp>
            </a:bodyPr>
            <a:lstStyle/>
            <a:p>
              <a:pPr algn="ctr"/>
              <a:r>
                <a:rPr lang="ru-RU" sz="3600" kern="10" dirty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Impact"/>
                </a:rPr>
                <a:t>Физика</a:t>
              </a:r>
              <a:endPara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Impac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Нижний колонтитул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www.themegallery.com</a:t>
            </a:r>
          </a:p>
        </p:txBody>
      </p:sp>
      <p:sp>
        <p:nvSpPr>
          <p:cNvPr id="37891" name="Rectangle 2"/>
          <p:cNvSpPr>
            <a:spLocks noChangeArrowheads="1"/>
          </p:cNvSpPr>
          <p:nvPr/>
        </p:nvSpPr>
        <p:spPr bwMode="auto">
          <a:xfrm>
            <a:off x="5795963" y="6165850"/>
            <a:ext cx="3348037" cy="692150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Group 6"/>
          <p:cNvGrpSpPr>
            <a:grpSpLocks/>
          </p:cNvGrpSpPr>
          <p:nvPr/>
        </p:nvGrpSpPr>
        <p:grpSpPr bwMode="auto">
          <a:xfrm>
            <a:off x="250825" y="2071688"/>
            <a:ext cx="8893175" cy="3384550"/>
            <a:chOff x="158" y="1305"/>
            <a:chExt cx="5602" cy="2132"/>
          </a:xfrm>
        </p:grpSpPr>
        <p:sp>
          <p:nvSpPr>
            <p:cNvPr id="110599" name="AutoShape 7"/>
            <p:cNvSpPr>
              <a:spLocks noChangeArrowheads="1"/>
            </p:cNvSpPr>
            <p:nvPr/>
          </p:nvSpPr>
          <p:spPr bwMode="gray">
            <a:xfrm>
              <a:off x="158" y="1305"/>
              <a:ext cx="5602" cy="2132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0600" name="Freeform 8"/>
            <p:cNvSpPr>
              <a:spLocks/>
            </p:cNvSpPr>
            <p:nvPr/>
          </p:nvSpPr>
          <p:spPr bwMode="gray">
            <a:xfrm>
              <a:off x="385" y="1616"/>
              <a:ext cx="488" cy="613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0066CC">
                    <a:gamma/>
                    <a:tint val="54510"/>
                    <a:invGamma/>
                  </a:srgbClr>
                </a:gs>
                <a:gs pos="50000">
                  <a:srgbClr val="0066CC">
                    <a:alpha val="0"/>
                  </a:srgbClr>
                </a:gs>
                <a:gs pos="100000">
                  <a:srgbClr val="0066CC">
                    <a:gamma/>
                    <a:tint val="54510"/>
                    <a:invGamma/>
                  </a:srgb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7899" name="Text Box 9"/>
            <p:cNvSpPr txBox="1">
              <a:spLocks noChangeArrowheads="1"/>
            </p:cNvSpPr>
            <p:nvPr/>
          </p:nvSpPr>
          <p:spPr bwMode="gray">
            <a:xfrm>
              <a:off x="2026" y="1480"/>
              <a:ext cx="3734" cy="1221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6000" b="1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Длина траектории?</a:t>
              </a:r>
              <a:endParaRPr lang="ru-RU" sz="6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3" name="Group 10"/>
            <p:cNvGrpSpPr>
              <a:grpSpLocks/>
            </p:cNvGrpSpPr>
            <p:nvPr/>
          </p:nvGrpSpPr>
          <p:grpSpPr bwMode="auto">
            <a:xfrm>
              <a:off x="340" y="1570"/>
              <a:ext cx="1361" cy="1361"/>
              <a:chOff x="476" y="1340"/>
              <a:chExt cx="1361" cy="1361"/>
            </a:xfrm>
          </p:grpSpPr>
          <p:sp>
            <p:nvSpPr>
              <p:cNvPr id="110603" name="Oval 11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tint val="0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10604" name="Oval 12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alpha val="32001"/>
                    </a:schemeClr>
                  </a:gs>
                  <a:gs pos="100000">
                    <a:schemeClr val="folHlink">
                      <a:gamma/>
                      <a:shade val="0"/>
                      <a:invGamma/>
                      <a:alpha val="89999"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10605" name="Oval 13"/>
              <p:cNvSpPr>
                <a:spLocks noChangeArrowheads="1"/>
              </p:cNvSpPr>
              <p:nvPr/>
            </p:nvSpPr>
            <p:spPr bwMode="gray">
              <a:xfrm>
                <a:off x="565" y="1429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shade val="54118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10606" name="Oval 14"/>
              <p:cNvSpPr>
                <a:spLocks noChangeArrowheads="1"/>
              </p:cNvSpPr>
              <p:nvPr/>
            </p:nvSpPr>
            <p:spPr bwMode="gray">
              <a:xfrm>
                <a:off x="566" y="1431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shade val="63529"/>
                      <a:invGamma/>
                    </a:schemeClr>
                  </a:gs>
                  <a:gs pos="100000">
                    <a:schemeClr val="folHlink">
                      <a:alpha val="0"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7905" name="Oval 15"/>
              <p:cNvSpPr>
                <a:spLocks noChangeArrowheads="1"/>
              </p:cNvSpPr>
              <p:nvPr/>
            </p:nvSpPr>
            <p:spPr bwMode="gray">
              <a:xfrm>
                <a:off x="624" y="1488"/>
                <a:ext cx="1065" cy="1065"/>
              </a:xfrm>
              <a:prstGeom prst="ellipse">
                <a:avLst/>
              </a:prstGeom>
              <a:solidFill>
                <a:srgbClr val="333333"/>
              </a:soli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grpSp>
            <p:nvGrpSpPr>
              <p:cNvPr id="4" name="Group 16"/>
              <p:cNvGrpSpPr>
                <a:grpSpLocks/>
              </p:cNvGrpSpPr>
              <p:nvPr/>
            </p:nvGrpSpPr>
            <p:grpSpPr bwMode="auto">
              <a:xfrm>
                <a:off x="641" y="1504"/>
                <a:ext cx="1031" cy="1031"/>
                <a:chOff x="4166" y="1706"/>
                <a:chExt cx="1252" cy="1252"/>
              </a:xfrm>
            </p:grpSpPr>
            <p:sp>
              <p:nvSpPr>
                <p:cNvPr id="37908" name="Oval 17"/>
                <p:cNvSpPr>
                  <a:spLocks noChangeArrowheads="1"/>
                </p:cNvSpPr>
                <p:nvPr/>
              </p:nvSpPr>
              <p:spPr bwMode="gray">
                <a:xfrm>
                  <a:off x="4166" y="1706"/>
                  <a:ext cx="1252" cy="125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636869"/>
                    </a:gs>
                    <a:gs pos="100000">
                      <a:srgbClr val="D6E1E2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37909" name="Oval 18"/>
                <p:cNvSpPr>
                  <a:spLocks noChangeArrowheads="1"/>
                </p:cNvSpPr>
                <p:nvPr/>
              </p:nvSpPr>
              <p:spPr bwMode="gray">
                <a:xfrm>
                  <a:off x="4182" y="1713"/>
                  <a:ext cx="1222" cy="122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alpha val="0"/>
                      </a:srgbClr>
                    </a:gs>
                    <a:gs pos="100000">
                      <a:srgbClr val="F1F5F5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37910" name="Oval 19"/>
                <p:cNvSpPr>
                  <a:spLocks noChangeArrowheads="1"/>
                </p:cNvSpPr>
                <p:nvPr/>
              </p:nvSpPr>
              <p:spPr bwMode="gray">
                <a:xfrm>
                  <a:off x="4195" y="1725"/>
                  <a:ext cx="1162" cy="114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AAB2B3"/>
                    </a:gs>
                    <a:gs pos="100000">
                      <a:srgbClr val="D6E1E2">
                        <a:alpha val="48000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37911" name="Oval 20"/>
                <p:cNvSpPr>
                  <a:spLocks noChangeArrowheads="1"/>
                </p:cNvSpPr>
                <p:nvPr/>
              </p:nvSpPr>
              <p:spPr bwMode="gray">
                <a:xfrm>
                  <a:off x="4263" y="1757"/>
                  <a:ext cx="1033" cy="92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D6E1E2">
                        <a:alpha val="37999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37907" name="Text Box 21"/>
              <p:cNvSpPr txBox="1">
                <a:spLocks noChangeArrowheads="1"/>
              </p:cNvSpPr>
              <p:nvPr/>
            </p:nvSpPr>
            <p:spPr bwMode="gray">
              <a:xfrm>
                <a:off x="745" y="1451"/>
                <a:ext cx="830" cy="826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ru-RU" sz="8000" b="1">
                    <a:solidFill>
                      <a:srgbClr val="FF3300"/>
                    </a:solidFill>
                    <a:latin typeface="Georgia" pitchFamily="18" charset="0"/>
                  </a:rPr>
                  <a:t>12</a:t>
                </a:r>
                <a:endParaRPr lang="en-US" sz="8000" b="1">
                  <a:solidFill>
                    <a:srgbClr val="FF3300"/>
                  </a:solidFill>
                  <a:latin typeface="Georgia" pitchFamily="18" charset="0"/>
                </a:endParaRPr>
              </a:p>
            </p:txBody>
          </p:sp>
        </p:grpSp>
      </p:grpSp>
      <p:sp>
        <p:nvSpPr>
          <p:cNvPr id="37894" name="AutoShape 22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237288"/>
            <a:ext cx="684212" cy="620712"/>
          </a:xfrm>
          <a:prstGeom prst="actionButtonHome">
            <a:avLst/>
          </a:prstGeom>
          <a:gradFill rotWithShape="1">
            <a:gsLst>
              <a:gs pos="0">
                <a:schemeClr val="folHlink"/>
              </a:gs>
              <a:gs pos="100000">
                <a:srgbClr val="2F3D48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5" name="Group 23"/>
          <p:cNvGrpSpPr>
            <a:grpSpLocks/>
          </p:cNvGrpSpPr>
          <p:nvPr/>
        </p:nvGrpSpPr>
        <p:grpSpPr bwMode="auto">
          <a:xfrm>
            <a:off x="285720" y="214290"/>
            <a:ext cx="2232025" cy="1484312"/>
            <a:chOff x="1655" y="391"/>
            <a:chExt cx="1769" cy="1043"/>
          </a:xfrm>
        </p:grpSpPr>
        <p:sp>
          <p:nvSpPr>
            <p:cNvPr id="25" name="Oval 24"/>
            <p:cNvSpPr>
              <a:spLocks noChangeArrowheads="1"/>
            </p:cNvSpPr>
            <p:nvPr/>
          </p:nvSpPr>
          <p:spPr bwMode="gray">
            <a:xfrm>
              <a:off x="1655" y="391"/>
              <a:ext cx="1769" cy="1043"/>
            </a:xfrm>
            <a:prstGeom prst="ellipse">
              <a:avLst/>
            </a:prstGeom>
            <a:gradFill rotWithShape="1">
              <a:gsLst>
                <a:gs pos="0">
                  <a:srgbClr val="00FCF6"/>
                </a:gs>
                <a:gs pos="100000">
                  <a:srgbClr val="2F3D48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>
              <a:outerShdw sy="50000" kx="-2453608" algn="br" rotWithShape="0">
                <a:srgbClr val="001D3A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6" name="WordArt 25"/>
            <p:cNvSpPr>
              <a:spLocks noChangeArrowheads="1" noChangeShapeType="1" noTextEdit="1"/>
            </p:cNvSpPr>
            <p:nvPr/>
          </p:nvSpPr>
          <p:spPr bwMode="auto">
            <a:xfrm>
              <a:off x="1768" y="592"/>
              <a:ext cx="1588" cy="635"/>
            </a:xfrm>
            <a:prstGeom prst="rect">
              <a:avLst/>
            </a:prstGeom>
          </p:spPr>
          <p:txBody>
            <a:bodyPr wrap="none" fromWordArt="1">
              <a:prstTxWarp prst="textDeflate">
                <a:avLst>
                  <a:gd name="adj" fmla="val 26227"/>
                </a:avLst>
              </a:prstTxWarp>
            </a:bodyPr>
            <a:lstStyle/>
            <a:p>
              <a:pPr algn="ctr"/>
              <a:r>
                <a:rPr lang="ru-RU" sz="3600" kern="10" dirty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Impact"/>
                </a:rPr>
                <a:t>Физика</a:t>
              </a:r>
              <a:endPara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Impac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Нижний колонтитул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www.themegallery.com</a:t>
            </a:r>
          </a:p>
        </p:txBody>
      </p:sp>
      <p:sp>
        <p:nvSpPr>
          <p:cNvPr id="38915" name="Rectangle 2"/>
          <p:cNvSpPr>
            <a:spLocks noChangeArrowheads="1"/>
          </p:cNvSpPr>
          <p:nvPr/>
        </p:nvSpPr>
        <p:spPr bwMode="auto">
          <a:xfrm>
            <a:off x="5795963" y="6165850"/>
            <a:ext cx="3348037" cy="692150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Group 6"/>
          <p:cNvGrpSpPr>
            <a:grpSpLocks/>
          </p:cNvGrpSpPr>
          <p:nvPr/>
        </p:nvGrpSpPr>
        <p:grpSpPr bwMode="auto">
          <a:xfrm>
            <a:off x="250825" y="2060575"/>
            <a:ext cx="8893175" cy="3384550"/>
            <a:chOff x="158" y="1298"/>
            <a:chExt cx="5602" cy="2132"/>
          </a:xfrm>
        </p:grpSpPr>
        <p:sp>
          <p:nvSpPr>
            <p:cNvPr id="111623" name="AutoShape 7"/>
            <p:cNvSpPr>
              <a:spLocks noChangeArrowheads="1"/>
            </p:cNvSpPr>
            <p:nvPr/>
          </p:nvSpPr>
          <p:spPr bwMode="gray">
            <a:xfrm>
              <a:off x="158" y="1298"/>
              <a:ext cx="5602" cy="2132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1624" name="Freeform 8"/>
            <p:cNvSpPr>
              <a:spLocks/>
            </p:cNvSpPr>
            <p:nvPr/>
          </p:nvSpPr>
          <p:spPr bwMode="gray">
            <a:xfrm>
              <a:off x="385" y="1616"/>
              <a:ext cx="488" cy="613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0066CC">
                    <a:gamma/>
                    <a:tint val="54510"/>
                    <a:invGamma/>
                  </a:srgbClr>
                </a:gs>
                <a:gs pos="50000">
                  <a:srgbClr val="0066CC">
                    <a:alpha val="0"/>
                  </a:srgbClr>
                </a:gs>
                <a:gs pos="100000">
                  <a:srgbClr val="0066CC">
                    <a:gamma/>
                    <a:tint val="54510"/>
                    <a:invGamma/>
                  </a:srgb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8923" name="Text Box 9"/>
            <p:cNvSpPr txBox="1">
              <a:spLocks noChangeArrowheads="1"/>
            </p:cNvSpPr>
            <p:nvPr/>
          </p:nvSpPr>
          <p:spPr bwMode="gray">
            <a:xfrm>
              <a:off x="2026" y="1480"/>
              <a:ext cx="3734" cy="145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/>
              <a:r>
                <a:rPr lang="ru-RU" sz="4800" b="1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Прибор для измерения температуры?</a:t>
              </a:r>
              <a:endParaRPr lang="en-US" sz="48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3" name="Group 10"/>
            <p:cNvGrpSpPr>
              <a:grpSpLocks/>
            </p:cNvGrpSpPr>
            <p:nvPr/>
          </p:nvGrpSpPr>
          <p:grpSpPr bwMode="auto">
            <a:xfrm>
              <a:off x="340" y="1570"/>
              <a:ext cx="1361" cy="1361"/>
              <a:chOff x="476" y="1340"/>
              <a:chExt cx="1361" cy="1361"/>
            </a:xfrm>
          </p:grpSpPr>
          <p:sp>
            <p:nvSpPr>
              <p:cNvPr id="111627" name="Oval 11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tint val="0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11628" name="Oval 12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alpha val="32001"/>
                    </a:schemeClr>
                  </a:gs>
                  <a:gs pos="100000">
                    <a:schemeClr val="folHlink">
                      <a:gamma/>
                      <a:shade val="0"/>
                      <a:invGamma/>
                      <a:alpha val="89999"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11629" name="Oval 13"/>
              <p:cNvSpPr>
                <a:spLocks noChangeArrowheads="1"/>
              </p:cNvSpPr>
              <p:nvPr/>
            </p:nvSpPr>
            <p:spPr bwMode="gray">
              <a:xfrm>
                <a:off x="565" y="1429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shade val="54118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11630" name="Oval 14"/>
              <p:cNvSpPr>
                <a:spLocks noChangeArrowheads="1"/>
              </p:cNvSpPr>
              <p:nvPr/>
            </p:nvSpPr>
            <p:spPr bwMode="gray">
              <a:xfrm>
                <a:off x="566" y="1431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shade val="63529"/>
                      <a:invGamma/>
                    </a:schemeClr>
                  </a:gs>
                  <a:gs pos="100000">
                    <a:schemeClr val="folHlink">
                      <a:alpha val="0"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8929" name="Oval 15"/>
              <p:cNvSpPr>
                <a:spLocks noChangeArrowheads="1"/>
              </p:cNvSpPr>
              <p:nvPr/>
            </p:nvSpPr>
            <p:spPr bwMode="gray">
              <a:xfrm>
                <a:off x="624" y="1488"/>
                <a:ext cx="1065" cy="1065"/>
              </a:xfrm>
              <a:prstGeom prst="ellipse">
                <a:avLst/>
              </a:prstGeom>
              <a:solidFill>
                <a:srgbClr val="333333"/>
              </a:soli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grpSp>
            <p:nvGrpSpPr>
              <p:cNvPr id="4" name="Group 16"/>
              <p:cNvGrpSpPr>
                <a:grpSpLocks/>
              </p:cNvGrpSpPr>
              <p:nvPr/>
            </p:nvGrpSpPr>
            <p:grpSpPr bwMode="auto">
              <a:xfrm>
                <a:off x="641" y="1504"/>
                <a:ext cx="1031" cy="1031"/>
                <a:chOff x="4166" y="1706"/>
                <a:chExt cx="1252" cy="1252"/>
              </a:xfrm>
            </p:grpSpPr>
            <p:sp>
              <p:nvSpPr>
                <p:cNvPr id="38932" name="Oval 17"/>
                <p:cNvSpPr>
                  <a:spLocks noChangeArrowheads="1"/>
                </p:cNvSpPr>
                <p:nvPr/>
              </p:nvSpPr>
              <p:spPr bwMode="gray">
                <a:xfrm>
                  <a:off x="4166" y="1706"/>
                  <a:ext cx="1252" cy="125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636869"/>
                    </a:gs>
                    <a:gs pos="100000">
                      <a:srgbClr val="D6E1E2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38933" name="Oval 18"/>
                <p:cNvSpPr>
                  <a:spLocks noChangeArrowheads="1"/>
                </p:cNvSpPr>
                <p:nvPr/>
              </p:nvSpPr>
              <p:spPr bwMode="gray">
                <a:xfrm>
                  <a:off x="4182" y="1713"/>
                  <a:ext cx="1222" cy="122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alpha val="0"/>
                      </a:srgbClr>
                    </a:gs>
                    <a:gs pos="100000">
                      <a:srgbClr val="F1F5F5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38934" name="Oval 19"/>
                <p:cNvSpPr>
                  <a:spLocks noChangeArrowheads="1"/>
                </p:cNvSpPr>
                <p:nvPr/>
              </p:nvSpPr>
              <p:spPr bwMode="gray">
                <a:xfrm>
                  <a:off x="4195" y="1725"/>
                  <a:ext cx="1162" cy="114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AAB2B3"/>
                    </a:gs>
                    <a:gs pos="100000">
                      <a:srgbClr val="D6E1E2">
                        <a:alpha val="48000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38935" name="Oval 20"/>
                <p:cNvSpPr>
                  <a:spLocks noChangeArrowheads="1"/>
                </p:cNvSpPr>
                <p:nvPr/>
              </p:nvSpPr>
              <p:spPr bwMode="gray">
                <a:xfrm>
                  <a:off x="4263" y="1757"/>
                  <a:ext cx="1033" cy="92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D6E1E2">
                        <a:alpha val="37999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38931" name="Text Box 21"/>
              <p:cNvSpPr txBox="1">
                <a:spLocks noChangeArrowheads="1"/>
              </p:cNvSpPr>
              <p:nvPr/>
            </p:nvSpPr>
            <p:spPr bwMode="gray">
              <a:xfrm>
                <a:off x="745" y="1451"/>
                <a:ext cx="829" cy="826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ru-RU" sz="8000" b="1">
                    <a:solidFill>
                      <a:srgbClr val="FF3300"/>
                    </a:solidFill>
                    <a:latin typeface="Georgia" pitchFamily="18" charset="0"/>
                  </a:rPr>
                  <a:t>13</a:t>
                </a:r>
                <a:endParaRPr lang="en-US" sz="8000" b="1">
                  <a:solidFill>
                    <a:srgbClr val="FF3300"/>
                  </a:solidFill>
                  <a:latin typeface="Georgia" pitchFamily="18" charset="0"/>
                </a:endParaRPr>
              </a:p>
            </p:txBody>
          </p:sp>
        </p:grpSp>
      </p:grpSp>
      <p:sp>
        <p:nvSpPr>
          <p:cNvPr id="38918" name="AutoShape 22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237288"/>
            <a:ext cx="684212" cy="620712"/>
          </a:xfrm>
          <a:prstGeom prst="actionButtonHome">
            <a:avLst/>
          </a:prstGeom>
          <a:gradFill rotWithShape="1">
            <a:gsLst>
              <a:gs pos="0">
                <a:schemeClr val="folHlink"/>
              </a:gs>
              <a:gs pos="100000">
                <a:srgbClr val="2F3D48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5" name="Group 23"/>
          <p:cNvGrpSpPr>
            <a:grpSpLocks/>
          </p:cNvGrpSpPr>
          <p:nvPr/>
        </p:nvGrpSpPr>
        <p:grpSpPr bwMode="auto">
          <a:xfrm>
            <a:off x="285720" y="214290"/>
            <a:ext cx="2232025" cy="1484312"/>
            <a:chOff x="1655" y="391"/>
            <a:chExt cx="1769" cy="1043"/>
          </a:xfrm>
        </p:grpSpPr>
        <p:sp>
          <p:nvSpPr>
            <p:cNvPr id="25" name="Oval 24"/>
            <p:cNvSpPr>
              <a:spLocks noChangeArrowheads="1"/>
            </p:cNvSpPr>
            <p:nvPr/>
          </p:nvSpPr>
          <p:spPr bwMode="gray">
            <a:xfrm>
              <a:off x="1655" y="391"/>
              <a:ext cx="1769" cy="1043"/>
            </a:xfrm>
            <a:prstGeom prst="ellipse">
              <a:avLst/>
            </a:prstGeom>
            <a:gradFill rotWithShape="1">
              <a:gsLst>
                <a:gs pos="0">
                  <a:srgbClr val="00FCF6"/>
                </a:gs>
                <a:gs pos="100000">
                  <a:srgbClr val="2F3D48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>
              <a:outerShdw sy="50000" kx="-2453608" algn="br" rotWithShape="0">
                <a:srgbClr val="001D3A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6" name="WordArt 25"/>
            <p:cNvSpPr>
              <a:spLocks noChangeArrowheads="1" noChangeShapeType="1" noTextEdit="1"/>
            </p:cNvSpPr>
            <p:nvPr/>
          </p:nvSpPr>
          <p:spPr bwMode="auto">
            <a:xfrm>
              <a:off x="1768" y="592"/>
              <a:ext cx="1588" cy="635"/>
            </a:xfrm>
            <a:prstGeom prst="rect">
              <a:avLst/>
            </a:prstGeom>
          </p:spPr>
          <p:txBody>
            <a:bodyPr wrap="none" fromWordArt="1">
              <a:prstTxWarp prst="textDeflate">
                <a:avLst>
                  <a:gd name="adj" fmla="val 26227"/>
                </a:avLst>
              </a:prstTxWarp>
            </a:bodyPr>
            <a:lstStyle/>
            <a:p>
              <a:pPr algn="ctr"/>
              <a:r>
                <a:rPr lang="ru-RU" sz="3600" kern="10" dirty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Impact"/>
                </a:rPr>
                <a:t>Физика</a:t>
              </a:r>
              <a:endPara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Impac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Нижний колонтитул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www.themegallery.com</a:t>
            </a:r>
          </a:p>
        </p:txBody>
      </p:sp>
      <p:sp>
        <p:nvSpPr>
          <p:cNvPr id="39939" name="Rectangle 2"/>
          <p:cNvSpPr>
            <a:spLocks noChangeArrowheads="1"/>
          </p:cNvSpPr>
          <p:nvPr/>
        </p:nvSpPr>
        <p:spPr bwMode="auto">
          <a:xfrm>
            <a:off x="5795963" y="6165850"/>
            <a:ext cx="3348037" cy="692150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Group 6"/>
          <p:cNvGrpSpPr>
            <a:grpSpLocks/>
          </p:cNvGrpSpPr>
          <p:nvPr/>
        </p:nvGrpSpPr>
        <p:grpSpPr bwMode="auto">
          <a:xfrm>
            <a:off x="250825" y="2060575"/>
            <a:ext cx="8893175" cy="3384550"/>
            <a:chOff x="158" y="1298"/>
            <a:chExt cx="5602" cy="2132"/>
          </a:xfrm>
        </p:grpSpPr>
        <p:sp>
          <p:nvSpPr>
            <p:cNvPr id="112647" name="AutoShape 7"/>
            <p:cNvSpPr>
              <a:spLocks noChangeArrowheads="1"/>
            </p:cNvSpPr>
            <p:nvPr/>
          </p:nvSpPr>
          <p:spPr bwMode="gray">
            <a:xfrm>
              <a:off x="158" y="1298"/>
              <a:ext cx="5602" cy="2132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2648" name="Freeform 8"/>
            <p:cNvSpPr>
              <a:spLocks/>
            </p:cNvSpPr>
            <p:nvPr/>
          </p:nvSpPr>
          <p:spPr bwMode="gray">
            <a:xfrm>
              <a:off x="385" y="1616"/>
              <a:ext cx="488" cy="613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0066CC">
                    <a:gamma/>
                    <a:tint val="54510"/>
                    <a:invGamma/>
                  </a:srgbClr>
                </a:gs>
                <a:gs pos="50000">
                  <a:srgbClr val="0066CC">
                    <a:alpha val="0"/>
                  </a:srgbClr>
                </a:gs>
                <a:gs pos="100000">
                  <a:srgbClr val="0066CC">
                    <a:gamma/>
                    <a:tint val="54510"/>
                    <a:invGamma/>
                  </a:srgb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9947" name="Text Box 9"/>
            <p:cNvSpPr txBox="1">
              <a:spLocks noChangeArrowheads="1"/>
            </p:cNvSpPr>
            <p:nvPr/>
          </p:nvSpPr>
          <p:spPr bwMode="gray">
            <a:xfrm>
              <a:off x="2026" y="1480"/>
              <a:ext cx="3734" cy="98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4800" b="1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Линия, по которой движется тело?</a:t>
              </a:r>
              <a:endParaRPr lang="ru-RU" sz="48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3" name="Group 10"/>
            <p:cNvGrpSpPr>
              <a:grpSpLocks/>
            </p:cNvGrpSpPr>
            <p:nvPr/>
          </p:nvGrpSpPr>
          <p:grpSpPr bwMode="auto">
            <a:xfrm>
              <a:off x="340" y="1570"/>
              <a:ext cx="1361" cy="1361"/>
              <a:chOff x="476" y="1340"/>
              <a:chExt cx="1361" cy="1361"/>
            </a:xfrm>
          </p:grpSpPr>
          <p:sp>
            <p:nvSpPr>
              <p:cNvPr id="112651" name="Oval 11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tint val="0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12652" name="Oval 12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alpha val="32001"/>
                    </a:schemeClr>
                  </a:gs>
                  <a:gs pos="100000">
                    <a:schemeClr val="folHlink">
                      <a:gamma/>
                      <a:shade val="0"/>
                      <a:invGamma/>
                      <a:alpha val="89999"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12653" name="Oval 13"/>
              <p:cNvSpPr>
                <a:spLocks noChangeArrowheads="1"/>
              </p:cNvSpPr>
              <p:nvPr/>
            </p:nvSpPr>
            <p:spPr bwMode="gray">
              <a:xfrm>
                <a:off x="565" y="1429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shade val="54118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12654" name="Oval 14"/>
              <p:cNvSpPr>
                <a:spLocks noChangeArrowheads="1"/>
              </p:cNvSpPr>
              <p:nvPr/>
            </p:nvSpPr>
            <p:spPr bwMode="gray">
              <a:xfrm>
                <a:off x="566" y="1431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shade val="63529"/>
                      <a:invGamma/>
                    </a:schemeClr>
                  </a:gs>
                  <a:gs pos="100000">
                    <a:schemeClr val="folHlink">
                      <a:alpha val="0"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9953" name="Oval 15"/>
              <p:cNvSpPr>
                <a:spLocks noChangeArrowheads="1"/>
              </p:cNvSpPr>
              <p:nvPr/>
            </p:nvSpPr>
            <p:spPr bwMode="gray">
              <a:xfrm>
                <a:off x="624" y="1488"/>
                <a:ext cx="1065" cy="1065"/>
              </a:xfrm>
              <a:prstGeom prst="ellipse">
                <a:avLst/>
              </a:prstGeom>
              <a:solidFill>
                <a:srgbClr val="333333"/>
              </a:soli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grpSp>
            <p:nvGrpSpPr>
              <p:cNvPr id="4" name="Group 16"/>
              <p:cNvGrpSpPr>
                <a:grpSpLocks/>
              </p:cNvGrpSpPr>
              <p:nvPr/>
            </p:nvGrpSpPr>
            <p:grpSpPr bwMode="auto">
              <a:xfrm>
                <a:off x="641" y="1504"/>
                <a:ext cx="1031" cy="1031"/>
                <a:chOff x="4166" y="1706"/>
                <a:chExt cx="1252" cy="1252"/>
              </a:xfrm>
            </p:grpSpPr>
            <p:sp>
              <p:nvSpPr>
                <p:cNvPr id="39956" name="Oval 17"/>
                <p:cNvSpPr>
                  <a:spLocks noChangeArrowheads="1"/>
                </p:cNvSpPr>
                <p:nvPr/>
              </p:nvSpPr>
              <p:spPr bwMode="gray">
                <a:xfrm>
                  <a:off x="4166" y="1706"/>
                  <a:ext cx="1252" cy="125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636869"/>
                    </a:gs>
                    <a:gs pos="100000">
                      <a:srgbClr val="D6E1E2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39957" name="Oval 18"/>
                <p:cNvSpPr>
                  <a:spLocks noChangeArrowheads="1"/>
                </p:cNvSpPr>
                <p:nvPr/>
              </p:nvSpPr>
              <p:spPr bwMode="gray">
                <a:xfrm>
                  <a:off x="4182" y="1713"/>
                  <a:ext cx="1222" cy="122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alpha val="0"/>
                      </a:srgbClr>
                    </a:gs>
                    <a:gs pos="100000">
                      <a:srgbClr val="F1F5F5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39958" name="Oval 19"/>
                <p:cNvSpPr>
                  <a:spLocks noChangeArrowheads="1"/>
                </p:cNvSpPr>
                <p:nvPr/>
              </p:nvSpPr>
              <p:spPr bwMode="gray">
                <a:xfrm>
                  <a:off x="4195" y="1725"/>
                  <a:ext cx="1162" cy="114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AAB2B3"/>
                    </a:gs>
                    <a:gs pos="100000">
                      <a:srgbClr val="D6E1E2">
                        <a:alpha val="48000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39959" name="Oval 20"/>
                <p:cNvSpPr>
                  <a:spLocks noChangeArrowheads="1"/>
                </p:cNvSpPr>
                <p:nvPr/>
              </p:nvSpPr>
              <p:spPr bwMode="gray">
                <a:xfrm>
                  <a:off x="4263" y="1757"/>
                  <a:ext cx="1033" cy="92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D6E1E2">
                        <a:alpha val="37999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39955" name="Text Box 21"/>
              <p:cNvSpPr txBox="1">
                <a:spLocks noChangeArrowheads="1"/>
              </p:cNvSpPr>
              <p:nvPr/>
            </p:nvSpPr>
            <p:spPr bwMode="gray">
              <a:xfrm>
                <a:off x="737" y="1451"/>
                <a:ext cx="845" cy="826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ru-RU" sz="8000" b="1">
                    <a:solidFill>
                      <a:srgbClr val="FF3300"/>
                    </a:solidFill>
                    <a:latin typeface="Georgia" pitchFamily="18" charset="0"/>
                  </a:rPr>
                  <a:t>14</a:t>
                </a:r>
                <a:endParaRPr lang="en-US" sz="8000" b="1">
                  <a:solidFill>
                    <a:srgbClr val="FF3300"/>
                  </a:solidFill>
                  <a:latin typeface="Georgia" pitchFamily="18" charset="0"/>
                </a:endParaRPr>
              </a:p>
            </p:txBody>
          </p:sp>
        </p:grpSp>
      </p:grpSp>
      <p:sp>
        <p:nvSpPr>
          <p:cNvPr id="39942" name="AutoShape 22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237288"/>
            <a:ext cx="684212" cy="620712"/>
          </a:xfrm>
          <a:prstGeom prst="actionButtonHome">
            <a:avLst/>
          </a:prstGeom>
          <a:gradFill rotWithShape="1">
            <a:gsLst>
              <a:gs pos="0">
                <a:schemeClr val="folHlink"/>
              </a:gs>
              <a:gs pos="100000">
                <a:srgbClr val="2F3D48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5" name="Group 23"/>
          <p:cNvGrpSpPr>
            <a:grpSpLocks/>
          </p:cNvGrpSpPr>
          <p:nvPr/>
        </p:nvGrpSpPr>
        <p:grpSpPr bwMode="auto">
          <a:xfrm>
            <a:off x="285720" y="214290"/>
            <a:ext cx="2232025" cy="1484312"/>
            <a:chOff x="1655" y="391"/>
            <a:chExt cx="1769" cy="1043"/>
          </a:xfrm>
        </p:grpSpPr>
        <p:sp>
          <p:nvSpPr>
            <p:cNvPr id="25" name="Oval 24"/>
            <p:cNvSpPr>
              <a:spLocks noChangeArrowheads="1"/>
            </p:cNvSpPr>
            <p:nvPr/>
          </p:nvSpPr>
          <p:spPr bwMode="gray">
            <a:xfrm>
              <a:off x="1655" y="391"/>
              <a:ext cx="1769" cy="1043"/>
            </a:xfrm>
            <a:prstGeom prst="ellipse">
              <a:avLst/>
            </a:prstGeom>
            <a:gradFill rotWithShape="1">
              <a:gsLst>
                <a:gs pos="0">
                  <a:srgbClr val="00FCF6"/>
                </a:gs>
                <a:gs pos="100000">
                  <a:srgbClr val="2F3D48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>
              <a:outerShdw sy="50000" kx="-2453608" algn="br" rotWithShape="0">
                <a:srgbClr val="001D3A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6" name="WordArt 25"/>
            <p:cNvSpPr>
              <a:spLocks noChangeArrowheads="1" noChangeShapeType="1" noTextEdit="1"/>
            </p:cNvSpPr>
            <p:nvPr/>
          </p:nvSpPr>
          <p:spPr bwMode="auto">
            <a:xfrm>
              <a:off x="1768" y="592"/>
              <a:ext cx="1588" cy="635"/>
            </a:xfrm>
            <a:prstGeom prst="rect">
              <a:avLst/>
            </a:prstGeom>
          </p:spPr>
          <p:txBody>
            <a:bodyPr wrap="none" fromWordArt="1">
              <a:prstTxWarp prst="textDeflate">
                <a:avLst>
                  <a:gd name="adj" fmla="val 26227"/>
                </a:avLst>
              </a:prstTxWarp>
            </a:bodyPr>
            <a:lstStyle/>
            <a:p>
              <a:pPr algn="ctr"/>
              <a:r>
                <a:rPr lang="ru-RU" sz="3600" kern="10" dirty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Impact"/>
                </a:rPr>
                <a:t>Физика</a:t>
              </a:r>
              <a:endPara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Impac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Нижний колонтитул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www.themegallery.com</a:t>
            </a:r>
          </a:p>
        </p:txBody>
      </p:sp>
      <p:sp>
        <p:nvSpPr>
          <p:cNvPr id="40963" name="Rectangle 2"/>
          <p:cNvSpPr>
            <a:spLocks noChangeArrowheads="1"/>
          </p:cNvSpPr>
          <p:nvPr/>
        </p:nvSpPr>
        <p:spPr bwMode="auto">
          <a:xfrm>
            <a:off x="5795963" y="6165850"/>
            <a:ext cx="3348037" cy="692150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Group 6"/>
          <p:cNvGrpSpPr>
            <a:grpSpLocks/>
          </p:cNvGrpSpPr>
          <p:nvPr/>
        </p:nvGrpSpPr>
        <p:grpSpPr bwMode="auto">
          <a:xfrm>
            <a:off x="250825" y="2060575"/>
            <a:ext cx="8893175" cy="3384550"/>
            <a:chOff x="158" y="1298"/>
            <a:chExt cx="5602" cy="2132"/>
          </a:xfrm>
        </p:grpSpPr>
        <p:sp>
          <p:nvSpPr>
            <p:cNvPr id="113671" name="AutoShape 7"/>
            <p:cNvSpPr>
              <a:spLocks noChangeArrowheads="1"/>
            </p:cNvSpPr>
            <p:nvPr/>
          </p:nvSpPr>
          <p:spPr bwMode="gray">
            <a:xfrm>
              <a:off x="158" y="1298"/>
              <a:ext cx="5602" cy="2132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3672" name="Freeform 8"/>
            <p:cNvSpPr>
              <a:spLocks/>
            </p:cNvSpPr>
            <p:nvPr/>
          </p:nvSpPr>
          <p:spPr bwMode="gray">
            <a:xfrm>
              <a:off x="385" y="1616"/>
              <a:ext cx="488" cy="613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0066CC">
                    <a:gamma/>
                    <a:tint val="54510"/>
                    <a:invGamma/>
                  </a:srgbClr>
                </a:gs>
                <a:gs pos="50000">
                  <a:srgbClr val="0066CC">
                    <a:alpha val="0"/>
                  </a:srgbClr>
                </a:gs>
                <a:gs pos="100000">
                  <a:srgbClr val="0066CC">
                    <a:gamma/>
                    <a:tint val="54510"/>
                    <a:invGamma/>
                  </a:srgb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0971" name="Text Box 9"/>
            <p:cNvSpPr txBox="1">
              <a:spLocks noChangeArrowheads="1"/>
            </p:cNvSpPr>
            <p:nvPr/>
          </p:nvSpPr>
          <p:spPr bwMode="gray">
            <a:xfrm>
              <a:off x="2026" y="1480"/>
              <a:ext cx="3734" cy="145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4800" b="1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Как называется явление отсутствия веса у тела?</a:t>
              </a:r>
              <a:endParaRPr lang="ru-RU" sz="48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3" name="Group 10"/>
            <p:cNvGrpSpPr>
              <a:grpSpLocks/>
            </p:cNvGrpSpPr>
            <p:nvPr/>
          </p:nvGrpSpPr>
          <p:grpSpPr bwMode="auto">
            <a:xfrm>
              <a:off x="340" y="1570"/>
              <a:ext cx="1361" cy="1361"/>
              <a:chOff x="476" y="1340"/>
              <a:chExt cx="1361" cy="1361"/>
            </a:xfrm>
          </p:grpSpPr>
          <p:sp>
            <p:nvSpPr>
              <p:cNvPr id="113675" name="Oval 11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tint val="0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13676" name="Oval 12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alpha val="32001"/>
                    </a:schemeClr>
                  </a:gs>
                  <a:gs pos="100000">
                    <a:schemeClr val="folHlink">
                      <a:gamma/>
                      <a:shade val="0"/>
                      <a:invGamma/>
                      <a:alpha val="89999"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13677" name="Oval 13"/>
              <p:cNvSpPr>
                <a:spLocks noChangeArrowheads="1"/>
              </p:cNvSpPr>
              <p:nvPr/>
            </p:nvSpPr>
            <p:spPr bwMode="gray">
              <a:xfrm>
                <a:off x="565" y="1429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shade val="54118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13678" name="Oval 14"/>
              <p:cNvSpPr>
                <a:spLocks noChangeArrowheads="1"/>
              </p:cNvSpPr>
              <p:nvPr/>
            </p:nvSpPr>
            <p:spPr bwMode="gray">
              <a:xfrm>
                <a:off x="566" y="1431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shade val="63529"/>
                      <a:invGamma/>
                    </a:schemeClr>
                  </a:gs>
                  <a:gs pos="100000">
                    <a:schemeClr val="folHlink">
                      <a:alpha val="0"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0977" name="Oval 15"/>
              <p:cNvSpPr>
                <a:spLocks noChangeArrowheads="1"/>
              </p:cNvSpPr>
              <p:nvPr/>
            </p:nvSpPr>
            <p:spPr bwMode="gray">
              <a:xfrm>
                <a:off x="624" y="1488"/>
                <a:ext cx="1065" cy="1065"/>
              </a:xfrm>
              <a:prstGeom prst="ellipse">
                <a:avLst/>
              </a:prstGeom>
              <a:solidFill>
                <a:srgbClr val="333333"/>
              </a:soli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grpSp>
            <p:nvGrpSpPr>
              <p:cNvPr id="4" name="Group 16"/>
              <p:cNvGrpSpPr>
                <a:grpSpLocks/>
              </p:cNvGrpSpPr>
              <p:nvPr/>
            </p:nvGrpSpPr>
            <p:grpSpPr bwMode="auto">
              <a:xfrm>
                <a:off x="641" y="1504"/>
                <a:ext cx="1031" cy="1031"/>
                <a:chOff x="4166" y="1706"/>
                <a:chExt cx="1252" cy="1252"/>
              </a:xfrm>
            </p:grpSpPr>
            <p:sp>
              <p:nvSpPr>
                <p:cNvPr id="40980" name="Oval 17"/>
                <p:cNvSpPr>
                  <a:spLocks noChangeArrowheads="1"/>
                </p:cNvSpPr>
                <p:nvPr/>
              </p:nvSpPr>
              <p:spPr bwMode="gray">
                <a:xfrm>
                  <a:off x="4166" y="1706"/>
                  <a:ext cx="1252" cy="125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636869"/>
                    </a:gs>
                    <a:gs pos="100000">
                      <a:srgbClr val="D6E1E2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40981" name="Oval 18"/>
                <p:cNvSpPr>
                  <a:spLocks noChangeArrowheads="1"/>
                </p:cNvSpPr>
                <p:nvPr/>
              </p:nvSpPr>
              <p:spPr bwMode="gray">
                <a:xfrm>
                  <a:off x="4182" y="1713"/>
                  <a:ext cx="1222" cy="122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alpha val="0"/>
                      </a:srgbClr>
                    </a:gs>
                    <a:gs pos="100000">
                      <a:srgbClr val="F1F5F5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40982" name="Oval 19"/>
                <p:cNvSpPr>
                  <a:spLocks noChangeArrowheads="1"/>
                </p:cNvSpPr>
                <p:nvPr/>
              </p:nvSpPr>
              <p:spPr bwMode="gray">
                <a:xfrm>
                  <a:off x="4195" y="1725"/>
                  <a:ext cx="1162" cy="114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AAB2B3"/>
                    </a:gs>
                    <a:gs pos="100000">
                      <a:srgbClr val="D6E1E2">
                        <a:alpha val="48000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40983" name="Oval 20"/>
                <p:cNvSpPr>
                  <a:spLocks noChangeArrowheads="1"/>
                </p:cNvSpPr>
                <p:nvPr/>
              </p:nvSpPr>
              <p:spPr bwMode="gray">
                <a:xfrm>
                  <a:off x="4263" y="1757"/>
                  <a:ext cx="1033" cy="92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D6E1E2">
                        <a:alpha val="37999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40979" name="Text Box 21"/>
              <p:cNvSpPr txBox="1">
                <a:spLocks noChangeArrowheads="1"/>
              </p:cNvSpPr>
              <p:nvPr/>
            </p:nvSpPr>
            <p:spPr bwMode="gray">
              <a:xfrm>
                <a:off x="754" y="1451"/>
                <a:ext cx="812" cy="826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ru-RU" sz="8000" b="1">
                    <a:solidFill>
                      <a:srgbClr val="FF3300"/>
                    </a:solidFill>
                    <a:latin typeface="Georgia" pitchFamily="18" charset="0"/>
                  </a:rPr>
                  <a:t>15</a:t>
                </a:r>
                <a:endParaRPr lang="en-US" sz="8000" b="1">
                  <a:solidFill>
                    <a:srgbClr val="FF3300"/>
                  </a:solidFill>
                  <a:latin typeface="Georgia" pitchFamily="18" charset="0"/>
                </a:endParaRPr>
              </a:p>
            </p:txBody>
          </p:sp>
        </p:grpSp>
      </p:grpSp>
      <p:sp>
        <p:nvSpPr>
          <p:cNvPr id="40966" name="AutoShape 22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237288"/>
            <a:ext cx="684212" cy="620712"/>
          </a:xfrm>
          <a:prstGeom prst="actionButtonHome">
            <a:avLst/>
          </a:prstGeom>
          <a:gradFill rotWithShape="1">
            <a:gsLst>
              <a:gs pos="0">
                <a:schemeClr val="folHlink"/>
              </a:gs>
              <a:gs pos="100000">
                <a:srgbClr val="2F3D48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5" name="Group 23"/>
          <p:cNvGrpSpPr>
            <a:grpSpLocks/>
          </p:cNvGrpSpPr>
          <p:nvPr/>
        </p:nvGrpSpPr>
        <p:grpSpPr bwMode="auto">
          <a:xfrm>
            <a:off x="285720" y="214290"/>
            <a:ext cx="2232025" cy="1484312"/>
            <a:chOff x="1655" y="391"/>
            <a:chExt cx="1769" cy="1043"/>
          </a:xfrm>
        </p:grpSpPr>
        <p:sp>
          <p:nvSpPr>
            <p:cNvPr id="25" name="Oval 24"/>
            <p:cNvSpPr>
              <a:spLocks noChangeArrowheads="1"/>
            </p:cNvSpPr>
            <p:nvPr/>
          </p:nvSpPr>
          <p:spPr bwMode="gray">
            <a:xfrm>
              <a:off x="1655" y="391"/>
              <a:ext cx="1769" cy="1043"/>
            </a:xfrm>
            <a:prstGeom prst="ellipse">
              <a:avLst/>
            </a:prstGeom>
            <a:gradFill rotWithShape="1">
              <a:gsLst>
                <a:gs pos="0">
                  <a:srgbClr val="00FCF6"/>
                </a:gs>
                <a:gs pos="100000">
                  <a:srgbClr val="2F3D48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>
              <a:outerShdw sy="50000" kx="-2453608" algn="br" rotWithShape="0">
                <a:srgbClr val="001D3A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6" name="WordArt 25"/>
            <p:cNvSpPr>
              <a:spLocks noChangeArrowheads="1" noChangeShapeType="1" noTextEdit="1"/>
            </p:cNvSpPr>
            <p:nvPr/>
          </p:nvSpPr>
          <p:spPr bwMode="auto">
            <a:xfrm>
              <a:off x="1768" y="592"/>
              <a:ext cx="1588" cy="635"/>
            </a:xfrm>
            <a:prstGeom prst="rect">
              <a:avLst/>
            </a:prstGeom>
          </p:spPr>
          <p:txBody>
            <a:bodyPr wrap="none" fromWordArt="1">
              <a:prstTxWarp prst="textDeflate">
                <a:avLst>
                  <a:gd name="adj" fmla="val 26227"/>
                </a:avLst>
              </a:prstTxWarp>
            </a:bodyPr>
            <a:lstStyle/>
            <a:p>
              <a:pPr algn="ctr"/>
              <a:r>
                <a:rPr lang="ru-RU" sz="3600" kern="10" dirty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Impact"/>
                </a:rPr>
                <a:t>Физика</a:t>
              </a:r>
              <a:endPara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Impac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Нижний колонтитул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www.themegallery.com</a:t>
            </a:r>
          </a:p>
        </p:txBody>
      </p:sp>
      <p:sp>
        <p:nvSpPr>
          <p:cNvPr id="41987" name="Rectangle 2"/>
          <p:cNvSpPr>
            <a:spLocks noChangeArrowheads="1"/>
          </p:cNvSpPr>
          <p:nvPr/>
        </p:nvSpPr>
        <p:spPr bwMode="auto">
          <a:xfrm>
            <a:off x="5795963" y="6165850"/>
            <a:ext cx="3348037" cy="692150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Group 6"/>
          <p:cNvGrpSpPr>
            <a:grpSpLocks/>
          </p:cNvGrpSpPr>
          <p:nvPr/>
        </p:nvGrpSpPr>
        <p:grpSpPr bwMode="auto">
          <a:xfrm>
            <a:off x="250825" y="2060575"/>
            <a:ext cx="8893175" cy="3384550"/>
            <a:chOff x="158" y="1298"/>
            <a:chExt cx="5602" cy="2132"/>
          </a:xfrm>
        </p:grpSpPr>
        <p:sp>
          <p:nvSpPr>
            <p:cNvPr id="118791" name="AutoShape 7"/>
            <p:cNvSpPr>
              <a:spLocks noChangeArrowheads="1"/>
            </p:cNvSpPr>
            <p:nvPr/>
          </p:nvSpPr>
          <p:spPr bwMode="gray">
            <a:xfrm>
              <a:off x="158" y="1298"/>
              <a:ext cx="5602" cy="2132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8792" name="Freeform 8"/>
            <p:cNvSpPr>
              <a:spLocks/>
            </p:cNvSpPr>
            <p:nvPr/>
          </p:nvSpPr>
          <p:spPr bwMode="gray">
            <a:xfrm>
              <a:off x="385" y="1616"/>
              <a:ext cx="488" cy="613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0066CC">
                    <a:gamma/>
                    <a:tint val="54510"/>
                    <a:invGamma/>
                  </a:srgbClr>
                </a:gs>
                <a:gs pos="50000">
                  <a:srgbClr val="0066CC">
                    <a:alpha val="0"/>
                  </a:srgbClr>
                </a:gs>
                <a:gs pos="100000">
                  <a:srgbClr val="0066CC">
                    <a:gamma/>
                    <a:tint val="54510"/>
                    <a:invGamma/>
                  </a:srgb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1995" name="Text Box 9"/>
            <p:cNvSpPr txBox="1">
              <a:spLocks noChangeArrowheads="1"/>
            </p:cNvSpPr>
            <p:nvPr/>
          </p:nvSpPr>
          <p:spPr bwMode="gray">
            <a:xfrm>
              <a:off x="2026" y="1480"/>
              <a:ext cx="3734" cy="110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5400" b="1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Формула молекулы воды?</a:t>
              </a:r>
              <a:endParaRPr lang="ru-RU" sz="5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3" name="Group 10"/>
            <p:cNvGrpSpPr>
              <a:grpSpLocks/>
            </p:cNvGrpSpPr>
            <p:nvPr/>
          </p:nvGrpSpPr>
          <p:grpSpPr bwMode="auto">
            <a:xfrm>
              <a:off x="340" y="1570"/>
              <a:ext cx="1361" cy="1361"/>
              <a:chOff x="476" y="1340"/>
              <a:chExt cx="1361" cy="1361"/>
            </a:xfrm>
          </p:grpSpPr>
          <p:sp>
            <p:nvSpPr>
              <p:cNvPr id="118795" name="Oval 11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tint val="0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18796" name="Oval 12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alpha val="32001"/>
                    </a:schemeClr>
                  </a:gs>
                  <a:gs pos="100000">
                    <a:schemeClr val="folHlink">
                      <a:gamma/>
                      <a:shade val="0"/>
                      <a:invGamma/>
                      <a:alpha val="89999"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18797" name="Oval 13"/>
              <p:cNvSpPr>
                <a:spLocks noChangeArrowheads="1"/>
              </p:cNvSpPr>
              <p:nvPr/>
            </p:nvSpPr>
            <p:spPr bwMode="gray">
              <a:xfrm>
                <a:off x="565" y="1429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shade val="54118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18798" name="Oval 14"/>
              <p:cNvSpPr>
                <a:spLocks noChangeArrowheads="1"/>
              </p:cNvSpPr>
              <p:nvPr/>
            </p:nvSpPr>
            <p:spPr bwMode="gray">
              <a:xfrm>
                <a:off x="566" y="1431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shade val="63529"/>
                      <a:invGamma/>
                    </a:schemeClr>
                  </a:gs>
                  <a:gs pos="100000">
                    <a:schemeClr val="folHlink">
                      <a:alpha val="0"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2001" name="Oval 15"/>
              <p:cNvSpPr>
                <a:spLocks noChangeArrowheads="1"/>
              </p:cNvSpPr>
              <p:nvPr/>
            </p:nvSpPr>
            <p:spPr bwMode="gray">
              <a:xfrm>
                <a:off x="624" y="1488"/>
                <a:ext cx="1065" cy="1065"/>
              </a:xfrm>
              <a:prstGeom prst="ellipse">
                <a:avLst/>
              </a:prstGeom>
              <a:solidFill>
                <a:srgbClr val="333333"/>
              </a:soli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grpSp>
            <p:nvGrpSpPr>
              <p:cNvPr id="4" name="Group 16"/>
              <p:cNvGrpSpPr>
                <a:grpSpLocks/>
              </p:cNvGrpSpPr>
              <p:nvPr/>
            </p:nvGrpSpPr>
            <p:grpSpPr bwMode="auto">
              <a:xfrm>
                <a:off x="641" y="1504"/>
                <a:ext cx="1031" cy="1031"/>
                <a:chOff x="4166" y="1706"/>
                <a:chExt cx="1252" cy="1252"/>
              </a:xfrm>
            </p:grpSpPr>
            <p:sp>
              <p:nvSpPr>
                <p:cNvPr id="42004" name="Oval 17"/>
                <p:cNvSpPr>
                  <a:spLocks noChangeArrowheads="1"/>
                </p:cNvSpPr>
                <p:nvPr/>
              </p:nvSpPr>
              <p:spPr bwMode="gray">
                <a:xfrm>
                  <a:off x="4166" y="1706"/>
                  <a:ext cx="1252" cy="125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636869"/>
                    </a:gs>
                    <a:gs pos="100000">
                      <a:srgbClr val="D6E1E2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42005" name="Oval 18"/>
                <p:cNvSpPr>
                  <a:spLocks noChangeArrowheads="1"/>
                </p:cNvSpPr>
                <p:nvPr/>
              </p:nvSpPr>
              <p:spPr bwMode="gray">
                <a:xfrm>
                  <a:off x="4182" y="1713"/>
                  <a:ext cx="1222" cy="122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alpha val="0"/>
                      </a:srgbClr>
                    </a:gs>
                    <a:gs pos="100000">
                      <a:srgbClr val="F1F5F5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42006" name="Oval 19"/>
                <p:cNvSpPr>
                  <a:spLocks noChangeArrowheads="1"/>
                </p:cNvSpPr>
                <p:nvPr/>
              </p:nvSpPr>
              <p:spPr bwMode="gray">
                <a:xfrm>
                  <a:off x="4195" y="1725"/>
                  <a:ext cx="1162" cy="114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AAB2B3"/>
                    </a:gs>
                    <a:gs pos="100000">
                      <a:srgbClr val="D6E1E2">
                        <a:alpha val="48000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42007" name="Oval 20"/>
                <p:cNvSpPr>
                  <a:spLocks noChangeArrowheads="1"/>
                </p:cNvSpPr>
                <p:nvPr/>
              </p:nvSpPr>
              <p:spPr bwMode="gray">
                <a:xfrm>
                  <a:off x="4263" y="1757"/>
                  <a:ext cx="1033" cy="92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D6E1E2">
                        <a:alpha val="37999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42003" name="Text Box 21"/>
              <p:cNvSpPr txBox="1">
                <a:spLocks noChangeArrowheads="1"/>
              </p:cNvSpPr>
              <p:nvPr/>
            </p:nvSpPr>
            <p:spPr bwMode="gray">
              <a:xfrm>
                <a:off x="738" y="1451"/>
                <a:ext cx="844" cy="826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ru-RU" sz="8000" b="1">
                    <a:solidFill>
                      <a:srgbClr val="FF3300"/>
                    </a:solidFill>
                    <a:latin typeface="Georgia" pitchFamily="18" charset="0"/>
                  </a:rPr>
                  <a:t>16</a:t>
                </a:r>
                <a:endParaRPr lang="en-US" sz="8000" b="1">
                  <a:solidFill>
                    <a:srgbClr val="FF3300"/>
                  </a:solidFill>
                  <a:latin typeface="Georgia" pitchFamily="18" charset="0"/>
                </a:endParaRPr>
              </a:p>
            </p:txBody>
          </p:sp>
        </p:grpSp>
      </p:grpSp>
      <p:sp>
        <p:nvSpPr>
          <p:cNvPr id="41990" name="AutoShape 22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237288"/>
            <a:ext cx="684212" cy="620712"/>
          </a:xfrm>
          <a:prstGeom prst="actionButtonHome">
            <a:avLst/>
          </a:prstGeom>
          <a:gradFill rotWithShape="1">
            <a:gsLst>
              <a:gs pos="0">
                <a:schemeClr val="folHlink"/>
              </a:gs>
              <a:gs pos="100000">
                <a:srgbClr val="2F3D48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5" name="Group 23"/>
          <p:cNvGrpSpPr>
            <a:grpSpLocks/>
          </p:cNvGrpSpPr>
          <p:nvPr/>
        </p:nvGrpSpPr>
        <p:grpSpPr bwMode="auto">
          <a:xfrm>
            <a:off x="285720" y="214290"/>
            <a:ext cx="2232025" cy="1484312"/>
            <a:chOff x="1655" y="391"/>
            <a:chExt cx="1769" cy="1043"/>
          </a:xfrm>
        </p:grpSpPr>
        <p:sp>
          <p:nvSpPr>
            <p:cNvPr id="25" name="Oval 24"/>
            <p:cNvSpPr>
              <a:spLocks noChangeArrowheads="1"/>
            </p:cNvSpPr>
            <p:nvPr/>
          </p:nvSpPr>
          <p:spPr bwMode="gray">
            <a:xfrm>
              <a:off x="1655" y="391"/>
              <a:ext cx="1769" cy="1043"/>
            </a:xfrm>
            <a:prstGeom prst="ellipse">
              <a:avLst/>
            </a:prstGeom>
            <a:gradFill rotWithShape="1">
              <a:gsLst>
                <a:gs pos="0">
                  <a:srgbClr val="00FCF6"/>
                </a:gs>
                <a:gs pos="100000">
                  <a:srgbClr val="2F3D48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>
              <a:outerShdw sy="50000" kx="-2453608" algn="br" rotWithShape="0">
                <a:srgbClr val="001D3A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6" name="WordArt 25"/>
            <p:cNvSpPr>
              <a:spLocks noChangeArrowheads="1" noChangeShapeType="1" noTextEdit="1"/>
            </p:cNvSpPr>
            <p:nvPr/>
          </p:nvSpPr>
          <p:spPr bwMode="auto">
            <a:xfrm>
              <a:off x="1768" y="592"/>
              <a:ext cx="1588" cy="635"/>
            </a:xfrm>
            <a:prstGeom prst="rect">
              <a:avLst/>
            </a:prstGeom>
          </p:spPr>
          <p:txBody>
            <a:bodyPr wrap="none" fromWordArt="1">
              <a:prstTxWarp prst="textDeflate">
                <a:avLst>
                  <a:gd name="adj" fmla="val 26227"/>
                </a:avLst>
              </a:prstTxWarp>
            </a:bodyPr>
            <a:lstStyle/>
            <a:p>
              <a:pPr algn="ctr"/>
              <a:r>
                <a:rPr lang="ru-RU" sz="3600" kern="10" dirty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Impact"/>
                </a:rPr>
                <a:t>Физика</a:t>
              </a:r>
              <a:endPara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Impac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Нижний колонтитул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www.themegallery.com</a:t>
            </a:r>
          </a:p>
        </p:txBody>
      </p:sp>
      <p:sp>
        <p:nvSpPr>
          <p:cNvPr id="43011" name="Rectangle 2"/>
          <p:cNvSpPr>
            <a:spLocks noChangeArrowheads="1"/>
          </p:cNvSpPr>
          <p:nvPr/>
        </p:nvSpPr>
        <p:spPr bwMode="auto">
          <a:xfrm>
            <a:off x="5795963" y="6165850"/>
            <a:ext cx="3348037" cy="692150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Group 6"/>
          <p:cNvGrpSpPr>
            <a:grpSpLocks/>
          </p:cNvGrpSpPr>
          <p:nvPr/>
        </p:nvGrpSpPr>
        <p:grpSpPr bwMode="auto">
          <a:xfrm>
            <a:off x="250825" y="2060575"/>
            <a:ext cx="8893175" cy="3384550"/>
            <a:chOff x="158" y="1298"/>
            <a:chExt cx="5602" cy="2132"/>
          </a:xfrm>
        </p:grpSpPr>
        <p:sp>
          <p:nvSpPr>
            <p:cNvPr id="117767" name="AutoShape 7"/>
            <p:cNvSpPr>
              <a:spLocks noChangeArrowheads="1"/>
            </p:cNvSpPr>
            <p:nvPr/>
          </p:nvSpPr>
          <p:spPr bwMode="gray">
            <a:xfrm>
              <a:off x="158" y="1298"/>
              <a:ext cx="5602" cy="2132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7768" name="Freeform 8"/>
            <p:cNvSpPr>
              <a:spLocks/>
            </p:cNvSpPr>
            <p:nvPr/>
          </p:nvSpPr>
          <p:spPr bwMode="gray">
            <a:xfrm>
              <a:off x="385" y="1616"/>
              <a:ext cx="488" cy="613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0066CC">
                    <a:gamma/>
                    <a:tint val="54510"/>
                    <a:invGamma/>
                  </a:srgbClr>
                </a:gs>
                <a:gs pos="50000">
                  <a:srgbClr val="0066CC">
                    <a:alpha val="0"/>
                  </a:srgbClr>
                </a:gs>
                <a:gs pos="100000">
                  <a:srgbClr val="0066CC">
                    <a:gamma/>
                    <a:tint val="54510"/>
                    <a:invGamma/>
                  </a:srgb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3019" name="Text Box 9"/>
            <p:cNvSpPr txBox="1">
              <a:spLocks noChangeArrowheads="1"/>
            </p:cNvSpPr>
            <p:nvPr/>
          </p:nvSpPr>
          <p:spPr bwMode="gray">
            <a:xfrm>
              <a:off x="2250" y="1530"/>
              <a:ext cx="2475" cy="176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ru-RU" sz="4400" b="1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Прибор для измерения атмосферного давления?</a:t>
              </a:r>
              <a:endParaRPr lang="ru-RU" sz="4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3" name="Group 10"/>
            <p:cNvGrpSpPr>
              <a:grpSpLocks/>
            </p:cNvGrpSpPr>
            <p:nvPr/>
          </p:nvGrpSpPr>
          <p:grpSpPr bwMode="auto">
            <a:xfrm>
              <a:off x="340" y="1570"/>
              <a:ext cx="1361" cy="1361"/>
              <a:chOff x="476" y="1340"/>
              <a:chExt cx="1361" cy="1361"/>
            </a:xfrm>
          </p:grpSpPr>
          <p:sp>
            <p:nvSpPr>
              <p:cNvPr id="117771" name="Oval 11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tint val="0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17772" name="Oval 12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alpha val="32001"/>
                    </a:schemeClr>
                  </a:gs>
                  <a:gs pos="100000">
                    <a:schemeClr val="folHlink">
                      <a:gamma/>
                      <a:shade val="0"/>
                      <a:invGamma/>
                      <a:alpha val="89999"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17773" name="Oval 13"/>
              <p:cNvSpPr>
                <a:spLocks noChangeArrowheads="1"/>
              </p:cNvSpPr>
              <p:nvPr/>
            </p:nvSpPr>
            <p:spPr bwMode="gray">
              <a:xfrm>
                <a:off x="565" y="1429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shade val="54118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17774" name="Oval 14"/>
              <p:cNvSpPr>
                <a:spLocks noChangeArrowheads="1"/>
              </p:cNvSpPr>
              <p:nvPr/>
            </p:nvSpPr>
            <p:spPr bwMode="gray">
              <a:xfrm>
                <a:off x="566" y="1431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shade val="63529"/>
                      <a:invGamma/>
                    </a:schemeClr>
                  </a:gs>
                  <a:gs pos="100000">
                    <a:schemeClr val="folHlink">
                      <a:alpha val="0"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3025" name="Oval 15"/>
              <p:cNvSpPr>
                <a:spLocks noChangeArrowheads="1"/>
              </p:cNvSpPr>
              <p:nvPr/>
            </p:nvSpPr>
            <p:spPr bwMode="gray">
              <a:xfrm>
                <a:off x="624" y="1488"/>
                <a:ext cx="1065" cy="1065"/>
              </a:xfrm>
              <a:prstGeom prst="ellipse">
                <a:avLst/>
              </a:prstGeom>
              <a:solidFill>
                <a:srgbClr val="333333"/>
              </a:soli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grpSp>
            <p:nvGrpSpPr>
              <p:cNvPr id="4" name="Group 16"/>
              <p:cNvGrpSpPr>
                <a:grpSpLocks/>
              </p:cNvGrpSpPr>
              <p:nvPr/>
            </p:nvGrpSpPr>
            <p:grpSpPr bwMode="auto">
              <a:xfrm>
                <a:off x="641" y="1504"/>
                <a:ext cx="1031" cy="1031"/>
                <a:chOff x="4166" y="1706"/>
                <a:chExt cx="1252" cy="1252"/>
              </a:xfrm>
            </p:grpSpPr>
            <p:sp>
              <p:nvSpPr>
                <p:cNvPr id="43028" name="Oval 17"/>
                <p:cNvSpPr>
                  <a:spLocks noChangeArrowheads="1"/>
                </p:cNvSpPr>
                <p:nvPr/>
              </p:nvSpPr>
              <p:spPr bwMode="gray">
                <a:xfrm>
                  <a:off x="4166" y="1706"/>
                  <a:ext cx="1252" cy="125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636869"/>
                    </a:gs>
                    <a:gs pos="100000">
                      <a:srgbClr val="D6E1E2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43029" name="Oval 18"/>
                <p:cNvSpPr>
                  <a:spLocks noChangeArrowheads="1"/>
                </p:cNvSpPr>
                <p:nvPr/>
              </p:nvSpPr>
              <p:spPr bwMode="gray">
                <a:xfrm>
                  <a:off x="4182" y="1713"/>
                  <a:ext cx="1222" cy="122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alpha val="0"/>
                      </a:srgbClr>
                    </a:gs>
                    <a:gs pos="100000">
                      <a:srgbClr val="F1F5F5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43030" name="Oval 19"/>
                <p:cNvSpPr>
                  <a:spLocks noChangeArrowheads="1"/>
                </p:cNvSpPr>
                <p:nvPr/>
              </p:nvSpPr>
              <p:spPr bwMode="gray">
                <a:xfrm>
                  <a:off x="4195" y="1725"/>
                  <a:ext cx="1162" cy="114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AAB2B3"/>
                    </a:gs>
                    <a:gs pos="100000">
                      <a:srgbClr val="D6E1E2">
                        <a:alpha val="48000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43031" name="Oval 20"/>
                <p:cNvSpPr>
                  <a:spLocks noChangeArrowheads="1"/>
                </p:cNvSpPr>
                <p:nvPr/>
              </p:nvSpPr>
              <p:spPr bwMode="gray">
                <a:xfrm>
                  <a:off x="4263" y="1757"/>
                  <a:ext cx="1033" cy="92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D6E1E2">
                        <a:alpha val="37999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43027" name="Text Box 21"/>
              <p:cNvSpPr txBox="1">
                <a:spLocks noChangeArrowheads="1"/>
              </p:cNvSpPr>
              <p:nvPr/>
            </p:nvSpPr>
            <p:spPr bwMode="gray">
              <a:xfrm>
                <a:off x="768" y="1451"/>
                <a:ext cx="784" cy="826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ru-RU" sz="8000" b="1">
                    <a:solidFill>
                      <a:srgbClr val="FF3300"/>
                    </a:solidFill>
                    <a:latin typeface="Georgia" pitchFamily="18" charset="0"/>
                  </a:rPr>
                  <a:t>17</a:t>
                </a:r>
                <a:endParaRPr lang="en-US" sz="8000" b="1">
                  <a:solidFill>
                    <a:srgbClr val="FF3300"/>
                  </a:solidFill>
                  <a:latin typeface="Georgia" pitchFamily="18" charset="0"/>
                </a:endParaRPr>
              </a:p>
            </p:txBody>
          </p:sp>
        </p:grpSp>
      </p:grpSp>
      <p:sp>
        <p:nvSpPr>
          <p:cNvPr id="43014" name="AutoShape 22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237288"/>
            <a:ext cx="684212" cy="620712"/>
          </a:xfrm>
          <a:prstGeom prst="actionButtonHome">
            <a:avLst/>
          </a:prstGeom>
          <a:gradFill rotWithShape="1">
            <a:gsLst>
              <a:gs pos="0">
                <a:schemeClr val="folHlink"/>
              </a:gs>
              <a:gs pos="100000">
                <a:srgbClr val="2F3D48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5" name="Group 23"/>
          <p:cNvGrpSpPr>
            <a:grpSpLocks/>
          </p:cNvGrpSpPr>
          <p:nvPr/>
        </p:nvGrpSpPr>
        <p:grpSpPr bwMode="auto">
          <a:xfrm>
            <a:off x="285720" y="214290"/>
            <a:ext cx="2232025" cy="1484312"/>
            <a:chOff x="1655" y="391"/>
            <a:chExt cx="1769" cy="1043"/>
          </a:xfrm>
        </p:grpSpPr>
        <p:sp>
          <p:nvSpPr>
            <p:cNvPr id="28" name="Oval 24"/>
            <p:cNvSpPr>
              <a:spLocks noChangeArrowheads="1"/>
            </p:cNvSpPr>
            <p:nvPr/>
          </p:nvSpPr>
          <p:spPr bwMode="gray">
            <a:xfrm>
              <a:off x="1655" y="391"/>
              <a:ext cx="1769" cy="1043"/>
            </a:xfrm>
            <a:prstGeom prst="ellipse">
              <a:avLst/>
            </a:prstGeom>
            <a:gradFill rotWithShape="1">
              <a:gsLst>
                <a:gs pos="0">
                  <a:srgbClr val="00FCF6"/>
                </a:gs>
                <a:gs pos="100000">
                  <a:srgbClr val="2F3D48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>
              <a:outerShdw sy="50000" kx="-2453608" algn="br" rotWithShape="0">
                <a:srgbClr val="001D3A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9" name="WordArt 25"/>
            <p:cNvSpPr>
              <a:spLocks noChangeArrowheads="1" noChangeShapeType="1" noTextEdit="1"/>
            </p:cNvSpPr>
            <p:nvPr/>
          </p:nvSpPr>
          <p:spPr bwMode="auto">
            <a:xfrm>
              <a:off x="1768" y="592"/>
              <a:ext cx="1588" cy="635"/>
            </a:xfrm>
            <a:prstGeom prst="rect">
              <a:avLst/>
            </a:prstGeom>
          </p:spPr>
          <p:txBody>
            <a:bodyPr wrap="none" fromWordArt="1">
              <a:prstTxWarp prst="textDeflate">
                <a:avLst>
                  <a:gd name="adj" fmla="val 26227"/>
                </a:avLst>
              </a:prstTxWarp>
            </a:bodyPr>
            <a:lstStyle/>
            <a:p>
              <a:pPr algn="ctr"/>
              <a:r>
                <a:rPr lang="ru-RU" sz="3600" kern="10" dirty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Impact"/>
                </a:rPr>
                <a:t>Физика</a:t>
              </a:r>
              <a:endPara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Impac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Нижний колонтитул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www.themegallery.com</a:t>
            </a:r>
          </a:p>
        </p:txBody>
      </p:sp>
      <p:sp>
        <p:nvSpPr>
          <p:cNvPr id="44035" name="Rectangle 2"/>
          <p:cNvSpPr>
            <a:spLocks noChangeArrowheads="1"/>
          </p:cNvSpPr>
          <p:nvPr/>
        </p:nvSpPr>
        <p:spPr bwMode="auto">
          <a:xfrm>
            <a:off x="5795963" y="6165850"/>
            <a:ext cx="3348037" cy="692150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Group 6"/>
          <p:cNvGrpSpPr>
            <a:grpSpLocks/>
          </p:cNvGrpSpPr>
          <p:nvPr/>
        </p:nvGrpSpPr>
        <p:grpSpPr bwMode="auto">
          <a:xfrm>
            <a:off x="250825" y="2060575"/>
            <a:ext cx="8893175" cy="3384550"/>
            <a:chOff x="158" y="1298"/>
            <a:chExt cx="5602" cy="2132"/>
          </a:xfrm>
        </p:grpSpPr>
        <p:sp>
          <p:nvSpPr>
            <p:cNvPr id="116743" name="AutoShape 7"/>
            <p:cNvSpPr>
              <a:spLocks noChangeArrowheads="1"/>
            </p:cNvSpPr>
            <p:nvPr/>
          </p:nvSpPr>
          <p:spPr bwMode="gray">
            <a:xfrm>
              <a:off x="158" y="1298"/>
              <a:ext cx="5602" cy="2132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6744" name="Freeform 8"/>
            <p:cNvSpPr>
              <a:spLocks/>
            </p:cNvSpPr>
            <p:nvPr/>
          </p:nvSpPr>
          <p:spPr bwMode="gray">
            <a:xfrm>
              <a:off x="385" y="1616"/>
              <a:ext cx="488" cy="613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0066CC">
                    <a:gamma/>
                    <a:tint val="54510"/>
                    <a:invGamma/>
                  </a:srgbClr>
                </a:gs>
                <a:gs pos="50000">
                  <a:srgbClr val="0066CC">
                    <a:alpha val="0"/>
                  </a:srgbClr>
                </a:gs>
                <a:gs pos="100000">
                  <a:srgbClr val="0066CC">
                    <a:gamma/>
                    <a:tint val="54510"/>
                    <a:invGamma/>
                  </a:srgb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4043" name="Text Box 9"/>
            <p:cNvSpPr txBox="1">
              <a:spLocks noChangeArrowheads="1"/>
            </p:cNvSpPr>
            <p:nvPr/>
          </p:nvSpPr>
          <p:spPr bwMode="gray">
            <a:xfrm>
              <a:off x="2026" y="1480"/>
              <a:ext cx="3734" cy="145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4800" b="1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Техническое устройство, для измерения трения?</a:t>
              </a:r>
              <a:endParaRPr lang="ru-RU" sz="48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3" name="Group 10"/>
            <p:cNvGrpSpPr>
              <a:grpSpLocks/>
            </p:cNvGrpSpPr>
            <p:nvPr/>
          </p:nvGrpSpPr>
          <p:grpSpPr bwMode="auto">
            <a:xfrm>
              <a:off x="340" y="1570"/>
              <a:ext cx="1361" cy="1361"/>
              <a:chOff x="476" y="1340"/>
              <a:chExt cx="1361" cy="1361"/>
            </a:xfrm>
          </p:grpSpPr>
          <p:sp>
            <p:nvSpPr>
              <p:cNvPr id="116747" name="Oval 11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tint val="0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16748" name="Oval 12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alpha val="32001"/>
                    </a:schemeClr>
                  </a:gs>
                  <a:gs pos="100000">
                    <a:schemeClr val="folHlink">
                      <a:gamma/>
                      <a:shade val="0"/>
                      <a:invGamma/>
                      <a:alpha val="89999"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16749" name="Oval 13"/>
              <p:cNvSpPr>
                <a:spLocks noChangeArrowheads="1"/>
              </p:cNvSpPr>
              <p:nvPr/>
            </p:nvSpPr>
            <p:spPr bwMode="gray">
              <a:xfrm>
                <a:off x="565" y="1429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shade val="54118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16750" name="Oval 14"/>
              <p:cNvSpPr>
                <a:spLocks noChangeArrowheads="1"/>
              </p:cNvSpPr>
              <p:nvPr/>
            </p:nvSpPr>
            <p:spPr bwMode="gray">
              <a:xfrm>
                <a:off x="566" y="1431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shade val="63529"/>
                      <a:invGamma/>
                    </a:schemeClr>
                  </a:gs>
                  <a:gs pos="100000">
                    <a:schemeClr val="folHlink">
                      <a:alpha val="0"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4049" name="Oval 15"/>
              <p:cNvSpPr>
                <a:spLocks noChangeArrowheads="1"/>
              </p:cNvSpPr>
              <p:nvPr/>
            </p:nvSpPr>
            <p:spPr bwMode="gray">
              <a:xfrm>
                <a:off x="624" y="1488"/>
                <a:ext cx="1065" cy="1065"/>
              </a:xfrm>
              <a:prstGeom prst="ellipse">
                <a:avLst/>
              </a:prstGeom>
              <a:solidFill>
                <a:srgbClr val="333333"/>
              </a:soli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grpSp>
            <p:nvGrpSpPr>
              <p:cNvPr id="4" name="Group 16"/>
              <p:cNvGrpSpPr>
                <a:grpSpLocks/>
              </p:cNvGrpSpPr>
              <p:nvPr/>
            </p:nvGrpSpPr>
            <p:grpSpPr bwMode="auto">
              <a:xfrm>
                <a:off x="641" y="1504"/>
                <a:ext cx="1031" cy="1031"/>
                <a:chOff x="4166" y="1706"/>
                <a:chExt cx="1252" cy="1252"/>
              </a:xfrm>
            </p:grpSpPr>
            <p:sp>
              <p:nvSpPr>
                <p:cNvPr id="44052" name="Oval 17"/>
                <p:cNvSpPr>
                  <a:spLocks noChangeArrowheads="1"/>
                </p:cNvSpPr>
                <p:nvPr/>
              </p:nvSpPr>
              <p:spPr bwMode="gray">
                <a:xfrm>
                  <a:off x="4166" y="1706"/>
                  <a:ext cx="1252" cy="125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636869"/>
                    </a:gs>
                    <a:gs pos="100000">
                      <a:srgbClr val="D6E1E2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44053" name="Oval 18"/>
                <p:cNvSpPr>
                  <a:spLocks noChangeArrowheads="1"/>
                </p:cNvSpPr>
                <p:nvPr/>
              </p:nvSpPr>
              <p:spPr bwMode="gray">
                <a:xfrm>
                  <a:off x="4182" y="1713"/>
                  <a:ext cx="1222" cy="122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alpha val="0"/>
                      </a:srgbClr>
                    </a:gs>
                    <a:gs pos="100000">
                      <a:srgbClr val="F1F5F5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44054" name="Oval 19"/>
                <p:cNvSpPr>
                  <a:spLocks noChangeArrowheads="1"/>
                </p:cNvSpPr>
                <p:nvPr/>
              </p:nvSpPr>
              <p:spPr bwMode="gray">
                <a:xfrm>
                  <a:off x="4195" y="1725"/>
                  <a:ext cx="1162" cy="114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AAB2B3"/>
                    </a:gs>
                    <a:gs pos="100000">
                      <a:srgbClr val="D6E1E2">
                        <a:alpha val="48000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44055" name="Oval 20"/>
                <p:cNvSpPr>
                  <a:spLocks noChangeArrowheads="1"/>
                </p:cNvSpPr>
                <p:nvPr/>
              </p:nvSpPr>
              <p:spPr bwMode="gray">
                <a:xfrm>
                  <a:off x="4263" y="1757"/>
                  <a:ext cx="1033" cy="92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D6E1E2">
                        <a:alpha val="37999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44051" name="Text Box 21"/>
              <p:cNvSpPr txBox="1">
                <a:spLocks noChangeArrowheads="1"/>
              </p:cNvSpPr>
              <p:nvPr/>
            </p:nvSpPr>
            <p:spPr bwMode="gray">
              <a:xfrm>
                <a:off x="729" y="1451"/>
                <a:ext cx="862" cy="826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ru-RU" sz="8000" b="1">
                    <a:solidFill>
                      <a:srgbClr val="FF3300"/>
                    </a:solidFill>
                    <a:latin typeface="Georgia" pitchFamily="18" charset="0"/>
                  </a:rPr>
                  <a:t>18</a:t>
                </a:r>
                <a:endParaRPr lang="en-US" sz="8000" b="1">
                  <a:solidFill>
                    <a:srgbClr val="FF3300"/>
                  </a:solidFill>
                  <a:latin typeface="Georgia" pitchFamily="18" charset="0"/>
                </a:endParaRPr>
              </a:p>
            </p:txBody>
          </p:sp>
        </p:grpSp>
      </p:grpSp>
      <p:sp>
        <p:nvSpPr>
          <p:cNvPr id="44038" name="AutoShape 22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237288"/>
            <a:ext cx="684212" cy="620712"/>
          </a:xfrm>
          <a:prstGeom prst="actionButtonHome">
            <a:avLst/>
          </a:prstGeom>
          <a:gradFill rotWithShape="1">
            <a:gsLst>
              <a:gs pos="0">
                <a:schemeClr val="folHlink"/>
              </a:gs>
              <a:gs pos="100000">
                <a:srgbClr val="2F3D48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5" name="Group 23"/>
          <p:cNvGrpSpPr>
            <a:grpSpLocks/>
          </p:cNvGrpSpPr>
          <p:nvPr/>
        </p:nvGrpSpPr>
        <p:grpSpPr bwMode="auto">
          <a:xfrm>
            <a:off x="285720" y="214290"/>
            <a:ext cx="2232025" cy="1484312"/>
            <a:chOff x="1655" y="391"/>
            <a:chExt cx="1769" cy="1043"/>
          </a:xfrm>
        </p:grpSpPr>
        <p:sp>
          <p:nvSpPr>
            <p:cNvPr id="25" name="Oval 24"/>
            <p:cNvSpPr>
              <a:spLocks noChangeArrowheads="1"/>
            </p:cNvSpPr>
            <p:nvPr/>
          </p:nvSpPr>
          <p:spPr bwMode="gray">
            <a:xfrm>
              <a:off x="1655" y="391"/>
              <a:ext cx="1769" cy="1043"/>
            </a:xfrm>
            <a:prstGeom prst="ellipse">
              <a:avLst/>
            </a:prstGeom>
            <a:gradFill rotWithShape="1">
              <a:gsLst>
                <a:gs pos="0">
                  <a:srgbClr val="00FCF6"/>
                </a:gs>
                <a:gs pos="100000">
                  <a:srgbClr val="2F3D48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>
              <a:outerShdw sy="50000" kx="-2453608" algn="br" rotWithShape="0">
                <a:srgbClr val="001D3A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6" name="WordArt 25"/>
            <p:cNvSpPr>
              <a:spLocks noChangeArrowheads="1" noChangeShapeType="1" noTextEdit="1"/>
            </p:cNvSpPr>
            <p:nvPr/>
          </p:nvSpPr>
          <p:spPr bwMode="auto">
            <a:xfrm>
              <a:off x="1768" y="592"/>
              <a:ext cx="1588" cy="635"/>
            </a:xfrm>
            <a:prstGeom prst="rect">
              <a:avLst/>
            </a:prstGeom>
          </p:spPr>
          <p:txBody>
            <a:bodyPr wrap="none" fromWordArt="1">
              <a:prstTxWarp prst="textDeflate">
                <a:avLst>
                  <a:gd name="adj" fmla="val 26227"/>
                </a:avLst>
              </a:prstTxWarp>
            </a:bodyPr>
            <a:lstStyle/>
            <a:p>
              <a:pPr algn="ctr"/>
              <a:r>
                <a:rPr lang="ru-RU" sz="3600" kern="10" dirty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Impact"/>
                </a:rPr>
                <a:t>Физика</a:t>
              </a:r>
              <a:endPara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Impac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Нижний колонтитул 5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www.themegallery.com</a:t>
            </a:r>
          </a:p>
        </p:txBody>
      </p:sp>
      <p:sp>
        <p:nvSpPr>
          <p:cNvPr id="10243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Первый вопрос</a:t>
            </a:r>
            <a:endParaRPr lang="en-US" smtClean="0"/>
          </a:p>
        </p:txBody>
      </p:sp>
      <p:sp>
        <p:nvSpPr>
          <p:cNvPr id="10246" name="Rectangle 6"/>
          <p:cNvSpPr>
            <a:spLocks noGrp="1" noChangeArrowheads="1"/>
          </p:cNvSpPr>
          <p:nvPr>
            <p:ph type="body" sz="half" idx="1"/>
          </p:nvPr>
        </p:nvSpPr>
        <p:spPr>
          <a:xfrm>
            <a:off x="179388" y="1125538"/>
            <a:ext cx="8431212" cy="3073400"/>
          </a:xfrm>
        </p:spPr>
        <p:txBody>
          <a:bodyPr/>
          <a:lstStyle/>
          <a:p>
            <a:pPr eaLnBrk="1" hangingPunct="1">
              <a:buNone/>
            </a:pPr>
            <a:r>
              <a:rPr lang="ru-RU" sz="3200" b="1" dirty="0" smtClean="0"/>
              <a:t> </a:t>
            </a:r>
            <a:r>
              <a:rPr lang="ru-RU" sz="6000" b="1" dirty="0" smtClean="0"/>
              <a:t>Самое быстрое животное суши? </a:t>
            </a:r>
            <a:endParaRPr lang="ru-RU" sz="6000" dirty="0" smtClean="0"/>
          </a:p>
          <a:p>
            <a:pPr eaLnBrk="1" hangingPunct="1">
              <a:buFont typeface="Wingdings" pitchFamily="2" charset="2"/>
              <a:buNone/>
            </a:pPr>
            <a:endParaRPr lang="en-US" sz="3600" dirty="0" smtClean="0"/>
          </a:p>
        </p:txBody>
      </p:sp>
      <p:sp>
        <p:nvSpPr>
          <p:cNvPr id="10245" name="Rectangle 7"/>
          <p:cNvSpPr>
            <a:spLocks noChangeArrowheads="1"/>
          </p:cNvSpPr>
          <p:nvPr/>
        </p:nvSpPr>
        <p:spPr bwMode="auto">
          <a:xfrm>
            <a:off x="5795963" y="6165850"/>
            <a:ext cx="3348037" cy="692150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aphicFrame>
        <p:nvGraphicFramePr>
          <p:cNvPr id="10376" name="Group 136"/>
          <p:cNvGraphicFramePr>
            <a:graphicFrameLocks noGrp="1"/>
          </p:cNvGraphicFramePr>
          <p:nvPr>
            <p:ph sz="half" idx="2"/>
          </p:nvPr>
        </p:nvGraphicFramePr>
        <p:xfrm>
          <a:off x="1547813" y="4437063"/>
          <a:ext cx="6048375" cy="1828800"/>
        </p:xfrm>
        <a:graphic>
          <a:graphicData uri="http://schemas.openxmlformats.org/drawingml/2006/table">
            <a:tbl>
              <a:tblPr/>
              <a:tblGrid>
                <a:gridCol w="2663825"/>
                <a:gridCol w="431800"/>
                <a:gridCol w="431800"/>
                <a:gridCol w="2520950"/>
              </a:tblGrid>
              <a:tr h="433388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815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Georgia" pitchFamily="18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Georgia" pitchFamily="18" charset="0"/>
                        </a:rPr>
                        <a:t>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85763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Georgia" pitchFamily="18" charset="0"/>
                        </a:rPr>
                        <a:t>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Georgia" pitchFamily="18" charset="0"/>
                        </a:rPr>
                        <a:t>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656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0298" name="WordArt 58"/>
          <p:cNvSpPr>
            <a:spLocks noChangeArrowheads="1" noChangeShapeType="1" noTextEdit="1"/>
          </p:cNvSpPr>
          <p:nvPr/>
        </p:nvSpPr>
        <p:spPr bwMode="auto">
          <a:xfrm>
            <a:off x="1763713" y="4652963"/>
            <a:ext cx="2181225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9525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3366FF"/>
                </a:solidFill>
                <a:latin typeface="Arial"/>
                <a:cs typeface="Arial"/>
              </a:rPr>
              <a:t>Гепард</a:t>
            </a:r>
            <a:endParaRPr lang="ru-RU" sz="3600" b="1" kern="10" dirty="0">
              <a:ln w="9525">
                <a:solidFill>
                  <a:srgbClr val="FFFF00"/>
                </a:solidFill>
                <a:round/>
                <a:headEnd/>
                <a:tailEnd/>
              </a:ln>
              <a:solidFill>
                <a:srgbClr val="3366FF"/>
              </a:solidFill>
              <a:latin typeface="Arial"/>
              <a:cs typeface="Arial"/>
            </a:endParaRPr>
          </a:p>
        </p:txBody>
      </p:sp>
      <p:sp>
        <p:nvSpPr>
          <p:cNvPr id="10302" name="WordArt 62"/>
          <p:cNvSpPr>
            <a:spLocks noChangeArrowheads="1" noChangeShapeType="1" noTextEdit="1"/>
          </p:cNvSpPr>
          <p:nvPr/>
        </p:nvSpPr>
        <p:spPr bwMode="auto">
          <a:xfrm>
            <a:off x="1763713" y="5516563"/>
            <a:ext cx="2036762" cy="3889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9525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3366FF"/>
                </a:solidFill>
                <a:latin typeface="Arial"/>
                <a:cs typeface="Arial"/>
              </a:rPr>
              <a:t>Ягуар</a:t>
            </a:r>
            <a:endParaRPr lang="ru-RU" sz="3600" b="1" kern="10" dirty="0">
              <a:ln w="9525">
                <a:solidFill>
                  <a:srgbClr val="FFFF00"/>
                </a:solidFill>
                <a:round/>
                <a:headEnd/>
                <a:tailEnd/>
              </a:ln>
              <a:solidFill>
                <a:srgbClr val="3366FF"/>
              </a:solidFill>
              <a:latin typeface="Arial"/>
              <a:cs typeface="Arial"/>
            </a:endParaRPr>
          </a:p>
        </p:txBody>
      </p:sp>
      <p:sp>
        <p:nvSpPr>
          <p:cNvPr id="10303" name="WordArt 63"/>
          <p:cNvSpPr>
            <a:spLocks noChangeArrowheads="1" noChangeShapeType="1" noTextEdit="1"/>
          </p:cNvSpPr>
          <p:nvPr/>
        </p:nvSpPr>
        <p:spPr bwMode="auto">
          <a:xfrm>
            <a:off x="5219700" y="4652963"/>
            <a:ext cx="2181225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9525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3366FF"/>
                </a:solidFill>
                <a:latin typeface="Arial"/>
                <a:cs typeface="Arial"/>
              </a:rPr>
              <a:t>Леопард</a:t>
            </a:r>
            <a:endParaRPr lang="ru-RU" sz="3600" b="1" kern="10" dirty="0">
              <a:ln w="9525">
                <a:solidFill>
                  <a:srgbClr val="FFFF00"/>
                </a:solidFill>
                <a:round/>
                <a:headEnd/>
                <a:tailEnd/>
              </a:ln>
              <a:solidFill>
                <a:srgbClr val="3366FF"/>
              </a:solidFill>
              <a:latin typeface="Arial"/>
              <a:cs typeface="Arial"/>
            </a:endParaRPr>
          </a:p>
        </p:txBody>
      </p:sp>
      <p:sp>
        <p:nvSpPr>
          <p:cNvPr id="10304" name="WordArt 64"/>
          <p:cNvSpPr>
            <a:spLocks noChangeArrowheads="1" noChangeShapeType="1" noTextEdit="1"/>
          </p:cNvSpPr>
          <p:nvPr/>
        </p:nvSpPr>
        <p:spPr bwMode="auto">
          <a:xfrm>
            <a:off x="5148263" y="5516563"/>
            <a:ext cx="2181225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9525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3366FF"/>
                </a:solidFill>
                <a:latin typeface="Arial"/>
                <a:cs typeface="Arial"/>
              </a:rPr>
              <a:t>Лань</a:t>
            </a:r>
            <a:endParaRPr lang="ru-RU" sz="3600" b="1" kern="10" dirty="0">
              <a:ln w="9525">
                <a:solidFill>
                  <a:srgbClr val="FFFF00"/>
                </a:solidFill>
                <a:round/>
                <a:headEnd/>
                <a:tailEnd/>
              </a:ln>
              <a:solidFill>
                <a:srgbClr val="3366FF"/>
              </a:solidFill>
              <a:latin typeface="Arial"/>
              <a:cs typeface="Arial"/>
            </a:endParaRPr>
          </a:p>
        </p:txBody>
      </p:sp>
      <p:sp>
        <p:nvSpPr>
          <p:cNvPr id="10382" name="WordArt 142"/>
          <p:cNvSpPr>
            <a:spLocks noChangeArrowheads="1" noChangeShapeType="1" noTextEdit="1"/>
          </p:cNvSpPr>
          <p:nvPr/>
        </p:nvSpPr>
        <p:spPr bwMode="auto">
          <a:xfrm>
            <a:off x="4211638" y="4941888"/>
            <a:ext cx="414337" cy="3159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3300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Georgia"/>
              </a:rPr>
              <a:t>1</a:t>
            </a:r>
          </a:p>
        </p:txBody>
      </p:sp>
      <p:sp>
        <p:nvSpPr>
          <p:cNvPr id="103425" name="WordArt 1"/>
          <p:cNvSpPr>
            <a:spLocks noChangeArrowheads="1" noChangeShapeType="1" noTextEdit="1"/>
          </p:cNvSpPr>
          <p:nvPr/>
        </p:nvSpPr>
        <p:spPr bwMode="auto">
          <a:xfrm>
            <a:off x="8286776" y="4500570"/>
            <a:ext cx="228600" cy="2095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b="1" kern="10" spc="0" dirty="0" smtClean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Georgia"/>
              </a:rPr>
              <a:t>1</a:t>
            </a:r>
            <a:endParaRPr lang="ru-RU" sz="3600" b="1" kern="10" spc="0" dirty="0">
              <a:ln w="9525">
                <a:solidFill>
                  <a:srgbClr val="FF0000"/>
                </a:solidFill>
                <a:round/>
                <a:headEnd/>
                <a:tailEnd/>
              </a:ln>
              <a:solidFill>
                <a:srgbClr val="FFFF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Georgia"/>
            </a:endParaRPr>
          </a:p>
        </p:txBody>
      </p:sp>
      <p:sp>
        <p:nvSpPr>
          <p:cNvPr id="18" name="WordArt 1"/>
          <p:cNvSpPr>
            <a:spLocks noChangeArrowheads="1" noChangeShapeType="1" noTextEdit="1"/>
          </p:cNvSpPr>
          <p:nvPr/>
        </p:nvSpPr>
        <p:spPr bwMode="auto">
          <a:xfrm>
            <a:off x="8286776" y="4857760"/>
            <a:ext cx="228600" cy="2095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b="1" kern="10" spc="0" dirty="0" smtClean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Georgia"/>
              </a:rPr>
              <a:t>2</a:t>
            </a:r>
            <a:endParaRPr lang="ru-RU" sz="3600" b="1" kern="10" spc="0" dirty="0">
              <a:ln w="9525">
                <a:solidFill>
                  <a:srgbClr val="FF0000"/>
                </a:solidFill>
                <a:round/>
                <a:headEnd/>
                <a:tailEnd/>
              </a:ln>
              <a:solidFill>
                <a:srgbClr val="FFFF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Georgia"/>
            </a:endParaRPr>
          </a:p>
        </p:txBody>
      </p:sp>
      <p:sp>
        <p:nvSpPr>
          <p:cNvPr id="19" name="WordArt 1"/>
          <p:cNvSpPr>
            <a:spLocks noChangeArrowheads="1" noChangeShapeType="1" noTextEdit="1"/>
          </p:cNvSpPr>
          <p:nvPr/>
        </p:nvSpPr>
        <p:spPr bwMode="auto">
          <a:xfrm>
            <a:off x="8286776" y="5214950"/>
            <a:ext cx="228600" cy="2095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b="1" kern="10" spc="0" dirty="0" smtClean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Georgia"/>
              </a:rPr>
              <a:t>3</a:t>
            </a:r>
            <a:endParaRPr lang="ru-RU" sz="3600" b="1" kern="10" spc="0" dirty="0">
              <a:ln w="9525">
                <a:solidFill>
                  <a:srgbClr val="FF0000"/>
                </a:solidFill>
                <a:round/>
                <a:headEnd/>
                <a:tailEnd/>
              </a:ln>
              <a:solidFill>
                <a:srgbClr val="FFFF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Georgia"/>
            </a:endParaRPr>
          </a:p>
        </p:txBody>
      </p:sp>
      <p:sp>
        <p:nvSpPr>
          <p:cNvPr id="20" name="WordArt 1"/>
          <p:cNvSpPr>
            <a:spLocks noChangeArrowheads="1" noChangeShapeType="1" noTextEdit="1"/>
          </p:cNvSpPr>
          <p:nvPr/>
        </p:nvSpPr>
        <p:spPr bwMode="auto">
          <a:xfrm>
            <a:off x="8286776" y="5572140"/>
            <a:ext cx="228600" cy="2095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b="1" kern="10" spc="0" dirty="0" smtClean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Georgia"/>
              </a:rPr>
              <a:t>4</a:t>
            </a:r>
            <a:endParaRPr lang="ru-RU" sz="3600" b="1" kern="10" spc="0" dirty="0">
              <a:ln w="9525">
                <a:solidFill>
                  <a:srgbClr val="FF0000"/>
                </a:solidFill>
                <a:round/>
                <a:headEnd/>
                <a:tailEnd/>
              </a:ln>
              <a:solidFill>
                <a:srgbClr val="FFFF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Georgia"/>
            </a:endParaRPr>
          </a:p>
        </p:txBody>
      </p:sp>
      <p:sp>
        <p:nvSpPr>
          <p:cNvPr id="21" name="WordArt 1"/>
          <p:cNvSpPr>
            <a:spLocks noChangeArrowheads="1" noChangeShapeType="1" noTextEdit="1"/>
          </p:cNvSpPr>
          <p:nvPr/>
        </p:nvSpPr>
        <p:spPr bwMode="auto">
          <a:xfrm>
            <a:off x="8286776" y="5857892"/>
            <a:ext cx="228600" cy="2095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b="1" kern="10" spc="0" dirty="0" smtClean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Georgia"/>
              </a:rPr>
              <a:t>5</a:t>
            </a:r>
            <a:endParaRPr lang="ru-RU" sz="3600" b="1" kern="10" spc="0" dirty="0">
              <a:ln w="9525">
                <a:solidFill>
                  <a:srgbClr val="FF0000"/>
                </a:solidFill>
                <a:round/>
                <a:headEnd/>
                <a:tailEnd/>
              </a:ln>
              <a:solidFill>
                <a:srgbClr val="FFFF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Georgia"/>
            </a:endParaRPr>
          </a:p>
        </p:txBody>
      </p:sp>
      <p:pic>
        <p:nvPicPr>
          <p:cNvPr id="17" name="44  R3 10 Second Countdown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2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3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3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2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2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3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3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3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3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3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3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5)">
                                      <p:cBhvr>
                                        <p:cTn id="38" dur="34390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034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0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03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03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03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65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  <p:bldLst>
      <p:bldP spid="10382" grpId="0" animBg="1"/>
      <p:bldP spid="18" grpId="0"/>
      <p:bldP spid="19" grpId="0"/>
      <p:bldP spid="20" grpId="0"/>
      <p:bldP spid="21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Нижний колонтитул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www.themegallery.com</a:t>
            </a:r>
          </a:p>
        </p:txBody>
      </p:sp>
      <p:sp>
        <p:nvSpPr>
          <p:cNvPr id="45059" name="Rectangle 2"/>
          <p:cNvSpPr>
            <a:spLocks noChangeArrowheads="1"/>
          </p:cNvSpPr>
          <p:nvPr/>
        </p:nvSpPr>
        <p:spPr bwMode="auto">
          <a:xfrm>
            <a:off x="5795963" y="6165850"/>
            <a:ext cx="3348037" cy="692150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Group 23"/>
          <p:cNvGrpSpPr>
            <a:grpSpLocks/>
          </p:cNvGrpSpPr>
          <p:nvPr/>
        </p:nvGrpSpPr>
        <p:grpSpPr bwMode="auto">
          <a:xfrm>
            <a:off x="250825" y="2132013"/>
            <a:ext cx="8893175" cy="3384550"/>
            <a:chOff x="158" y="1343"/>
            <a:chExt cx="5602" cy="2132"/>
          </a:xfrm>
        </p:grpSpPr>
        <p:sp>
          <p:nvSpPr>
            <p:cNvPr id="115719" name="AutoShape 7"/>
            <p:cNvSpPr>
              <a:spLocks noChangeArrowheads="1"/>
            </p:cNvSpPr>
            <p:nvPr/>
          </p:nvSpPr>
          <p:spPr bwMode="gray">
            <a:xfrm>
              <a:off x="158" y="1343"/>
              <a:ext cx="5602" cy="2132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5720" name="Freeform 8"/>
            <p:cNvSpPr>
              <a:spLocks/>
            </p:cNvSpPr>
            <p:nvPr/>
          </p:nvSpPr>
          <p:spPr bwMode="gray">
            <a:xfrm>
              <a:off x="385" y="1661"/>
              <a:ext cx="488" cy="613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0066CC">
                    <a:gamma/>
                    <a:tint val="54510"/>
                    <a:invGamma/>
                  </a:srgbClr>
                </a:gs>
                <a:gs pos="50000">
                  <a:srgbClr val="0066CC">
                    <a:alpha val="0"/>
                  </a:srgbClr>
                </a:gs>
                <a:gs pos="100000">
                  <a:srgbClr val="0066CC">
                    <a:gamma/>
                    <a:tint val="54510"/>
                    <a:invGamma/>
                  </a:srgb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5067" name="Text Box 9"/>
            <p:cNvSpPr txBox="1">
              <a:spLocks noChangeArrowheads="1"/>
            </p:cNvSpPr>
            <p:nvPr/>
          </p:nvSpPr>
          <p:spPr bwMode="gray">
            <a:xfrm>
              <a:off x="1935" y="1620"/>
              <a:ext cx="3734" cy="133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4400" b="1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Итальянский учёный, изучавший свободное падение тел?</a:t>
              </a:r>
              <a:endParaRPr lang="ru-RU" sz="4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3" name="Group 10"/>
            <p:cNvGrpSpPr>
              <a:grpSpLocks/>
            </p:cNvGrpSpPr>
            <p:nvPr/>
          </p:nvGrpSpPr>
          <p:grpSpPr bwMode="auto">
            <a:xfrm>
              <a:off x="340" y="1615"/>
              <a:ext cx="1361" cy="1361"/>
              <a:chOff x="476" y="1340"/>
              <a:chExt cx="1361" cy="1361"/>
            </a:xfrm>
          </p:grpSpPr>
          <p:sp>
            <p:nvSpPr>
              <p:cNvPr id="115723" name="Oval 11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tint val="0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15724" name="Oval 12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alpha val="32001"/>
                    </a:schemeClr>
                  </a:gs>
                  <a:gs pos="100000">
                    <a:schemeClr val="folHlink">
                      <a:gamma/>
                      <a:shade val="0"/>
                      <a:invGamma/>
                      <a:alpha val="89999"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15725" name="Oval 13"/>
              <p:cNvSpPr>
                <a:spLocks noChangeArrowheads="1"/>
              </p:cNvSpPr>
              <p:nvPr/>
            </p:nvSpPr>
            <p:spPr bwMode="gray">
              <a:xfrm>
                <a:off x="565" y="1429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shade val="54118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15726" name="Oval 14"/>
              <p:cNvSpPr>
                <a:spLocks noChangeArrowheads="1"/>
              </p:cNvSpPr>
              <p:nvPr/>
            </p:nvSpPr>
            <p:spPr bwMode="gray">
              <a:xfrm>
                <a:off x="566" y="1431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shade val="63529"/>
                      <a:invGamma/>
                    </a:schemeClr>
                  </a:gs>
                  <a:gs pos="100000">
                    <a:schemeClr val="folHlink">
                      <a:alpha val="0"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5073" name="Oval 15"/>
              <p:cNvSpPr>
                <a:spLocks noChangeArrowheads="1"/>
              </p:cNvSpPr>
              <p:nvPr/>
            </p:nvSpPr>
            <p:spPr bwMode="gray">
              <a:xfrm>
                <a:off x="624" y="1488"/>
                <a:ext cx="1065" cy="1065"/>
              </a:xfrm>
              <a:prstGeom prst="ellipse">
                <a:avLst/>
              </a:prstGeom>
              <a:solidFill>
                <a:srgbClr val="333333"/>
              </a:soli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grpSp>
            <p:nvGrpSpPr>
              <p:cNvPr id="4" name="Group 16"/>
              <p:cNvGrpSpPr>
                <a:grpSpLocks/>
              </p:cNvGrpSpPr>
              <p:nvPr/>
            </p:nvGrpSpPr>
            <p:grpSpPr bwMode="auto">
              <a:xfrm>
                <a:off x="641" y="1504"/>
                <a:ext cx="1031" cy="1031"/>
                <a:chOff x="4166" y="1706"/>
                <a:chExt cx="1252" cy="1252"/>
              </a:xfrm>
            </p:grpSpPr>
            <p:sp>
              <p:nvSpPr>
                <p:cNvPr id="45076" name="Oval 17"/>
                <p:cNvSpPr>
                  <a:spLocks noChangeArrowheads="1"/>
                </p:cNvSpPr>
                <p:nvPr/>
              </p:nvSpPr>
              <p:spPr bwMode="gray">
                <a:xfrm>
                  <a:off x="4166" y="1706"/>
                  <a:ext cx="1252" cy="125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636869"/>
                    </a:gs>
                    <a:gs pos="100000">
                      <a:srgbClr val="D6E1E2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45077" name="Oval 18"/>
                <p:cNvSpPr>
                  <a:spLocks noChangeArrowheads="1"/>
                </p:cNvSpPr>
                <p:nvPr/>
              </p:nvSpPr>
              <p:spPr bwMode="gray">
                <a:xfrm>
                  <a:off x="4182" y="1713"/>
                  <a:ext cx="1222" cy="122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alpha val="0"/>
                      </a:srgbClr>
                    </a:gs>
                    <a:gs pos="100000">
                      <a:srgbClr val="F1F5F5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45078" name="Oval 19"/>
                <p:cNvSpPr>
                  <a:spLocks noChangeArrowheads="1"/>
                </p:cNvSpPr>
                <p:nvPr/>
              </p:nvSpPr>
              <p:spPr bwMode="gray">
                <a:xfrm>
                  <a:off x="4195" y="1725"/>
                  <a:ext cx="1162" cy="114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AAB2B3"/>
                    </a:gs>
                    <a:gs pos="100000">
                      <a:srgbClr val="D6E1E2">
                        <a:alpha val="48000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45079" name="Oval 20"/>
                <p:cNvSpPr>
                  <a:spLocks noChangeArrowheads="1"/>
                </p:cNvSpPr>
                <p:nvPr/>
              </p:nvSpPr>
              <p:spPr bwMode="gray">
                <a:xfrm>
                  <a:off x="4263" y="1757"/>
                  <a:ext cx="1033" cy="92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D6E1E2">
                        <a:alpha val="37999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45075" name="Text Box 21"/>
              <p:cNvSpPr txBox="1">
                <a:spLocks noChangeArrowheads="1"/>
              </p:cNvSpPr>
              <p:nvPr/>
            </p:nvSpPr>
            <p:spPr bwMode="gray">
              <a:xfrm>
                <a:off x="738" y="1451"/>
                <a:ext cx="844" cy="826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ru-RU" sz="8000" b="1">
                    <a:solidFill>
                      <a:srgbClr val="FF3300"/>
                    </a:solidFill>
                    <a:latin typeface="Georgia" pitchFamily="18" charset="0"/>
                  </a:rPr>
                  <a:t>19</a:t>
                </a:r>
                <a:endParaRPr lang="en-US" sz="8000" b="1">
                  <a:solidFill>
                    <a:srgbClr val="FF3300"/>
                  </a:solidFill>
                  <a:latin typeface="Georgia" pitchFamily="18" charset="0"/>
                </a:endParaRPr>
              </a:p>
            </p:txBody>
          </p:sp>
        </p:grpSp>
      </p:grpSp>
      <p:sp>
        <p:nvSpPr>
          <p:cNvPr id="45062" name="AutoShape 22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237288"/>
            <a:ext cx="684212" cy="620712"/>
          </a:xfrm>
          <a:prstGeom prst="actionButtonHome">
            <a:avLst/>
          </a:prstGeom>
          <a:gradFill rotWithShape="1">
            <a:gsLst>
              <a:gs pos="0">
                <a:schemeClr val="folHlink"/>
              </a:gs>
              <a:gs pos="100000">
                <a:srgbClr val="2F3D48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5" name="Group 23"/>
          <p:cNvGrpSpPr>
            <a:grpSpLocks/>
          </p:cNvGrpSpPr>
          <p:nvPr/>
        </p:nvGrpSpPr>
        <p:grpSpPr bwMode="auto">
          <a:xfrm>
            <a:off x="285720" y="214290"/>
            <a:ext cx="2232025" cy="1484312"/>
            <a:chOff x="1655" y="391"/>
            <a:chExt cx="1769" cy="1043"/>
          </a:xfrm>
        </p:grpSpPr>
        <p:sp>
          <p:nvSpPr>
            <p:cNvPr id="25" name="Oval 24"/>
            <p:cNvSpPr>
              <a:spLocks noChangeArrowheads="1"/>
            </p:cNvSpPr>
            <p:nvPr/>
          </p:nvSpPr>
          <p:spPr bwMode="gray">
            <a:xfrm>
              <a:off x="1655" y="391"/>
              <a:ext cx="1769" cy="1043"/>
            </a:xfrm>
            <a:prstGeom prst="ellipse">
              <a:avLst/>
            </a:prstGeom>
            <a:gradFill rotWithShape="1">
              <a:gsLst>
                <a:gs pos="0">
                  <a:srgbClr val="00FCF6"/>
                </a:gs>
                <a:gs pos="100000">
                  <a:srgbClr val="2F3D48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>
              <a:outerShdw sy="50000" kx="-2453608" algn="br" rotWithShape="0">
                <a:srgbClr val="001D3A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6" name="WordArt 25"/>
            <p:cNvSpPr>
              <a:spLocks noChangeArrowheads="1" noChangeShapeType="1" noTextEdit="1"/>
            </p:cNvSpPr>
            <p:nvPr/>
          </p:nvSpPr>
          <p:spPr bwMode="auto">
            <a:xfrm>
              <a:off x="1768" y="592"/>
              <a:ext cx="1588" cy="635"/>
            </a:xfrm>
            <a:prstGeom prst="rect">
              <a:avLst/>
            </a:prstGeom>
          </p:spPr>
          <p:txBody>
            <a:bodyPr wrap="none" fromWordArt="1">
              <a:prstTxWarp prst="textDeflate">
                <a:avLst>
                  <a:gd name="adj" fmla="val 26227"/>
                </a:avLst>
              </a:prstTxWarp>
            </a:bodyPr>
            <a:lstStyle/>
            <a:p>
              <a:pPr algn="ctr"/>
              <a:r>
                <a:rPr lang="ru-RU" sz="3600" kern="10" dirty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Impact"/>
                </a:rPr>
                <a:t>Физика</a:t>
              </a:r>
              <a:endPara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Impac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Нижний колонтитул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www.themegallery.com</a:t>
            </a:r>
          </a:p>
        </p:txBody>
      </p:sp>
      <p:sp>
        <p:nvSpPr>
          <p:cNvPr id="46083" name="Rectangle 2"/>
          <p:cNvSpPr>
            <a:spLocks noChangeArrowheads="1"/>
          </p:cNvSpPr>
          <p:nvPr/>
        </p:nvSpPr>
        <p:spPr bwMode="auto">
          <a:xfrm>
            <a:off x="5795963" y="6165850"/>
            <a:ext cx="3348037" cy="692150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Group 6"/>
          <p:cNvGrpSpPr>
            <a:grpSpLocks/>
          </p:cNvGrpSpPr>
          <p:nvPr/>
        </p:nvGrpSpPr>
        <p:grpSpPr bwMode="auto">
          <a:xfrm>
            <a:off x="250825" y="2060575"/>
            <a:ext cx="8893175" cy="3384550"/>
            <a:chOff x="158" y="1298"/>
            <a:chExt cx="5602" cy="2132"/>
          </a:xfrm>
        </p:grpSpPr>
        <p:sp>
          <p:nvSpPr>
            <p:cNvPr id="114695" name="AutoShape 7"/>
            <p:cNvSpPr>
              <a:spLocks noChangeArrowheads="1"/>
            </p:cNvSpPr>
            <p:nvPr/>
          </p:nvSpPr>
          <p:spPr bwMode="gray">
            <a:xfrm>
              <a:off x="158" y="1298"/>
              <a:ext cx="5602" cy="2132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4696" name="Freeform 8"/>
            <p:cNvSpPr>
              <a:spLocks/>
            </p:cNvSpPr>
            <p:nvPr/>
          </p:nvSpPr>
          <p:spPr bwMode="gray">
            <a:xfrm>
              <a:off x="385" y="1616"/>
              <a:ext cx="488" cy="613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0066CC">
                    <a:gamma/>
                    <a:tint val="54510"/>
                    <a:invGamma/>
                  </a:srgbClr>
                </a:gs>
                <a:gs pos="50000">
                  <a:srgbClr val="0066CC">
                    <a:alpha val="0"/>
                  </a:srgbClr>
                </a:gs>
                <a:gs pos="100000">
                  <a:srgbClr val="0066CC">
                    <a:gamma/>
                    <a:tint val="54510"/>
                    <a:invGamma/>
                  </a:srgb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6091" name="Text Box 9"/>
            <p:cNvSpPr txBox="1">
              <a:spLocks noChangeArrowheads="1"/>
            </p:cNvSpPr>
            <p:nvPr/>
          </p:nvSpPr>
          <p:spPr bwMode="gray">
            <a:xfrm>
              <a:off x="1845" y="1480"/>
              <a:ext cx="3915" cy="176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ru-RU" sz="4400" b="1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Дефект зрения, который исправляется очками с рассеивающей линзой?</a:t>
              </a:r>
              <a:endParaRPr lang="ru-RU" sz="4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3" name="Group 10"/>
            <p:cNvGrpSpPr>
              <a:grpSpLocks/>
            </p:cNvGrpSpPr>
            <p:nvPr/>
          </p:nvGrpSpPr>
          <p:grpSpPr bwMode="auto">
            <a:xfrm>
              <a:off x="340" y="1570"/>
              <a:ext cx="1361" cy="1361"/>
              <a:chOff x="476" y="1340"/>
              <a:chExt cx="1361" cy="1361"/>
            </a:xfrm>
          </p:grpSpPr>
          <p:sp>
            <p:nvSpPr>
              <p:cNvPr id="114699" name="Oval 11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tint val="0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14700" name="Oval 12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alpha val="32001"/>
                    </a:schemeClr>
                  </a:gs>
                  <a:gs pos="100000">
                    <a:schemeClr val="folHlink">
                      <a:gamma/>
                      <a:shade val="0"/>
                      <a:invGamma/>
                      <a:alpha val="89999"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14701" name="Oval 13"/>
              <p:cNvSpPr>
                <a:spLocks noChangeArrowheads="1"/>
              </p:cNvSpPr>
              <p:nvPr/>
            </p:nvSpPr>
            <p:spPr bwMode="gray">
              <a:xfrm>
                <a:off x="565" y="1429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shade val="54118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14702" name="Oval 14"/>
              <p:cNvSpPr>
                <a:spLocks noChangeArrowheads="1"/>
              </p:cNvSpPr>
              <p:nvPr/>
            </p:nvSpPr>
            <p:spPr bwMode="gray">
              <a:xfrm>
                <a:off x="566" y="1431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shade val="63529"/>
                      <a:invGamma/>
                    </a:schemeClr>
                  </a:gs>
                  <a:gs pos="100000">
                    <a:schemeClr val="folHlink">
                      <a:alpha val="0"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6097" name="Oval 15"/>
              <p:cNvSpPr>
                <a:spLocks noChangeArrowheads="1"/>
              </p:cNvSpPr>
              <p:nvPr/>
            </p:nvSpPr>
            <p:spPr bwMode="gray">
              <a:xfrm>
                <a:off x="624" y="1488"/>
                <a:ext cx="1065" cy="1065"/>
              </a:xfrm>
              <a:prstGeom prst="ellipse">
                <a:avLst/>
              </a:prstGeom>
              <a:solidFill>
                <a:srgbClr val="333333"/>
              </a:soli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grpSp>
            <p:nvGrpSpPr>
              <p:cNvPr id="4" name="Group 16"/>
              <p:cNvGrpSpPr>
                <a:grpSpLocks/>
              </p:cNvGrpSpPr>
              <p:nvPr/>
            </p:nvGrpSpPr>
            <p:grpSpPr bwMode="auto">
              <a:xfrm>
                <a:off x="641" y="1504"/>
                <a:ext cx="1031" cy="1031"/>
                <a:chOff x="4166" y="1706"/>
                <a:chExt cx="1252" cy="1252"/>
              </a:xfrm>
            </p:grpSpPr>
            <p:sp>
              <p:nvSpPr>
                <p:cNvPr id="46100" name="Oval 17"/>
                <p:cNvSpPr>
                  <a:spLocks noChangeArrowheads="1"/>
                </p:cNvSpPr>
                <p:nvPr/>
              </p:nvSpPr>
              <p:spPr bwMode="gray">
                <a:xfrm>
                  <a:off x="4166" y="1706"/>
                  <a:ext cx="1252" cy="125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636869"/>
                    </a:gs>
                    <a:gs pos="100000">
                      <a:srgbClr val="D6E1E2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46101" name="Oval 18"/>
                <p:cNvSpPr>
                  <a:spLocks noChangeArrowheads="1"/>
                </p:cNvSpPr>
                <p:nvPr/>
              </p:nvSpPr>
              <p:spPr bwMode="gray">
                <a:xfrm>
                  <a:off x="4182" y="1713"/>
                  <a:ext cx="1222" cy="122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alpha val="0"/>
                      </a:srgbClr>
                    </a:gs>
                    <a:gs pos="100000">
                      <a:srgbClr val="F1F5F5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46102" name="Oval 19"/>
                <p:cNvSpPr>
                  <a:spLocks noChangeArrowheads="1"/>
                </p:cNvSpPr>
                <p:nvPr/>
              </p:nvSpPr>
              <p:spPr bwMode="gray">
                <a:xfrm>
                  <a:off x="4195" y="1725"/>
                  <a:ext cx="1162" cy="114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AAB2B3"/>
                    </a:gs>
                    <a:gs pos="100000">
                      <a:srgbClr val="D6E1E2">
                        <a:alpha val="48000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46103" name="Oval 20"/>
                <p:cNvSpPr>
                  <a:spLocks noChangeArrowheads="1"/>
                </p:cNvSpPr>
                <p:nvPr/>
              </p:nvSpPr>
              <p:spPr bwMode="gray">
                <a:xfrm>
                  <a:off x="4263" y="1757"/>
                  <a:ext cx="1033" cy="92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D6E1E2">
                        <a:alpha val="37999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46099" name="Text Box 21"/>
              <p:cNvSpPr txBox="1">
                <a:spLocks noChangeArrowheads="1"/>
              </p:cNvSpPr>
              <p:nvPr/>
            </p:nvSpPr>
            <p:spPr bwMode="gray">
              <a:xfrm>
                <a:off x="677" y="1451"/>
                <a:ext cx="966" cy="826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ru-RU" sz="8000" b="1">
                    <a:solidFill>
                      <a:srgbClr val="FF3300"/>
                    </a:solidFill>
                    <a:latin typeface="Georgia" pitchFamily="18" charset="0"/>
                  </a:rPr>
                  <a:t>20</a:t>
                </a:r>
                <a:endParaRPr lang="en-US" sz="8000" b="1">
                  <a:solidFill>
                    <a:srgbClr val="FF3300"/>
                  </a:solidFill>
                  <a:latin typeface="Georgia" pitchFamily="18" charset="0"/>
                </a:endParaRPr>
              </a:p>
            </p:txBody>
          </p:sp>
        </p:grpSp>
      </p:grpSp>
      <p:sp>
        <p:nvSpPr>
          <p:cNvPr id="46086" name="AutoShape 22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237288"/>
            <a:ext cx="684212" cy="620712"/>
          </a:xfrm>
          <a:prstGeom prst="actionButtonHome">
            <a:avLst/>
          </a:prstGeom>
          <a:gradFill rotWithShape="1">
            <a:gsLst>
              <a:gs pos="0">
                <a:schemeClr val="folHlink"/>
              </a:gs>
              <a:gs pos="100000">
                <a:srgbClr val="2F3D48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5" name="Group 23"/>
          <p:cNvGrpSpPr>
            <a:grpSpLocks/>
          </p:cNvGrpSpPr>
          <p:nvPr/>
        </p:nvGrpSpPr>
        <p:grpSpPr bwMode="auto">
          <a:xfrm>
            <a:off x="285720" y="214290"/>
            <a:ext cx="2232025" cy="1484312"/>
            <a:chOff x="1655" y="391"/>
            <a:chExt cx="1769" cy="1043"/>
          </a:xfrm>
        </p:grpSpPr>
        <p:sp>
          <p:nvSpPr>
            <p:cNvPr id="25" name="Oval 24"/>
            <p:cNvSpPr>
              <a:spLocks noChangeArrowheads="1"/>
            </p:cNvSpPr>
            <p:nvPr/>
          </p:nvSpPr>
          <p:spPr bwMode="gray">
            <a:xfrm>
              <a:off x="1655" y="391"/>
              <a:ext cx="1769" cy="1043"/>
            </a:xfrm>
            <a:prstGeom prst="ellipse">
              <a:avLst/>
            </a:prstGeom>
            <a:gradFill rotWithShape="1">
              <a:gsLst>
                <a:gs pos="0">
                  <a:srgbClr val="00FCF6"/>
                </a:gs>
                <a:gs pos="100000">
                  <a:srgbClr val="2F3D48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>
              <a:outerShdw sy="50000" kx="-2453608" algn="br" rotWithShape="0">
                <a:srgbClr val="001D3A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6" name="WordArt 25"/>
            <p:cNvSpPr>
              <a:spLocks noChangeArrowheads="1" noChangeShapeType="1" noTextEdit="1"/>
            </p:cNvSpPr>
            <p:nvPr/>
          </p:nvSpPr>
          <p:spPr bwMode="auto">
            <a:xfrm>
              <a:off x="1768" y="592"/>
              <a:ext cx="1588" cy="635"/>
            </a:xfrm>
            <a:prstGeom prst="rect">
              <a:avLst/>
            </a:prstGeom>
          </p:spPr>
          <p:txBody>
            <a:bodyPr wrap="none" fromWordArt="1">
              <a:prstTxWarp prst="textDeflate">
                <a:avLst>
                  <a:gd name="adj" fmla="val 26227"/>
                </a:avLst>
              </a:prstTxWarp>
            </a:bodyPr>
            <a:lstStyle/>
            <a:p>
              <a:pPr algn="ctr"/>
              <a:r>
                <a:rPr lang="ru-RU" sz="3600" kern="10" dirty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Impact"/>
                </a:rPr>
                <a:t>Физика</a:t>
              </a:r>
              <a:endPara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Impact"/>
              </a:endParaRPr>
            </a:p>
          </p:txBody>
        </p:sp>
      </p:grpSp>
      <p:pic>
        <p:nvPicPr>
          <p:cNvPr id="27" name="Sound 2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2"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7"/>
                </p:tgtEl>
              </p:cMediaNode>
            </p:audio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Нижний колонтитул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www.themegallery.com</a:t>
            </a:r>
          </a:p>
        </p:txBody>
      </p:sp>
      <p:sp>
        <p:nvSpPr>
          <p:cNvPr id="47107" name="Rectangle 2"/>
          <p:cNvSpPr>
            <a:spLocks noChangeArrowheads="1"/>
          </p:cNvSpPr>
          <p:nvPr/>
        </p:nvSpPr>
        <p:spPr bwMode="auto">
          <a:xfrm>
            <a:off x="5795963" y="6165850"/>
            <a:ext cx="3348037" cy="692150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Group 6"/>
          <p:cNvGrpSpPr>
            <a:grpSpLocks/>
          </p:cNvGrpSpPr>
          <p:nvPr/>
        </p:nvGrpSpPr>
        <p:grpSpPr bwMode="auto">
          <a:xfrm>
            <a:off x="250825" y="2060575"/>
            <a:ext cx="8893175" cy="3384550"/>
            <a:chOff x="158" y="1298"/>
            <a:chExt cx="5602" cy="2132"/>
          </a:xfrm>
        </p:grpSpPr>
        <p:sp>
          <p:nvSpPr>
            <p:cNvPr id="119815" name="AutoShape 7"/>
            <p:cNvSpPr>
              <a:spLocks noChangeArrowheads="1"/>
            </p:cNvSpPr>
            <p:nvPr/>
          </p:nvSpPr>
          <p:spPr bwMode="gray">
            <a:xfrm>
              <a:off x="158" y="1298"/>
              <a:ext cx="5602" cy="2132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9816" name="Freeform 8"/>
            <p:cNvSpPr>
              <a:spLocks/>
            </p:cNvSpPr>
            <p:nvPr/>
          </p:nvSpPr>
          <p:spPr bwMode="gray">
            <a:xfrm>
              <a:off x="385" y="1616"/>
              <a:ext cx="488" cy="613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0066CC">
                    <a:gamma/>
                    <a:tint val="54510"/>
                    <a:invGamma/>
                  </a:srgbClr>
                </a:gs>
                <a:gs pos="50000">
                  <a:srgbClr val="0066CC">
                    <a:alpha val="0"/>
                  </a:srgbClr>
                </a:gs>
                <a:gs pos="100000">
                  <a:srgbClr val="0066CC">
                    <a:gamma/>
                    <a:tint val="54510"/>
                    <a:invGamma/>
                  </a:srgb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7115" name="Text Box 9"/>
            <p:cNvSpPr txBox="1">
              <a:spLocks noChangeArrowheads="1"/>
            </p:cNvSpPr>
            <p:nvPr/>
          </p:nvSpPr>
          <p:spPr bwMode="gray">
            <a:xfrm>
              <a:off x="2026" y="1480"/>
              <a:ext cx="3734" cy="110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5400" b="1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Когда Земля ближе к Солнцу?</a:t>
              </a:r>
              <a:endParaRPr lang="ru-RU" sz="5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3" name="Group 10"/>
            <p:cNvGrpSpPr>
              <a:grpSpLocks/>
            </p:cNvGrpSpPr>
            <p:nvPr/>
          </p:nvGrpSpPr>
          <p:grpSpPr bwMode="auto">
            <a:xfrm>
              <a:off x="340" y="1570"/>
              <a:ext cx="1361" cy="1361"/>
              <a:chOff x="476" y="1340"/>
              <a:chExt cx="1361" cy="1361"/>
            </a:xfrm>
          </p:grpSpPr>
          <p:sp>
            <p:nvSpPr>
              <p:cNvPr id="119819" name="Oval 11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tint val="0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19820" name="Oval 12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alpha val="32001"/>
                    </a:schemeClr>
                  </a:gs>
                  <a:gs pos="100000">
                    <a:schemeClr val="folHlink">
                      <a:gamma/>
                      <a:shade val="0"/>
                      <a:invGamma/>
                      <a:alpha val="89999"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19821" name="Oval 13"/>
              <p:cNvSpPr>
                <a:spLocks noChangeArrowheads="1"/>
              </p:cNvSpPr>
              <p:nvPr/>
            </p:nvSpPr>
            <p:spPr bwMode="gray">
              <a:xfrm>
                <a:off x="565" y="1429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shade val="54118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19822" name="Oval 14"/>
              <p:cNvSpPr>
                <a:spLocks noChangeArrowheads="1"/>
              </p:cNvSpPr>
              <p:nvPr/>
            </p:nvSpPr>
            <p:spPr bwMode="gray">
              <a:xfrm>
                <a:off x="566" y="1431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shade val="63529"/>
                      <a:invGamma/>
                    </a:schemeClr>
                  </a:gs>
                  <a:gs pos="100000">
                    <a:schemeClr val="folHlink">
                      <a:alpha val="0"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7121" name="Oval 15"/>
              <p:cNvSpPr>
                <a:spLocks noChangeArrowheads="1"/>
              </p:cNvSpPr>
              <p:nvPr/>
            </p:nvSpPr>
            <p:spPr bwMode="gray">
              <a:xfrm>
                <a:off x="624" y="1488"/>
                <a:ext cx="1065" cy="1065"/>
              </a:xfrm>
              <a:prstGeom prst="ellipse">
                <a:avLst/>
              </a:prstGeom>
              <a:solidFill>
                <a:srgbClr val="333333"/>
              </a:soli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grpSp>
            <p:nvGrpSpPr>
              <p:cNvPr id="4" name="Group 16"/>
              <p:cNvGrpSpPr>
                <a:grpSpLocks/>
              </p:cNvGrpSpPr>
              <p:nvPr/>
            </p:nvGrpSpPr>
            <p:grpSpPr bwMode="auto">
              <a:xfrm>
                <a:off x="641" y="1504"/>
                <a:ext cx="1031" cy="1031"/>
                <a:chOff x="4166" y="1706"/>
                <a:chExt cx="1252" cy="1252"/>
              </a:xfrm>
            </p:grpSpPr>
            <p:sp>
              <p:nvSpPr>
                <p:cNvPr id="47124" name="Oval 17"/>
                <p:cNvSpPr>
                  <a:spLocks noChangeArrowheads="1"/>
                </p:cNvSpPr>
                <p:nvPr/>
              </p:nvSpPr>
              <p:spPr bwMode="gray">
                <a:xfrm>
                  <a:off x="4166" y="1706"/>
                  <a:ext cx="1252" cy="125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636869"/>
                    </a:gs>
                    <a:gs pos="100000">
                      <a:srgbClr val="D6E1E2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47125" name="Oval 18"/>
                <p:cNvSpPr>
                  <a:spLocks noChangeArrowheads="1"/>
                </p:cNvSpPr>
                <p:nvPr/>
              </p:nvSpPr>
              <p:spPr bwMode="gray">
                <a:xfrm>
                  <a:off x="4182" y="1713"/>
                  <a:ext cx="1222" cy="122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alpha val="0"/>
                      </a:srgbClr>
                    </a:gs>
                    <a:gs pos="100000">
                      <a:srgbClr val="F1F5F5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47126" name="Oval 19"/>
                <p:cNvSpPr>
                  <a:spLocks noChangeArrowheads="1"/>
                </p:cNvSpPr>
                <p:nvPr/>
              </p:nvSpPr>
              <p:spPr bwMode="gray">
                <a:xfrm>
                  <a:off x="4195" y="1725"/>
                  <a:ext cx="1162" cy="114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AAB2B3"/>
                    </a:gs>
                    <a:gs pos="100000">
                      <a:srgbClr val="D6E1E2">
                        <a:alpha val="48000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47127" name="Oval 20"/>
                <p:cNvSpPr>
                  <a:spLocks noChangeArrowheads="1"/>
                </p:cNvSpPr>
                <p:nvPr/>
              </p:nvSpPr>
              <p:spPr bwMode="gray">
                <a:xfrm>
                  <a:off x="4263" y="1757"/>
                  <a:ext cx="1033" cy="92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D6E1E2">
                        <a:alpha val="37999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47123" name="Text Box 21"/>
              <p:cNvSpPr txBox="1">
                <a:spLocks noChangeArrowheads="1"/>
              </p:cNvSpPr>
              <p:nvPr/>
            </p:nvSpPr>
            <p:spPr bwMode="gray">
              <a:xfrm>
                <a:off x="745" y="1451"/>
                <a:ext cx="830" cy="826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ru-RU" sz="8000" b="1">
                    <a:solidFill>
                      <a:srgbClr val="FF3300"/>
                    </a:solidFill>
                    <a:latin typeface="Georgia" pitchFamily="18" charset="0"/>
                  </a:rPr>
                  <a:t>21</a:t>
                </a:r>
                <a:endParaRPr lang="en-US" sz="8000" b="1">
                  <a:solidFill>
                    <a:srgbClr val="FF3300"/>
                  </a:solidFill>
                  <a:latin typeface="Georgia" pitchFamily="18" charset="0"/>
                </a:endParaRPr>
              </a:p>
            </p:txBody>
          </p:sp>
        </p:grpSp>
      </p:grpSp>
      <p:sp>
        <p:nvSpPr>
          <p:cNvPr id="47110" name="AutoShape 22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237288"/>
            <a:ext cx="684212" cy="620712"/>
          </a:xfrm>
          <a:prstGeom prst="actionButtonHome">
            <a:avLst/>
          </a:prstGeom>
          <a:gradFill rotWithShape="1">
            <a:gsLst>
              <a:gs pos="0">
                <a:schemeClr val="folHlink"/>
              </a:gs>
              <a:gs pos="100000">
                <a:srgbClr val="2F3D48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5" name="Group 23"/>
          <p:cNvGrpSpPr>
            <a:grpSpLocks/>
          </p:cNvGrpSpPr>
          <p:nvPr/>
        </p:nvGrpSpPr>
        <p:grpSpPr bwMode="auto">
          <a:xfrm>
            <a:off x="285720" y="214290"/>
            <a:ext cx="2232025" cy="1484312"/>
            <a:chOff x="1655" y="391"/>
            <a:chExt cx="1769" cy="1043"/>
          </a:xfrm>
        </p:grpSpPr>
        <p:sp>
          <p:nvSpPr>
            <p:cNvPr id="25" name="Oval 24"/>
            <p:cNvSpPr>
              <a:spLocks noChangeArrowheads="1"/>
            </p:cNvSpPr>
            <p:nvPr/>
          </p:nvSpPr>
          <p:spPr bwMode="gray">
            <a:xfrm>
              <a:off x="1655" y="391"/>
              <a:ext cx="1769" cy="1043"/>
            </a:xfrm>
            <a:prstGeom prst="ellipse">
              <a:avLst/>
            </a:prstGeom>
            <a:gradFill rotWithShape="1">
              <a:gsLst>
                <a:gs pos="0">
                  <a:srgbClr val="00FCF6"/>
                </a:gs>
                <a:gs pos="100000">
                  <a:srgbClr val="2F3D48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>
              <a:outerShdw sy="50000" kx="-2453608" algn="br" rotWithShape="0">
                <a:srgbClr val="001D3A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6" name="WordArt 25"/>
            <p:cNvSpPr>
              <a:spLocks noChangeArrowheads="1" noChangeShapeType="1" noTextEdit="1"/>
            </p:cNvSpPr>
            <p:nvPr/>
          </p:nvSpPr>
          <p:spPr bwMode="auto">
            <a:xfrm>
              <a:off x="1768" y="592"/>
              <a:ext cx="1588" cy="635"/>
            </a:xfrm>
            <a:prstGeom prst="rect">
              <a:avLst/>
            </a:prstGeom>
          </p:spPr>
          <p:txBody>
            <a:bodyPr wrap="none" fromWordArt="1">
              <a:prstTxWarp prst="textDeflate">
                <a:avLst>
                  <a:gd name="adj" fmla="val 26227"/>
                </a:avLst>
              </a:prstTxWarp>
            </a:bodyPr>
            <a:lstStyle/>
            <a:p>
              <a:pPr algn="ctr"/>
              <a:r>
                <a:rPr lang="ru-RU" sz="3600" kern="10" dirty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Impact"/>
                </a:rPr>
                <a:t>Физика</a:t>
              </a:r>
              <a:endPara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Impac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Нижний колонтитул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www.themegallery.com</a:t>
            </a:r>
          </a:p>
        </p:txBody>
      </p:sp>
      <p:sp>
        <p:nvSpPr>
          <p:cNvPr id="48131" name="Rectangle 2"/>
          <p:cNvSpPr>
            <a:spLocks noChangeArrowheads="1"/>
          </p:cNvSpPr>
          <p:nvPr/>
        </p:nvSpPr>
        <p:spPr bwMode="auto">
          <a:xfrm>
            <a:off x="5795963" y="6165850"/>
            <a:ext cx="3348037" cy="692150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250825" y="2214554"/>
            <a:ext cx="8893175" cy="3384550"/>
            <a:chOff x="158" y="1298"/>
            <a:chExt cx="5602" cy="2132"/>
          </a:xfrm>
        </p:grpSpPr>
        <p:sp>
          <p:nvSpPr>
            <p:cNvPr id="121860" name="AutoShape 4"/>
            <p:cNvSpPr>
              <a:spLocks noChangeArrowheads="1"/>
            </p:cNvSpPr>
            <p:nvPr/>
          </p:nvSpPr>
          <p:spPr bwMode="gray">
            <a:xfrm>
              <a:off x="158" y="1298"/>
              <a:ext cx="5602" cy="2132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1861" name="Freeform 5"/>
            <p:cNvSpPr>
              <a:spLocks/>
            </p:cNvSpPr>
            <p:nvPr/>
          </p:nvSpPr>
          <p:spPr bwMode="gray">
            <a:xfrm>
              <a:off x="385" y="1616"/>
              <a:ext cx="488" cy="613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0066CC">
                    <a:gamma/>
                    <a:tint val="54510"/>
                    <a:invGamma/>
                  </a:srgbClr>
                </a:gs>
                <a:gs pos="50000">
                  <a:srgbClr val="0066CC">
                    <a:alpha val="0"/>
                  </a:srgbClr>
                </a:gs>
                <a:gs pos="100000">
                  <a:srgbClr val="0066CC">
                    <a:gamma/>
                    <a:tint val="54510"/>
                    <a:invGamma/>
                  </a:srgb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8141" name="Text Box 6"/>
            <p:cNvSpPr txBox="1">
              <a:spLocks noChangeArrowheads="1"/>
            </p:cNvSpPr>
            <p:nvPr/>
          </p:nvSpPr>
          <p:spPr bwMode="gray">
            <a:xfrm>
              <a:off x="2026" y="1480"/>
              <a:ext cx="3734" cy="180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3600" b="1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Кто, согласно легенде, был призван на Русь новгородцами и положил начало русской княжеской династии?</a:t>
              </a:r>
              <a:endParaRPr lang="ru-RU" sz="36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3" name="Group 7"/>
            <p:cNvGrpSpPr>
              <a:grpSpLocks/>
            </p:cNvGrpSpPr>
            <p:nvPr/>
          </p:nvGrpSpPr>
          <p:grpSpPr bwMode="auto">
            <a:xfrm>
              <a:off x="340" y="1570"/>
              <a:ext cx="1361" cy="1361"/>
              <a:chOff x="476" y="1340"/>
              <a:chExt cx="1361" cy="1361"/>
            </a:xfrm>
          </p:grpSpPr>
          <p:sp>
            <p:nvSpPr>
              <p:cNvPr id="121864" name="Oval 8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tint val="0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8144" name="Oval 9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rgbClr val="009900">
                      <a:alpha val="32001"/>
                    </a:srgbClr>
                  </a:gs>
                  <a:gs pos="100000">
                    <a:srgbClr val="000000">
                      <a:alpha val="89998"/>
                    </a:srgb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121866" name="Oval 10"/>
              <p:cNvSpPr>
                <a:spLocks noChangeArrowheads="1"/>
              </p:cNvSpPr>
              <p:nvPr/>
            </p:nvSpPr>
            <p:spPr bwMode="gray">
              <a:xfrm>
                <a:off x="565" y="1429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shade val="54118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21867" name="Oval 11"/>
              <p:cNvSpPr>
                <a:spLocks noChangeArrowheads="1"/>
              </p:cNvSpPr>
              <p:nvPr/>
            </p:nvSpPr>
            <p:spPr bwMode="gray">
              <a:xfrm>
                <a:off x="566" y="1431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shade val="63529"/>
                      <a:invGamma/>
                    </a:schemeClr>
                  </a:gs>
                  <a:gs pos="100000">
                    <a:schemeClr val="folHlink">
                      <a:alpha val="0"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8147" name="Oval 12"/>
              <p:cNvSpPr>
                <a:spLocks noChangeArrowheads="1"/>
              </p:cNvSpPr>
              <p:nvPr/>
            </p:nvSpPr>
            <p:spPr bwMode="gray">
              <a:xfrm>
                <a:off x="624" y="1488"/>
                <a:ext cx="1065" cy="1065"/>
              </a:xfrm>
              <a:prstGeom prst="ellipse">
                <a:avLst/>
              </a:prstGeom>
              <a:solidFill>
                <a:srgbClr val="333333"/>
              </a:soli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grpSp>
            <p:nvGrpSpPr>
              <p:cNvPr id="4" name="Group 13"/>
              <p:cNvGrpSpPr>
                <a:grpSpLocks/>
              </p:cNvGrpSpPr>
              <p:nvPr/>
            </p:nvGrpSpPr>
            <p:grpSpPr bwMode="auto">
              <a:xfrm>
                <a:off x="641" y="1504"/>
                <a:ext cx="1031" cy="1031"/>
                <a:chOff x="4166" y="1706"/>
                <a:chExt cx="1252" cy="1252"/>
              </a:xfrm>
            </p:grpSpPr>
            <p:sp>
              <p:nvSpPr>
                <p:cNvPr id="48150" name="Oval 14"/>
                <p:cNvSpPr>
                  <a:spLocks noChangeArrowheads="1"/>
                </p:cNvSpPr>
                <p:nvPr/>
              </p:nvSpPr>
              <p:spPr bwMode="gray">
                <a:xfrm>
                  <a:off x="4166" y="1706"/>
                  <a:ext cx="1252" cy="125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636869"/>
                    </a:gs>
                    <a:gs pos="100000">
                      <a:srgbClr val="D6E1E2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48151" name="Oval 15"/>
                <p:cNvSpPr>
                  <a:spLocks noChangeArrowheads="1"/>
                </p:cNvSpPr>
                <p:nvPr/>
              </p:nvSpPr>
              <p:spPr bwMode="gray">
                <a:xfrm>
                  <a:off x="4182" y="1713"/>
                  <a:ext cx="1222" cy="122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alpha val="0"/>
                      </a:srgbClr>
                    </a:gs>
                    <a:gs pos="100000">
                      <a:srgbClr val="F1F5F5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48152" name="Oval 16"/>
                <p:cNvSpPr>
                  <a:spLocks noChangeArrowheads="1"/>
                </p:cNvSpPr>
                <p:nvPr/>
              </p:nvSpPr>
              <p:spPr bwMode="gray">
                <a:xfrm>
                  <a:off x="4195" y="1725"/>
                  <a:ext cx="1162" cy="114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AAB2B3"/>
                    </a:gs>
                    <a:gs pos="100000">
                      <a:srgbClr val="D6E1E2">
                        <a:alpha val="48000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48153" name="Oval 17"/>
                <p:cNvSpPr>
                  <a:spLocks noChangeArrowheads="1"/>
                </p:cNvSpPr>
                <p:nvPr/>
              </p:nvSpPr>
              <p:spPr bwMode="gray">
                <a:xfrm>
                  <a:off x="4263" y="1757"/>
                  <a:ext cx="1033" cy="92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D6E1E2">
                        <a:alpha val="37999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48149" name="Text Box 18"/>
              <p:cNvSpPr txBox="1">
                <a:spLocks noChangeArrowheads="1"/>
              </p:cNvSpPr>
              <p:nvPr/>
            </p:nvSpPr>
            <p:spPr bwMode="gray">
              <a:xfrm>
                <a:off x="945" y="1451"/>
                <a:ext cx="429" cy="826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ru-RU" sz="8000" b="1">
                    <a:solidFill>
                      <a:srgbClr val="FF3300"/>
                    </a:solidFill>
                    <a:latin typeface="Georgia" pitchFamily="18" charset="0"/>
                  </a:rPr>
                  <a:t>1</a:t>
                </a:r>
                <a:endParaRPr lang="en-US" sz="8000" b="1">
                  <a:solidFill>
                    <a:srgbClr val="FF3300"/>
                  </a:solidFill>
                  <a:latin typeface="Georgia" pitchFamily="18" charset="0"/>
                </a:endParaRPr>
              </a:p>
            </p:txBody>
          </p:sp>
        </p:grpSp>
      </p:grpSp>
      <p:sp>
        <p:nvSpPr>
          <p:cNvPr id="48133" name="AutoShape 19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237288"/>
            <a:ext cx="684212" cy="620712"/>
          </a:xfrm>
          <a:prstGeom prst="actionButtonHome">
            <a:avLst/>
          </a:prstGeom>
          <a:gradFill rotWithShape="1">
            <a:gsLst>
              <a:gs pos="0">
                <a:srgbClr val="009900"/>
              </a:gs>
              <a:gs pos="100000">
                <a:srgbClr val="2F3D48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5" name="Group 34"/>
          <p:cNvGrpSpPr>
            <a:grpSpLocks/>
          </p:cNvGrpSpPr>
          <p:nvPr/>
        </p:nvGrpSpPr>
        <p:grpSpPr bwMode="auto">
          <a:xfrm>
            <a:off x="0" y="142852"/>
            <a:ext cx="2808287" cy="1944687"/>
            <a:chOff x="158" y="981"/>
            <a:chExt cx="1769" cy="1225"/>
          </a:xfrm>
        </p:grpSpPr>
        <p:sp>
          <p:nvSpPr>
            <p:cNvPr id="25" name="Oval 5"/>
            <p:cNvSpPr>
              <a:spLocks noChangeArrowheads="1"/>
            </p:cNvSpPr>
            <p:nvPr/>
          </p:nvSpPr>
          <p:spPr bwMode="gray">
            <a:xfrm>
              <a:off x="158" y="981"/>
              <a:ext cx="1769" cy="1225"/>
            </a:xfrm>
            <a:prstGeom prst="ellipse">
              <a:avLst/>
            </a:prstGeom>
            <a:gradFill rotWithShape="1">
              <a:gsLst>
                <a:gs pos="0">
                  <a:srgbClr val="009900"/>
                </a:gs>
                <a:gs pos="100000">
                  <a:srgbClr val="1A2748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>
              <a:outerShdw sy="50000" kx="-2453608" algn="br" rotWithShape="0">
                <a:srgbClr val="001D3A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6" name="WordArt 30">
              <a:hlinkClick r:id="rId4" action="ppaction://hlinksldjump"/>
            </p:cNvPr>
            <p:cNvSpPr>
              <a:spLocks noChangeArrowheads="1" noChangeShapeType="1" noTextEdit="1"/>
            </p:cNvSpPr>
            <p:nvPr/>
          </p:nvSpPr>
          <p:spPr bwMode="auto">
            <a:xfrm>
              <a:off x="340" y="1298"/>
              <a:ext cx="1415" cy="682"/>
            </a:xfrm>
            <a:prstGeom prst="rect">
              <a:avLst/>
            </a:prstGeom>
          </p:spPr>
          <p:txBody>
            <a:bodyPr wrap="none" fromWordArt="1">
              <a:prstTxWarp prst="textDeflate">
                <a:avLst>
                  <a:gd name="adj" fmla="val 26227"/>
                </a:avLst>
              </a:prstTxWarp>
            </a:bodyPr>
            <a:lstStyle/>
            <a:p>
              <a:pPr algn="ctr"/>
              <a:r>
                <a:rPr lang="ru-RU" sz="3600" kern="10" dirty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Impact"/>
                </a:rPr>
                <a:t>История</a:t>
              </a:r>
              <a:endPara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Impact"/>
              </a:endParaRPr>
            </a:p>
          </p:txBody>
        </p:sp>
      </p:grpSp>
      <p:pic>
        <p:nvPicPr>
          <p:cNvPr id="27" name="Sound 1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20"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7"/>
                </p:tgtEl>
              </p:cMediaNode>
            </p:audio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Нижний колонтитул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www.themegallery.com</a:t>
            </a:r>
          </a:p>
        </p:txBody>
      </p:sp>
      <p:sp>
        <p:nvSpPr>
          <p:cNvPr id="49155" name="Rectangle 2"/>
          <p:cNvSpPr>
            <a:spLocks noChangeArrowheads="1"/>
          </p:cNvSpPr>
          <p:nvPr/>
        </p:nvSpPr>
        <p:spPr bwMode="auto">
          <a:xfrm>
            <a:off x="5795963" y="6165850"/>
            <a:ext cx="3348037" cy="692150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250825" y="2060575"/>
            <a:ext cx="8893175" cy="3384550"/>
            <a:chOff x="158" y="1298"/>
            <a:chExt cx="5602" cy="2132"/>
          </a:xfrm>
        </p:grpSpPr>
        <p:sp>
          <p:nvSpPr>
            <p:cNvPr id="142340" name="AutoShape 4"/>
            <p:cNvSpPr>
              <a:spLocks noChangeArrowheads="1"/>
            </p:cNvSpPr>
            <p:nvPr/>
          </p:nvSpPr>
          <p:spPr bwMode="gray">
            <a:xfrm>
              <a:off x="158" y="1298"/>
              <a:ext cx="5602" cy="2132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42341" name="Freeform 5"/>
            <p:cNvSpPr>
              <a:spLocks/>
            </p:cNvSpPr>
            <p:nvPr/>
          </p:nvSpPr>
          <p:spPr bwMode="gray">
            <a:xfrm>
              <a:off x="385" y="1616"/>
              <a:ext cx="488" cy="613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0066CC">
                    <a:gamma/>
                    <a:tint val="54510"/>
                    <a:invGamma/>
                  </a:srgbClr>
                </a:gs>
                <a:gs pos="50000">
                  <a:srgbClr val="0066CC">
                    <a:alpha val="0"/>
                  </a:srgbClr>
                </a:gs>
                <a:gs pos="100000">
                  <a:srgbClr val="0066CC">
                    <a:gamma/>
                    <a:tint val="54510"/>
                    <a:invGamma/>
                  </a:srgb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9165" name="Text Box 6"/>
            <p:cNvSpPr txBox="1">
              <a:spLocks noChangeArrowheads="1"/>
            </p:cNvSpPr>
            <p:nvPr/>
          </p:nvSpPr>
          <p:spPr bwMode="gray">
            <a:xfrm>
              <a:off x="2026" y="1480"/>
              <a:ext cx="3734" cy="176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/>
              <a:r>
                <a:rPr lang="ru-RU" sz="4400" b="1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Кто был первым правителем государства </a:t>
              </a:r>
              <a:r>
                <a:rPr lang="ru-RU" sz="4400" b="1" dirty="0" err="1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монголо</a:t>
              </a:r>
              <a:r>
                <a:rPr lang="ru-RU" sz="4400" b="1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 - татар?</a:t>
              </a:r>
              <a:endParaRPr lang="en-US" sz="4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3" name="Group 7"/>
            <p:cNvGrpSpPr>
              <a:grpSpLocks/>
            </p:cNvGrpSpPr>
            <p:nvPr/>
          </p:nvGrpSpPr>
          <p:grpSpPr bwMode="auto">
            <a:xfrm>
              <a:off x="340" y="1570"/>
              <a:ext cx="1361" cy="1361"/>
              <a:chOff x="476" y="1340"/>
              <a:chExt cx="1361" cy="1361"/>
            </a:xfrm>
          </p:grpSpPr>
          <p:sp>
            <p:nvSpPr>
              <p:cNvPr id="142344" name="Oval 8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tint val="0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9168" name="Oval 9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rgbClr val="009900">
                      <a:alpha val="32001"/>
                    </a:srgbClr>
                  </a:gs>
                  <a:gs pos="100000">
                    <a:srgbClr val="000000">
                      <a:alpha val="89998"/>
                    </a:srgb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142346" name="Oval 10"/>
              <p:cNvSpPr>
                <a:spLocks noChangeArrowheads="1"/>
              </p:cNvSpPr>
              <p:nvPr/>
            </p:nvSpPr>
            <p:spPr bwMode="gray">
              <a:xfrm>
                <a:off x="565" y="1429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shade val="54118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42347" name="Oval 11"/>
              <p:cNvSpPr>
                <a:spLocks noChangeArrowheads="1"/>
              </p:cNvSpPr>
              <p:nvPr/>
            </p:nvSpPr>
            <p:spPr bwMode="gray">
              <a:xfrm>
                <a:off x="566" y="1431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shade val="63529"/>
                      <a:invGamma/>
                    </a:schemeClr>
                  </a:gs>
                  <a:gs pos="100000">
                    <a:schemeClr val="folHlink">
                      <a:alpha val="0"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9171" name="Oval 12"/>
              <p:cNvSpPr>
                <a:spLocks noChangeArrowheads="1"/>
              </p:cNvSpPr>
              <p:nvPr/>
            </p:nvSpPr>
            <p:spPr bwMode="gray">
              <a:xfrm>
                <a:off x="624" y="1488"/>
                <a:ext cx="1065" cy="1065"/>
              </a:xfrm>
              <a:prstGeom prst="ellipse">
                <a:avLst/>
              </a:prstGeom>
              <a:solidFill>
                <a:srgbClr val="333333"/>
              </a:soli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grpSp>
            <p:nvGrpSpPr>
              <p:cNvPr id="4" name="Group 13"/>
              <p:cNvGrpSpPr>
                <a:grpSpLocks/>
              </p:cNvGrpSpPr>
              <p:nvPr/>
            </p:nvGrpSpPr>
            <p:grpSpPr bwMode="auto">
              <a:xfrm>
                <a:off x="641" y="1504"/>
                <a:ext cx="1031" cy="1031"/>
                <a:chOff x="4166" y="1706"/>
                <a:chExt cx="1252" cy="1252"/>
              </a:xfrm>
            </p:grpSpPr>
            <p:sp>
              <p:nvSpPr>
                <p:cNvPr id="49174" name="Oval 14"/>
                <p:cNvSpPr>
                  <a:spLocks noChangeArrowheads="1"/>
                </p:cNvSpPr>
                <p:nvPr/>
              </p:nvSpPr>
              <p:spPr bwMode="gray">
                <a:xfrm>
                  <a:off x="4166" y="1706"/>
                  <a:ext cx="1252" cy="125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636869"/>
                    </a:gs>
                    <a:gs pos="100000">
                      <a:srgbClr val="D6E1E2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49175" name="Oval 15"/>
                <p:cNvSpPr>
                  <a:spLocks noChangeArrowheads="1"/>
                </p:cNvSpPr>
                <p:nvPr/>
              </p:nvSpPr>
              <p:spPr bwMode="gray">
                <a:xfrm>
                  <a:off x="4182" y="1713"/>
                  <a:ext cx="1222" cy="122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alpha val="0"/>
                      </a:srgbClr>
                    </a:gs>
                    <a:gs pos="100000">
                      <a:srgbClr val="F1F5F5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49176" name="Oval 16"/>
                <p:cNvSpPr>
                  <a:spLocks noChangeArrowheads="1"/>
                </p:cNvSpPr>
                <p:nvPr/>
              </p:nvSpPr>
              <p:spPr bwMode="gray">
                <a:xfrm>
                  <a:off x="4195" y="1725"/>
                  <a:ext cx="1162" cy="114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AAB2B3"/>
                    </a:gs>
                    <a:gs pos="100000">
                      <a:srgbClr val="D6E1E2">
                        <a:alpha val="48000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49177" name="Oval 17"/>
                <p:cNvSpPr>
                  <a:spLocks noChangeArrowheads="1"/>
                </p:cNvSpPr>
                <p:nvPr/>
              </p:nvSpPr>
              <p:spPr bwMode="gray">
                <a:xfrm>
                  <a:off x="4263" y="1757"/>
                  <a:ext cx="1033" cy="92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D6E1E2">
                        <a:alpha val="37999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49173" name="Text Box 18"/>
              <p:cNvSpPr txBox="1">
                <a:spLocks noChangeArrowheads="1"/>
              </p:cNvSpPr>
              <p:nvPr/>
            </p:nvSpPr>
            <p:spPr bwMode="gray">
              <a:xfrm>
                <a:off x="901" y="1451"/>
                <a:ext cx="517" cy="826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ru-RU" sz="8000" b="1">
                    <a:solidFill>
                      <a:srgbClr val="FF3300"/>
                    </a:solidFill>
                    <a:latin typeface="Georgia" pitchFamily="18" charset="0"/>
                  </a:rPr>
                  <a:t>2</a:t>
                </a:r>
                <a:endParaRPr lang="en-US" sz="8000" b="1">
                  <a:solidFill>
                    <a:srgbClr val="FF3300"/>
                  </a:solidFill>
                  <a:latin typeface="Georgia" pitchFamily="18" charset="0"/>
                </a:endParaRPr>
              </a:p>
            </p:txBody>
          </p:sp>
        </p:grpSp>
      </p:grpSp>
      <p:sp>
        <p:nvSpPr>
          <p:cNvPr id="49157" name="AutoShape 19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237288"/>
            <a:ext cx="684212" cy="620712"/>
          </a:xfrm>
          <a:prstGeom prst="actionButtonHome">
            <a:avLst/>
          </a:prstGeom>
          <a:gradFill rotWithShape="1">
            <a:gsLst>
              <a:gs pos="0">
                <a:srgbClr val="009900"/>
              </a:gs>
              <a:gs pos="100000">
                <a:srgbClr val="2F3D48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5" name="Group 34"/>
          <p:cNvGrpSpPr>
            <a:grpSpLocks/>
          </p:cNvGrpSpPr>
          <p:nvPr/>
        </p:nvGrpSpPr>
        <p:grpSpPr bwMode="auto">
          <a:xfrm>
            <a:off x="0" y="1"/>
            <a:ext cx="2808287" cy="1857364"/>
            <a:chOff x="158" y="981"/>
            <a:chExt cx="1769" cy="1225"/>
          </a:xfrm>
        </p:grpSpPr>
        <p:sp>
          <p:nvSpPr>
            <p:cNvPr id="25" name="Oval 5"/>
            <p:cNvSpPr>
              <a:spLocks noChangeArrowheads="1"/>
            </p:cNvSpPr>
            <p:nvPr/>
          </p:nvSpPr>
          <p:spPr bwMode="gray">
            <a:xfrm>
              <a:off x="158" y="981"/>
              <a:ext cx="1769" cy="1225"/>
            </a:xfrm>
            <a:prstGeom prst="ellipse">
              <a:avLst/>
            </a:prstGeom>
            <a:gradFill rotWithShape="1">
              <a:gsLst>
                <a:gs pos="0">
                  <a:srgbClr val="009900"/>
                </a:gs>
                <a:gs pos="100000">
                  <a:srgbClr val="1A2748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>
              <a:outerShdw sy="50000" kx="-2453608" algn="br" rotWithShape="0">
                <a:srgbClr val="001D3A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6" name="WordArt 30">
              <a:hlinkClick r:id="rId3" action="ppaction://hlinksldjump"/>
            </p:cNvPr>
            <p:cNvSpPr>
              <a:spLocks noChangeArrowheads="1" noChangeShapeType="1" noTextEdit="1"/>
            </p:cNvSpPr>
            <p:nvPr/>
          </p:nvSpPr>
          <p:spPr bwMode="auto">
            <a:xfrm>
              <a:off x="340" y="1298"/>
              <a:ext cx="1415" cy="682"/>
            </a:xfrm>
            <a:prstGeom prst="rect">
              <a:avLst/>
            </a:prstGeom>
          </p:spPr>
          <p:txBody>
            <a:bodyPr wrap="none" fromWordArt="1">
              <a:prstTxWarp prst="textDeflate">
                <a:avLst>
                  <a:gd name="adj" fmla="val 26227"/>
                </a:avLst>
              </a:prstTxWarp>
            </a:bodyPr>
            <a:lstStyle/>
            <a:p>
              <a:pPr algn="ctr"/>
              <a:r>
                <a:rPr lang="ru-RU" sz="3600" kern="10" dirty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Impact"/>
                </a:rPr>
                <a:t>История</a:t>
              </a:r>
              <a:endPara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Impac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Нижний колонтитул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www.themegallery.com</a:t>
            </a:r>
          </a:p>
        </p:txBody>
      </p:sp>
      <p:sp>
        <p:nvSpPr>
          <p:cNvPr id="50179" name="Rectangle 2"/>
          <p:cNvSpPr>
            <a:spLocks noChangeArrowheads="1"/>
          </p:cNvSpPr>
          <p:nvPr/>
        </p:nvSpPr>
        <p:spPr bwMode="auto">
          <a:xfrm>
            <a:off x="5795963" y="6165850"/>
            <a:ext cx="3348037" cy="692150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250825" y="2060575"/>
            <a:ext cx="8893175" cy="3384550"/>
            <a:chOff x="158" y="1298"/>
            <a:chExt cx="5602" cy="2132"/>
          </a:xfrm>
        </p:grpSpPr>
        <p:sp>
          <p:nvSpPr>
            <p:cNvPr id="141316" name="AutoShape 4"/>
            <p:cNvSpPr>
              <a:spLocks noChangeArrowheads="1"/>
            </p:cNvSpPr>
            <p:nvPr/>
          </p:nvSpPr>
          <p:spPr bwMode="gray">
            <a:xfrm>
              <a:off x="158" y="1298"/>
              <a:ext cx="5602" cy="2132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41317" name="Freeform 5"/>
            <p:cNvSpPr>
              <a:spLocks/>
            </p:cNvSpPr>
            <p:nvPr/>
          </p:nvSpPr>
          <p:spPr bwMode="gray">
            <a:xfrm>
              <a:off x="385" y="1616"/>
              <a:ext cx="488" cy="613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0066CC">
                    <a:gamma/>
                    <a:tint val="54510"/>
                    <a:invGamma/>
                  </a:srgbClr>
                </a:gs>
                <a:gs pos="50000">
                  <a:srgbClr val="0066CC">
                    <a:alpha val="0"/>
                  </a:srgbClr>
                </a:gs>
                <a:gs pos="100000">
                  <a:srgbClr val="0066CC">
                    <a:gamma/>
                    <a:tint val="54510"/>
                    <a:invGamma/>
                  </a:srgb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0189" name="Text Box 6"/>
            <p:cNvSpPr txBox="1">
              <a:spLocks noChangeArrowheads="1"/>
            </p:cNvSpPr>
            <p:nvPr/>
          </p:nvSpPr>
          <p:spPr bwMode="gray">
            <a:xfrm>
              <a:off x="2026" y="1480"/>
              <a:ext cx="3734" cy="98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4800" b="1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«Тушинским вором» прозвали кого?</a:t>
              </a:r>
              <a:endParaRPr lang="ru-RU" sz="48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3" name="Group 7"/>
            <p:cNvGrpSpPr>
              <a:grpSpLocks/>
            </p:cNvGrpSpPr>
            <p:nvPr/>
          </p:nvGrpSpPr>
          <p:grpSpPr bwMode="auto">
            <a:xfrm>
              <a:off x="340" y="1570"/>
              <a:ext cx="1361" cy="1361"/>
              <a:chOff x="476" y="1340"/>
              <a:chExt cx="1361" cy="1361"/>
            </a:xfrm>
          </p:grpSpPr>
          <p:sp>
            <p:nvSpPr>
              <p:cNvPr id="141320" name="Oval 8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tint val="0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50192" name="Oval 9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rgbClr val="009900">
                      <a:alpha val="32001"/>
                    </a:srgbClr>
                  </a:gs>
                  <a:gs pos="100000">
                    <a:srgbClr val="000000">
                      <a:alpha val="89998"/>
                    </a:srgb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141322" name="Oval 10"/>
              <p:cNvSpPr>
                <a:spLocks noChangeArrowheads="1"/>
              </p:cNvSpPr>
              <p:nvPr/>
            </p:nvSpPr>
            <p:spPr bwMode="gray">
              <a:xfrm>
                <a:off x="565" y="1429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shade val="54118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50194" name="Oval 11"/>
              <p:cNvSpPr>
                <a:spLocks noChangeArrowheads="1"/>
              </p:cNvSpPr>
              <p:nvPr/>
            </p:nvSpPr>
            <p:spPr bwMode="gray">
              <a:xfrm>
                <a:off x="566" y="1431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rgbClr val="009900">
                      <a:alpha val="0"/>
                    </a:srgbClr>
                  </a:gs>
                  <a:gs pos="100000">
                    <a:schemeClr val="bg1"/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50195" name="Oval 12"/>
              <p:cNvSpPr>
                <a:spLocks noChangeArrowheads="1"/>
              </p:cNvSpPr>
              <p:nvPr/>
            </p:nvSpPr>
            <p:spPr bwMode="gray">
              <a:xfrm>
                <a:off x="624" y="1488"/>
                <a:ext cx="1065" cy="1065"/>
              </a:xfrm>
              <a:prstGeom prst="ellipse">
                <a:avLst/>
              </a:prstGeom>
              <a:solidFill>
                <a:srgbClr val="333333"/>
              </a:soli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grpSp>
            <p:nvGrpSpPr>
              <p:cNvPr id="4" name="Group 13"/>
              <p:cNvGrpSpPr>
                <a:grpSpLocks/>
              </p:cNvGrpSpPr>
              <p:nvPr/>
            </p:nvGrpSpPr>
            <p:grpSpPr bwMode="auto">
              <a:xfrm>
                <a:off x="641" y="1504"/>
                <a:ext cx="1031" cy="1031"/>
                <a:chOff x="4166" y="1706"/>
                <a:chExt cx="1252" cy="1252"/>
              </a:xfrm>
            </p:grpSpPr>
            <p:sp>
              <p:nvSpPr>
                <p:cNvPr id="50198" name="Oval 14"/>
                <p:cNvSpPr>
                  <a:spLocks noChangeArrowheads="1"/>
                </p:cNvSpPr>
                <p:nvPr/>
              </p:nvSpPr>
              <p:spPr bwMode="gray">
                <a:xfrm>
                  <a:off x="4166" y="1706"/>
                  <a:ext cx="1252" cy="125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636869"/>
                    </a:gs>
                    <a:gs pos="100000">
                      <a:srgbClr val="D6E1E2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50199" name="Oval 15"/>
                <p:cNvSpPr>
                  <a:spLocks noChangeArrowheads="1"/>
                </p:cNvSpPr>
                <p:nvPr/>
              </p:nvSpPr>
              <p:spPr bwMode="gray">
                <a:xfrm>
                  <a:off x="4182" y="1713"/>
                  <a:ext cx="1222" cy="122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alpha val="0"/>
                      </a:srgbClr>
                    </a:gs>
                    <a:gs pos="100000">
                      <a:srgbClr val="F1F5F5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50200" name="Oval 16"/>
                <p:cNvSpPr>
                  <a:spLocks noChangeArrowheads="1"/>
                </p:cNvSpPr>
                <p:nvPr/>
              </p:nvSpPr>
              <p:spPr bwMode="gray">
                <a:xfrm>
                  <a:off x="4195" y="1725"/>
                  <a:ext cx="1162" cy="114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AAB2B3"/>
                    </a:gs>
                    <a:gs pos="100000">
                      <a:srgbClr val="D6E1E2">
                        <a:alpha val="48000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50201" name="Oval 17"/>
                <p:cNvSpPr>
                  <a:spLocks noChangeArrowheads="1"/>
                </p:cNvSpPr>
                <p:nvPr/>
              </p:nvSpPr>
              <p:spPr bwMode="gray">
                <a:xfrm>
                  <a:off x="4263" y="1757"/>
                  <a:ext cx="1033" cy="92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D6E1E2">
                        <a:alpha val="37999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50197" name="Text Box 18"/>
              <p:cNvSpPr txBox="1">
                <a:spLocks noChangeArrowheads="1"/>
              </p:cNvSpPr>
              <p:nvPr/>
            </p:nvSpPr>
            <p:spPr bwMode="gray">
              <a:xfrm>
                <a:off x="902" y="1451"/>
                <a:ext cx="516" cy="826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ru-RU" sz="8000" b="1">
                    <a:solidFill>
                      <a:srgbClr val="FF3300"/>
                    </a:solidFill>
                    <a:latin typeface="Georgia" pitchFamily="18" charset="0"/>
                  </a:rPr>
                  <a:t>3</a:t>
                </a:r>
                <a:endParaRPr lang="en-US" sz="8000" b="1">
                  <a:solidFill>
                    <a:srgbClr val="FF3300"/>
                  </a:solidFill>
                  <a:latin typeface="Georgia" pitchFamily="18" charset="0"/>
                </a:endParaRPr>
              </a:p>
            </p:txBody>
          </p:sp>
        </p:grpSp>
      </p:grpSp>
      <p:sp>
        <p:nvSpPr>
          <p:cNvPr id="50181" name="AutoShape 19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237288"/>
            <a:ext cx="684212" cy="620712"/>
          </a:xfrm>
          <a:prstGeom prst="actionButtonHome">
            <a:avLst/>
          </a:prstGeom>
          <a:gradFill rotWithShape="1">
            <a:gsLst>
              <a:gs pos="0">
                <a:srgbClr val="009900"/>
              </a:gs>
              <a:gs pos="100000">
                <a:srgbClr val="2F3D48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5" name="Group 34"/>
          <p:cNvGrpSpPr>
            <a:grpSpLocks/>
          </p:cNvGrpSpPr>
          <p:nvPr/>
        </p:nvGrpSpPr>
        <p:grpSpPr bwMode="auto">
          <a:xfrm>
            <a:off x="0" y="0"/>
            <a:ext cx="2808287" cy="1785950"/>
            <a:chOff x="158" y="981"/>
            <a:chExt cx="1769" cy="1225"/>
          </a:xfrm>
        </p:grpSpPr>
        <p:sp>
          <p:nvSpPr>
            <p:cNvPr id="25" name="Oval 5"/>
            <p:cNvSpPr>
              <a:spLocks noChangeArrowheads="1"/>
            </p:cNvSpPr>
            <p:nvPr/>
          </p:nvSpPr>
          <p:spPr bwMode="gray">
            <a:xfrm>
              <a:off x="158" y="981"/>
              <a:ext cx="1769" cy="1225"/>
            </a:xfrm>
            <a:prstGeom prst="ellipse">
              <a:avLst/>
            </a:prstGeom>
            <a:gradFill rotWithShape="1">
              <a:gsLst>
                <a:gs pos="0">
                  <a:srgbClr val="009900"/>
                </a:gs>
                <a:gs pos="100000">
                  <a:srgbClr val="1A2748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>
              <a:outerShdw sy="50000" kx="-2453608" algn="br" rotWithShape="0">
                <a:srgbClr val="001D3A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6" name="WordArt 30">
              <a:hlinkClick r:id="rId3" action="ppaction://hlinksldjump"/>
            </p:cNvPr>
            <p:cNvSpPr>
              <a:spLocks noChangeArrowheads="1" noChangeShapeType="1" noTextEdit="1"/>
            </p:cNvSpPr>
            <p:nvPr/>
          </p:nvSpPr>
          <p:spPr bwMode="auto">
            <a:xfrm>
              <a:off x="340" y="1298"/>
              <a:ext cx="1415" cy="682"/>
            </a:xfrm>
            <a:prstGeom prst="rect">
              <a:avLst/>
            </a:prstGeom>
          </p:spPr>
          <p:txBody>
            <a:bodyPr wrap="none" fromWordArt="1">
              <a:prstTxWarp prst="textDeflate">
                <a:avLst>
                  <a:gd name="adj" fmla="val 26227"/>
                </a:avLst>
              </a:prstTxWarp>
            </a:bodyPr>
            <a:lstStyle/>
            <a:p>
              <a:pPr algn="ctr"/>
              <a:r>
                <a:rPr lang="ru-RU" sz="3600" kern="10" dirty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Impact"/>
                </a:rPr>
                <a:t>История</a:t>
              </a:r>
              <a:endPara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Impac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Нижний колонтитул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www.themegallery.com</a:t>
            </a:r>
          </a:p>
        </p:txBody>
      </p:sp>
      <p:sp>
        <p:nvSpPr>
          <p:cNvPr id="51203" name="Rectangle 2"/>
          <p:cNvSpPr>
            <a:spLocks noChangeArrowheads="1"/>
          </p:cNvSpPr>
          <p:nvPr/>
        </p:nvSpPr>
        <p:spPr bwMode="auto">
          <a:xfrm>
            <a:off x="5795963" y="6165850"/>
            <a:ext cx="3348037" cy="692150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250825" y="2060575"/>
            <a:ext cx="8893175" cy="3384550"/>
            <a:chOff x="158" y="1298"/>
            <a:chExt cx="5602" cy="2132"/>
          </a:xfrm>
        </p:grpSpPr>
        <p:sp>
          <p:nvSpPr>
            <p:cNvPr id="140292" name="AutoShape 4"/>
            <p:cNvSpPr>
              <a:spLocks noChangeArrowheads="1"/>
            </p:cNvSpPr>
            <p:nvPr/>
          </p:nvSpPr>
          <p:spPr bwMode="gray">
            <a:xfrm>
              <a:off x="158" y="1298"/>
              <a:ext cx="5602" cy="2132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40293" name="Freeform 5"/>
            <p:cNvSpPr>
              <a:spLocks/>
            </p:cNvSpPr>
            <p:nvPr/>
          </p:nvSpPr>
          <p:spPr bwMode="gray">
            <a:xfrm>
              <a:off x="385" y="1616"/>
              <a:ext cx="488" cy="613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0066CC">
                    <a:gamma/>
                    <a:tint val="54510"/>
                    <a:invGamma/>
                  </a:srgbClr>
                </a:gs>
                <a:gs pos="50000">
                  <a:srgbClr val="0066CC">
                    <a:alpha val="0"/>
                  </a:srgbClr>
                </a:gs>
                <a:gs pos="100000">
                  <a:srgbClr val="0066CC">
                    <a:gamma/>
                    <a:tint val="54510"/>
                    <a:invGamma/>
                  </a:srgb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1213" name="Text Box 6"/>
            <p:cNvSpPr txBox="1">
              <a:spLocks noChangeArrowheads="1"/>
            </p:cNvSpPr>
            <p:nvPr/>
          </p:nvSpPr>
          <p:spPr bwMode="gray">
            <a:xfrm>
              <a:off x="2026" y="1480"/>
              <a:ext cx="3734" cy="133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4400" b="1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Как называлась первая газета в России?</a:t>
              </a:r>
              <a:endParaRPr lang="ru-RU" sz="4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3" name="Group 7"/>
            <p:cNvGrpSpPr>
              <a:grpSpLocks/>
            </p:cNvGrpSpPr>
            <p:nvPr/>
          </p:nvGrpSpPr>
          <p:grpSpPr bwMode="auto">
            <a:xfrm>
              <a:off x="340" y="1570"/>
              <a:ext cx="1361" cy="1361"/>
              <a:chOff x="476" y="1340"/>
              <a:chExt cx="1361" cy="1361"/>
            </a:xfrm>
          </p:grpSpPr>
          <p:sp>
            <p:nvSpPr>
              <p:cNvPr id="140296" name="Oval 8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tint val="0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51216" name="Oval 9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rgbClr val="009900">
                      <a:alpha val="32001"/>
                    </a:srgbClr>
                  </a:gs>
                  <a:gs pos="100000">
                    <a:srgbClr val="000000">
                      <a:alpha val="89998"/>
                    </a:srgb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140298" name="Oval 10"/>
              <p:cNvSpPr>
                <a:spLocks noChangeArrowheads="1"/>
              </p:cNvSpPr>
              <p:nvPr/>
            </p:nvSpPr>
            <p:spPr bwMode="gray">
              <a:xfrm>
                <a:off x="565" y="1429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shade val="54118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40299" name="Oval 11"/>
              <p:cNvSpPr>
                <a:spLocks noChangeArrowheads="1"/>
              </p:cNvSpPr>
              <p:nvPr/>
            </p:nvSpPr>
            <p:spPr bwMode="gray">
              <a:xfrm>
                <a:off x="566" y="1431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shade val="63529"/>
                      <a:invGamma/>
                    </a:schemeClr>
                  </a:gs>
                  <a:gs pos="100000">
                    <a:schemeClr val="folHlink">
                      <a:alpha val="0"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51219" name="Oval 12"/>
              <p:cNvSpPr>
                <a:spLocks noChangeArrowheads="1"/>
              </p:cNvSpPr>
              <p:nvPr/>
            </p:nvSpPr>
            <p:spPr bwMode="gray">
              <a:xfrm>
                <a:off x="624" y="1488"/>
                <a:ext cx="1065" cy="1065"/>
              </a:xfrm>
              <a:prstGeom prst="ellipse">
                <a:avLst/>
              </a:prstGeom>
              <a:solidFill>
                <a:srgbClr val="333333"/>
              </a:soli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grpSp>
            <p:nvGrpSpPr>
              <p:cNvPr id="4" name="Group 13"/>
              <p:cNvGrpSpPr>
                <a:grpSpLocks/>
              </p:cNvGrpSpPr>
              <p:nvPr/>
            </p:nvGrpSpPr>
            <p:grpSpPr bwMode="auto">
              <a:xfrm>
                <a:off x="641" y="1504"/>
                <a:ext cx="1031" cy="1031"/>
                <a:chOff x="4166" y="1706"/>
                <a:chExt cx="1252" cy="1252"/>
              </a:xfrm>
            </p:grpSpPr>
            <p:sp>
              <p:nvSpPr>
                <p:cNvPr id="51222" name="Oval 14"/>
                <p:cNvSpPr>
                  <a:spLocks noChangeArrowheads="1"/>
                </p:cNvSpPr>
                <p:nvPr/>
              </p:nvSpPr>
              <p:spPr bwMode="gray">
                <a:xfrm>
                  <a:off x="4166" y="1706"/>
                  <a:ext cx="1252" cy="125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636869"/>
                    </a:gs>
                    <a:gs pos="100000">
                      <a:srgbClr val="D6E1E2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51223" name="Oval 15"/>
                <p:cNvSpPr>
                  <a:spLocks noChangeArrowheads="1"/>
                </p:cNvSpPr>
                <p:nvPr/>
              </p:nvSpPr>
              <p:spPr bwMode="gray">
                <a:xfrm>
                  <a:off x="4182" y="1713"/>
                  <a:ext cx="1222" cy="122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alpha val="0"/>
                      </a:srgbClr>
                    </a:gs>
                    <a:gs pos="100000">
                      <a:srgbClr val="F1F5F5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51224" name="Oval 16"/>
                <p:cNvSpPr>
                  <a:spLocks noChangeArrowheads="1"/>
                </p:cNvSpPr>
                <p:nvPr/>
              </p:nvSpPr>
              <p:spPr bwMode="gray">
                <a:xfrm>
                  <a:off x="4195" y="1725"/>
                  <a:ext cx="1162" cy="114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AAB2B3"/>
                    </a:gs>
                    <a:gs pos="100000">
                      <a:srgbClr val="D6E1E2">
                        <a:alpha val="48000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51225" name="Oval 17"/>
                <p:cNvSpPr>
                  <a:spLocks noChangeArrowheads="1"/>
                </p:cNvSpPr>
                <p:nvPr/>
              </p:nvSpPr>
              <p:spPr bwMode="gray">
                <a:xfrm>
                  <a:off x="4263" y="1757"/>
                  <a:ext cx="1033" cy="92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D6E1E2">
                        <a:alpha val="37999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51221" name="Text Box 18"/>
              <p:cNvSpPr txBox="1">
                <a:spLocks noChangeArrowheads="1"/>
              </p:cNvSpPr>
              <p:nvPr/>
            </p:nvSpPr>
            <p:spPr bwMode="gray">
              <a:xfrm>
                <a:off x="894" y="1451"/>
                <a:ext cx="532" cy="826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ru-RU" sz="8000" b="1">
                    <a:solidFill>
                      <a:srgbClr val="FF3300"/>
                    </a:solidFill>
                    <a:latin typeface="Georgia" pitchFamily="18" charset="0"/>
                  </a:rPr>
                  <a:t>4</a:t>
                </a:r>
                <a:endParaRPr lang="en-US" sz="8000" b="1">
                  <a:solidFill>
                    <a:srgbClr val="FF3300"/>
                  </a:solidFill>
                  <a:latin typeface="Georgia" pitchFamily="18" charset="0"/>
                </a:endParaRPr>
              </a:p>
            </p:txBody>
          </p:sp>
        </p:grpSp>
      </p:grpSp>
      <p:sp>
        <p:nvSpPr>
          <p:cNvPr id="51205" name="AutoShape 19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237288"/>
            <a:ext cx="684212" cy="620712"/>
          </a:xfrm>
          <a:prstGeom prst="actionButtonHome">
            <a:avLst/>
          </a:prstGeom>
          <a:gradFill rotWithShape="1">
            <a:gsLst>
              <a:gs pos="0">
                <a:srgbClr val="009900"/>
              </a:gs>
              <a:gs pos="100000">
                <a:srgbClr val="2F3D48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5" name="Group 34"/>
          <p:cNvGrpSpPr>
            <a:grpSpLocks/>
          </p:cNvGrpSpPr>
          <p:nvPr/>
        </p:nvGrpSpPr>
        <p:grpSpPr bwMode="auto">
          <a:xfrm>
            <a:off x="214282" y="0"/>
            <a:ext cx="2808287" cy="1930413"/>
            <a:chOff x="158" y="981"/>
            <a:chExt cx="1769" cy="1225"/>
          </a:xfrm>
        </p:grpSpPr>
        <p:sp>
          <p:nvSpPr>
            <p:cNvPr id="25" name="Oval 5"/>
            <p:cNvSpPr>
              <a:spLocks noChangeArrowheads="1"/>
            </p:cNvSpPr>
            <p:nvPr/>
          </p:nvSpPr>
          <p:spPr bwMode="gray">
            <a:xfrm>
              <a:off x="158" y="981"/>
              <a:ext cx="1769" cy="1225"/>
            </a:xfrm>
            <a:prstGeom prst="ellipse">
              <a:avLst/>
            </a:prstGeom>
            <a:gradFill rotWithShape="1">
              <a:gsLst>
                <a:gs pos="0">
                  <a:srgbClr val="009900"/>
                </a:gs>
                <a:gs pos="100000">
                  <a:srgbClr val="1A2748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>
              <a:outerShdw sy="50000" kx="-2453608" algn="br" rotWithShape="0">
                <a:srgbClr val="001D3A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6" name="WordArt 30">
              <a:hlinkClick r:id="rId3" action="ppaction://hlinksldjump"/>
            </p:cNvPr>
            <p:cNvSpPr>
              <a:spLocks noChangeArrowheads="1" noChangeShapeType="1" noTextEdit="1"/>
            </p:cNvSpPr>
            <p:nvPr/>
          </p:nvSpPr>
          <p:spPr bwMode="auto">
            <a:xfrm>
              <a:off x="340" y="1298"/>
              <a:ext cx="1415" cy="682"/>
            </a:xfrm>
            <a:prstGeom prst="rect">
              <a:avLst/>
            </a:prstGeom>
          </p:spPr>
          <p:txBody>
            <a:bodyPr wrap="none" fromWordArt="1">
              <a:prstTxWarp prst="textDeflate">
                <a:avLst>
                  <a:gd name="adj" fmla="val 26227"/>
                </a:avLst>
              </a:prstTxWarp>
            </a:bodyPr>
            <a:lstStyle/>
            <a:p>
              <a:pPr algn="ctr"/>
              <a:r>
                <a:rPr lang="ru-RU" sz="3600" kern="10" dirty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Impact"/>
                </a:rPr>
                <a:t>История</a:t>
              </a:r>
              <a:endPara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Impac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Нижний колонтитул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www.themegallery.com</a:t>
            </a:r>
          </a:p>
        </p:txBody>
      </p:sp>
      <p:sp>
        <p:nvSpPr>
          <p:cNvPr id="52227" name="Rectangle 2"/>
          <p:cNvSpPr>
            <a:spLocks noChangeArrowheads="1"/>
          </p:cNvSpPr>
          <p:nvPr/>
        </p:nvSpPr>
        <p:spPr bwMode="auto">
          <a:xfrm>
            <a:off x="5795963" y="6165850"/>
            <a:ext cx="3348037" cy="692150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250825" y="2060575"/>
            <a:ext cx="8893175" cy="3384550"/>
            <a:chOff x="158" y="1298"/>
            <a:chExt cx="5602" cy="2132"/>
          </a:xfrm>
        </p:grpSpPr>
        <p:sp>
          <p:nvSpPr>
            <p:cNvPr id="139268" name="AutoShape 4"/>
            <p:cNvSpPr>
              <a:spLocks noChangeArrowheads="1"/>
            </p:cNvSpPr>
            <p:nvPr/>
          </p:nvSpPr>
          <p:spPr bwMode="gray">
            <a:xfrm>
              <a:off x="158" y="1298"/>
              <a:ext cx="5602" cy="2132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39269" name="Freeform 5"/>
            <p:cNvSpPr>
              <a:spLocks/>
            </p:cNvSpPr>
            <p:nvPr/>
          </p:nvSpPr>
          <p:spPr bwMode="gray">
            <a:xfrm>
              <a:off x="385" y="1616"/>
              <a:ext cx="488" cy="613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0066CC">
                    <a:gamma/>
                    <a:tint val="54510"/>
                    <a:invGamma/>
                  </a:srgbClr>
                </a:gs>
                <a:gs pos="50000">
                  <a:srgbClr val="0066CC">
                    <a:alpha val="0"/>
                  </a:srgbClr>
                </a:gs>
                <a:gs pos="100000">
                  <a:srgbClr val="0066CC">
                    <a:gamma/>
                    <a:tint val="54510"/>
                    <a:invGamma/>
                  </a:srgb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2237" name="Text Box 6"/>
            <p:cNvSpPr txBox="1">
              <a:spLocks noChangeArrowheads="1"/>
            </p:cNvSpPr>
            <p:nvPr/>
          </p:nvSpPr>
          <p:spPr bwMode="gray">
            <a:xfrm>
              <a:off x="2026" y="1480"/>
              <a:ext cx="3734" cy="133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4400" b="1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В царствовании Ивана </a:t>
              </a:r>
              <a:r>
                <a:rPr lang="en-US" sz="4400" b="1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IV</a:t>
              </a:r>
              <a:r>
                <a:rPr lang="ru-RU" sz="4400" b="1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 прошла война, какая?</a:t>
              </a:r>
              <a:endParaRPr lang="ru-RU" sz="4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3" name="Group 7"/>
            <p:cNvGrpSpPr>
              <a:grpSpLocks/>
            </p:cNvGrpSpPr>
            <p:nvPr/>
          </p:nvGrpSpPr>
          <p:grpSpPr bwMode="auto">
            <a:xfrm>
              <a:off x="340" y="1570"/>
              <a:ext cx="1361" cy="1361"/>
              <a:chOff x="476" y="1340"/>
              <a:chExt cx="1361" cy="1361"/>
            </a:xfrm>
          </p:grpSpPr>
          <p:sp>
            <p:nvSpPr>
              <p:cNvPr id="139272" name="Oval 8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tint val="0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52240" name="Oval 9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rgbClr val="009900">
                      <a:alpha val="32001"/>
                    </a:srgbClr>
                  </a:gs>
                  <a:gs pos="100000">
                    <a:srgbClr val="000000">
                      <a:alpha val="89998"/>
                    </a:srgb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139274" name="Oval 10"/>
              <p:cNvSpPr>
                <a:spLocks noChangeArrowheads="1"/>
              </p:cNvSpPr>
              <p:nvPr/>
            </p:nvSpPr>
            <p:spPr bwMode="gray">
              <a:xfrm>
                <a:off x="565" y="1429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shade val="54118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9275" name="Oval 11"/>
              <p:cNvSpPr>
                <a:spLocks noChangeArrowheads="1"/>
              </p:cNvSpPr>
              <p:nvPr/>
            </p:nvSpPr>
            <p:spPr bwMode="gray">
              <a:xfrm>
                <a:off x="566" y="1431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shade val="63529"/>
                      <a:invGamma/>
                    </a:schemeClr>
                  </a:gs>
                  <a:gs pos="100000">
                    <a:schemeClr val="folHlink">
                      <a:alpha val="0"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52243" name="Oval 12"/>
              <p:cNvSpPr>
                <a:spLocks noChangeArrowheads="1"/>
              </p:cNvSpPr>
              <p:nvPr/>
            </p:nvSpPr>
            <p:spPr bwMode="gray">
              <a:xfrm>
                <a:off x="624" y="1488"/>
                <a:ext cx="1065" cy="1065"/>
              </a:xfrm>
              <a:prstGeom prst="ellipse">
                <a:avLst/>
              </a:prstGeom>
              <a:solidFill>
                <a:srgbClr val="333333"/>
              </a:soli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grpSp>
            <p:nvGrpSpPr>
              <p:cNvPr id="4" name="Group 13"/>
              <p:cNvGrpSpPr>
                <a:grpSpLocks/>
              </p:cNvGrpSpPr>
              <p:nvPr/>
            </p:nvGrpSpPr>
            <p:grpSpPr bwMode="auto">
              <a:xfrm>
                <a:off x="641" y="1504"/>
                <a:ext cx="1031" cy="1031"/>
                <a:chOff x="4166" y="1706"/>
                <a:chExt cx="1252" cy="1252"/>
              </a:xfrm>
            </p:grpSpPr>
            <p:sp>
              <p:nvSpPr>
                <p:cNvPr id="52246" name="Oval 14"/>
                <p:cNvSpPr>
                  <a:spLocks noChangeArrowheads="1"/>
                </p:cNvSpPr>
                <p:nvPr/>
              </p:nvSpPr>
              <p:spPr bwMode="gray">
                <a:xfrm>
                  <a:off x="4166" y="1706"/>
                  <a:ext cx="1252" cy="125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636869"/>
                    </a:gs>
                    <a:gs pos="100000">
                      <a:srgbClr val="D6E1E2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52247" name="Oval 15"/>
                <p:cNvSpPr>
                  <a:spLocks noChangeArrowheads="1"/>
                </p:cNvSpPr>
                <p:nvPr/>
              </p:nvSpPr>
              <p:spPr bwMode="gray">
                <a:xfrm>
                  <a:off x="4182" y="1713"/>
                  <a:ext cx="1222" cy="122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alpha val="0"/>
                      </a:srgbClr>
                    </a:gs>
                    <a:gs pos="100000">
                      <a:srgbClr val="F1F5F5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52248" name="Oval 16"/>
                <p:cNvSpPr>
                  <a:spLocks noChangeArrowheads="1"/>
                </p:cNvSpPr>
                <p:nvPr/>
              </p:nvSpPr>
              <p:spPr bwMode="gray">
                <a:xfrm>
                  <a:off x="4195" y="1725"/>
                  <a:ext cx="1162" cy="114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AAB2B3"/>
                    </a:gs>
                    <a:gs pos="100000">
                      <a:srgbClr val="D6E1E2">
                        <a:alpha val="48000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52249" name="Oval 17"/>
                <p:cNvSpPr>
                  <a:spLocks noChangeArrowheads="1"/>
                </p:cNvSpPr>
                <p:nvPr/>
              </p:nvSpPr>
              <p:spPr bwMode="gray">
                <a:xfrm>
                  <a:off x="4263" y="1757"/>
                  <a:ext cx="1033" cy="92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D6E1E2">
                        <a:alpha val="37999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52245" name="Text Box 18"/>
              <p:cNvSpPr txBox="1">
                <a:spLocks noChangeArrowheads="1"/>
              </p:cNvSpPr>
              <p:nvPr/>
            </p:nvSpPr>
            <p:spPr bwMode="gray">
              <a:xfrm>
                <a:off x="910" y="1451"/>
                <a:ext cx="499" cy="826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ru-RU" sz="8000" b="1">
                    <a:solidFill>
                      <a:srgbClr val="FF3300"/>
                    </a:solidFill>
                    <a:latin typeface="Georgia" pitchFamily="18" charset="0"/>
                  </a:rPr>
                  <a:t>5</a:t>
                </a:r>
                <a:endParaRPr lang="en-US" sz="8000" b="1">
                  <a:solidFill>
                    <a:srgbClr val="FF3300"/>
                  </a:solidFill>
                  <a:latin typeface="Georgia" pitchFamily="18" charset="0"/>
                </a:endParaRPr>
              </a:p>
            </p:txBody>
          </p:sp>
        </p:grpSp>
      </p:grpSp>
      <p:sp>
        <p:nvSpPr>
          <p:cNvPr id="52229" name="AutoShape 19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237288"/>
            <a:ext cx="684212" cy="620712"/>
          </a:xfrm>
          <a:prstGeom prst="actionButtonHome">
            <a:avLst/>
          </a:prstGeom>
          <a:gradFill rotWithShape="1">
            <a:gsLst>
              <a:gs pos="0">
                <a:srgbClr val="009900"/>
              </a:gs>
              <a:gs pos="100000">
                <a:srgbClr val="2F3D48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5" name="Group 34"/>
          <p:cNvGrpSpPr>
            <a:grpSpLocks/>
          </p:cNvGrpSpPr>
          <p:nvPr/>
        </p:nvGrpSpPr>
        <p:grpSpPr bwMode="auto">
          <a:xfrm>
            <a:off x="214282" y="214290"/>
            <a:ext cx="2808287" cy="1657348"/>
            <a:chOff x="158" y="981"/>
            <a:chExt cx="1769" cy="1225"/>
          </a:xfrm>
        </p:grpSpPr>
        <p:sp>
          <p:nvSpPr>
            <p:cNvPr id="25" name="Oval 5"/>
            <p:cNvSpPr>
              <a:spLocks noChangeArrowheads="1"/>
            </p:cNvSpPr>
            <p:nvPr/>
          </p:nvSpPr>
          <p:spPr bwMode="gray">
            <a:xfrm>
              <a:off x="158" y="981"/>
              <a:ext cx="1769" cy="1225"/>
            </a:xfrm>
            <a:prstGeom prst="ellipse">
              <a:avLst/>
            </a:prstGeom>
            <a:gradFill rotWithShape="1">
              <a:gsLst>
                <a:gs pos="0">
                  <a:srgbClr val="009900"/>
                </a:gs>
                <a:gs pos="100000">
                  <a:srgbClr val="1A2748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>
              <a:outerShdw sy="50000" kx="-2453608" algn="br" rotWithShape="0">
                <a:srgbClr val="001D3A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6" name="WordArt 30">
              <a:hlinkClick r:id="rId3" action="ppaction://hlinksldjump"/>
            </p:cNvPr>
            <p:cNvSpPr>
              <a:spLocks noChangeArrowheads="1" noChangeShapeType="1" noTextEdit="1"/>
            </p:cNvSpPr>
            <p:nvPr/>
          </p:nvSpPr>
          <p:spPr bwMode="auto">
            <a:xfrm>
              <a:off x="340" y="1298"/>
              <a:ext cx="1415" cy="682"/>
            </a:xfrm>
            <a:prstGeom prst="rect">
              <a:avLst/>
            </a:prstGeom>
          </p:spPr>
          <p:txBody>
            <a:bodyPr wrap="none" fromWordArt="1">
              <a:prstTxWarp prst="textDeflate">
                <a:avLst>
                  <a:gd name="adj" fmla="val 26227"/>
                </a:avLst>
              </a:prstTxWarp>
            </a:bodyPr>
            <a:lstStyle/>
            <a:p>
              <a:pPr algn="ctr"/>
              <a:r>
                <a:rPr lang="ru-RU" sz="3600" kern="10" dirty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Impact"/>
                </a:rPr>
                <a:t>История</a:t>
              </a:r>
              <a:endPara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Impac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Нижний колонтитул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www.themegallery.com</a:t>
            </a:r>
          </a:p>
        </p:txBody>
      </p:sp>
      <p:sp>
        <p:nvSpPr>
          <p:cNvPr id="53251" name="Rectangle 2"/>
          <p:cNvSpPr>
            <a:spLocks noChangeArrowheads="1"/>
          </p:cNvSpPr>
          <p:nvPr/>
        </p:nvSpPr>
        <p:spPr bwMode="auto">
          <a:xfrm>
            <a:off x="5795963" y="6165850"/>
            <a:ext cx="3348037" cy="692150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250825" y="2060575"/>
            <a:ext cx="8893175" cy="3384550"/>
            <a:chOff x="158" y="1298"/>
            <a:chExt cx="5602" cy="2132"/>
          </a:xfrm>
        </p:grpSpPr>
        <p:sp>
          <p:nvSpPr>
            <p:cNvPr id="138244" name="AutoShape 4"/>
            <p:cNvSpPr>
              <a:spLocks noChangeArrowheads="1"/>
            </p:cNvSpPr>
            <p:nvPr/>
          </p:nvSpPr>
          <p:spPr bwMode="gray">
            <a:xfrm>
              <a:off x="158" y="1298"/>
              <a:ext cx="5602" cy="2132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38245" name="Freeform 5"/>
            <p:cNvSpPr>
              <a:spLocks/>
            </p:cNvSpPr>
            <p:nvPr/>
          </p:nvSpPr>
          <p:spPr bwMode="gray">
            <a:xfrm>
              <a:off x="385" y="1616"/>
              <a:ext cx="488" cy="613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0066CC">
                    <a:gamma/>
                    <a:tint val="54510"/>
                    <a:invGamma/>
                  </a:srgbClr>
                </a:gs>
                <a:gs pos="50000">
                  <a:srgbClr val="0066CC">
                    <a:alpha val="0"/>
                  </a:srgbClr>
                </a:gs>
                <a:gs pos="100000">
                  <a:srgbClr val="0066CC">
                    <a:gamma/>
                    <a:tint val="54510"/>
                    <a:invGamma/>
                  </a:srgb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3261" name="Text Box 6"/>
            <p:cNvSpPr txBox="1">
              <a:spLocks noChangeArrowheads="1"/>
            </p:cNvSpPr>
            <p:nvPr/>
          </p:nvSpPr>
          <p:spPr bwMode="gray">
            <a:xfrm>
              <a:off x="2026" y="1480"/>
              <a:ext cx="3734" cy="133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4400" b="1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Начало освоения Сибири связано с экспедицией…</a:t>
              </a:r>
              <a:endParaRPr lang="ru-RU" sz="4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3" name="Group 7"/>
            <p:cNvGrpSpPr>
              <a:grpSpLocks/>
            </p:cNvGrpSpPr>
            <p:nvPr/>
          </p:nvGrpSpPr>
          <p:grpSpPr bwMode="auto">
            <a:xfrm>
              <a:off x="340" y="1570"/>
              <a:ext cx="1361" cy="1361"/>
              <a:chOff x="476" y="1340"/>
              <a:chExt cx="1361" cy="1361"/>
            </a:xfrm>
          </p:grpSpPr>
          <p:sp>
            <p:nvSpPr>
              <p:cNvPr id="138248" name="Oval 8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tint val="0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53264" name="Oval 9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rgbClr val="009900">
                      <a:alpha val="32001"/>
                    </a:srgbClr>
                  </a:gs>
                  <a:gs pos="100000">
                    <a:srgbClr val="000000">
                      <a:alpha val="89998"/>
                    </a:srgb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138250" name="Oval 10"/>
              <p:cNvSpPr>
                <a:spLocks noChangeArrowheads="1"/>
              </p:cNvSpPr>
              <p:nvPr/>
            </p:nvSpPr>
            <p:spPr bwMode="gray">
              <a:xfrm>
                <a:off x="565" y="1429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shade val="54118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8251" name="Oval 11"/>
              <p:cNvSpPr>
                <a:spLocks noChangeArrowheads="1"/>
              </p:cNvSpPr>
              <p:nvPr/>
            </p:nvSpPr>
            <p:spPr bwMode="gray">
              <a:xfrm>
                <a:off x="566" y="1431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shade val="63529"/>
                      <a:invGamma/>
                    </a:schemeClr>
                  </a:gs>
                  <a:gs pos="100000">
                    <a:schemeClr val="folHlink">
                      <a:alpha val="0"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53267" name="Oval 12"/>
              <p:cNvSpPr>
                <a:spLocks noChangeArrowheads="1"/>
              </p:cNvSpPr>
              <p:nvPr/>
            </p:nvSpPr>
            <p:spPr bwMode="gray">
              <a:xfrm>
                <a:off x="624" y="1488"/>
                <a:ext cx="1065" cy="1065"/>
              </a:xfrm>
              <a:prstGeom prst="ellipse">
                <a:avLst/>
              </a:prstGeom>
              <a:solidFill>
                <a:srgbClr val="333333"/>
              </a:soli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grpSp>
            <p:nvGrpSpPr>
              <p:cNvPr id="4" name="Group 13"/>
              <p:cNvGrpSpPr>
                <a:grpSpLocks/>
              </p:cNvGrpSpPr>
              <p:nvPr/>
            </p:nvGrpSpPr>
            <p:grpSpPr bwMode="auto">
              <a:xfrm>
                <a:off x="641" y="1504"/>
                <a:ext cx="1031" cy="1031"/>
                <a:chOff x="4166" y="1706"/>
                <a:chExt cx="1252" cy="1252"/>
              </a:xfrm>
            </p:grpSpPr>
            <p:sp>
              <p:nvSpPr>
                <p:cNvPr id="53270" name="Oval 14"/>
                <p:cNvSpPr>
                  <a:spLocks noChangeArrowheads="1"/>
                </p:cNvSpPr>
                <p:nvPr/>
              </p:nvSpPr>
              <p:spPr bwMode="gray">
                <a:xfrm>
                  <a:off x="4166" y="1706"/>
                  <a:ext cx="1252" cy="125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636869"/>
                    </a:gs>
                    <a:gs pos="100000">
                      <a:srgbClr val="D6E1E2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53271" name="Oval 15"/>
                <p:cNvSpPr>
                  <a:spLocks noChangeArrowheads="1"/>
                </p:cNvSpPr>
                <p:nvPr/>
              </p:nvSpPr>
              <p:spPr bwMode="gray">
                <a:xfrm>
                  <a:off x="4182" y="1713"/>
                  <a:ext cx="1222" cy="122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alpha val="0"/>
                      </a:srgbClr>
                    </a:gs>
                    <a:gs pos="100000">
                      <a:srgbClr val="F1F5F5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53272" name="Oval 16"/>
                <p:cNvSpPr>
                  <a:spLocks noChangeArrowheads="1"/>
                </p:cNvSpPr>
                <p:nvPr/>
              </p:nvSpPr>
              <p:spPr bwMode="gray">
                <a:xfrm>
                  <a:off x="4195" y="1725"/>
                  <a:ext cx="1162" cy="114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AAB2B3"/>
                    </a:gs>
                    <a:gs pos="100000">
                      <a:srgbClr val="D6E1E2">
                        <a:alpha val="48000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53273" name="Oval 17"/>
                <p:cNvSpPr>
                  <a:spLocks noChangeArrowheads="1"/>
                </p:cNvSpPr>
                <p:nvPr/>
              </p:nvSpPr>
              <p:spPr bwMode="gray">
                <a:xfrm>
                  <a:off x="4263" y="1757"/>
                  <a:ext cx="1033" cy="92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D6E1E2">
                        <a:alpha val="37999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53269" name="Text Box 18"/>
              <p:cNvSpPr txBox="1">
                <a:spLocks noChangeArrowheads="1"/>
              </p:cNvSpPr>
              <p:nvPr/>
            </p:nvSpPr>
            <p:spPr bwMode="gray">
              <a:xfrm>
                <a:off x="894" y="1451"/>
                <a:ext cx="531" cy="826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ru-RU" sz="8000" b="1">
                    <a:solidFill>
                      <a:srgbClr val="FF3300"/>
                    </a:solidFill>
                    <a:latin typeface="Georgia" pitchFamily="18" charset="0"/>
                  </a:rPr>
                  <a:t>6</a:t>
                </a:r>
                <a:endParaRPr lang="en-US" sz="8000" b="1">
                  <a:solidFill>
                    <a:srgbClr val="FF3300"/>
                  </a:solidFill>
                  <a:latin typeface="Georgia" pitchFamily="18" charset="0"/>
                </a:endParaRPr>
              </a:p>
            </p:txBody>
          </p:sp>
        </p:grpSp>
      </p:grpSp>
      <p:sp>
        <p:nvSpPr>
          <p:cNvPr id="53253" name="AutoShape 19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237288"/>
            <a:ext cx="684212" cy="620712"/>
          </a:xfrm>
          <a:prstGeom prst="actionButtonHome">
            <a:avLst/>
          </a:prstGeom>
          <a:gradFill rotWithShape="1">
            <a:gsLst>
              <a:gs pos="0">
                <a:srgbClr val="009900"/>
              </a:gs>
              <a:gs pos="100000">
                <a:srgbClr val="2F3D48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5" name="Group 34"/>
          <p:cNvGrpSpPr>
            <a:grpSpLocks/>
          </p:cNvGrpSpPr>
          <p:nvPr/>
        </p:nvGrpSpPr>
        <p:grpSpPr bwMode="auto">
          <a:xfrm>
            <a:off x="214282" y="214290"/>
            <a:ext cx="2808287" cy="1657348"/>
            <a:chOff x="158" y="981"/>
            <a:chExt cx="1769" cy="1225"/>
          </a:xfrm>
        </p:grpSpPr>
        <p:sp>
          <p:nvSpPr>
            <p:cNvPr id="25" name="Oval 5"/>
            <p:cNvSpPr>
              <a:spLocks noChangeArrowheads="1"/>
            </p:cNvSpPr>
            <p:nvPr/>
          </p:nvSpPr>
          <p:spPr bwMode="gray">
            <a:xfrm>
              <a:off x="158" y="981"/>
              <a:ext cx="1769" cy="1225"/>
            </a:xfrm>
            <a:prstGeom prst="ellipse">
              <a:avLst/>
            </a:prstGeom>
            <a:gradFill rotWithShape="1">
              <a:gsLst>
                <a:gs pos="0">
                  <a:srgbClr val="009900"/>
                </a:gs>
                <a:gs pos="100000">
                  <a:srgbClr val="1A2748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>
              <a:outerShdw sy="50000" kx="-2453608" algn="br" rotWithShape="0">
                <a:srgbClr val="001D3A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6" name="WordArt 30">
              <a:hlinkClick r:id="rId3" action="ppaction://hlinksldjump"/>
            </p:cNvPr>
            <p:cNvSpPr>
              <a:spLocks noChangeArrowheads="1" noChangeShapeType="1" noTextEdit="1"/>
            </p:cNvSpPr>
            <p:nvPr/>
          </p:nvSpPr>
          <p:spPr bwMode="auto">
            <a:xfrm>
              <a:off x="340" y="1298"/>
              <a:ext cx="1415" cy="682"/>
            </a:xfrm>
            <a:prstGeom prst="rect">
              <a:avLst/>
            </a:prstGeom>
          </p:spPr>
          <p:txBody>
            <a:bodyPr wrap="none" fromWordArt="1">
              <a:prstTxWarp prst="textDeflate">
                <a:avLst>
                  <a:gd name="adj" fmla="val 26227"/>
                </a:avLst>
              </a:prstTxWarp>
            </a:bodyPr>
            <a:lstStyle/>
            <a:p>
              <a:pPr algn="ctr"/>
              <a:r>
                <a:rPr lang="ru-RU" sz="3600" kern="10" dirty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Impact"/>
                </a:rPr>
                <a:t>История</a:t>
              </a:r>
              <a:endPara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Impac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Нижний колонтитул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www.themegallery.com</a:t>
            </a:r>
          </a:p>
        </p:txBody>
      </p:sp>
      <p:sp>
        <p:nvSpPr>
          <p:cNvPr id="54275" name="Rectangle 2"/>
          <p:cNvSpPr>
            <a:spLocks noChangeArrowheads="1"/>
          </p:cNvSpPr>
          <p:nvPr/>
        </p:nvSpPr>
        <p:spPr bwMode="auto">
          <a:xfrm>
            <a:off x="5795963" y="6165850"/>
            <a:ext cx="3348037" cy="692150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250825" y="2060575"/>
            <a:ext cx="8893175" cy="3384550"/>
            <a:chOff x="158" y="1298"/>
            <a:chExt cx="5602" cy="2132"/>
          </a:xfrm>
        </p:grpSpPr>
        <p:sp>
          <p:nvSpPr>
            <p:cNvPr id="137220" name="AutoShape 4"/>
            <p:cNvSpPr>
              <a:spLocks noChangeArrowheads="1"/>
            </p:cNvSpPr>
            <p:nvPr/>
          </p:nvSpPr>
          <p:spPr bwMode="gray">
            <a:xfrm>
              <a:off x="158" y="1298"/>
              <a:ext cx="5602" cy="2132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37221" name="Freeform 5"/>
            <p:cNvSpPr>
              <a:spLocks/>
            </p:cNvSpPr>
            <p:nvPr/>
          </p:nvSpPr>
          <p:spPr bwMode="gray">
            <a:xfrm>
              <a:off x="385" y="1616"/>
              <a:ext cx="488" cy="613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0066CC">
                    <a:gamma/>
                    <a:tint val="54510"/>
                    <a:invGamma/>
                  </a:srgbClr>
                </a:gs>
                <a:gs pos="50000">
                  <a:srgbClr val="0066CC">
                    <a:alpha val="0"/>
                  </a:srgbClr>
                </a:gs>
                <a:gs pos="100000">
                  <a:srgbClr val="0066CC">
                    <a:gamma/>
                    <a:tint val="54510"/>
                    <a:invGamma/>
                  </a:srgb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4285" name="Text Box 6"/>
            <p:cNvSpPr txBox="1">
              <a:spLocks noChangeArrowheads="1"/>
            </p:cNvSpPr>
            <p:nvPr/>
          </p:nvSpPr>
          <p:spPr bwMode="gray">
            <a:xfrm>
              <a:off x="2026" y="1480"/>
              <a:ext cx="3734" cy="145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4800" b="1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Страна «восходящего солнца»?</a:t>
              </a:r>
              <a:endParaRPr lang="ru-RU" sz="48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3" name="Group 7"/>
            <p:cNvGrpSpPr>
              <a:grpSpLocks/>
            </p:cNvGrpSpPr>
            <p:nvPr/>
          </p:nvGrpSpPr>
          <p:grpSpPr bwMode="auto">
            <a:xfrm>
              <a:off x="340" y="1570"/>
              <a:ext cx="1361" cy="1361"/>
              <a:chOff x="476" y="1340"/>
              <a:chExt cx="1361" cy="1361"/>
            </a:xfrm>
          </p:grpSpPr>
          <p:sp>
            <p:nvSpPr>
              <p:cNvPr id="137224" name="Oval 8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tint val="0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54288" name="Oval 9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rgbClr val="009900">
                      <a:alpha val="32001"/>
                    </a:srgbClr>
                  </a:gs>
                  <a:gs pos="100000">
                    <a:srgbClr val="000000">
                      <a:alpha val="89998"/>
                    </a:srgb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137226" name="Oval 10"/>
              <p:cNvSpPr>
                <a:spLocks noChangeArrowheads="1"/>
              </p:cNvSpPr>
              <p:nvPr/>
            </p:nvSpPr>
            <p:spPr bwMode="gray">
              <a:xfrm>
                <a:off x="565" y="1429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shade val="54118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7227" name="Oval 11"/>
              <p:cNvSpPr>
                <a:spLocks noChangeArrowheads="1"/>
              </p:cNvSpPr>
              <p:nvPr/>
            </p:nvSpPr>
            <p:spPr bwMode="gray">
              <a:xfrm>
                <a:off x="566" y="1431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shade val="63529"/>
                      <a:invGamma/>
                    </a:schemeClr>
                  </a:gs>
                  <a:gs pos="100000">
                    <a:schemeClr val="folHlink">
                      <a:alpha val="0"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54291" name="Oval 12"/>
              <p:cNvSpPr>
                <a:spLocks noChangeArrowheads="1"/>
              </p:cNvSpPr>
              <p:nvPr/>
            </p:nvSpPr>
            <p:spPr bwMode="gray">
              <a:xfrm>
                <a:off x="624" y="1488"/>
                <a:ext cx="1065" cy="1065"/>
              </a:xfrm>
              <a:prstGeom prst="ellipse">
                <a:avLst/>
              </a:prstGeom>
              <a:solidFill>
                <a:srgbClr val="333333"/>
              </a:soli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grpSp>
            <p:nvGrpSpPr>
              <p:cNvPr id="4" name="Group 13"/>
              <p:cNvGrpSpPr>
                <a:grpSpLocks/>
              </p:cNvGrpSpPr>
              <p:nvPr/>
            </p:nvGrpSpPr>
            <p:grpSpPr bwMode="auto">
              <a:xfrm>
                <a:off x="641" y="1504"/>
                <a:ext cx="1031" cy="1031"/>
                <a:chOff x="4166" y="1706"/>
                <a:chExt cx="1252" cy="1252"/>
              </a:xfrm>
            </p:grpSpPr>
            <p:sp>
              <p:nvSpPr>
                <p:cNvPr id="54294" name="Oval 14"/>
                <p:cNvSpPr>
                  <a:spLocks noChangeArrowheads="1"/>
                </p:cNvSpPr>
                <p:nvPr/>
              </p:nvSpPr>
              <p:spPr bwMode="gray">
                <a:xfrm>
                  <a:off x="4166" y="1706"/>
                  <a:ext cx="1252" cy="125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636869"/>
                    </a:gs>
                    <a:gs pos="100000">
                      <a:srgbClr val="D6E1E2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54295" name="Oval 15"/>
                <p:cNvSpPr>
                  <a:spLocks noChangeArrowheads="1"/>
                </p:cNvSpPr>
                <p:nvPr/>
              </p:nvSpPr>
              <p:spPr bwMode="gray">
                <a:xfrm>
                  <a:off x="4182" y="1713"/>
                  <a:ext cx="1222" cy="122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alpha val="0"/>
                      </a:srgbClr>
                    </a:gs>
                    <a:gs pos="100000">
                      <a:srgbClr val="F1F5F5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54296" name="Oval 16"/>
                <p:cNvSpPr>
                  <a:spLocks noChangeArrowheads="1"/>
                </p:cNvSpPr>
                <p:nvPr/>
              </p:nvSpPr>
              <p:spPr bwMode="gray">
                <a:xfrm>
                  <a:off x="4195" y="1725"/>
                  <a:ext cx="1162" cy="114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AAB2B3"/>
                    </a:gs>
                    <a:gs pos="100000">
                      <a:srgbClr val="D6E1E2">
                        <a:alpha val="48000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54297" name="Oval 17"/>
                <p:cNvSpPr>
                  <a:spLocks noChangeArrowheads="1"/>
                </p:cNvSpPr>
                <p:nvPr/>
              </p:nvSpPr>
              <p:spPr bwMode="gray">
                <a:xfrm>
                  <a:off x="4263" y="1757"/>
                  <a:ext cx="1033" cy="92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D6E1E2">
                        <a:alpha val="37999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54293" name="Text Box 18"/>
              <p:cNvSpPr txBox="1">
                <a:spLocks noChangeArrowheads="1"/>
              </p:cNvSpPr>
              <p:nvPr/>
            </p:nvSpPr>
            <p:spPr bwMode="gray">
              <a:xfrm>
                <a:off x="924" y="1451"/>
                <a:ext cx="471" cy="826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ru-RU" sz="8000" b="1">
                    <a:solidFill>
                      <a:srgbClr val="FF3300"/>
                    </a:solidFill>
                    <a:latin typeface="Georgia" pitchFamily="18" charset="0"/>
                  </a:rPr>
                  <a:t>7</a:t>
                </a:r>
                <a:endParaRPr lang="en-US" sz="8000" b="1">
                  <a:solidFill>
                    <a:srgbClr val="FF3300"/>
                  </a:solidFill>
                  <a:latin typeface="Georgia" pitchFamily="18" charset="0"/>
                </a:endParaRPr>
              </a:p>
            </p:txBody>
          </p:sp>
        </p:grpSp>
      </p:grpSp>
      <p:sp>
        <p:nvSpPr>
          <p:cNvPr id="54277" name="AutoShape 19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237288"/>
            <a:ext cx="684212" cy="620712"/>
          </a:xfrm>
          <a:prstGeom prst="actionButtonHome">
            <a:avLst/>
          </a:prstGeom>
          <a:gradFill rotWithShape="1">
            <a:gsLst>
              <a:gs pos="0">
                <a:srgbClr val="009900"/>
              </a:gs>
              <a:gs pos="100000">
                <a:srgbClr val="2F3D48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5" name="Group 34"/>
          <p:cNvGrpSpPr>
            <a:grpSpLocks/>
          </p:cNvGrpSpPr>
          <p:nvPr/>
        </p:nvGrpSpPr>
        <p:grpSpPr bwMode="auto">
          <a:xfrm>
            <a:off x="214282" y="214290"/>
            <a:ext cx="2808287" cy="1657348"/>
            <a:chOff x="158" y="981"/>
            <a:chExt cx="1769" cy="1225"/>
          </a:xfrm>
        </p:grpSpPr>
        <p:sp>
          <p:nvSpPr>
            <p:cNvPr id="25" name="Oval 5"/>
            <p:cNvSpPr>
              <a:spLocks noChangeArrowheads="1"/>
            </p:cNvSpPr>
            <p:nvPr/>
          </p:nvSpPr>
          <p:spPr bwMode="gray">
            <a:xfrm>
              <a:off x="158" y="981"/>
              <a:ext cx="1769" cy="1225"/>
            </a:xfrm>
            <a:prstGeom prst="ellipse">
              <a:avLst/>
            </a:prstGeom>
            <a:gradFill rotWithShape="1">
              <a:gsLst>
                <a:gs pos="0">
                  <a:srgbClr val="009900"/>
                </a:gs>
                <a:gs pos="100000">
                  <a:srgbClr val="1A2748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>
              <a:outerShdw sy="50000" kx="-2453608" algn="br" rotWithShape="0">
                <a:srgbClr val="001D3A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6" name="WordArt 30">
              <a:hlinkClick r:id="rId3" action="ppaction://hlinksldjump"/>
            </p:cNvPr>
            <p:cNvSpPr>
              <a:spLocks noChangeArrowheads="1" noChangeShapeType="1" noTextEdit="1"/>
            </p:cNvSpPr>
            <p:nvPr/>
          </p:nvSpPr>
          <p:spPr bwMode="auto">
            <a:xfrm>
              <a:off x="340" y="1298"/>
              <a:ext cx="1415" cy="682"/>
            </a:xfrm>
            <a:prstGeom prst="rect">
              <a:avLst/>
            </a:prstGeom>
          </p:spPr>
          <p:txBody>
            <a:bodyPr wrap="none" fromWordArt="1">
              <a:prstTxWarp prst="textDeflate">
                <a:avLst>
                  <a:gd name="adj" fmla="val 26227"/>
                </a:avLst>
              </a:prstTxWarp>
            </a:bodyPr>
            <a:lstStyle/>
            <a:p>
              <a:pPr algn="ctr"/>
              <a:r>
                <a:rPr lang="ru-RU" sz="3600" kern="10" dirty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Impact"/>
                </a:rPr>
                <a:t>История</a:t>
              </a:r>
              <a:endPara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Impac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Нижний колонтитул 5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www.themegallery.com</a:t>
            </a:r>
          </a:p>
        </p:txBody>
      </p:sp>
      <p:sp>
        <p:nvSpPr>
          <p:cNvPr id="1126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Второй вопрос</a:t>
            </a:r>
            <a:endParaRPr lang="en-US" smtClean="0"/>
          </a:p>
        </p:txBody>
      </p:sp>
      <p:sp>
        <p:nvSpPr>
          <p:cNvPr id="9625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79388" y="1125538"/>
            <a:ext cx="8431212" cy="3073400"/>
          </a:xfrm>
        </p:spPr>
        <p:txBody>
          <a:bodyPr/>
          <a:lstStyle/>
          <a:p>
            <a:pPr eaLnBrk="1" hangingPunct="1">
              <a:buNone/>
            </a:pPr>
            <a:r>
              <a:rPr lang="ru-RU" sz="3200" b="1" dirty="0" smtClean="0"/>
              <a:t> </a:t>
            </a:r>
            <a:r>
              <a:rPr lang="ru-RU" sz="6600" b="1" dirty="0" smtClean="0"/>
              <a:t>Ближайшая к Солнцу планета? </a:t>
            </a:r>
            <a:endParaRPr lang="ru-RU" sz="6600" dirty="0" smtClean="0"/>
          </a:p>
          <a:p>
            <a:pPr eaLnBrk="1" hangingPunct="1">
              <a:buFont typeface="Wingdings" pitchFamily="2" charset="2"/>
              <a:buNone/>
            </a:pPr>
            <a:endParaRPr lang="en-US" sz="3600" dirty="0" smtClean="0"/>
          </a:p>
        </p:txBody>
      </p:sp>
      <p:sp>
        <p:nvSpPr>
          <p:cNvPr id="11269" name="Rectangle 4"/>
          <p:cNvSpPr>
            <a:spLocks noChangeArrowheads="1"/>
          </p:cNvSpPr>
          <p:nvPr/>
        </p:nvSpPr>
        <p:spPr bwMode="auto">
          <a:xfrm>
            <a:off x="5795963" y="6165850"/>
            <a:ext cx="3348037" cy="692150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aphicFrame>
        <p:nvGraphicFramePr>
          <p:cNvPr id="96261" name="Group 5"/>
          <p:cNvGraphicFramePr>
            <a:graphicFrameLocks noGrp="1"/>
          </p:cNvGraphicFramePr>
          <p:nvPr>
            <p:ph sz="half" idx="2"/>
          </p:nvPr>
        </p:nvGraphicFramePr>
        <p:xfrm>
          <a:off x="1547813" y="4437063"/>
          <a:ext cx="6048375" cy="1828800"/>
        </p:xfrm>
        <a:graphic>
          <a:graphicData uri="http://schemas.openxmlformats.org/drawingml/2006/table">
            <a:tbl>
              <a:tblPr/>
              <a:tblGrid>
                <a:gridCol w="2663825"/>
                <a:gridCol w="431800"/>
                <a:gridCol w="431800"/>
                <a:gridCol w="2520950"/>
              </a:tblGrid>
              <a:tr h="433388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lang="ru-RU" sz="3600" b="1" kern="10" dirty="0" smtClean="0">
                        <a:ln w="9525">
                          <a:solidFill>
                            <a:srgbClr val="FFFF00"/>
                          </a:solidFill>
                          <a:round/>
                          <a:headEnd/>
                          <a:tailEnd/>
                        </a:ln>
                        <a:solidFill>
                          <a:srgbClr val="3366FF"/>
                        </a:solidFill>
                        <a:latin typeface="Arial"/>
                        <a:ea typeface="+mn-ea"/>
                        <a:cs typeface="Arial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lang="ru-RU" sz="3600" b="1" kern="10" dirty="0" smtClean="0">
                        <a:ln w="9525">
                          <a:solidFill>
                            <a:srgbClr val="FFFF00"/>
                          </a:solidFill>
                          <a:round/>
                          <a:headEnd/>
                          <a:tailEnd/>
                        </a:ln>
                        <a:solidFill>
                          <a:srgbClr val="3366FF"/>
                        </a:solidFill>
                        <a:latin typeface="Arial"/>
                        <a:ea typeface="+mn-ea"/>
                        <a:cs typeface="Arial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815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Georgia" pitchFamily="18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Georgia" pitchFamily="18" charset="0"/>
                        </a:rPr>
                        <a:t>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85763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Georgia" pitchFamily="18" charset="0"/>
                        </a:rPr>
                        <a:t>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Georgia" pitchFamily="18" charset="0"/>
                        </a:rPr>
                        <a:t>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656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96284" name="WordArt 28"/>
          <p:cNvSpPr>
            <a:spLocks noChangeArrowheads="1" noChangeShapeType="1" noTextEdit="1"/>
          </p:cNvSpPr>
          <p:nvPr/>
        </p:nvSpPr>
        <p:spPr bwMode="auto">
          <a:xfrm>
            <a:off x="1643042" y="4572008"/>
            <a:ext cx="2181225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dirty="0" smtClean="0"/>
              <a:t> </a:t>
            </a:r>
            <a:r>
              <a:rPr lang="ru-RU" sz="3600" b="1" kern="10" dirty="0" smtClean="0">
                <a:ln w="9525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3366FF"/>
                </a:solidFill>
                <a:latin typeface="Arial"/>
                <a:cs typeface="Arial"/>
              </a:rPr>
              <a:t>Венера</a:t>
            </a:r>
            <a:endParaRPr lang="ru-RU" sz="3600" b="1" kern="10" dirty="0">
              <a:ln w="9525">
                <a:solidFill>
                  <a:srgbClr val="FFFF00"/>
                </a:solidFill>
                <a:round/>
                <a:headEnd/>
                <a:tailEnd/>
              </a:ln>
              <a:solidFill>
                <a:srgbClr val="3366FF"/>
              </a:solidFill>
              <a:latin typeface="Arial"/>
              <a:cs typeface="Arial"/>
            </a:endParaRPr>
          </a:p>
        </p:txBody>
      </p:sp>
      <p:sp>
        <p:nvSpPr>
          <p:cNvPr id="96285" name="WordArt 29"/>
          <p:cNvSpPr>
            <a:spLocks noChangeArrowheads="1" noChangeShapeType="1" noTextEdit="1"/>
          </p:cNvSpPr>
          <p:nvPr/>
        </p:nvSpPr>
        <p:spPr bwMode="auto">
          <a:xfrm>
            <a:off x="1619250" y="5516563"/>
            <a:ext cx="2447925" cy="6492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9525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3366FF"/>
                </a:solidFill>
                <a:latin typeface="Arial"/>
                <a:cs typeface="Arial"/>
              </a:rPr>
              <a:t>Марс</a:t>
            </a:r>
            <a:endParaRPr lang="ru-RU" sz="3600" b="1" kern="10" dirty="0">
              <a:ln w="9525">
                <a:solidFill>
                  <a:srgbClr val="FFFF00"/>
                </a:solidFill>
                <a:round/>
                <a:headEnd/>
                <a:tailEnd/>
              </a:ln>
              <a:solidFill>
                <a:srgbClr val="3366FF"/>
              </a:solidFill>
              <a:latin typeface="Arial"/>
              <a:cs typeface="Arial"/>
            </a:endParaRPr>
          </a:p>
        </p:txBody>
      </p:sp>
      <p:sp>
        <p:nvSpPr>
          <p:cNvPr id="96286" name="WordArt 30"/>
          <p:cNvSpPr>
            <a:spLocks noChangeArrowheads="1" noChangeShapeType="1" noTextEdit="1"/>
          </p:cNvSpPr>
          <p:nvPr/>
        </p:nvSpPr>
        <p:spPr bwMode="auto">
          <a:xfrm>
            <a:off x="5143504" y="4643446"/>
            <a:ext cx="2181225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9525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3366FF"/>
                </a:solidFill>
                <a:latin typeface="Arial"/>
                <a:cs typeface="Arial"/>
              </a:rPr>
              <a:t>Меркурий</a:t>
            </a:r>
            <a:endParaRPr lang="ru-RU" sz="3600" b="1" kern="10" dirty="0">
              <a:ln w="9525">
                <a:solidFill>
                  <a:srgbClr val="FFFF00"/>
                </a:solidFill>
                <a:round/>
                <a:headEnd/>
                <a:tailEnd/>
              </a:ln>
              <a:solidFill>
                <a:srgbClr val="3366FF"/>
              </a:solidFill>
              <a:latin typeface="Arial"/>
              <a:cs typeface="Arial"/>
            </a:endParaRPr>
          </a:p>
        </p:txBody>
      </p:sp>
      <p:sp>
        <p:nvSpPr>
          <p:cNvPr id="96287" name="WordArt 31"/>
          <p:cNvSpPr>
            <a:spLocks noChangeArrowheads="1" noChangeShapeType="1" noTextEdit="1"/>
          </p:cNvSpPr>
          <p:nvPr/>
        </p:nvSpPr>
        <p:spPr bwMode="auto">
          <a:xfrm>
            <a:off x="5148263" y="5516563"/>
            <a:ext cx="2181225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9525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3366FF"/>
                </a:solidFill>
                <a:latin typeface="Arial"/>
                <a:cs typeface="Arial"/>
              </a:rPr>
              <a:t>Юпитер</a:t>
            </a:r>
            <a:endParaRPr lang="ru-RU" sz="3600" b="1" kern="10" dirty="0">
              <a:ln w="9525">
                <a:solidFill>
                  <a:srgbClr val="FFFF00"/>
                </a:solidFill>
                <a:round/>
                <a:headEnd/>
                <a:tailEnd/>
              </a:ln>
              <a:solidFill>
                <a:srgbClr val="3366FF"/>
              </a:solidFill>
              <a:latin typeface="Arial"/>
              <a:cs typeface="Arial"/>
            </a:endParaRPr>
          </a:p>
        </p:txBody>
      </p:sp>
      <p:sp>
        <p:nvSpPr>
          <p:cNvPr id="96293" name="WordArt 37"/>
          <p:cNvSpPr>
            <a:spLocks noChangeArrowheads="1" noChangeShapeType="1" noTextEdit="1"/>
          </p:cNvSpPr>
          <p:nvPr/>
        </p:nvSpPr>
        <p:spPr bwMode="auto">
          <a:xfrm>
            <a:off x="4643438" y="4941888"/>
            <a:ext cx="414337" cy="3159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3300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Georgia"/>
              </a:rPr>
              <a:t>2</a:t>
            </a:r>
          </a:p>
        </p:txBody>
      </p:sp>
      <p:sp>
        <p:nvSpPr>
          <p:cNvPr id="17" name="WordArt 1"/>
          <p:cNvSpPr>
            <a:spLocks noChangeArrowheads="1" noChangeShapeType="1" noTextEdit="1"/>
          </p:cNvSpPr>
          <p:nvPr/>
        </p:nvSpPr>
        <p:spPr bwMode="auto">
          <a:xfrm>
            <a:off x="8572528" y="4500570"/>
            <a:ext cx="228600" cy="2095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b="1" kern="10" spc="0" dirty="0" smtClean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Georgia"/>
              </a:rPr>
              <a:t>1</a:t>
            </a:r>
            <a:endParaRPr lang="ru-RU" sz="3600" b="1" kern="10" spc="0" dirty="0">
              <a:ln w="9525">
                <a:solidFill>
                  <a:srgbClr val="FF0000"/>
                </a:solidFill>
                <a:round/>
                <a:headEnd/>
                <a:tailEnd/>
              </a:ln>
              <a:solidFill>
                <a:srgbClr val="FFFF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Georgia"/>
            </a:endParaRPr>
          </a:p>
        </p:txBody>
      </p:sp>
      <p:sp>
        <p:nvSpPr>
          <p:cNvPr id="18" name="WordArt 1"/>
          <p:cNvSpPr>
            <a:spLocks noChangeArrowheads="1" noChangeShapeType="1" noTextEdit="1"/>
          </p:cNvSpPr>
          <p:nvPr/>
        </p:nvSpPr>
        <p:spPr bwMode="auto">
          <a:xfrm>
            <a:off x="8572528" y="4857760"/>
            <a:ext cx="228600" cy="2095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b="1" kern="10" spc="0" dirty="0" smtClean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Georgia"/>
              </a:rPr>
              <a:t>2</a:t>
            </a:r>
            <a:endParaRPr lang="ru-RU" sz="3600" b="1" kern="10" spc="0" dirty="0">
              <a:ln w="9525">
                <a:solidFill>
                  <a:srgbClr val="FF0000"/>
                </a:solidFill>
                <a:round/>
                <a:headEnd/>
                <a:tailEnd/>
              </a:ln>
              <a:solidFill>
                <a:srgbClr val="FFFF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Georgia"/>
            </a:endParaRPr>
          </a:p>
        </p:txBody>
      </p:sp>
      <p:sp>
        <p:nvSpPr>
          <p:cNvPr id="19" name="WordArt 1"/>
          <p:cNvSpPr>
            <a:spLocks noChangeArrowheads="1" noChangeShapeType="1" noTextEdit="1"/>
          </p:cNvSpPr>
          <p:nvPr/>
        </p:nvSpPr>
        <p:spPr bwMode="auto">
          <a:xfrm>
            <a:off x="8572528" y="5286388"/>
            <a:ext cx="228600" cy="2095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b="1" kern="10" spc="0" dirty="0" smtClean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Georgia"/>
              </a:rPr>
              <a:t>3</a:t>
            </a:r>
            <a:endParaRPr lang="ru-RU" sz="3600" b="1" kern="10" spc="0" dirty="0">
              <a:ln w="9525">
                <a:solidFill>
                  <a:srgbClr val="FF0000"/>
                </a:solidFill>
                <a:round/>
                <a:headEnd/>
                <a:tailEnd/>
              </a:ln>
              <a:solidFill>
                <a:srgbClr val="FFFF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Georgia"/>
            </a:endParaRPr>
          </a:p>
        </p:txBody>
      </p:sp>
      <p:sp>
        <p:nvSpPr>
          <p:cNvPr id="15" name="WordArt 1"/>
          <p:cNvSpPr>
            <a:spLocks noChangeArrowheads="1" noChangeShapeType="1" noTextEdit="1"/>
          </p:cNvSpPr>
          <p:nvPr/>
        </p:nvSpPr>
        <p:spPr bwMode="auto">
          <a:xfrm>
            <a:off x="8572528" y="5643578"/>
            <a:ext cx="228600" cy="2095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b="1" kern="10" spc="0" dirty="0" smtClean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Georgia"/>
              </a:rPr>
              <a:t>4</a:t>
            </a:r>
            <a:endParaRPr lang="ru-RU" sz="3600" b="1" kern="10" spc="0" dirty="0">
              <a:ln w="9525">
                <a:solidFill>
                  <a:srgbClr val="FF0000"/>
                </a:solidFill>
                <a:round/>
                <a:headEnd/>
                <a:tailEnd/>
              </a:ln>
              <a:solidFill>
                <a:srgbClr val="FFFF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Georgia"/>
            </a:endParaRPr>
          </a:p>
        </p:txBody>
      </p:sp>
      <p:sp>
        <p:nvSpPr>
          <p:cNvPr id="16" name="WordArt 1"/>
          <p:cNvSpPr>
            <a:spLocks noChangeArrowheads="1" noChangeShapeType="1" noTextEdit="1"/>
          </p:cNvSpPr>
          <p:nvPr/>
        </p:nvSpPr>
        <p:spPr bwMode="auto">
          <a:xfrm>
            <a:off x="8572528" y="5929330"/>
            <a:ext cx="228600" cy="2095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b="1" kern="10" spc="0" dirty="0" smtClean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Georgia"/>
              </a:rPr>
              <a:t>5</a:t>
            </a:r>
            <a:endParaRPr lang="ru-RU" sz="3600" b="1" kern="10" spc="0" dirty="0">
              <a:ln w="9525">
                <a:solidFill>
                  <a:srgbClr val="FF0000"/>
                </a:solidFill>
                <a:round/>
                <a:headEnd/>
                <a:tailEnd/>
              </a:ln>
              <a:solidFill>
                <a:srgbClr val="FFFF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Georgia"/>
            </a:endParaRPr>
          </a:p>
        </p:txBody>
      </p:sp>
      <p:pic>
        <p:nvPicPr>
          <p:cNvPr id="20" name="44  R3 10 Second Countdown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62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62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62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62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62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96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62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62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6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62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62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6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62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62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6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62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62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6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5)">
                                      <p:cBhvr>
                                        <p:cTn id="38" dur="34390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0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962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62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96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65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</p:childTnLst>
        </p:cTn>
      </p:par>
    </p:tnLst>
    <p:bldLst>
      <p:bldP spid="96284" grpId="0" animBg="1"/>
      <p:bldP spid="96285" grpId="0" animBg="1"/>
      <p:bldP spid="96286" grpId="0" animBg="1"/>
      <p:bldP spid="96287" grpId="0" animBg="1"/>
      <p:bldP spid="96293" grpId="0" animBg="1"/>
      <p:bldP spid="17" grpId="0"/>
      <p:bldP spid="18" grpId="0"/>
      <p:bldP spid="19" grpId="0"/>
      <p:bldP spid="15" grpId="0"/>
      <p:bldP spid="16" grpId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Нижний колонтитул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www.themegallery.com</a:t>
            </a:r>
          </a:p>
        </p:txBody>
      </p:sp>
      <p:sp>
        <p:nvSpPr>
          <p:cNvPr id="55299" name="Rectangle 2"/>
          <p:cNvSpPr>
            <a:spLocks noChangeArrowheads="1"/>
          </p:cNvSpPr>
          <p:nvPr/>
        </p:nvSpPr>
        <p:spPr bwMode="auto">
          <a:xfrm>
            <a:off x="5795963" y="6165850"/>
            <a:ext cx="3348037" cy="692150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250825" y="2060575"/>
            <a:ext cx="8893175" cy="3384550"/>
            <a:chOff x="158" y="1298"/>
            <a:chExt cx="5602" cy="2132"/>
          </a:xfrm>
        </p:grpSpPr>
        <p:sp>
          <p:nvSpPr>
            <p:cNvPr id="136196" name="AutoShape 4"/>
            <p:cNvSpPr>
              <a:spLocks noChangeArrowheads="1"/>
            </p:cNvSpPr>
            <p:nvPr/>
          </p:nvSpPr>
          <p:spPr bwMode="gray">
            <a:xfrm>
              <a:off x="158" y="1298"/>
              <a:ext cx="5602" cy="2132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36197" name="Freeform 5"/>
            <p:cNvSpPr>
              <a:spLocks/>
            </p:cNvSpPr>
            <p:nvPr/>
          </p:nvSpPr>
          <p:spPr bwMode="gray">
            <a:xfrm>
              <a:off x="385" y="1616"/>
              <a:ext cx="488" cy="613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0066CC">
                    <a:gamma/>
                    <a:tint val="54510"/>
                    <a:invGamma/>
                  </a:srgbClr>
                </a:gs>
                <a:gs pos="50000">
                  <a:srgbClr val="0066CC">
                    <a:alpha val="0"/>
                  </a:srgbClr>
                </a:gs>
                <a:gs pos="100000">
                  <a:srgbClr val="0066CC">
                    <a:gamma/>
                    <a:tint val="54510"/>
                    <a:invGamma/>
                  </a:srgb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5309" name="Text Box 6"/>
            <p:cNvSpPr txBox="1">
              <a:spLocks noChangeArrowheads="1"/>
            </p:cNvSpPr>
            <p:nvPr/>
          </p:nvSpPr>
          <p:spPr bwMode="gray">
            <a:xfrm>
              <a:off x="2026" y="1480"/>
              <a:ext cx="3734" cy="133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4400" b="1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Река, которую называют великой русской красавицей?</a:t>
              </a:r>
              <a:endParaRPr lang="ru-RU" sz="4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3" name="Group 7"/>
            <p:cNvGrpSpPr>
              <a:grpSpLocks/>
            </p:cNvGrpSpPr>
            <p:nvPr/>
          </p:nvGrpSpPr>
          <p:grpSpPr bwMode="auto">
            <a:xfrm>
              <a:off x="340" y="1570"/>
              <a:ext cx="1361" cy="1361"/>
              <a:chOff x="476" y="1340"/>
              <a:chExt cx="1361" cy="1361"/>
            </a:xfrm>
          </p:grpSpPr>
          <p:sp>
            <p:nvSpPr>
              <p:cNvPr id="136200" name="Oval 8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tint val="0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55312" name="Oval 9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rgbClr val="009900">
                      <a:alpha val="32001"/>
                    </a:srgbClr>
                  </a:gs>
                  <a:gs pos="100000">
                    <a:srgbClr val="000000">
                      <a:alpha val="89998"/>
                    </a:srgb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136202" name="Oval 10"/>
              <p:cNvSpPr>
                <a:spLocks noChangeArrowheads="1"/>
              </p:cNvSpPr>
              <p:nvPr/>
            </p:nvSpPr>
            <p:spPr bwMode="gray">
              <a:xfrm>
                <a:off x="565" y="1429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shade val="54118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6203" name="Oval 11"/>
              <p:cNvSpPr>
                <a:spLocks noChangeArrowheads="1"/>
              </p:cNvSpPr>
              <p:nvPr/>
            </p:nvSpPr>
            <p:spPr bwMode="gray">
              <a:xfrm>
                <a:off x="566" y="1431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shade val="63529"/>
                      <a:invGamma/>
                    </a:schemeClr>
                  </a:gs>
                  <a:gs pos="100000">
                    <a:schemeClr val="folHlink">
                      <a:alpha val="0"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55315" name="Oval 12"/>
              <p:cNvSpPr>
                <a:spLocks noChangeArrowheads="1"/>
              </p:cNvSpPr>
              <p:nvPr/>
            </p:nvSpPr>
            <p:spPr bwMode="gray">
              <a:xfrm>
                <a:off x="624" y="1488"/>
                <a:ext cx="1065" cy="1065"/>
              </a:xfrm>
              <a:prstGeom prst="ellipse">
                <a:avLst/>
              </a:prstGeom>
              <a:solidFill>
                <a:srgbClr val="333333"/>
              </a:soli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grpSp>
            <p:nvGrpSpPr>
              <p:cNvPr id="4" name="Group 13"/>
              <p:cNvGrpSpPr>
                <a:grpSpLocks/>
              </p:cNvGrpSpPr>
              <p:nvPr/>
            </p:nvGrpSpPr>
            <p:grpSpPr bwMode="auto">
              <a:xfrm>
                <a:off x="641" y="1504"/>
                <a:ext cx="1031" cy="1031"/>
                <a:chOff x="4166" y="1706"/>
                <a:chExt cx="1252" cy="1252"/>
              </a:xfrm>
            </p:grpSpPr>
            <p:sp>
              <p:nvSpPr>
                <p:cNvPr id="55318" name="Oval 14"/>
                <p:cNvSpPr>
                  <a:spLocks noChangeArrowheads="1"/>
                </p:cNvSpPr>
                <p:nvPr/>
              </p:nvSpPr>
              <p:spPr bwMode="gray">
                <a:xfrm>
                  <a:off x="4166" y="1706"/>
                  <a:ext cx="1252" cy="125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636869"/>
                    </a:gs>
                    <a:gs pos="100000">
                      <a:srgbClr val="D6E1E2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55319" name="Oval 15"/>
                <p:cNvSpPr>
                  <a:spLocks noChangeArrowheads="1"/>
                </p:cNvSpPr>
                <p:nvPr/>
              </p:nvSpPr>
              <p:spPr bwMode="gray">
                <a:xfrm>
                  <a:off x="4182" y="1713"/>
                  <a:ext cx="1222" cy="122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alpha val="0"/>
                      </a:srgbClr>
                    </a:gs>
                    <a:gs pos="100000">
                      <a:srgbClr val="F1F5F5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55320" name="Oval 16"/>
                <p:cNvSpPr>
                  <a:spLocks noChangeArrowheads="1"/>
                </p:cNvSpPr>
                <p:nvPr/>
              </p:nvSpPr>
              <p:spPr bwMode="gray">
                <a:xfrm>
                  <a:off x="4195" y="1725"/>
                  <a:ext cx="1162" cy="114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AAB2B3"/>
                    </a:gs>
                    <a:gs pos="100000">
                      <a:srgbClr val="D6E1E2">
                        <a:alpha val="48000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55321" name="Oval 17"/>
                <p:cNvSpPr>
                  <a:spLocks noChangeArrowheads="1"/>
                </p:cNvSpPr>
                <p:nvPr/>
              </p:nvSpPr>
              <p:spPr bwMode="gray">
                <a:xfrm>
                  <a:off x="4263" y="1757"/>
                  <a:ext cx="1033" cy="92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D6E1E2">
                        <a:alpha val="37999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55317" name="Text Box 18"/>
              <p:cNvSpPr txBox="1">
                <a:spLocks noChangeArrowheads="1"/>
              </p:cNvSpPr>
              <p:nvPr/>
            </p:nvSpPr>
            <p:spPr bwMode="gray">
              <a:xfrm>
                <a:off x="885" y="1451"/>
                <a:ext cx="549" cy="826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ru-RU" sz="8000" b="1">
                    <a:solidFill>
                      <a:srgbClr val="FF3300"/>
                    </a:solidFill>
                    <a:latin typeface="Georgia" pitchFamily="18" charset="0"/>
                  </a:rPr>
                  <a:t>8</a:t>
                </a:r>
                <a:endParaRPr lang="en-US" sz="8000" b="1">
                  <a:solidFill>
                    <a:srgbClr val="FF3300"/>
                  </a:solidFill>
                  <a:latin typeface="Georgia" pitchFamily="18" charset="0"/>
                </a:endParaRPr>
              </a:p>
            </p:txBody>
          </p:sp>
        </p:grpSp>
      </p:grpSp>
      <p:sp>
        <p:nvSpPr>
          <p:cNvPr id="55301" name="AutoShape 19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237288"/>
            <a:ext cx="684212" cy="620712"/>
          </a:xfrm>
          <a:prstGeom prst="actionButtonHome">
            <a:avLst/>
          </a:prstGeom>
          <a:gradFill rotWithShape="1">
            <a:gsLst>
              <a:gs pos="0">
                <a:srgbClr val="009900"/>
              </a:gs>
              <a:gs pos="100000">
                <a:srgbClr val="2F3D48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5" name="Group 34"/>
          <p:cNvGrpSpPr>
            <a:grpSpLocks/>
          </p:cNvGrpSpPr>
          <p:nvPr/>
        </p:nvGrpSpPr>
        <p:grpSpPr bwMode="auto">
          <a:xfrm>
            <a:off x="214282" y="214290"/>
            <a:ext cx="2808287" cy="1657348"/>
            <a:chOff x="158" y="981"/>
            <a:chExt cx="1769" cy="1225"/>
          </a:xfrm>
        </p:grpSpPr>
        <p:sp>
          <p:nvSpPr>
            <p:cNvPr id="25" name="Oval 5"/>
            <p:cNvSpPr>
              <a:spLocks noChangeArrowheads="1"/>
            </p:cNvSpPr>
            <p:nvPr/>
          </p:nvSpPr>
          <p:spPr bwMode="gray">
            <a:xfrm>
              <a:off x="158" y="981"/>
              <a:ext cx="1769" cy="1225"/>
            </a:xfrm>
            <a:prstGeom prst="ellipse">
              <a:avLst/>
            </a:prstGeom>
            <a:gradFill rotWithShape="1">
              <a:gsLst>
                <a:gs pos="0">
                  <a:srgbClr val="009900"/>
                </a:gs>
                <a:gs pos="100000">
                  <a:srgbClr val="1A2748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>
              <a:outerShdw sy="50000" kx="-2453608" algn="br" rotWithShape="0">
                <a:srgbClr val="001D3A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6" name="WordArt 30">
              <a:hlinkClick r:id="rId3" action="ppaction://hlinksldjump"/>
            </p:cNvPr>
            <p:cNvSpPr>
              <a:spLocks noChangeArrowheads="1" noChangeShapeType="1" noTextEdit="1"/>
            </p:cNvSpPr>
            <p:nvPr/>
          </p:nvSpPr>
          <p:spPr bwMode="auto">
            <a:xfrm>
              <a:off x="340" y="1298"/>
              <a:ext cx="1415" cy="682"/>
            </a:xfrm>
            <a:prstGeom prst="rect">
              <a:avLst/>
            </a:prstGeom>
          </p:spPr>
          <p:txBody>
            <a:bodyPr wrap="none" fromWordArt="1">
              <a:prstTxWarp prst="textDeflate">
                <a:avLst>
                  <a:gd name="adj" fmla="val 26227"/>
                </a:avLst>
              </a:prstTxWarp>
            </a:bodyPr>
            <a:lstStyle/>
            <a:p>
              <a:pPr algn="ctr"/>
              <a:r>
                <a:rPr lang="ru-RU" sz="3600" kern="10" dirty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Impact"/>
                </a:rPr>
                <a:t>История</a:t>
              </a:r>
              <a:endPara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Impac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Нижний колонтитул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www.themegallery.com</a:t>
            </a:r>
          </a:p>
        </p:txBody>
      </p:sp>
      <p:sp>
        <p:nvSpPr>
          <p:cNvPr id="56323" name="Rectangle 2"/>
          <p:cNvSpPr>
            <a:spLocks noChangeArrowheads="1"/>
          </p:cNvSpPr>
          <p:nvPr/>
        </p:nvSpPr>
        <p:spPr bwMode="auto">
          <a:xfrm>
            <a:off x="5795963" y="6165850"/>
            <a:ext cx="3348037" cy="692150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250825" y="2060575"/>
            <a:ext cx="8893175" cy="3384550"/>
            <a:chOff x="158" y="1298"/>
            <a:chExt cx="5602" cy="2132"/>
          </a:xfrm>
        </p:grpSpPr>
        <p:sp>
          <p:nvSpPr>
            <p:cNvPr id="135172" name="AutoShape 4"/>
            <p:cNvSpPr>
              <a:spLocks noChangeArrowheads="1"/>
            </p:cNvSpPr>
            <p:nvPr/>
          </p:nvSpPr>
          <p:spPr bwMode="gray">
            <a:xfrm>
              <a:off x="158" y="1298"/>
              <a:ext cx="5602" cy="2132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35173" name="Freeform 5"/>
            <p:cNvSpPr>
              <a:spLocks/>
            </p:cNvSpPr>
            <p:nvPr/>
          </p:nvSpPr>
          <p:spPr bwMode="gray">
            <a:xfrm>
              <a:off x="385" y="1616"/>
              <a:ext cx="488" cy="613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0066CC">
                    <a:gamma/>
                    <a:tint val="54510"/>
                    <a:invGamma/>
                  </a:srgbClr>
                </a:gs>
                <a:gs pos="50000">
                  <a:srgbClr val="0066CC">
                    <a:alpha val="0"/>
                  </a:srgbClr>
                </a:gs>
                <a:gs pos="100000">
                  <a:srgbClr val="0066CC">
                    <a:gamma/>
                    <a:tint val="54510"/>
                    <a:invGamma/>
                  </a:srgb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6333" name="Text Box 6"/>
            <p:cNvSpPr txBox="1">
              <a:spLocks noChangeArrowheads="1"/>
            </p:cNvSpPr>
            <p:nvPr/>
          </p:nvSpPr>
          <p:spPr bwMode="gray">
            <a:xfrm>
              <a:off x="2026" y="1480"/>
              <a:ext cx="3734" cy="176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4400" b="1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Государство, в котором особые почести имеет корова?</a:t>
              </a:r>
              <a:endParaRPr lang="ru-RU" sz="4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3" name="Group 7"/>
            <p:cNvGrpSpPr>
              <a:grpSpLocks/>
            </p:cNvGrpSpPr>
            <p:nvPr/>
          </p:nvGrpSpPr>
          <p:grpSpPr bwMode="auto">
            <a:xfrm>
              <a:off x="340" y="1570"/>
              <a:ext cx="1361" cy="1361"/>
              <a:chOff x="476" y="1340"/>
              <a:chExt cx="1361" cy="1361"/>
            </a:xfrm>
          </p:grpSpPr>
          <p:sp>
            <p:nvSpPr>
              <p:cNvPr id="135176" name="Oval 8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tint val="0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56336" name="Oval 9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rgbClr val="009900">
                      <a:alpha val="32001"/>
                    </a:srgbClr>
                  </a:gs>
                  <a:gs pos="100000">
                    <a:srgbClr val="000000">
                      <a:alpha val="89998"/>
                    </a:srgb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135178" name="Oval 10"/>
              <p:cNvSpPr>
                <a:spLocks noChangeArrowheads="1"/>
              </p:cNvSpPr>
              <p:nvPr/>
            </p:nvSpPr>
            <p:spPr bwMode="gray">
              <a:xfrm>
                <a:off x="565" y="1429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shade val="54118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5179" name="Oval 11"/>
              <p:cNvSpPr>
                <a:spLocks noChangeArrowheads="1"/>
              </p:cNvSpPr>
              <p:nvPr/>
            </p:nvSpPr>
            <p:spPr bwMode="gray">
              <a:xfrm>
                <a:off x="566" y="1431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shade val="63529"/>
                      <a:invGamma/>
                    </a:schemeClr>
                  </a:gs>
                  <a:gs pos="100000">
                    <a:schemeClr val="folHlink">
                      <a:alpha val="0"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56339" name="Oval 12"/>
              <p:cNvSpPr>
                <a:spLocks noChangeArrowheads="1"/>
              </p:cNvSpPr>
              <p:nvPr/>
            </p:nvSpPr>
            <p:spPr bwMode="gray">
              <a:xfrm>
                <a:off x="624" y="1488"/>
                <a:ext cx="1065" cy="1065"/>
              </a:xfrm>
              <a:prstGeom prst="ellipse">
                <a:avLst/>
              </a:prstGeom>
              <a:solidFill>
                <a:srgbClr val="333333"/>
              </a:soli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grpSp>
            <p:nvGrpSpPr>
              <p:cNvPr id="4" name="Group 13"/>
              <p:cNvGrpSpPr>
                <a:grpSpLocks/>
              </p:cNvGrpSpPr>
              <p:nvPr/>
            </p:nvGrpSpPr>
            <p:grpSpPr bwMode="auto">
              <a:xfrm>
                <a:off x="641" y="1504"/>
                <a:ext cx="1031" cy="1031"/>
                <a:chOff x="4166" y="1706"/>
                <a:chExt cx="1252" cy="1252"/>
              </a:xfrm>
            </p:grpSpPr>
            <p:sp>
              <p:nvSpPr>
                <p:cNvPr id="56342" name="Oval 14"/>
                <p:cNvSpPr>
                  <a:spLocks noChangeArrowheads="1"/>
                </p:cNvSpPr>
                <p:nvPr/>
              </p:nvSpPr>
              <p:spPr bwMode="gray">
                <a:xfrm>
                  <a:off x="4166" y="1706"/>
                  <a:ext cx="1252" cy="125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636869"/>
                    </a:gs>
                    <a:gs pos="100000">
                      <a:srgbClr val="D6E1E2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56343" name="Oval 15"/>
                <p:cNvSpPr>
                  <a:spLocks noChangeArrowheads="1"/>
                </p:cNvSpPr>
                <p:nvPr/>
              </p:nvSpPr>
              <p:spPr bwMode="gray">
                <a:xfrm>
                  <a:off x="4182" y="1713"/>
                  <a:ext cx="1222" cy="122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alpha val="0"/>
                      </a:srgbClr>
                    </a:gs>
                    <a:gs pos="100000">
                      <a:srgbClr val="F1F5F5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56344" name="Oval 16"/>
                <p:cNvSpPr>
                  <a:spLocks noChangeArrowheads="1"/>
                </p:cNvSpPr>
                <p:nvPr/>
              </p:nvSpPr>
              <p:spPr bwMode="gray">
                <a:xfrm>
                  <a:off x="4195" y="1725"/>
                  <a:ext cx="1162" cy="114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AAB2B3"/>
                    </a:gs>
                    <a:gs pos="100000">
                      <a:srgbClr val="D6E1E2">
                        <a:alpha val="48000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56345" name="Oval 17"/>
                <p:cNvSpPr>
                  <a:spLocks noChangeArrowheads="1"/>
                </p:cNvSpPr>
                <p:nvPr/>
              </p:nvSpPr>
              <p:spPr bwMode="gray">
                <a:xfrm>
                  <a:off x="4263" y="1757"/>
                  <a:ext cx="1033" cy="92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D6E1E2">
                        <a:alpha val="37999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56341" name="Text Box 18"/>
              <p:cNvSpPr txBox="1">
                <a:spLocks noChangeArrowheads="1"/>
              </p:cNvSpPr>
              <p:nvPr/>
            </p:nvSpPr>
            <p:spPr bwMode="gray">
              <a:xfrm>
                <a:off x="894" y="1451"/>
                <a:ext cx="531" cy="826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ru-RU" sz="8000" b="1">
                    <a:solidFill>
                      <a:srgbClr val="FF3300"/>
                    </a:solidFill>
                    <a:latin typeface="Georgia" pitchFamily="18" charset="0"/>
                  </a:rPr>
                  <a:t>9</a:t>
                </a:r>
                <a:endParaRPr lang="en-US" sz="8000" b="1">
                  <a:solidFill>
                    <a:srgbClr val="FF3300"/>
                  </a:solidFill>
                  <a:latin typeface="Georgia" pitchFamily="18" charset="0"/>
                </a:endParaRPr>
              </a:p>
            </p:txBody>
          </p:sp>
        </p:grpSp>
      </p:grpSp>
      <p:sp>
        <p:nvSpPr>
          <p:cNvPr id="56325" name="AutoShape 19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237288"/>
            <a:ext cx="684212" cy="620712"/>
          </a:xfrm>
          <a:prstGeom prst="actionButtonHome">
            <a:avLst/>
          </a:prstGeom>
          <a:gradFill rotWithShape="1">
            <a:gsLst>
              <a:gs pos="0">
                <a:srgbClr val="009900"/>
              </a:gs>
              <a:gs pos="100000">
                <a:srgbClr val="2F3D48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5" name="Group 34"/>
          <p:cNvGrpSpPr>
            <a:grpSpLocks/>
          </p:cNvGrpSpPr>
          <p:nvPr/>
        </p:nvGrpSpPr>
        <p:grpSpPr bwMode="auto">
          <a:xfrm>
            <a:off x="214282" y="214290"/>
            <a:ext cx="2808287" cy="1657348"/>
            <a:chOff x="158" y="981"/>
            <a:chExt cx="1769" cy="1225"/>
          </a:xfrm>
        </p:grpSpPr>
        <p:sp>
          <p:nvSpPr>
            <p:cNvPr id="25" name="Oval 5"/>
            <p:cNvSpPr>
              <a:spLocks noChangeArrowheads="1"/>
            </p:cNvSpPr>
            <p:nvPr/>
          </p:nvSpPr>
          <p:spPr bwMode="gray">
            <a:xfrm>
              <a:off x="158" y="981"/>
              <a:ext cx="1769" cy="1225"/>
            </a:xfrm>
            <a:prstGeom prst="ellipse">
              <a:avLst/>
            </a:prstGeom>
            <a:gradFill rotWithShape="1">
              <a:gsLst>
                <a:gs pos="0">
                  <a:srgbClr val="009900"/>
                </a:gs>
                <a:gs pos="100000">
                  <a:srgbClr val="1A2748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>
              <a:outerShdw sy="50000" kx="-2453608" algn="br" rotWithShape="0">
                <a:srgbClr val="001D3A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6" name="WordArt 30">
              <a:hlinkClick r:id="rId3" action="ppaction://hlinksldjump"/>
            </p:cNvPr>
            <p:cNvSpPr>
              <a:spLocks noChangeArrowheads="1" noChangeShapeType="1" noTextEdit="1"/>
            </p:cNvSpPr>
            <p:nvPr/>
          </p:nvSpPr>
          <p:spPr bwMode="auto">
            <a:xfrm>
              <a:off x="340" y="1298"/>
              <a:ext cx="1415" cy="682"/>
            </a:xfrm>
            <a:prstGeom prst="rect">
              <a:avLst/>
            </a:prstGeom>
          </p:spPr>
          <p:txBody>
            <a:bodyPr wrap="none" fromWordArt="1">
              <a:prstTxWarp prst="textDeflate">
                <a:avLst>
                  <a:gd name="adj" fmla="val 26227"/>
                </a:avLst>
              </a:prstTxWarp>
            </a:bodyPr>
            <a:lstStyle/>
            <a:p>
              <a:pPr algn="ctr"/>
              <a:r>
                <a:rPr lang="ru-RU" sz="3600" kern="10" dirty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Impact"/>
                </a:rPr>
                <a:t>История</a:t>
              </a:r>
              <a:endPara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Impac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Нижний колонтитул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www.themegallery.com</a:t>
            </a:r>
          </a:p>
        </p:txBody>
      </p:sp>
      <p:sp>
        <p:nvSpPr>
          <p:cNvPr id="57347" name="Rectangle 2"/>
          <p:cNvSpPr>
            <a:spLocks noChangeArrowheads="1"/>
          </p:cNvSpPr>
          <p:nvPr/>
        </p:nvSpPr>
        <p:spPr bwMode="auto">
          <a:xfrm>
            <a:off x="5795963" y="6165850"/>
            <a:ext cx="3348037" cy="692150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250825" y="2060575"/>
            <a:ext cx="8893175" cy="3384550"/>
            <a:chOff x="158" y="1298"/>
            <a:chExt cx="5602" cy="2132"/>
          </a:xfrm>
        </p:grpSpPr>
        <p:sp>
          <p:nvSpPr>
            <p:cNvPr id="134148" name="AutoShape 4"/>
            <p:cNvSpPr>
              <a:spLocks noChangeArrowheads="1"/>
            </p:cNvSpPr>
            <p:nvPr/>
          </p:nvSpPr>
          <p:spPr bwMode="gray">
            <a:xfrm>
              <a:off x="158" y="1298"/>
              <a:ext cx="5602" cy="2132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34149" name="Freeform 5"/>
            <p:cNvSpPr>
              <a:spLocks/>
            </p:cNvSpPr>
            <p:nvPr/>
          </p:nvSpPr>
          <p:spPr bwMode="gray">
            <a:xfrm>
              <a:off x="385" y="1616"/>
              <a:ext cx="488" cy="613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0066CC">
                    <a:gamma/>
                    <a:tint val="54510"/>
                    <a:invGamma/>
                  </a:srgbClr>
                </a:gs>
                <a:gs pos="50000">
                  <a:srgbClr val="0066CC">
                    <a:alpha val="0"/>
                  </a:srgbClr>
                </a:gs>
                <a:gs pos="100000">
                  <a:srgbClr val="0066CC">
                    <a:gamma/>
                    <a:tint val="54510"/>
                    <a:invGamma/>
                  </a:srgb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7357" name="Text Box 6"/>
            <p:cNvSpPr txBox="1">
              <a:spLocks noChangeArrowheads="1"/>
            </p:cNvSpPr>
            <p:nvPr/>
          </p:nvSpPr>
          <p:spPr bwMode="gray">
            <a:xfrm>
              <a:off x="2026" y="1480"/>
              <a:ext cx="3734" cy="110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5400" b="1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Кто ввел новый год с 1 января? </a:t>
              </a:r>
              <a:endParaRPr lang="ru-RU" sz="5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3" name="Group 7"/>
            <p:cNvGrpSpPr>
              <a:grpSpLocks/>
            </p:cNvGrpSpPr>
            <p:nvPr/>
          </p:nvGrpSpPr>
          <p:grpSpPr bwMode="auto">
            <a:xfrm>
              <a:off x="340" y="1570"/>
              <a:ext cx="1361" cy="1361"/>
              <a:chOff x="476" y="1340"/>
              <a:chExt cx="1361" cy="1361"/>
            </a:xfrm>
          </p:grpSpPr>
          <p:sp>
            <p:nvSpPr>
              <p:cNvPr id="134152" name="Oval 8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tint val="0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57360" name="Oval 9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rgbClr val="009900">
                      <a:alpha val="32001"/>
                    </a:srgbClr>
                  </a:gs>
                  <a:gs pos="100000">
                    <a:srgbClr val="000000">
                      <a:alpha val="89998"/>
                    </a:srgb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134154" name="Oval 10"/>
              <p:cNvSpPr>
                <a:spLocks noChangeArrowheads="1"/>
              </p:cNvSpPr>
              <p:nvPr/>
            </p:nvSpPr>
            <p:spPr bwMode="gray">
              <a:xfrm>
                <a:off x="565" y="1429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shade val="54118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4155" name="Oval 11"/>
              <p:cNvSpPr>
                <a:spLocks noChangeArrowheads="1"/>
              </p:cNvSpPr>
              <p:nvPr/>
            </p:nvSpPr>
            <p:spPr bwMode="gray">
              <a:xfrm>
                <a:off x="566" y="1431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shade val="63529"/>
                      <a:invGamma/>
                    </a:schemeClr>
                  </a:gs>
                  <a:gs pos="100000">
                    <a:schemeClr val="folHlink">
                      <a:alpha val="0"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57363" name="Oval 12"/>
              <p:cNvSpPr>
                <a:spLocks noChangeArrowheads="1"/>
              </p:cNvSpPr>
              <p:nvPr/>
            </p:nvSpPr>
            <p:spPr bwMode="gray">
              <a:xfrm>
                <a:off x="624" y="1488"/>
                <a:ext cx="1065" cy="1065"/>
              </a:xfrm>
              <a:prstGeom prst="ellipse">
                <a:avLst/>
              </a:prstGeom>
              <a:solidFill>
                <a:srgbClr val="333333"/>
              </a:soli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grpSp>
            <p:nvGrpSpPr>
              <p:cNvPr id="4" name="Group 13"/>
              <p:cNvGrpSpPr>
                <a:grpSpLocks/>
              </p:cNvGrpSpPr>
              <p:nvPr/>
            </p:nvGrpSpPr>
            <p:grpSpPr bwMode="auto">
              <a:xfrm>
                <a:off x="641" y="1504"/>
                <a:ext cx="1031" cy="1031"/>
                <a:chOff x="4166" y="1706"/>
                <a:chExt cx="1252" cy="1252"/>
              </a:xfrm>
            </p:grpSpPr>
            <p:sp>
              <p:nvSpPr>
                <p:cNvPr id="57366" name="Oval 14"/>
                <p:cNvSpPr>
                  <a:spLocks noChangeArrowheads="1"/>
                </p:cNvSpPr>
                <p:nvPr/>
              </p:nvSpPr>
              <p:spPr bwMode="gray">
                <a:xfrm>
                  <a:off x="4166" y="1706"/>
                  <a:ext cx="1252" cy="125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636869"/>
                    </a:gs>
                    <a:gs pos="100000">
                      <a:srgbClr val="D6E1E2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57367" name="Oval 15"/>
                <p:cNvSpPr>
                  <a:spLocks noChangeArrowheads="1"/>
                </p:cNvSpPr>
                <p:nvPr/>
              </p:nvSpPr>
              <p:spPr bwMode="gray">
                <a:xfrm>
                  <a:off x="4182" y="1713"/>
                  <a:ext cx="1222" cy="122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alpha val="0"/>
                      </a:srgbClr>
                    </a:gs>
                    <a:gs pos="100000">
                      <a:srgbClr val="F1F5F5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57368" name="Oval 16"/>
                <p:cNvSpPr>
                  <a:spLocks noChangeArrowheads="1"/>
                </p:cNvSpPr>
                <p:nvPr/>
              </p:nvSpPr>
              <p:spPr bwMode="gray">
                <a:xfrm>
                  <a:off x="4195" y="1725"/>
                  <a:ext cx="1162" cy="114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AAB2B3"/>
                    </a:gs>
                    <a:gs pos="100000">
                      <a:srgbClr val="D6E1E2">
                        <a:alpha val="48000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57369" name="Oval 17"/>
                <p:cNvSpPr>
                  <a:spLocks noChangeArrowheads="1"/>
                </p:cNvSpPr>
                <p:nvPr/>
              </p:nvSpPr>
              <p:spPr bwMode="gray">
                <a:xfrm>
                  <a:off x="4263" y="1757"/>
                  <a:ext cx="1033" cy="92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D6E1E2">
                        <a:alpha val="37999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57365" name="Text Box 18"/>
              <p:cNvSpPr txBox="1">
                <a:spLocks noChangeArrowheads="1"/>
              </p:cNvSpPr>
              <p:nvPr/>
            </p:nvSpPr>
            <p:spPr bwMode="gray">
              <a:xfrm>
                <a:off x="721" y="1451"/>
                <a:ext cx="878" cy="826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ru-RU" sz="8000" b="1">
                    <a:solidFill>
                      <a:srgbClr val="FF3300"/>
                    </a:solidFill>
                    <a:latin typeface="Georgia" pitchFamily="18" charset="0"/>
                  </a:rPr>
                  <a:t>10</a:t>
                </a:r>
                <a:endParaRPr lang="en-US" sz="8000" b="1">
                  <a:solidFill>
                    <a:srgbClr val="FF3300"/>
                  </a:solidFill>
                  <a:latin typeface="Georgia" pitchFamily="18" charset="0"/>
                </a:endParaRPr>
              </a:p>
            </p:txBody>
          </p:sp>
        </p:grpSp>
      </p:grpSp>
      <p:sp>
        <p:nvSpPr>
          <p:cNvPr id="57349" name="AutoShape 19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237288"/>
            <a:ext cx="684212" cy="620712"/>
          </a:xfrm>
          <a:prstGeom prst="actionButtonHome">
            <a:avLst/>
          </a:prstGeom>
          <a:gradFill rotWithShape="1">
            <a:gsLst>
              <a:gs pos="0">
                <a:srgbClr val="009900"/>
              </a:gs>
              <a:gs pos="100000">
                <a:srgbClr val="2F3D48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5" name="Group 34"/>
          <p:cNvGrpSpPr>
            <a:grpSpLocks/>
          </p:cNvGrpSpPr>
          <p:nvPr/>
        </p:nvGrpSpPr>
        <p:grpSpPr bwMode="auto">
          <a:xfrm>
            <a:off x="214282" y="214290"/>
            <a:ext cx="2808287" cy="1657348"/>
            <a:chOff x="158" y="981"/>
            <a:chExt cx="1769" cy="1225"/>
          </a:xfrm>
        </p:grpSpPr>
        <p:sp>
          <p:nvSpPr>
            <p:cNvPr id="25" name="Oval 5"/>
            <p:cNvSpPr>
              <a:spLocks noChangeArrowheads="1"/>
            </p:cNvSpPr>
            <p:nvPr/>
          </p:nvSpPr>
          <p:spPr bwMode="gray">
            <a:xfrm>
              <a:off x="158" y="981"/>
              <a:ext cx="1769" cy="1225"/>
            </a:xfrm>
            <a:prstGeom prst="ellipse">
              <a:avLst/>
            </a:prstGeom>
            <a:gradFill rotWithShape="1">
              <a:gsLst>
                <a:gs pos="0">
                  <a:srgbClr val="009900"/>
                </a:gs>
                <a:gs pos="100000">
                  <a:srgbClr val="1A2748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>
              <a:outerShdw sy="50000" kx="-2453608" algn="br" rotWithShape="0">
                <a:srgbClr val="001D3A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6" name="WordArt 30">
              <a:hlinkClick r:id="rId3" action="ppaction://hlinksldjump"/>
            </p:cNvPr>
            <p:cNvSpPr>
              <a:spLocks noChangeArrowheads="1" noChangeShapeType="1" noTextEdit="1"/>
            </p:cNvSpPr>
            <p:nvPr/>
          </p:nvSpPr>
          <p:spPr bwMode="auto">
            <a:xfrm>
              <a:off x="340" y="1298"/>
              <a:ext cx="1415" cy="682"/>
            </a:xfrm>
            <a:prstGeom prst="rect">
              <a:avLst/>
            </a:prstGeom>
          </p:spPr>
          <p:txBody>
            <a:bodyPr wrap="none" fromWordArt="1">
              <a:prstTxWarp prst="textDeflate">
                <a:avLst>
                  <a:gd name="adj" fmla="val 26227"/>
                </a:avLst>
              </a:prstTxWarp>
            </a:bodyPr>
            <a:lstStyle/>
            <a:p>
              <a:pPr algn="ctr"/>
              <a:r>
                <a:rPr lang="ru-RU" sz="3600" kern="10" dirty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Impact"/>
                </a:rPr>
                <a:t>История</a:t>
              </a:r>
              <a:endPara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Impac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Нижний колонтитул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www.themegallery.com</a:t>
            </a:r>
          </a:p>
        </p:txBody>
      </p:sp>
      <p:sp>
        <p:nvSpPr>
          <p:cNvPr id="58371" name="Rectangle 2"/>
          <p:cNvSpPr>
            <a:spLocks noChangeArrowheads="1"/>
          </p:cNvSpPr>
          <p:nvPr/>
        </p:nvSpPr>
        <p:spPr bwMode="auto">
          <a:xfrm>
            <a:off x="5795963" y="6165850"/>
            <a:ext cx="3348037" cy="692150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250825" y="2060575"/>
            <a:ext cx="8893175" cy="3384550"/>
            <a:chOff x="158" y="1298"/>
            <a:chExt cx="5602" cy="2132"/>
          </a:xfrm>
        </p:grpSpPr>
        <p:sp>
          <p:nvSpPr>
            <p:cNvPr id="133124" name="AutoShape 4"/>
            <p:cNvSpPr>
              <a:spLocks noChangeArrowheads="1"/>
            </p:cNvSpPr>
            <p:nvPr/>
          </p:nvSpPr>
          <p:spPr bwMode="gray">
            <a:xfrm>
              <a:off x="158" y="1298"/>
              <a:ext cx="5602" cy="2132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33125" name="Freeform 5"/>
            <p:cNvSpPr>
              <a:spLocks/>
            </p:cNvSpPr>
            <p:nvPr/>
          </p:nvSpPr>
          <p:spPr bwMode="gray">
            <a:xfrm>
              <a:off x="385" y="1616"/>
              <a:ext cx="488" cy="613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0066CC">
                    <a:gamma/>
                    <a:tint val="54510"/>
                    <a:invGamma/>
                  </a:srgbClr>
                </a:gs>
                <a:gs pos="50000">
                  <a:srgbClr val="0066CC">
                    <a:alpha val="0"/>
                  </a:srgbClr>
                </a:gs>
                <a:gs pos="100000">
                  <a:srgbClr val="0066CC">
                    <a:gamma/>
                    <a:tint val="54510"/>
                    <a:invGamma/>
                  </a:srgb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8381" name="Text Box 6"/>
            <p:cNvSpPr txBox="1">
              <a:spLocks noChangeArrowheads="1"/>
            </p:cNvSpPr>
            <p:nvPr/>
          </p:nvSpPr>
          <p:spPr bwMode="gray">
            <a:xfrm>
              <a:off x="2026" y="1480"/>
              <a:ext cx="3734" cy="110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5400" b="1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Какую фамилию носил Петр</a:t>
              </a:r>
              <a:r>
                <a:rPr lang="en-US" sz="5400" b="1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I</a:t>
              </a:r>
              <a:r>
                <a:rPr lang="ru-RU" sz="5400" b="1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?</a:t>
              </a:r>
              <a:endParaRPr lang="ru-RU" sz="5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3" name="Group 7"/>
            <p:cNvGrpSpPr>
              <a:grpSpLocks/>
            </p:cNvGrpSpPr>
            <p:nvPr/>
          </p:nvGrpSpPr>
          <p:grpSpPr bwMode="auto">
            <a:xfrm>
              <a:off x="340" y="1570"/>
              <a:ext cx="1361" cy="1361"/>
              <a:chOff x="476" y="1340"/>
              <a:chExt cx="1361" cy="1361"/>
            </a:xfrm>
          </p:grpSpPr>
          <p:sp>
            <p:nvSpPr>
              <p:cNvPr id="133128" name="Oval 8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tint val="0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58384" name="Oval 9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rgbClr val="009900">
                      <a:alpha val="32001"/>
                    </a:srgbClr>
                  </a:gs>
                  <a:gs pos="100000">
                    <a:srgbClr val="000000">
                      <a:alpha val="89998"/>
                    </a:srgb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133130" name="Oval 10"/>
              <p:cNvSpPr>
                <a:spLocks noChangeArrowheads="1"/>
              </p:cNvSpPr>
              <p:nvPr/>
            </p:nvSpPr>
            <p:spPr bwMode="gray">
              <a:xfrm>
                <a:off x="565" y="1429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shade val="54118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3131" name="Oval 11"/>
              <p:cNvSpPr>
                <a:spLocks noChangeArrowheads="1"/>
              </p:cNvSpPr>
              <p:nvPr/>
            </p:nvSpPr>
            <p:spPr bwMode="gray">
              <a:xfrm>
                <a:off x="566" y="1431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shade val="63529"/>
                      <a:invGamma/>
                    </a:schemeClr>
                  </a:gs>
                  <a:gs pos="100000">
                    <a:schemeClr val="folHlink">
                      <a:alpha val="0"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58387" name="Oval 12"/>
              <p:cNvSpPr>
                <a:spLocks noChangeArrowheads="1"/>
              </p:cNvSpPr>
              <p:nvPr/>
            </p:nvSpPr>
            <p:spPr bwMode="gray">
              <a:xfrm>
                <a:off x="624" y="1488"/>
                <a:ext cx="1065" cy="1065"/>
              </a:xfrm>
              <a:prstGeom prst="ellipse">
                <a:avLst/>
              </a:prstGeom>
              <a:solidFill>
                <a:srgbClr val="333333"/>
              </a:soli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grpSp>
            <p:nvGrpSpPr>
              <p:cNvPr id="4" name="Group 13"/>
              <p:cNvGrpSpPr>
                <a:grpSpLocks/>
              </p:cNvGrpSpPr>
              <p:nvPr/>
            </p:nvGrpSpPr>
            <p:grpSpPr bwMode="auto">
              <a:xfrm>
                <a:off x="641" y="1504"/>
                <a:ext cx="1031" cy="1031"/>
                <a:chOff x="4166" y="1706"/>
                <a:chExt cx="1252" cy="1252"/>
              </a:xfrm>
            </p:grpSpPr>
            <p:sp>
              <p:nvSpPr>
                <p:cNvPr id="58390" name="Oval 14"/>
                <p:cNvSpPr>
                  <a:spLocks noChangeArrowheads="1"/>
                </p:cNvSpPr>
                <p:nvPr/>
              </p:nvSpPr>
              <p:spPr bwMode="gray">
                <a:xfrm>
                  <a:off x="4166" y="1706"/>
                  <a:ext cx="1252" cy="125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636869"/>
                    </a:gs>
                    <a:gs pos="100000">
                      <a:srgbClr val="D6E1E2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58391" name="Oval 15"/>
                <p:cNvSpPr>
                  <a:spLocks noChangeArrowheads="1"/>
                </p:cNvSpPr>
                <p:nvPr/>
              </p:nvSpPr>
              <p:spPr bwMode="gray">
                <a:xfrm>
                  <a:off x="4182" y="1713"/>
                  <a:ext cx="1222" cy="122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alpha val="0"/>
                      </a:srgbClr>
                    </a:gs>
                    <a:gs pos="100000">
                      <a:srgbClr val="F1F5F5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58392" name="Oval 16"/>
                <p:cNvSpPr>
                  <a:spLocks noChangeArrowheads="1"/>
                </p:cNvSpPr>
                <p:nvPr/>
              </p:nvSpPr>
              <p:spPr bwMode="gray">
                <a:xfrm>
                  <a:off x="4195" y="1725"/>
                  <a:ext cx="1162" cy="114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AAB2B3"/>
                    </a:gs>
                    <a:gs pos="100000">
                      <a:srgbClr val="D6E1E2">
                        <a:alpha val="48000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58393" name="Oval 17"/>
                <p:cNvSpPr>
                  <a:spLocks noChangeArrowheads="1"/>
                </p:cNvSpPr>
                <p:nvPr/>
              </p:nvSpPr>
              <p:spPr bwMode="gray">
                <a:xfrm>
                  <a:off x="4263" y="1757"/>
                  <a:ext cx="1033" cy="92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D6E1E2">
                        <a:alpha val="37999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58389" name="Text Box 18"/>
              <p:cNvSpPr txBox="1">
                <a:spLocks noChangeArrowheads="1"/>
              </p:cNvSpPr>
              <p:nvPr/>
            </p:nvSpPr>
            <p:spPr bwMode="gray">
              <a:xfrm>
                <a:off x="789" y="1451"/>
                <a:ext cx="742" cy="826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ru-RU" sz="8000" b="1">
                    <a:solidFill>
                      <a:srgbClr val="FF3300"/>
                    </a:solidFill>
                    <a:latin typeface="Georgia" pitchFamily="18" charset="0"/>
                  </a:rPr>
                  <a:t>11</a:t>
                </a:r>
                <a:endParaRPr lang="en-US" sz="8000" b="1">
                  <a:solidFill>
                    <a:srgbClr val="FF3300"/>
                  </a:solidFill>
                  <a:latin typeface="Georgia" pitchFamily="18" charset="0"/>
                </a:endParaRPr>
              </a:p>
            </p:txBody>
          </p:sp>
        </p:grpSp>
      </p:grpSp>
      <p:sp>
        <p:nvSpPr>
          <p:cNvPr id="58373" name="AutoShape 19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237288"/>
            <a:ext cx="684212" cy="620712"/>
          </a:xfrm>
          <a:prstGeom prst="actionButtonHome">
            <a:avLst/>
          </a:prstGeom>
          <a:gradFill rotWithShape="1">
            <a:gsLst>
              <a:gs pos="0">
                <a:srgbClr val="009900"/>
              </a:gs>
              <a:gs pos="100000">
                <a:srgbClr val="2F3D48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5" name="Group 34"/>
          <p:cNvGrpSpPr>
            <a:grpSpLocks/>
          </p:cNvGrpSpPr>
          <p:nvPr/>
        </p:nvGrpSpPr>
        <p:grpSpPr bwMode="auto">
          <a:xfrm>
            <a:off x="214282" y="214290"/>
            <a:ext cx="2808287" cy="1657348"/>
            <a:chOff x="158" y="981"/>
            <a:chExt cx="1769" cy="1225"/>
          </a:xfrm>
        </p:grpSpPr>
        <p:sp>
          <p:nvSpPr>
            <p:cNvPr id="25" name="Oval 5"/>
            <p:cNvSpPr>
              <a:spLocks noChangeArrowheads="1"/>
            </p:cNvSpPr>
            <p:nvPr/>
          </p:nvSpPr>
          <p:spPr bwMode="gray">
            <a:xfrm>
              <a:off x="158" y="981"/>
              <a:ext cx="1769" cy="1225"/>
            </a:xfrm>
            <a:prstGeom prst="ellipse">
              <a:avLst/>
            </a:prstGeom>
            <a:gradFill rotWithShape="1">
              <a:gsLst>
                <a:gs pos="0">
                  <a:srgbClr val="009900"/>
                </a:gs>
                <a:gs pos="100000">
                  <a:srgbClr val="1A2748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>
              <a:outerShdw sy="50000" kx="-2453608" algn="br" rotWithShape="0">
                <a:srgbClr val="001D3A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6" name="WordArt 30">
              <a:hlinkClick r:id="rId3" action="ppaction://hlinksldjump"/>
            </p:cNvPr>
            <p:cNvSpPr>
              <a:spLocks noChangeArrowheads="1" noChangeShapeType="1" noTextEdit="1"/>
            </p:cNvSpPr>
            <p:nvPr/>
          </p:nvSpPr>
          <p:spPr bwMode="auto">
            <a:xfrm>
              <a:off x="340" y="1298"/>
              <a:ext cx="1415" cy="682"/>
            </a:xfrm>
            <a:prstGeom prst="rect">
              <a:avLst/>
            </a:prstGeom>
          </p:spPr>
          <p:txBody>
            <a:bodyPr wrap="none" fromWordArt="1">
              <a:prstTxWarp prst="textDeflate">
                <a:avLst>
                  <a:gd name="adj" fmla="val 26227"/>
                </a:avLst>
              </a:prstTxWarp>
            </a:bodyPr>
            <a:lstStyle/>
            <a:p>
              <a:pPr algn="ctr"/>
              <a:r>
                <a:rPr lang="ru-RU" sz="3600" kern="10" dirty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Impact"/>
                </a:rPr>
                <a:t>История</a:t>
              </a:r>
              <a:endPara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Impac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Нижний колонтитул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www.themegallery.com</a:t>
            </a:r>
          </a:p>
        </p:txBody>
      </p:sp>
      <p:sp>
        <p:nvSpPr>
          <p:cNvPr id="59395" name="Rectangle 2"/>
          <p:cNvSpPr>
            <a:spLocks noChangeArrowheads="1"/>
          </p:cNvSpPr>
          <p:nvPr/>
        </p:nvSpPr>
        <p:spPr bwMode="auto">
          <a:xfrm>
            <a:off x="5795963" y="6165850"/>
            <a:ext cx="3348037" cy="692150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250825" y="2060575"/>
            <a:ext cx="8893175" cy="3384550"/>
            <a:chOff x="158" y="1298"/>
            <a:chExt cx="5602" cy="2132"/>
          </a:xfrm>
        </p:grpSpPr>
        <p:sp>
          <p:nvSpPr>
            <p:cNvPr id="132100" name="AutoShape 4"/>
            <p:cNvSpPr>
              <a:spLocks noChangeArrowheads="1"/>
            </p:cNvSpPr>
            <p:nvPr/>
          </p:nvSpPr>
          <p:spPr bwMode="gray">
            <a:xfrm>
              <a:off x="158" y="1298"/>
              <a:ext cx="5602" cy="2132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32101" name="Freeform 5"/>
            <p:cNvSpPr>
              <a:spLocks/>
            </p:cNvSpPr>
            <p:nvPr/>
          </p:nvSpPr>
          <p:spPr bwMode="gray">
            <a:xfrm>
              <a:off x="385" y="1616"/>
              <a:ext cx="488" cy="613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0066CC">
                    <a:gamma/>
                    <a:tint val="54510"/>
                    <a:invGamma/>
                  </a:srgbClr>
                </a:gs>
                <a:gs pos="50000">
                  <a:srgbClr val="0066CC">
                    <a:alpha val="0"/>
                  </a:srgbClr>
                </a:gs>
                <a:gs pos="100000">
                  <a:srgbClr val="0066CC">
                    <a:gamma/>
                    <a:tint val="54510"/>
                    <a:invGamma/>
                  </a:srgb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9405" name="Text Box 6"/>
            <p:cNvSpPr txBox="1">
              <a:spLocks noChangeArrowheads="1"/>
            </p:cNvSpPr>
            <p:nvPr/>
          </p:nvSpPr>
          <p:spPr bwMode="gray">
            <a:xfrm>
              <a:off x="2026" y="1480"/>
              <a:ext cx="3734" cy="110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5400" b="1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Какая война длилась 21 год?</a:t>
              </a:r>
              <a:endParaRPr lang="ru-RU" sz="5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3" name="Group 7"/>
            <p:cNvGrpSpPr>
              <a:grpSpLocks/>
            </p:cNvGrpSpPr>
            <p:nvPr/>
          </p:nvGrpSpPr>
          <p:grpSpPr bwMode="auto">
            <a:xfrm>
              <a:off x="340" y="1570"/>
              <a:ext cx="1361" cy="1361"/>
              <a:chOff x="476" y="1340"/>
              <a:chExt cx="1361" cy="1361"/>
            </a:xfrm>
          </p:grpSpPr>
          <p:sp>
            <p:nvSpPr>
              <p:cNvPr id="132104" name="Oval 8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tint val="0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59408" name="Oval 9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rgbClr val="009900">
                      <a:alpha val="32001"/>
                    </a:srgbClr>
                  </a:gs>
                  <a:gs pos="100000">
                    <a:srgbClr val="000000">
                      <a:alpha val="89998"/>
                    </a:srgb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132106" name="Oval 10"/>
              <p:cNvSpPr>
                <a:spLocks noChangeArrowheads="1"/>
              </p:cNvSpPr>
              <p:nvPr/>
            </p:nvSpPr>
            <p:spPr bwMode="gray">
              <a:xfrm>
                <a:off x="565" y="1429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shade val="54118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2107" name="Oval 11"/>
              <p:cNvSpPr>
                <a:spLocks noChangeArrowheads="1"/>
              </p:cNvSpPr>
              <p:nvPr/>
            </p:nvSpPr>
            <p:spPr bwMode="gray">
              <a:xfrm>
                <a:off x="566" y="1431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shade val="63529"/>
                      <a:invGamma/>
                    </a:schemeClr>
                  </a:gs>
                  <a:gs pos="100000">
                    <a:schemeClr val="folHlink">
                      <a:alpha val="0"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59411" name="Oval 12"/>
              <p:cNvSpPr>
                <a:spLocks noChangeArrowheads="1"/>
              </p:cNvSpPr>
              <p:nvPr/>
            </p:nvSpPr>
            <p:spPr bwMode="gray">
              <a:xfrm>
                <a:off x="624" y="1488"/>
                <a:ext cx="1065" cy="1065"/>
              </a:xfrm>
              <a:prstGeom prst="ellipse">
                <a:avLst/>
              </a:prstGeom>
              <a:solidFill>
                <a:srgbClr val="333333"/>
              </a:soli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grpSp>
            <p:nvGrpSpPr>
              <p:cNvPr id="4" name="Group 13"/>
              <p:cNvGrpSpPr>
                <a:grpSpLocks/>
              </p:cNvGrpSpPr>
              <p:nvPr/>
            </p:nvGrpSpPr>
            <p:grpSpPr bwMode="auto">
              <a:xfrm>
                <a:off x="641" y="1504"/>
                <a:ext cx="1031" cy="1031"/>
                <a:chOff x="4166" y="1706"/>
                <a:chExt cx="1252" cy="1252"/>
              </a:xfrm>
            </p:grpSpPr>
            <p:sp>
              <p:nvSpPr>
                <p:cNvPr id="59414" name="Oval 14"/>
                <p:cNvSpPr>
                  <a:spLocks noChangeArrowheads="1"/>
                </p:cNvSpPr>
                <p:nvPr/>
              </p:nvSpPr>
              <p:spPr bwMode="gray">
                <a:xfrm>
                  <a:off x="4166" y="1706"/>
                  <a:ext cx="1252" cy="125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636869"/>
                    </a:gs>
                    <a:gs pos="100000">
                      <a:srgbClr val="D6E1E2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59415" name="Oval 15"/>
                <p:cNvSpPr>
                  <a:spLocks noChangeArrowheads="1"/>
                </p:cNvSpPr>
                <p:nvPr/>
              </p:nvSpPr>
              <p:spPr bwMode="gray">
                <a:xfrm>
                  <a:off x="4182" y="1713"/>
                  <a:ext cx="1222" cy="122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alpha val="0"/>
                      </a:srgbClr>
                    </a:gs>
                    <a:gs pos="100000">
                      <a:srgbClr val="F1F5F5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59416" name="Oval 16"/>
                <p:cNvSpPr>
                  <a:spLocks noChangeArrowheads="1"/>
                </p:cNvSpPr>
                <p:nvPr/>
              </p:nvSpPr>
              <p:spPr bwMode="gray">
                <a:xfrm>
                  <a:off x="4195" y="1725"/>
                  <a:ext cx="1162" cy="114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AAB2B3"/>
                    </a:gs>
                    <a:gs pos="100000">
                      <a:srgbClr val="D6E1E2">
                        <a:alpha val="48000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59417" name="Oval 17"/>
                <p:cNvSpPr>
                  <a:spLocks noChangeArrowheads="1"/>
                </p:cNvSpPr>
                <p:nvPr/>
              </p:nvSpPr>
              <p:spPr bwMode="gray">
                <a:xfrm>
                  <a:off x="4263" y="1757"/>
                  <a:ext cx="1033" cy="92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D6E1E2">
                        <a:alpha val="37999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59413" name="Text Box 18"/>
              <p:cNvSpPr txBox="1">
                <a:spLocks noChangeArrowheads="1"/>
              </p:cNvSpPr>
              <p:nvPr/>
            </p:nvSpPr>
            <p:spPr bwMode="gray">
              <a:xfrm>
                <a:off x="745" y="1451"/>
                <a:ext cx="830" cy="826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ru-RU" sz="8000" b="1">
                    <a:solidFill>
                      <a:srgbClr val="FF3300"/>
                    </a:solidFill>
                    <a:latin typeface="Georgia" pitchFamily="18" charset="0"/>
                  </a:rPr>
                  <a:t>12</a:t>
                </a:r>
                <a:endParaRPr lang="en-US" sz="8000" b="1">
                  <a:solidFill>
                    <a:srgbClr val="FF3300"/>
                  </a:solidFill>
                  <a:latin typeface="Georgia" pitchFamily="18" charset="0"/>
                </a:endParaRPr>
              </a:p>
            </p:txBody>
          </p:sp>
        </p:grpSp>
      </p:grpSp>
      <p:sp>
        <p:nvSpPr>
          <p:cNvPr id="59397" name="AutoShape 19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237288"/>
            <a:ext cx="684212" cy="620712"/>
          </a:xfrm>
          <a:prstGeom prst="actionButtonHome">
            <a:avLst/>
          </a:prstGeom>
          <a:gradFill rotWithShape="1">
            <a:gsLst>
              <a:gs pos="0">
                <a:srgbClr val="009900"/>
              </a:gs>
              <a:gs pos="100000">
                <a:srgbClr val="2F3D48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5" name="Group 34"/>
          <p:cNvGrpSpPr>
            <a:grpSpLocks/>
          </p:cNvGrpSpPr>
          <p:nvPr/>
        </p:nvGrpSpPr>
        <p:grpSpPr bwMode="auto">
          <a:xfrm>
            <a:off x="214282" y="214290"/>
            <a:ext cx="2808287" cy="1657348"/>
            <a:chOff x="158" y="981"/>
            <a:chExt cx="1769" cy="1225"/>
          </a:xfrm>
        </p:grpSpPr>
        <p:sp>
          <p:nvSpPr>
            <p:cNvPr id="25" name="Oval 5"/>
            <p:cNvSpPr>
              <a:spLocks noChangeArrowheads="1"/>
            </p:cNvSpPr>
            <p:nvPr/>
          </p:nvSpPr>
          <p:spPr bwMode="gray">
            <a:xfrm>
              <a:off x="158" y="981"/>
              <a:ext cx="1769" cy="1225"/>
            </a:xfrm>
            <a:prstGeom prst="ellipse">
              <a:avLst/>
            </a:prstGeom>
            <a:gradFill rotWithShape="1">
              <a:gsLst>
                <a:gs pos="0">
                  <a:srgbClr val="009900"/>
                </a:gs>
                <a:gs pos="100000">
                  <a:srgbClr val="1A2748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>
              <a:outerShdw sy="50000" kx="-2453608" algn="br" rotWithShape="0">
                <a:srgbClr val="001D3A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6" name="WordArt 30">
              <a:hlinkClick r:id="rId3" action="ppaction://hlinksldjump"/>
            </p:cNvPr>
            <p:cNvSpPr>
              <a:spLocks noChangeArrowheads="1" noChangeShapeType="1" noTextEdit="1"/>
            </p:cNvSpPr>
            <p:nvPr/>
          </p:nvSpPr>
          <p:spPr bwMode="auto">
            <a:xfrm>
              <a:off x="340" y="1298"/>
              <a:ext cx="1415" cy="682"/>
            </a:xfrm>
            <a:prstGeom prst="rect">
              <a:avLst/>
            </a:prstGeom>
          </p:spPr>
          <p:txBody>
            <a:bodyPr wrap="none" fromWordArt="1">
              <a:prstTxWarp prst="textDeflate">
                <a:avLst>
                  <a:gd name="adj" fmla="val 26227"/>
                </a:avLst>
              </a:prstTxWarp>
            </a:bodyPr>
            <a:lstStyle/>
            <a:p>
              <a:pPr algn="ctr"/>
              <a:r>
                <a:rPr lang="ru-RU" sz="3600" kern="10" dirty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Impact"/>
                </a:rPr>
                <a:t>История</a:t>
              </a:r>
              <a:endPara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Impac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Нижний колонтитул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www.themegallery.com</a:t>
            </a:r>
          </a:p>
        </p:txBody>
      </p:sp>
      <p:sp>
        <p:nvSpPr>
          <p:cNvPr id="60419" name="Rectangle 2"/>
          <p:cNvSpPr>
            <a:spLocks noChangeArrowheads="1"/>
          </p:cNvSpPr>
          <p:nvPr/>
        </p:nvSpPr>
        <p:spPr bwMode="auto">
          <a:xfrm>
            <a:off x="5795963" y="6165850"/>
            <a:ext cx="3348037" cy="692150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250825" y="2060575"/>
            <a:ext cx="8893175" cy="3384550"/>
            <a:chOff x="158" y="1298"/>
            <a:chExt cx="5602" cy="2132"/>
          </a:xfrm>
        </p:grpSpPr>
        <p:sp>
          <p:nvSpPr>
            <p:cNvPr id="131076" name="AutoShape 4"/>
            <p:cNvSpPr>
              <a:spLocks noChangeArrowheads="1"/>
            </p:cNvSpPr>
            <p:nvPr/>
          </p:nvSpPr>
          <p:spPr bwMode="gray">
            <a:xfrm>
              <a:off x="158" y="1298"/>
              <a:ext cx="5602" cy="2132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31077" name="Freeform 5"/>
            <p:cNvSpPr>
              <a:spLocks/>
            </p:cNvSpPr>
            <p:nvPr/>
          </p:nvSpPr>
          <p:spPr bwMode="gray">
            <a:xfrm>
              <a:off x="385" y="1616"/>
              <a:ext cx="488" cy="613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0066CC">
                    <a:gamma/>
                    <a:tint val="54510"/>
                    <a:invGamma/>
                  </a:srgbClr>
                </a:gs>
                <a:gs pos="50000">
                  <a:srgbClr val="0066CC">
                    <a:alpha val="0"/>
                  </a:srgbClr>
                </a:gs>
                <a:gs pos="100000">
                  <a:srgbClr val="0066CC">
                    <a:gamma/>
                    <a:tint val="54510"/>
                    <a:invGamma/>
                  </a:srgb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0429" name="Text Box 6"/>
            <p:cNvSpPr txBox="1">
              <a:spLocks noChangeArrowheads="1"/>
            </p:cNvSpPr>
            <p:nvPr/>
          </p:nvSpPr>
          <p:spPr bwMode="gray">
            <a:xfrm>
              <a:off x="2026" y="1480"/>
              <a:ext cx="3734" cy="110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5400" b="1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Автор иконы «Троица»?</a:t>
              </a:r>
              <a:endParaRPr lang="ru-RU" sz="5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3" name="Group 7"/>
            <p:cNvGrpSpPr>
              <a:grpSpLocks/>
            </p:cNvGrpSpPr>
            <p:nvPr/>
          </p:nvGrpSpPr>
          <p:grpSpPr bwMode="auto">
            <a:xfrm>
              <a:off x="340" y="1570"/>
              <a:ext cx="1361" cy="1361"/>
              <a:chOff x="476" y="1340"/>
              <a:chExt cx="1361" cy="1361"/>
            </a:xfrm>
          </p:grpSpPr>
          <p:sp>
            <p:nvSpPr>
              <p:cNvPr id="131080" name="Oval 8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tint val="0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0432" name="Oval 9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rgbClr val="009900">
                      <a:alpha val="32001"/>
                    </a:srgbClr>
                  </a:gs>
                  <a:gs pos="100000">
                    <a:srgbClr val="000000">
                      <a:alpha val="89998"/>
                    </a:srgb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131082" name="Oval 10"/>
              <p:cNvSpPr>
                <a:spLocks noChangeArrowheads="1"/>
              </p:cNvSpPr>
              <p:nvPr/>
            </p:nvSpPr>
            <p:spPr bwMode="gray">
              <a:xfrm>
                <a:off x="565" y="1429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shade val="54118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1083" name="Oval 11"/>
              <p:cNvSpPr>
                <a:spLocks noChangeArrowheads="1"/>
              </p:cNvSpPr>
              <p:nvPr/>
            </p:nvSpPr>
            <p:spPr bwMode="gray">
              <a:xfrm>
                <a:off x="566" y="1431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shade val="63529"/>
                      <a:invGamma/>
                    </a:schemeClr>
                  </a:gs>
                  <a:gs pos="100000">
                    <a:schemeClr val="folHlink">
                      <a:alpha val="0"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0435" name="Oval 12"/>
              <p:cNvSpPr>
                <a:spLocks noChangeArrowheads="1"/>
              </p:cNvSpPr>
              <p:nvPr/>
            </p:nvSpPr>
            <p:spPr bwMode="gray">
              <a:xfrm>
                <a:off x="624" y="1488"/>
                <a:ext cx="1065" cy="1065"/>
              </a:xfrm>
              <a:prstGeom prst="ellipse">
                <a:avLst/>
              </a:prstGeom>
              <a:solidFill>
                <a:srgbClr val="333333"/>
              </a:soli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grpSp>
            <p:nvGrpSpPr>
              <p:cNvPr id="4" name="Group 13"/>
              <p:cNvGrpSpPr>
                <a:grpSpLocks/>
              </p:cNvGrpSpPr>
              <p:nvPr/>
            </p:nvGrpSpPr>
            <p:grpSpPr bwMode="auto">
              <a:xfrm>
                <a:off x="641" y="1504"/>
                <a:ext cx="1031" cy="1031"/>
                <a:chOff x="4166" y="1706"/>
                <a:chExt cx="1252" cy="1252"/>
              </a:xfrm>
            </p:grpSpPr>
            <p:sp>
              <p:nvSpPr>
                <p:cNvPr id="60438" name="Oval 14"/>
                <p:cNvSpPr>
                  <a:spLocks noChangeArrowheads="1"/>
                </p:cNvSpPr>
                <p:nvPr/>
              </p:nvSpPr>
              <p:spPr bwMode="gray">
                <a:xfrm>
                  <a:off x="4166" y="1706"/>
                  <a:ext cx="1252" cy="125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636869"/>
                    </a:gs>
                    <a:gs pos="100000">
                      <a:srgbClr val="D6E1E2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60439" name="Oval 15"/>
                <p:cNvSpPr>
                  <a:spLocks noChangeArrowheads="1"/>
                </p:cNvSpPr>
                <p:nvPr/>
              </p:nvSpPr>
              <p:spPr bwMode="gray">
                <a:xfrm>
                  <a:off x="4182" y="1713"/>
                  <a:ext cx="1222" cy="122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alpha val="0"/>
                      </a:srgbClr>
                    </a:gs>
                    <a:gs pos="100000">
                      <a:srgbClr val="F1F5F5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60440" name="Oval 16"/>
                <p:cNvSpPr>
                  <a:spLocks noChangeArrowheads="1"/>
                </p:cNvSpPr>
                <p:nvPr/>
              </p:nvSpPr>
              <p:spPr bwMode="gray">
                <a:xfrm>
                  <a:off x="4195" y="1725"/>
                  <a:ext cx="1162" cy="114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AAB2B3"/>
                    </a:gs>
                    <a:gs pos="100000">
                      <a:srgbClr val="D6E1E2">
                        <a:alpha val="48000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60441" name="Oval 17"/>
                <p:cNvSpPr>
                  <a:spLocks noChangeArrowheads="1"/>
                </p:cNvSpPr>
                <p:nvPr/>
              </p:nvSpPr>
              <p:spPr bwMode="gray">
                <a:xfrm>
                  <a:off x="4263" y="1757"/>
                  <a:ext cx="1033" cy="92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D6E1E2">
                        <a:alpha val="37999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60437" name="Text Box 18"/>
              <p:cNvSpPr txBox="1">
                <a:spLocks noChangeArrowheads="1"/>
              </p:cNvSpPr>
              <p:nvPr/>
            </p:nvSpPr>
            <p:spPr bwMode="gray">
              <a:xfrm>
                <a:off x="745" y="1451"/>
                <a:ext cx="829" cy="826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ru-RU" sz="8000" b="1">
                    <a:solidFill>
                      <a:srgbClr val="FF3300"/>
                    </a:solidFill>
                    <a:latin typeface="Georgia" pitchFamily="18" charset="0"/>
                  </a:rPr>
                  <a:t>13</a:t>
                </a:r>
                <a:endParaRPr lang="en-US" sz="8000" b="1">
                  <a:solidFill>
                    <a:srgbClr val="FF3300"/>
                  </a:solidFill>
                  <a:latin typeface="Georgia" pitchFamily="18" charset="0"/>
                </a:endParaRPr>
              </a:p>
            </p:txBody>
          </p:sp>
        </p:grpSp>
      </p:grpSp>
      <p:sp>
        <p:nvSpPr>
          <p:cNvPr id="60421" name="AutoShape 19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237288"/>
            <a:ext cx="684212" cy="620712"/>
          </a:xfrm>
          <a:prstGeom prst="actionButtonHome">
            <a:avLst/>
          </a:prstGeom>
          <a:gradFill rotWithShape="1">
            <a:gsLst>
              <a:gs pos="0">
                <a:srgbClr val="009900"/>
              </a:gs>
              <a:gs pos="100000">
                <a:srgbClr val="2F3D48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5" name="Group 34"/>
          <p:cNvGrpSpPr>
            <a:grpSpLocks/>
          </p:cNvGrpSpPr>
          <p:nvPr/>
        </p:nvGrpSpPr>
        <p:grpSpPr bwMode="auto">
          <a:xfrm>
            <a:off x="214282" y="214290"/>
            <a:ext cx="2808287" cy="1657348"/>
            <a:chOff x="158" y="981"/>
            <a:chExt cx="1769" cy="1225"/>
          </a:xfrm>
        </p:grpSpPr>
        <p:sp>
          <p:nvSpPr>
            <p:cNvPr id="25" name="Oval 5"/>
            <p:cNvSpPr>
              <a:spLocks noChangeArrowheads="1"/>
            </p:cNvSpPr>
            <p:nvPr/>
          </p:nvSpPr>
          <p:spPr bwMode="gray">
            <a:xfrm>
              <a:off x="158" y="981"/>
              <a:ext cx="1769" cy="1225"/>
            </a:xfrm>
            <a:prstGeom prst="ellipse">
              <a:avLst/>
            </a:prstGeom>
            <a:gradFill rotWithShape="1">
              <a:gsLst>
                <a:gs pos="0">
                  <a:srgbClr val="009900"/>
                </a:gs>
                <a:gs pos="100000">
                  <a:srgbClr val="1A2748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>
              <a:outerShdw sy="50000" kx="-2453608" algn="br" rotWithShape="0">
                <a:srgbClr val="001D3A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6" name="WordArt 30">
              <a:hlinkClick r:id="rId3" action="ppaction://hlinksldjump"/>
            </p:cNvPr>
            <p:cNvSpPr>
              <a:spLocks noChangeArrowheads="1" noChangeShapeType="1" noTextEdit="1"/>
            </p:cNvSpPr>
            <p:nvPr/>
          </p:nvSpPr>
          <p:spPr bwMode="auto">
            <a:xfrm>
              <a:off x="340" y="1298"/>
              <a:ext cx="1415" cy="682"/>
            </a:xfrm>
            <a:prstGeom prst="rect">
              <a:avLst/>
            </a:prstGeom>
          </p:spPr>
          <p:txBody>
            <a:bodyPr wrap="none" fromWordArt="1">
              <a:prstTxWarp prst="textDeflate">
                <a:avLst>
                  <a:gd name="adj" fmla="val 26227"/>
                </a:avLst>
              </a:prstTxWarp>
            </a:bodyPr>
            <a:lstStyle/>
            <a:p>
              <a:pPr algn="ctr"/>
              <a:r>
                <a:rPr lang="ru-RU" sz="3600" kern="10" dirty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Impact"/>
                </a:rPr>
                <a:t>История</a:t>
              </a:r>
              <a:endPara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Impac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Нижний колонтитул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www.themegallery.com</a:t>
            </a:r>
          </a:p>
        </p:txBody>
      </p:sp>
      <p:sp>
        <p:nvSpPr>
          <p:cNvPr id="61443" name="Rectangle 2"/>
          <p:cNvSpPr>
            <a:spLocks noChangeArrowheads="1"/>
          </p:cNvSpPr>
          <p:nvPr/>
        </p:nvSpPr>
        <p:spPr bwMode="auto">
          <a:xfrm>
            <a:off x="5795963" y="6165850"/>
            <a:ext cx="3348037" cy="692150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250825" y="2060575"/>
            <a:ext cx="8893175" cy="3384550"/>
            <a:chOff x="158" y="1298"/>
            <a:chExt cx="5602" cy="2132"/>
          </a:xfrm>
        </p:grpSpPr>
        <p:sp>
          <p:nvSpPr>
            <p:cNvPr id="130052" name="AutoShape 4"/>
            <p:cNvSpPr>
              <a:spLocks noChangeArrowheads="1"/>
            </p:cNvSpPr>
            <p:nvPr/>
          </p:nvSpPr>
          <p:spPr bwMode="gray">
            <a:xfrm>
              <a:off x="158" y="1298"/>
              <a:ext cx="5602" cy="2132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30053" name="Freeform 5"/>
            <p:cNvSpPr>
              <a:spLocks/>
            </p:cNvSpPr>
            <p:nvPr/>
          </p:nvSpPr>
          <p:spPr bwMode="gray">
            <a:xfrm>
              <a:off x="385" y="1616"/>
              <a:ext cx="488" cy="613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0066CC">
                    <a:gamma/>
                    <a:tint val="54510"/>
                    <a:invGamma/>
                  </a:srgbClr>
                </a:gs>
                <a:gs pos="50000">
                  <a:srgbClr val="0066CC">
                    <a:alpha val="0"/>
                  </a:srgbClr>
                </a:gs>
                <a:gs pos="100000">
                  <a:srgbClr val="0066CC">
                    <a:gamma/>
                    <a:tint val="54510"/>
                    <a:invGamma/>
                  </a:srgb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1453" name="Text Box 6"/>
            <p:cNvSpPr txBox="1">
              <a:spLocks noChangeArrowheads="1"/>
            </p:cNvSpPr>
            <p:nvPr/>
          </p:nvSpPr>
          <p:spPr bwMode="gray">
            <a:xfrm>
              <a:off x="2026" y="1480"/>
              <a:ext cx="3734" cy="145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4800" b="1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Ее настоящее имя София Фредерика </a:t>
              </a:r>
              <a:r>
                <a:rPr lang="ru-RU" sz="4800" b="1" dirty="0" err="1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Эмилия</a:t>
              </a:r>
              <a:r>
                <a:rPr lang="ru-RU" sz="4800" b="1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?</a:t>
              </a:r>
              <a:endParaRPr lang="ru-RU" sz="48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3" name="Group 7"/>
            <p:cNvGrpSpPr>
              <a:grpSpLocks/>
            </p:cNvGrpSpPr>
            <p:nvPr/>
          </p:nvGrpSpPr>
          <p:grpSpPr bwMode="auto">
            <a:xfrm>
              <a:off x="340" y="1570"/>
              <a:ext cx="1361" cy="1361"/>
              <a:chOff x="476" y="1340"/>
              <a:chExt cx="1361" cy="1361"/>
            </a:xfrm>
          </p:grpSpPr>
          <p:sp>
            <p:nvSpPr>
              <p:cNvPr id="130056" name="Oval 8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tint val="0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1456" name="Oval 9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rgbClr val="009900">
                      <a:alpha val="32001"/>
                    </a:srgbClr>
                  </a:gs>
                  <a:gs pos="100000">
                    <a:srgbClr val="000000">
                      <a:alpha val="89998"/>
                    </a:srgb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130058" name="Oval 10"/>
              <p:cNvSpPr>
                <a:spLocks noChangeArrowheads="1"/>
              </p:cNvSpPr>
              <p:nvPr/>
            </p:nvSpPr>
            <p:spPr bwMode="gray">
              <a:xfrm>
                <a:off x="565" y="1429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shade val="54118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0059" name="Oval 11"/>
              <p:cNvSpPr>
                <a:spLocks noChangeArrowheads="1"/>
              </p:cNvSpPr>
              <p:nvPr/>
            </p:nvSpPr>
            <p:spPr bwMode="gray">
              <a:xfrm>
                <a:off x="566" y="1431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shade val="63529"/>
                      <a:invGamma/>
                    </a:schemeClr>
                  </a:gs>
                  <a:gs pos="100000">
                    <a:schemeClr val="folHlink">
                      <a:alpha val="0"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1459" name="Oval 12"/>
              <p:cNvSpPr>
                <a:spLocks noChangeArrowheads="1"/>
              </p:cNvSpPr>
              <p:nvPr/>
            </p:nvSpPr>
            <p:spPr bwMode="gray">
              <a:xfrm>
                <a:off x="624" y="1488"/>
                <a:ext cx="1065" cy="1065"/>
              </a:xfrm>
              <a:prstGeom prst="ellipse">
                <a:avLst/>
              </a:prstGeom>
              <a:solidFill>
                <a:srgbClr val="333333"/>
              </a:soli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grpSp>
            <p:nvGrpSpPr>
              <p:cNvPr id="4" name="Group 13"/>
              <p:cNvGrpSpPr>
                <a:grpSpLocks/>
              </p:cNvGrpSpPr>
              <p:nvPr/>
            </p:nvGrpSpPr>
            <p:grpSpPr bwMode="auto">
              <a:xfrm>
                <a:off x="641" y="1504"/>
                <a:ext cx="1031" cy="1031"/>
                <a:chOff x="4166" y="1706"/>
                <a:chExt cx="1252" cy="1252"/>
              </a:xfrm>
            </p:grpSpPr>
            <p:sp>
              <p:nvSpPr>
                <p:cNvPr id="61462" name="Oval 14"/>
                <p:cNvSpPr>
                  <a:spLocks noChangeArrowheads="1"/>
                </p:cNvSpPr>
                <p:nvPr/>
              </p:nvSpPr>
              <p:spPr bwMode="gray">
                <a:xfrm>
                  <a:off x="4166" y="1706"/>
                  <a:ext cx="1252" cy="125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636869"/>
                    </a:gs>
                    <a:gs pos="100000">
                      <a:srgbClr val="D6E1E2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61463" name="Oval 15"/>
                <p:cNvSpPr>
                  <a:spLocks noChangeArrowheads="1"/>
                </p:cNvSpPr>
                <p:nvPr/>
              </p:nvSpPr>
              <p:spPr bwMode="gray">
                <a:xfrm>
                  <a:off x="4182" y="1713"/>
                  <a:ext cx="1222" cy="122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alpha val="0"/>
                      </a:srgbClr>
                    </a:gs>
                    <a:gs pos="100000">
                      <a:srgbClr val="F1F5F5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61464" name="Oval 16"/>
                <p:cNvSpPr>
                  <a:spLocks noChangeArrowheads="1"/>
                </p:cNvSpPr>
                <p:nvPr/>
              </p:nvSpPr>
              <p:spPr bwMode="gray">
                <a:xfrm>
                  <a:off x="4195" y="1725"/>
                  <a:ext cx="1162" cy="114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AAB2B3"/>
                    </a:gs>
                    <a:gs pos="100000">
                      <a:srgbClr val="D6E1E2">
                        <a:alpha val="48000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61465" name="Oval 17"/>
                <p:cNvSpPr>
                  <a:spLocks noChangeArrowheads="1"/>
                </p:cNvSpPr>
                <p:nvPr/>
              </p:nvSpPr>
              <p:spPr bwMode="gray">
                <a:xfrm>
                  <a:off x="4263" y="1757"/>
                  <a:ext cx="1033" cy="92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D6E1E2">
                        <a:alpha val="37999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61461" name="Text Box 18"/>
              <p:cNvSpPr txBox="1">
                <a:spLocks noChangeArrowheads="1"/>
              </p:cNvSpPr>
              <p:nvPr/>
            </p:nvSpPr>
            <p:spPr bwMode="gray">
              <a:xfrm>
                <a:off x="737" y="1451"/>
                <a:ext cx="845" cy="826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ru-RU" sz="8000" b="1">
                    <a:solidFill>
                      <a:srgbClr val="FF3300"/>
                    </a:solidFill>
                    <a:latin typeface="Georgia" pitchFamily="18" charset="0"/>
                  </a:rPr>
                  <a:t>14</a:t>
                </a:r>
                <a:endParaRPr lang="en-US" sz="8000" b="1">
                  <a:solidFill>
                    <a:srgbClr val="FF3300"/>
                  </a:solidFill>
                  <a:latin typeface="Georgia" pitchFamily="18" charset="0"/>
                </a:endParaRPr>
              </a:p>
            </p:txBody>
          </p:sp>
        </p:grpSp>
      </p:grpSp>
      <p:sp>
        <p:nvSpPr>
          <p:cNvPr id="61445" name="AutoShape 19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237288"/>
            <a:ext cx="684212" cy="620712"/>
          </a:xfrm>
          <a:prstGeom prst="actionButtonHome">
            <a:avLst/>
          </a:prstGeom>
          <a:gradFill rotWithShape="1">
            <a:gsLst>
              <a:gs pos="0">
                <a:srgbClr val="009900"/>
              </a:gs>
              <a:gs pos="100000">
                <a:srgbClr val="2F3D48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5" name="Group 34"/>
          <p:cNvGrpSpPr>
            <a:grpSpLocks/>
          </p:cNvGrpSpPr>
          <p:nvPr/>
        </p:nvGrpSpPr>
        <p:grpSpPr bwMode="auto">
          <a:xfrm>
            <a:off x="214282" y="214290"/>
            <a:ext cx="2808287" cy="1657348"/>
            <a:chOff x="158" y="981"/>
            <a:chExt cx="1769" cy="1225"/>
          </a:xfrm>
        </p:grpSpPr>
        <p:sp>
          <p:nvSpPr>
            <p:cNvPr id="25" name="Oval 5"/>
            <p:cNvSpPr>
              <a:spLocks noChangeArrowheads="1"/>
            </p:cNvSpPr>
            <p:nvPr/>
          </p:nvSpPr>
          <p:spPr bwMode="gray">
            <a:xfrm>
              <a:off x="158" y="981"/>
              <a:ext cx="1769" cy="1225"/>
            </a:xfrm>
            <a:prstGeom prst="ellipse">
              <a:avLst/>
            </a:prstGeom>
            <a:gradFill rotWithShape="1">
              <a:gsLst>
                <a:gs pos="0">
                  <a:srgbClr val="009900"/>
                </a:gs>
                <a:gs pos="100000">
                  <a:srgbClr val="1A2748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>
              <a:outerShdw sy="50000" kx="-2453608" algn="br" rotWithShape="0">
                <a:srgbClr val="001D3A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6" name="WordArt 30">
              <a:hlinkClick r:id="rId3" action="ppaction://hlinksldjump"/>
            </p:cNvPr>
            <p:cNvSpPr>
              <a:spLocks noChangeArrowheads="1" noChangeShapeType="1" noTextEdit="1"/>
            </p:cNvSpPr>
            <p:nvPr/>
          </p:nvSpPr>
          <p:spPr bwMode="auto">
            <a:xfrm>
              <a:off x="340" y="1298"/>
              <a:ext cx="1415" cy="682"/>
            </a:xfrm>
            <a:prstGeom prst="rect">
              <a:avLst/>
            </a:prstGeom>
          </p:spPr>
          <p:txBody>
            <a:bodyPr wrap="none" fromWordArt="1">
              <a:prstTxWarp prst="textDeflate">
                <a:avLst>
                  <a:gd name="adj" fmla="val 26227"/>
                </a:avLst>
              </a:prstTxWarp>
            </a:bodyPr>
            <a:lstStyle/>
            <a:p>
              <a:pPr algn="ctr"/>
              <a:r>
                <a:rPr lang="ru-RU" sz="3600" kern="10" dirty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Impact"/>
                </a:rPr>
                <a:t>История</a:t>
              </a:r>
              <a:endPara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Impac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Нижний колонтитул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www.themegallery.com</a:t>
            </a:r>
          </a:p>
        </p:txBody>
      </p:sp>
      <p:sp>
        <p:nvSpPr>
          <p:cNvPr id="62467" name="Rectangle 2"/>
          <p:cNvSpPr>
            <a:spLocks noChangeArrowheads="1"/>
          </p:cNvSpPr>
          <p:nvPr/>
        </p:nvSpPr>
        <p:spPr bwMode="auto">
          <a:xfrm>
            <a:off x="5795963" y="6165850"/>
            <a:ext cx="3348037" cy="692150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250825" y="2060575"/>
            <a:ext cx="8893175" cy="3384550"/>
            <a:chOff x="158" y="1298"/>
            <a:chExt cx="5602" cy="2132"/>
          </a:xfrm>
        </p:grpSpPr>
        <p:sp>
          <p:nvSpPr>
            <p:cNvPr id="129028" name="AutoShape 4"/>
            <p:cNvSpPr>
              <a:spLocks noChangeArrowheads="1"/>
            </p:cNvSpPr>
            <p:nvPr/>
          </p:nvSpPr>
          <p:spPr bwMode="gray">
            <a:xfrm>
              <a:off x="158" y="1298"/>
              <a:ext cx="5602" cy="2132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9029" name="Freeform 5"/>
            <p:cNvSpPr>
              <a:spLocks/>
            </p:cNvSpPr>
            <p:nvPr/>
          </p:nvSpPr>
          <p:spPr bwMode="gray">
            <a:xfrm>
              <a:off x="385" y="1616"/>
              <a:ext cx="488" cy="613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0066CC">
                    <a:gamma/>
                    <a:tint val="54510"/>
                    <a:invGamma/>
                  </a:srgbClr>
                </a:gs>
                <a:gs pos="50000">
                  <a:srgbClr val="0066CC">
                    <a:alpha val="0"/>
                  </a:srgbClr>
                </a:gs>
                <a:gs pos="100000">
                  <a:srgbClr val="0066CC">
                    <a:gamma/>
                    <a:tint val="54510"/>
                    <a:invGamma/>
                  </a:srgb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2477" name="Text Box 6"/>
            <p:cNvSpPr txBox="1">
              <a:spLocks noChangeArrowheads="1"/>
            </p:cNvSpPr>
            <p:nvPr/>
          </p:nvSpPr>
          <p:spPr bwMode="gray">
            <a:xfrm>
              <a:off x="2026" y="1480"/>
              <a:ext cx="3734" cy="162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5400" b="1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Царь, который любил плотничать?</a:t>
              </a:r>
              <a:endParaRPr lang="ru-RU" sz="5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3" name="Group 7"/>
            <p:cNvGrpSpPr>
              <a:grpSpLocks/>
            </p:cNvGrpSpPr>
            <p:nvPr/>
          </p:nvGrpSpPr>
          <p:grpSpPr bwMode="auto">
            <a:xfrm>
              <a:off x="340" y="1570"/>
              <a:ext cx="1361" cy="1361"/>
              <a:chOff x="476" y="1340"/>
              <a:chExt cx="1361" cy="1361"/>
            </a:xfrm>
          </p:grpSpPr>
          <p:sp>
            <p:nvSpPr>
              <p:cNvPr id="129032" name="Oval 8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tint val="0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2480" name="Oval 9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rgbClr val="009900">
                      <a:alpha val="32001"/>
                    </a:srgbClr>
                  </a:gs>
                  <a:gs pos="100000">
                    <a:srgbClr val="000000">
                      <a:alpha val="89998"/>
                    </a:srgb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129034" name="Oval 10"/>
              <p:cNvSpPr>
                <a:spLocks noChangeArrowheads="1"/>
              </p:cNvSpPr>
              <p:nvPr/>
            </p:nvSpPr>
            <p:spPr bwMode="gray">
              <a:xfrm>
                <a:off x="565" y="1429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shade val="54118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29035" name="Oval 11"/>
              <p:cNvSpPr>
                <a:spLocks noChangeArrowheads="1"/>
              </p:cNvSpPr>
              <p:nvPr/>
            </p:nvSpPr>
            <p:spPr bwMode="gray">
              <a:xfrm>
                <a:off x="566" y="1431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shade val="63529"/>
                      <a:invGamma/>
                    </a:schemeClr>
                  </a:gs>
                  <a:gs pos="100000">
                    <a:schemeClr val="folHlink">
                      <a:alpha val="0"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2483" name="Oval 12"/>
              <p:cNvSpPr>
                <a:spLocks noChangeArrowheads="1"/>
              </p:cNvSpPr>
              <p:nvPr/>
            </p:nvSpPr>
            <p:spPr bwMode="gray">
              <a:xfrm>
                <a:off x="624" y="1488"/>
                <a:ext cx="1065" cy="1065"/>
              </a:xfrm>
              <a:prstGeom prst="ellipse">
                <a:avLst/>
              </a:prstGeom>
              <a:solidFill>
                <a:srgbClr val="333333"/>
              </a:soli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grpSp>
            <p:nvGrpSpPr>
              <p:cNvPr id="4" name="Group 13"/>
              <p:cNvGrpSpPr>
                <a:grpSpLocks/>
              </p:cNvGrpSpPr>
              <p:nvPr/>
            </p:nvGrpSpPr>
            <p:grpSpPr bwMode="auto">
              <a:xfrm>
                <a:off x="641" y="1504"/>
                <a:ext cx="1031" cy="1031"/>
                <a:chOff x="4166" y="1706"/>
                <a:chExt cx="1252" cy="1252"/>
              </a:xfrm>
            </p:grpSpPr>
            <p:sp>
              <p:nvSpPr>
                <p:cNvPr id="62486" name="Oval 14"/>
                <p:cNvSpPr>
                  <a:spLocks noChangeArrowheads="1"/>
                </p:cNvSpPr>
                <p:nvPr/>
              </p:nvSpPr>
              <p:spPr bwMode="gray">
                <a:xfrm>
                  <a:off x="4166" y="1706"/>
                  <a:ext cx="1252" cy="125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636869"/>
                    </a:gs>
                    <a:gs pos="100000">
                      <a:srgbClr val="D6E1E2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62487" name="Oval 15"/>
                <p:cNvSpPr>
                  <a:spLocks noChangeArrowheads="1"/>
                </p:cNvSpPr>
                <p:nvPr/>
              </p:nvSpPr>
              <p:spPr bwMode="gray">
                <a:xfrm>
                  <a:off x="4182" y="1713"/>
                  <a:ext cx="1222" cy="122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alpha val="0"/>
                      </a:srgbClr>
                    </a:gs>
                    <a:gs pos="100000">
                      <a:srgbClr val="F1F5F5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62488" name="Oval 16"/>
                <p:cNvSpPr>
                  <a:spLocks noChangeArrowheads="1"/>
                </p:cNvSpPr>
                <p:nvPr/>
              </p:nvSpPr>
              <p:spPr bwMode="gray">
                <a:xfrm>
                  <a:off x="4195" y="1725"/>
                  <a:ext cx="1162" cy="114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AAB2B3"/>
                    </a:gs>
                    <a:gs pos="100000">
                      <a:srgbClr val="D6E1E2">
                        <a:alpha val="48000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62489" name="Oval 17"/>
                <p:cNvSpPr>
                  <a:spLocks noChangeArrowheads="1"/>
                </p:cNvSpPr>
                <p:nvPr/>
              </p:nvSpPr>
              <p:spPr bwMode="gray">
                <a:xfrm>
                  <a:off x="4263" y="1757"/>
                  <a:ext cx="1033" cy="92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D6E1E2">
                        <a:alpha val="37999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62485" name="Text Box 18"/>
              <p:cNvSpPr txBox="1">
                <a:spLocks noChangeArrowheads="1"/>
              </p:cNvSpPr>
              <p:nvPr/>
            </p:nvSpPr>
            <p:spPr bwMode="gray">
              <a:xfrm>
                <a:off x="754" y="1451"/>
                <a:ext cx="812" cy="826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ru-RU" sz="8000" b="1">
                    <a:solidFill>
                      <a:srgbClr val="FF3300"/>
                    </a:solidFill>
                    <a:latin typeface="Georgia" pitchFamily="18" charset="0"/>
                  </a:rPr>
                  <a:t>15</a:t>
                </a:r>
                <a:endParaRPr lang="en-US" sz="8000" b="1">
                  <a:solidFill>
                    <a:srgbClr val="FF3300"/>
                  </a:solidFill>
                  <a:latin typeface="Georgia" pitchFamily="18" charset="0"/>
                </a:endParaRPr>
              </a:p>
            </p:txBody>
          </p:sp>
        </p:grpSp>
      </p:grpSp>
      <p:sp>
        <p:nvSpPr>
          <p:cNvPr id="62469" name="AutoShape 19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237288"/>
            <a:ext cx="684212" cy="620712"/>
          </a:xfrm>
          <a:prstGeom prst="actionButtonHome">
            <a:avLst/>
          </a:prstGeom>
          <a:gradFill rotWithShape="1">
            <a:gsLst>
              <a:gs pos="0">
                <a:srgbClr val="009900"/>
              </a:gs>
              <a:gs pos="100000">
                <a:srgbClr val="2F3D48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5" name="Group 34"/>
          <p:cNvGrpSpPr>
            <a:grpSpLocks/>
          </p:cNvGrpSpPr>
          <p:nvPr/>
        </p:nvGrpSpPr>
        <p:grpSpPr bwMode="auto">
          <a:xfrm>
            <a:off x="214282" y="214290"/>
            <a:ext cx="2808287" cy="1657348"/>
            <a:chOff x="158" y="981"/>
            <a:chExt cx="1769" cy="1225"/>
          </a:xfrm>
        </p:grpSpPr>
        <p:sp>
          <p:nvSpPr>
            <p:cNvPr id="25" name="Oval 5"/>
            <p:cNvSpPr>
              <a:spLocks noChangeArrowheads="1"/>
            </p:cNvSpPr>
            <p:nvPr/>
          </p:nvSpPr>
          <p:spPr bwMode="gray">
            <a:xfrm>
              <a:off x="158" y="981"/>
              <a:ext cx="1769" cy="1225"/>
            </a:xfrm>
            <a:prstGeom prst="ellipse">
              <a:avLst/>
            </a:prstGeom>
            <a:gradFill rotWithShape="1">
              <a:gsLst>
                <a:gs pos="0">
                  <a:srgbClr val="009900"/>
                </a:gs>
                <a:gs pos="100000">
                  <a:srgbClr val="1A2748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>
              <a:outerShdw sy="50000" kx="-2453608" algn="br" rotWithShape="0">
                <a:srgbClr val="001D3A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6" name="WordArt 30">
              <a:hlinkClick r:id="rId3" action="ppaction://hlinksldjump"/>
            </p:cNvPr>
            <p:cNvSpPr>
              <a:spLocks noChangeArrowheads="1" noChangeShapeType="1" noTextEdit="1"/>
            </p:cNvSpPr>
            <p:nvPr/>
          </p:nvSpPr>
          <p:spPr bwMode="auto">
            <a:xfrm>
              <a:off x="340" y="1298"/>
              <a:ext cx="1415" cy="682"/>
            </a:xfrm>
            <a:prstGeom prst="rect">
              <a:avLst/>
            </a:prstGeom>
          </p:spPr>
          <p:txBody>
            <a:bodyPr wrap="none" fromWordArt="1">
              <a:prstTxWarp prst="textDeflate">
                <a:avLst>
                  <a:gd name="adj" fmla="val 26227"/>
                </a:avLst>
              </a:prstTxWarp>
            </a:bodyPr>
            <a:lstStyle/>
            <a:p>
              <a:pPr algn="ctr"/>
              <a:r>
                <a:rPr lang="ru-RU" sz="3600" kern="10" dirty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Impact"/>
                </a:rPr>
                <a:t>История</a:t>
              </a:r>
              <a:endPara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Impac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Нижний колонтитул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www.themegallery.com</a:t>
            </a:r>
          </a:p>
        </p:txBody>
      </p:sp>
      <p:sp>
        <p:nvSpPr>
          <p:cNvPr id="63491" name="Rectangle 2"/>
          <p:cNvSpPr>
            <a:spLocks noChangeArrowheads="1"/>
          </p:cNvSpPr>
          <p:nvPr/>
        </p:nvSpPr>
        <p:spPr bwMode="auto">
          <a:xfrm>
            <a:off x="5795963" y="6165850"/>
            <a:ext cx="3348037" cy="692150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250825" y="2060575"/>
            <a:ext cx="8893175" cy="3384550"/>
            <a:chOff x="158" y="1298"/>
            <a:chExt cx="5602" cy="2132"/>
          </a:xfrm>
        </p:grpSpPr>
        <p:sp>
          <p:nvSpPr>
            <p:cNvPr id="128004" name="AutoShape 4"/>
            <p:cNvSpPr>
              <a:spLocks noChangeArrowheads="1"/>
            </p:cNvSpPr>
            <p:nvPr/>
          </p:nvSpPr>
          <p:spPr bwMode="gray">
            <a:xfrm>
              <a:off x="158" y="1298"/>
              <a:ext cx="5602" cy="2132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8005" name="Freeform 5"/>
            <p:cNvSpPr>
              <a:spLocks/>
            </p:cNvSpPr>
            <p:nvPr/>
          </p:nvSpPr>
          <p:spPr bwMode="gray">
            <a:xfrm>
              <a:off x="385" y="1616"/>
              <a:ext cx="488" cy="613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0066CC">
                    <a:gamma/>
                    <a:tint val="54510"/>
                    <a:invGamma/>
                  </a:srgbClr>
                </a:gs>
                <a:gs pos="50000">
                  <a:srgbClr val="0066CC">
                    <a:alpha val="0"/>
                  </a:srgbClr>
                </a:gs>
                <a:gs pos="100000">
                  <a:srgbClr val="0066CC">
                    <a:gamma/>
                    <a:tint val="54510"/>
                    <a:invGamma/>
                  </a:srgb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3501" name="Text Box 6"/>
            <p:cNvSpPr txBox="1">
              <a:spLocks noChangeArrowheads="1"/>
            </p:cNvSpPr>
            <p:nvPr/>
          </p:nvSpPr>
          <p:spPr bwMode="gray">
            <a:xfrm>
              <a:off x="2026" y="1480"/>
              <a:ext cx="3734" cy="176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4400" b="1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Кто руководил обороной Москвы в Великой Отечественной войне?</a:t>
              </a:r>
              <a:endParaRPr lang="ru-RU" sz="4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3" name="Group 7"/>
            <p:cNvGrpSpPr>
              <a:grpSpLocks/>
            </p:cNvGrpSpPr>
            <p:nvPr/>
          </p:nvGrpSpPr>
          <p:grpSpPr bwMode="auto">
            <a:xfrm>
              <a:off x="340" y="1570"/>
              <a:ext cx="1361" cy="1361"/>
              <a:chOff x="476" y="1340"/>
              <a:chExt cx="1361" cy="1361"/>
            </a:xfrm>
          </p:grpSpPr>
          <p:sp>
            <p:nvSpPr>
              <p:cNvPr id="128008" name="Oval 8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tint val="0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3504" name="Oval 9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rgbClr val="009900">
                      <a:alpha val="32001"/>
                    </a:srgbClr>
                  </a:gs>
                  <a:gs pos="100000">
                    <a:srgbClr val="000000">
                      <a:alpha val="89998"/>
                    </a:srgb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128010" name="Oval 10"/>
              <p:cNvSpPr>
                <a:spLocks noChangeArrowheads="1"/>
              </p:cNvSpPr>
              <p:nvPr/>
            </p:nvSpPr>
            <p:spPr bwMode="gray">
              <a:xfrm>
                <a:off x="565" y="1429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shade val="54118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28011" name="Oval 11"/>
              <p:cNvSpPr>
                <a:spLocks noChangeArrowheads="1"/>
              </p:cNvSpPr>
              <p:nvPr/>
            </p:nvSpPr>
            <p:spPr bwMode="gray">
              <a:xfrm>
                <a:off x="566" y="1431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shade val="63529"/>
                      <a:invGamma/>
                    </a:schemeClr>
                  </a:gs>
                  <a:gs pos="100000">
                    <a:schemeClr val="folHlink">
                      <a:alpha val="0"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3507" name="Oval 12"/>
              <p:cNvSpPr>
                <a:spLocks noChangeArrowheads="1"/>
              </p:cNvSpPr>
              <p:nvPr/>
            </p:nvSpPr>
            <p:spPr bwMode="gray">
              <a:xfrm>
                <a:off x="624" y="1488"/>
                <a:ext cx="1065" cy="1065"/>
              </a:xfrm>
              <a:prstGeom prst="ellipse">
                <a:avLst/>
              </a:prstGeom>
              <a:solidFill>
                <a:srgbClr val="333333"/>
              </a:soli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grpSp>
            <p:nvGrpSpPr>
              <p:cNvPr id="4" name="Group 13"/>
              <p:cNvGrpSpPr>
                <a:grpSpLocks/>
              </p:cNvGrpSpPr>
              <p:nvPr/>
            </p:nvGrpSpPr>
            <p:grpSpPr bwMode="auto">
              <a:xfrm>
                <a:off x="641" y="1504"/>
                <a:ext cx="1031" cy="1031"/>
                <a:chOff x="4166" y="1706"/>
                <a:chExt cx="1252" cy="1252"/>
              </a:xfrm>
            </p:grpSpPr>
            <p:sp>
              <p:nvSpPr>
                <p:cNvPr id="63510" name="Oval 14"/>
                <p:cNvSpPr>
                  <a:spLocks noChangeArrowheads="1"/>
                </p:cNvSpPr>
                <p:nvPr/>
              </p:nvSpPr>
              <p:spPr bwMode="gray">
                <a:xfrm>
                  <a:off x="4166" y="1706"/>
                  <a:ext cx="1252" cy="125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636869"/>
                    </a:gs>
                    <a:gs pos="100000">
                      <a:srgbClr val="D6E1E2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63511" name="Oval 15"/>
                <p:cNvSpPr>
                  <a:spLocks noChangeArrowheads="1"/>
                </p:cNvSpPr>
                <p:nvPr/>
              </p:nvSpPr>
              <p:spPr bwMode="gray">
                <a:xfrm>
                  <a:off x="4182" y="1713"/>
                  <a:ext cx="1222" cy="122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alpha val="0"/>
                      </a:srgbClr>
                    </a:gs>
                    <a:gs pos="100000">
                      <a:srgbClr val="F1F5F5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63512" name="Oval 16"/>
                <p:cNvSpPr>
                  <a:spLocks noChangeArrowheads="1"/>
                </p:cNvSpPr>
                <p:nvPr/>
              </p:nvSpPr>
              <p:spPr bwMode="gray">
                <a:xfrm>
                  <a:off x="4195" y="1725"/>
                  <a:ext cx="1162" cy="114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AAB2B3"/>
                    </a:gs>
                    <a:gs pos="100000">
                      <a:srgbClr val="D6E1E2">
                        <a:alpha val="48000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63513" name="Oval 17"/>
                <p:cNvSpPr>
                  <a:spLocks noChangeArrowheads="1"/>
                </p:cNvSpPr>
                <p:nvPr/>
              </p:nvSpPr>
              <p:spPr bwMode="gray">
                <a:xfrm>
                  <a:off x="4263" y="1757"/>
                  <a:ext cx="1033" cy="92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D6E1E2">
                        <a:alpha val="37999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63509" name="Text Box 18"/>
              <p:cNvSpPr txBox="1">
                <a:spLocks noChangeArrowheads="1"/>
              </p:cNvSpPr>
              <p:nvPr/>
            </p:nvSpPr>
            <p:spPr bwMode="gray">
              <a:xfrm>
                <a:off x="738" y="1451"/>
                <a:ext cx="844" cy="826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ru-RU" sz="8000" b="1">
                    <a:solidFill>
                      <a:srgbClr val="FF3300"/>
                    </a:solidFill>
                    <a:latin typeface="Georgia" pitchFamily="18" charset="0"/>
                  </a:rPr>
                  <a:t>16</a:t>
                </a:r>
                <a:endParaRPr lang="en-US" sz="8000" b="1">
                  <a:solidFill>
                    <a:srgbClr val="FF3300"/>
                  </a:solidFill>
                  <a:latin typeface="Georgia" pitchFamily="18" charset="0"/>
                </a:endParaRPr>
              </a:p>
            </p:txBody>
          </p:sp>
        </p:grpSp>
      </p:grpSp>
      <p:sp>
        <p:nvSpPr>
          <p:cNvPr id="63493" name="AutoShape 19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237288"/>
            <a:ext cx="684212" cy="620712"/>
          </a:xfrm>
          <a:prstGeom prst="actionButtonHome">
            <a:avLst/>
          </a:prstGeom>
          <a:gradFill rotWithShape="1">
            <a:gsLst>
              <a:gs pos="0">
                <a:srgbClr val="009900"/>
              </a:gs>
              <a:gs pos="100000">
                <a:srgbClr val="2F3D48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5" name="Group 34"/>
          <p:cNvGrpSpPr>
            <a:grpSpLocks/>
          </p:cNvGrpSpPr>
          <p:nvPr/>
        </p:nvGrpSpPr>
        <p:grpSpPr bwMode="auto">
          <a:xfrm>
            <a:off x="214282" y="214290"/>
            <a:ext cx="2808287" cy="1657348"/>
            <a:chOff x="158" y="981"/>
            <a:chExt cx="1769" cy="1225"/>
          </a:xfrm>
        </p:grpSpPr>
        <p:sp>
          <p:nvSpPr>
            <p:cNvPr id="25" name="Oval 5"/>
            <p:cNvSpPr>
              <a:spLocks noChangeArrowheads="1"/>
            </p:cNvSpPr>
            <p:nvPr/>
          </p:nvSpPr>
          <p:spPr bwMode="gray">
            <a:xfrm>
              <a:off x="158" y="981"/>
              <a:ext cx="1769" cy="1225"/>
            </a:xfrm>
            <a:prstGeom prst="ellipse">
              <a:avLst/>
            </a:prstGeom>
            <a:gradFill rotWithShape="1">
              <a:gsLst>
                <a:gs pos="0">
                  <a:srgbClr val="009900"/>
                </a:gs>
                <a:gs pos="100000">
                  <a:srgbClr val="1A2748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>
              <a:outerShdw sy="50000" kx="-2453608" algn="br" rotWithShape="0">
                <a:srgbClr val="001D3A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6" name="WordArt 30">
              <a:hlinkClick r:id="rId3" action="ppaction://hlinksldjump"/>
            </p:cNvPr>
            <p:cNvSpPr>
              <a:spLocks noChangeArrowheads="1" noChangeShapeType="1" noTextEdit="1"/>
            </p:cNvSpPr>
            <p:nvPr/>
          </p:nvSpPr>
          <p:spPr bwMode="auto">
            <a:xfrm>
              <a:off x="340" y="1298"/>
              <a:ext cx="1415" cy="682"/>
            </a:xfrm>
            <a:prstGeom prst="rect">
              <a:avLst/>
            </a:prstGeom>
          </p:spPr>
          <p:txBody>
            <a:bodyPr wrap="none" fromWordArt="1">
              <a:prstTxWarp prst="textDeflate">
                <a:avLst>
                  <a:gd name="adj" fmla="val 26227"/>
                </a:avLst>
              </a:prstTxWarp>
            </a:bodyPr>
            <a:lstStyle/>
            <a:p>
              <a:pPr algn="ctr"/>
              <a:r>
                <a:rPr lang="ru-RU" sz="3600" kern="10" dirty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Impact"/>
                </a:rPr>
                <a:t>История</a:t>
              </a:r>
              <a:endPara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Impac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Нижний колонтитул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www.themegallery.com</a:t>
            </a:r>
          </a:p>
        </p:txBody>
      </p:sp>
      <p:sp>
        <p:nvSpPr>
          <p:cNvPr id="64515" name="Rectangle 2"/>
          <p:cNvSpPr>
            <a:spLocks noChangeArrowheads="1"/>
          </p:cNvSpPr>
          <p:nvPr/>
        </p:nvSpPr>
        <p:spPr bwMode="auto">
          <a:xfrm>
            <a:off x="5795963" y="6165850"/>
            <a:ext cx="3348037" cy="692150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250825" y="2060575"/>
            <a:ext cx="8893175" cy="3384550"/>
            <a:chOff x="158" y="1298"/>
            <a:chExt cx="5602" cy="2132"/>
          </a:xfrm>
        </p:grpSpPr>
        <p:sp>
          <p:nvSpPr>
            <p:cNvPr id="126980" name="AutoShape 4"/>
            <p:cNvSpPr>
              <a:spLocks noChangeArrowheads="1"/>
            </p:cNvSpPr>
            <p:nvPr/>
          </p:nvSpPr>
          <p:spPr bwMode="gray">
            <a:xfrm>
              <a:off x="158" y="1298"/>
              <a:ext cx="5602" cy="2132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6981" name="Freeform 5"/>
            <p:cNvSpPr>
              <a:spLocks/>
            </p:cNvSpPr>
            <p:nvPr/>
          </p:nvSpPr>
          <p:spPr bwMode="gray">
            <a:xfrm>
              <a:off x="385" y="1616"/>
              <a:ext cx="488" cy="613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0066CC">
                    <a:gamma/>
                    <a:tint val="54510"/>
                    <a:invGamma/>
                  </a:srgbClr>
                </a:gs>
                <a:gs pos="50000">
                  <a:srgbClr val="0066CC">
                    <a:alpha val="0"/>
                  </a:srgbClr>
                </a:gs>
                <a:gs pos="100000">
                  <a:srgbClr val="0066CC">
                    <a:gamma/>
                    <a:tint val="54510"/>
                    <a:invGamma/>
                  </a:srgb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4525" name="Text Box 6"/>
            <p:cNvSpPr txBox="1">
              <a:spLocks noChangeArrowheads="1"/>
            </p:cNvSpPr>
            <p:nvPr/>
          </p:nvSpPr>
          <p:spPr bwMode="gray">
            <a:xfrm>
              <a:off x="1845" y="1480"/>
              <a:ext cx="3915" cy="162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ru-RU" sz="5400" b="1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Когда была прорвана блокада Ленинграда? </a:t>
              </a:r>
              <a:endParaRPr lang="ru-RU" sz="5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3" name="Group 7"/>
            <p:cNvGrpSpPr>
              <a:grpSpLocks/>
            </p:cNvGrpSpPr>
            <p:nvPr/>
          </p:nvGrpSpPr>
          <p:grpSpPr bwMode="auto">
            <a:xfrm>
              <a:off x="340" y="1570"/>
              <a:ext cx="1361" cy="1361"/>
              <a:chOff x="476" y="1340"/>
              <a:chExt cx="1361" cy="1361"/>
            </a:xfrm>
          </p:grpSpPr>
          <p:sp>
            <p:nvSpPr>
              <p:cNvPr id="126984" name="Oval 8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tint val="0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4528" name="Oval 9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rgbClr val="009900">
                      <a:alpha val="32001"/>
                    </a:srgbClr>
                  </a:gs>
                  <a:gs pos="100000">
                    <a:srgbClr val="000000">
                      <a:alpha val="89998"/>
                    </a:srgb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126986" name="Oval 10"/>
              <p:cNvSpPr>
                <a:spLocks noChangeArrowheads="1"/>
              </p:cNvSpPr>
              <p:nvPr/>
            </p:nvSpPr>
            <p:spPr bwMode="gray">
              <a:xfrm>
                <a:off x="565" y="1429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shade val="54118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26987" name="Oval 11"/>
              <p:cNvSpPr>
                <a:spLocks noChangeArrowheads="1"/>
              </p:cNvSpPr>
              <p:nvPr/>
            </p:nvSpPr>
            <p:spPr bwMode="gray">
              <a:xfrm>
                <a:off x="566" y="1431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shade val="63529"/>
                      <a:invGamma/>
                    </a:schemeClr>
                  </a:gs>
                  <a:gs pos="100000">
                    <a:schemeClr val="folHlink">
                      <a:alpha val="0"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4531" name="Oval 12"/>
              <p:cNvSpPr>
                <a:spLocks noChangeArrowheads="1"/>
              </p:cNvSpPr>
              <p:nvPr/>
            </p:nvSpPr>
            <p:spPr bwMode="gray">
              <a:xfrm>
                <a:off x="624" y="1488"/>
                <a:ext cx="1065" cy="1065"/>
              </a:xfrm>
              <a:prstGeom prst="ellipse">
                <a:avLst/>
              </a:prstGeom>
              <a:solidFill>
                <a:srgbClr val="333333"/>
              </a:soli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grpSp>
            <p:nvGrpSpPr>
              <p:cNvPr id="4" name="Group 13"/>
              <p:cNvGrpSpPr>
                <a:grpSpLocks/>
              </p:cNvGrpSpPr>
              <p:nvPr/>
            </p:nvGrpSpPr>
            <p:grpSpPr bwMode="auto">
              <a:xfrm>
                <a:off x="641" y="1504"/>
                <a:ext cx="1031" cy="1031"/>
                <a:chOff x="4166" y="1706"/>
                <a:chExt cx="1252" cy="1252"/>
              </a:xfrm>
            </p:grpSpPr>
            <p:sp>
              <p:nvSpPr>
                <p:cNvPr id="64534" name="Oval 14"/>
                <p:cNvSpPr>
                  <a:spLocks noChangeArrowheads="1"/>
                </p:cNvSpPr>
                <p:nvPr/>
              </p:nvSpPr>
              <p:spPr bwMode="gray">
                <a:xfrm>
                  <a:off x="4166" y="1706"/>
                  <a:ext cx="1252" cy="125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636869"/>
                    </a:gs>
                    <a:gs pos="100000">
                      <a:srgbClr val="D6E1E2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64535" name="Oval 15"/>
                <p:cNvSpPr>
                  <a:spLocks noChangeArrowheads="1"/>
                </p:cNvSpPr>
                <p:nvPr/>
              </p:nvSpPr>
              <p:spPr bwMode="gray">
                <a:xfrm>
                  <a:off x="4182" y="1713"/>
                  <a:ext cx="1222" cy="122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alpha val="0"/>
                      </a:srgbClr>
                    </a:gs>
                    <a:gs pos="100000">
                      <a:srgbClr val="F1F5F5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64536" name="Oval 16"/>
                <p:cNvSpPr>
                  <a:spLocks noChangeArrowheads="1"/>
                </p:cNvSpPr>
                <p:nvPr/>
              </p:nvSpPr>
              <p:spPr bwMode="gray">
                <a:xfrm>
                  <a:off x="4195" y="1725"/>
                  <a:ext cx="1162" cy="114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AAB2B3"/>
                    </a:gs>
                    <a:gs pos="100000">
                      <a:srgbClr val="D6E1E2">
                        <a:alpha val="48000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64537" name="Oval 17"/>
                <p:cNvSpPr>
                  <a:spLocks noChangeArrowheads="1"/>
                </p:cNvSpPr>
                <p:nvPr/>
              </p:nvSpPr>
              <p:spPr bwMode="gray">
                <a:xfrm>
                  <a:off x="4263" y="1757"/>
                  <a:ext cx="1033" cy="92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D6E1E2">
                        <a:alpha val="37999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64533" name="Text Box 18"/>
              <p:cNvSpPr txBox="1">
                <a:spLocks noChangeArrowheads="1"/>
              </p:cNvSpPr>
              <p:nvPr/>
            </p:nvSpPr>
            <p:spPr bwMode="gray">
              <a:xfrm>
                <a:off x="768" y="1451"/>
                <a:ext cx="784" cy="826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ru-RU" sz="8000" b="1">
                    <a:solidFill>
                      <a:srgbClr val="FF3300"/>
                    </a:solidFill>
                    <a:latin typeface="Georgia" pitchFamily="18" charset="0"/>
                  </a:rPr>
                  <a:t>17</a:t>
                </a:r>
                <a:endParaRPr lang="en-US" sz="8000" b="1">
                  <a:solidFill>
                    <a:srgbClr val="FF3300"/>
                  </a:solidFill>
                  <a:latin typeface="Georgia" pitchFamily="18" charset="0"/>
                </a:endParaRPr>
              </a:p>
            </p:txBody>
          </p:sp>
        </p:grpSp>
      </p:grpSp>
      <p:sp>
        <p:nvSpPr>
          <p:cNvPr id="64517" name="AutoShape 19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237288"/>
            <a:ext cx="684212" cy="620712"/>
          </a:xfrm>
          <a:prstGeom prst="actionButtonHome">
            <a:avLst/>
          </a:prstGeom>
          <a:gradFill rotWithShape="1">
            <a:gsLst>
              <a:gs pos="0">
                <a:srgbClr val="009900"/>
              </a:gs>
              <a:gs pos="100000">
                <a:srgbClr val="2F3D48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5" name="Group 34"/>
          <p:cNvGrpSpPr>
            <a:grpSpLocks/>
          </p:cNvGrpSpPr>
          <p:nvPr/>
        </p:nvGrpSpPr>
        <p:grpSpPr bwMode="auto">
          <a:xfrm>
            <a:off x="214282" y="214290"/>
            <a:ext cx="2808287" cy="1657348"/>
            <a:chOff x="158" y="981"/>
            <a:chExt cx="1769" cy="1225"/>
          </a:xfrm>
        </p:grpSpPr>
        <p:sp>
          <p:nvSpPr>
            <p:cNvPr id="25" name="Oval 5"/>
            <p:cNvSpPr>
              <a:spLocks noChangeArrowheads="1"/>
            </p:cNvSpPr>
            <p:nvPr/>
          </p:nvSpPr>
          <p:spPr bwMode="gray">
            <a:xfrm>
              <a:off x="158" y="981"/>
              <a:ext cx="1769" cy="1225"/>
            </a:xfrm>
            <a:prstGeom prst="ellipse">
              <a:avLst/>
            </a:prstGeom>
            <a:gradFill rotWithShape="1">
              <a:gsLst>
                <a:gs pos="0">
                  <a:srgbClr val="009900"/>
                </a:gs>
                <a:gs pos="100000">
                  <a:srgbClr val="1A2748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>
              <a:outerShdw sy="50000" kx="-2453608" algn="br" rotWithShape="0">
                <a:srgbClr val="001D3A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6" name="WordArt 30">
              <a:hlinkClick r:id="rId3" action="ppaction://hlinksldjump"/>
            </p:cNvPr>
            <p:cNvSpPr>
              <a:spLocks noChangeArrowheads="1" noChangeShapeType="1" noTextEdit="1"/>
            </p:cNvSpPr>
            <p:nvPr/>
          </p:nvSpPr>
          <p:spPr bwMode="auto">
            <a:xfrm>
              <a:off x="340" y="1298"/>
              <a:ext cx="1415" cy="682"/>
            </a:xfrm>
            <a:prstGeom prst="rect">
              <a:avLst/>
            </a:prstGeom>
          </p:spPr>
          <p:txBody>
            <a:bodyPr wrap="none" fromWordArt="1">
              <a:prstTxWarp prst="textDeflate">
                <a:avLst>
                  <a:gd name="adj" fmla="val 26227"/>
                </a:avLst>
              </a:prstTxWarp>
            </a:bodyPr>
            <a:lstStyle/>
            <a:p>
              <a:pPr algn="ctr"/>
              <a:r>
                <a:rPr lang="ru-RU" sz="3600" kern="10" dirty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Impact"/>
                </a:rPr>
                <a:t>История</a:t>
              </a:r>
              <a:endPara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Impac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Нижний колонтитул 5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www.themegallery.com</a:t>
            </a:r>
          </a:p>
        </p:txBody>
      </p:sp>
      <p:sp>
        <p:nvSpPr>
          <p:cNvPr id="1229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Третий вопрос</a:t>
            </a:r>
            <a:endParaRPr lang="en-US" smtClean="0"/>
          </a:p>
        </p:txBody>
      </p:sp>
      <p:sp>
        <p:nvSpPr>
          <p:cNvPr id="9523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79388" y="1125538"/>
            <a:ext cx="8431212" cy="3073400"/>
          </a:xfrm>
        </p:spPr>
        <p:txBody>
          <a:bodyPr/>
          <a:lstStyle/>
          <a:p>
            <a:pPr eaLnBrk="1" hangingPunct="1">
              <a:buNone/>
            </a:pPr>
            <a:r>
              <a:rPr lang="ru-RU" sz="3200" b="1" dirty="0" smtClean="0"/>
              <a:t> </a:t>
            </a:r>
            <a:r>
              <a:rPr lang="ru-RU" sz="5400" b="1" dirty="0" smtClean="0"/>
              <a:t>Какой металл обладает бактерицидными свойствами?</a:t>
            </a:r>
            <a:endParaRPr lang="ru-RU" sz="5400" dirty="0" smtClean="0"/>
          </a:p>
          <a:p>
            <a:pPr eaLnBrk="1" hangingPunct="1">
              <a:buFont typeface="Wingdings" pitchFamily="2" charset="2"/>
              <a:buNone/>
            </a:pPr>
            <a:endParaRPr lang="en-US" sz="3600" dirty="0" smtClean="0"/>
          </a:p>
        </p:txBody>
      </p:sp>
      <p:sp>
        <p:nvSpPr>
          <p:cNvPr id="12293" name="Rectangle 4"/>
          <p:cNvSpPr>
            <a:spLocks noChangeArrowheads="1"/>
          </p:cNvSpPr>
          <p:nvPr/>
        </p:nvSpPr>
        <p:spPr bwMode="auto">
          <a:xfrm>
            <a:off x="5795963" y="6165850"/>
            <a:ext cx="3348037" cy="692150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aphicFrame>
        <p:nvGraphicFramePr>
          <p:cNvPr id="95237" name="Group 5"/>
          <p:cNvGraphicFramePr>
            <a:graphicFrameLocks noGrp="1"/>
          </p:cNvGraphicFramePr>
          <p:nvPr>
            <p:ph sz="half" idx="2"/>
          </p:nvPr>
        </p:nvGraphicFramePr>
        <p:xfrm>
          <a:off x="1547813" y="4437063"/>
          <a:ext cx="6048375" cy="1828800"/>
        </p:xfrm>
        <a:graphic>
          <a:graphicData uri="http://schemas.openxmlformats.org/drawingml/2006/table">
            <a:tbl>
              <a:tblPr/>
              <a:tblGrid>
                <a:gridCol w="2663825"/>
                <a:gridCol w="431800"/>
                <a:gridCol w="431800"/>
                <a:gridCol w="2520950"/>
              </a:tblGrid>
              <a:tr h="433388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815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Georgia" pitchFamily="18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Georgia" pitchFamily="18" charset="0"/>
                        </a:rPr>
                        <a:t>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85763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Georgia" pitchFamily="18" charset="0"/>
                        </a:rPr>
                        <a:t>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Georgia" pitchFamily="18" charset="0"/>
                        </a:rPr>
                        <a:t>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656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95260" name="WordArt 28"/>
          <p:cNvSpPr>
            <a:spLocks noChangeArrowheads="1" noChangeShapeType="1" noTextEdit="1"/>
          </p:cNvSpPr>
          <p:nvPr/>
        </p:nvSpPr>
        <p:spPr bwMode="auto">
          <a:xfrm>
            <a:off x="1763713" y="4652963"/>
            <a:ext cx="2181225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9525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3366FF"/>
                </a:solidFill>
                <a:latin typeface="Arial"/>
                <a:cs typeface="Arial"/>
              </a:rPr>
              <a:t>Серебро</a:t>
            </a:r>
            <a:endParaRPr lang="ru-RU" sz="3600" b="1" kern="10" dirty="0">
              <a:ln w="9525">
                <a:solidFill>
                  <a:srgbClr val="FFFF00"/>
                </a:solidFill>
                <a:round/>
                <a:headEnd/>
                <a:tailEnd/>
              </a:ln>
              <a:solidFill>
                <a:srgbClr val="3366FF"/>
              </a:solidFill>
              <a:latin typeface="Arial"/>
              <a:cs typeface="Arial"/>
            </a:endParaRPr>
          </a:p>
        </p:txBody>
      </p:sp>
      <p:sp>
        <p:nvSpPr>
          <p:cNvPr id="95261" name="WordArt 29"/>
          <p:cNvSpPr>
            <a:spLocks noChangeArrowheads="1" noChangeShapeType="1" noTextEdit="1"/>
          </p:cNvSpPr>
          <p:nvPr/>
        </p:nvSpPr>
        <p:spPr bwMode="auto">
          <a:xfrm>
            <a:off x="1763713" y="5516563"/>
            <a:ext cx="2303462" cy="5762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9525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3366FF"/>
                </a:solidFill>
                <a:latin typeface="Arial"/>
                <a:cs typeface="Arial"/>
              </a:rPr>
              <a:t>Бронза</a:t>
            </a:r>
            <a:endParaRPr lang="ru-RU" sz="3600" b="1" kern="10" dirty="0">
              <a:ln w="9525">
                <a:solidFill>
                  <a:srgbClr val="FFFF00"/>
                </a:solidFill>
                <a:round/>
                <a:headEnd/>
                <a:tailEnd/>
              </a:ln>
              <a:solidFill>
                <a:srgbClr val="3366FF"/>
              </a:solidFill>
              <a:latin typeface="Arial"/>
              <a:cs typeface="Arial"/>
            </a:endParaRPr>
          </a:p>
        </p:txBody>
      </p:sp>
      <p:sp>
        <p:nvSpPr>
          <p:cNvPr id="95262" name="WordArt 30"/>
          <p:cNvSpPr>
            <a:spLocks noChangeArrowheads="1" noChangeShapeType="1" noTextEdit="1"/>
          </p:cNvSpPr>
          <p:nvPr/>
        </p:nvSpPr>
        <p:spPr bwMode="auto">
          <a:xfrm>
            <a:off x="5219700" y="4652963"/>
            <a:ext cx="2305050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9525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3366FF"/>
                </a:solidFill>
                <a:latin typeface="Arial"/>
                <a:cs typeface="Arial"/>
              </a:rPr>
              <a:t>Золото</a:t>
            </a:r>
            <a:endParaRPr lang="ru-RU" sz="3600" b="1" kern="10" dirty="0">
              <a:ln w="9525">
                <a:solidFill>
                  <a:srgbClr val="FFFF00"/>
                </a:solidFill>
                <a:round/>
                <a:headEnd/>
                <a:tailEnd/>
              </a:ln>
              <a:solidFill>
                <a:srgbClr val="3366FF"/>
              </a:solidFill>
              <a:latin typeface="Arial"/>
              <a:cs typeface="Arial"/>
            </a:endParaRPr>
          </a:p>
        </p:txBody>
      </p:sp>
      <p:sp>
        <p:nvSpPr>
          <p:cNvPr id="95263" name="WordArt 31"/>
          <p:cNvSpPr>
            <a:spLocks noChangeArrowheads="1" noChangeShapeType="1" noTextEdit="1"/>
          </p:cNvSpPr>
          <p:nvPr/>
        </p:nvSpPr>
        <p:spPr bwMode="auto">
          <a:xfrm>
            <a:off x="5148263" y="5516563"/>
            <a:ext cx="2303462" cy="5762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9525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3366FF"/>
                </a:solidFill>
                <a:latin typeface="Arial"/>
                <a:cs typeface="Arial"/>
              </a:rPr>
              <a:t>Железо</a:t>
            </a:r>
            <a:endParaRPr lang="ru-RU" sz="3600" b="1" kern="10" dirty="0">
              <a:ln w="9525">
                <a:solidFill>
                  <a:srgbClr val="FFFF00"/>
                </a:solidFill>
                <a:round/>
                <a:headEnd/>
                <a:tailEnd/>
              </a:ln>
              <a:solidFill>
                <a:srgbClr val="3366FF"/>
              </a:solidFill>
              <a:latin typeface="Arial"/>
              <a:cs typeface="Arial"/>
            </a:endParaRPr>
          </a:p>
        </p:txBody>
      </p:sp>
      <p:sp>
        <p:nvSpPr>
          <p:cNvPr id="95269" name="WordArt 37"/>
          <p:cNvSpPr>
            <a:spLocks noChangeArrowheads="1" noChangeShapeType="1" noTextEdit="1"/>
          </p:cNvSpPr>
          <p:nvPr/>
        </p:nvSpPr>
        <p:spPr bwMode="auto">
          <a:xfrm>
            <a:off x="4211638" y="4941888"/>
            <a:ext cx="414337" cy="3159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3300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Georgia"/>
              </a:rPr>
              <a:t>1</a:t>
            </a:r>
          </a:p>
        </p:txBody>
      </p:sp>
      <p:sp>
        <p:nvSpPr>
          <p:cNvPr id="17" name="WordArt 1"/>
          <p:cNvSpPr>
            <a:spLocks noChangeArrowheads="1" noChangeShapeType="1" noTextEdit="1"/>
          </p:cNvSpPr>
          <p:nvPr/>
        </p:nvSpPr>
        <p:spPr bwMode="auto">
          <a:xfrm>
            <a:off x="8286776" y="4500570"/>
            <a:ext cx="228600" cy="2095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b="1" kern="10" spc="0" dirty="0" smtClean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Georgia"/>
              </a:rPr>
              <a:t>1</a:t>
            </a:r>
            <a:endParaRPr lang="ru-RU" sz="3600" b="1" kern="10" spc="0" dirty="0">
              <a:ln w="9525">
                <a:solidFill>
                  <a:srgbClr val="FF0000"/>
                </a:solidFill>
                <a:round/>
                <a:headEnd/>
                <a:tailEnd/>
              </a:ln>
              <a:solidFill>
                <a:srgbClr val="FFFF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Georgia"/>
            </a:endParaRPr>
          </a:p>
        </p:txBody>
      </p:sp>
      <p:sp>
        <p:nvSpPr>
          <p:cNvPr id="13" name="WordArt 1"/>
          <p:cNvSpPr>
            <a:spLocks noChangeArrowheads="1" noChangeShapeType="1" noTextEdit="1"/>
          </p:cNvSpPr>
          <p:nvPr/>
        </p:nvSpPr>
        <p:spPr bwMode="auto">
          <a:xfrm>
            <a:off x="8286776" y="4857760"/>
            <a:ext cx="228600" cy="2095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b="1" kern="10" spc="0" dirty="0" smtClean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Georgia"/>
              </a:rPr>
              <a:t>2</a:t>
            </a:r>
            <a:endParaRPr lang="ru-RU" sz="3600" b="1" kern="10" spc="0" dirty="0">
              <a:ln w="9525">
                <a:solidFill>
                  <a:srgbClr val="FF0000"/>
                </a:solidFill>
                <a:round/>
                <a:headEnd/>
                <a:tailEnd/>
              </a:ln>
              <a:solidFill>
                <a:srgbClr val="FFFF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Georgia"/>
            </a:endParaRPr>
          </a:p>
        </p:txBody>
      </p:sp>
      <p:sp>
        <p:nvSpPr>
          <p:cNvPr id="14" name="WordArt 1"/>
          <p:cNvSpPr>
            <a:spLocks noChangeArrowheads="1" noChangeShapeType="1" noTextEdit="1"/>
          </p:cNvSpPr>
          <p:nvPr/>
        </p:nvSpPr>
        <p:spPr bwMode="auto">
          <a:xfrm>
            <a:off x="8286776" y="5214950"/>
            <a:ext cx="228600" cy="2095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b="1" kern="10" spc="0" dirty="0" smtClean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Georgia"/>
              </a:rPr>
              <a:t>3</a:t>
            </a:r>
            <a:endParaRPr lang="ru-RU" sz="3600" b="1" kern="10" spc="0" dirty="0">
              <a:ln w="9525">
                <a:solidFill>
                  <a:srgbClr val="FF0000"/>
                </a:solidFill>
                <a:round/>
                <a:headEnd/>
                <a:tailEnd/>
              </a:ln>
              <a:solidFill>
                <a:srgbClr val="FFFF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Georgia"/>
            </a:endParaRPr>
          </a:p>
        </p:txBody>
      </p:sp>
      <p:sp>
        <p:nvSpPr>
          <p:cNvPr id="15" name="WordArt 1"/>
          <p:cNvSpPr>
            <a:spLocks noChangeArrowheads="1" noChangeShapeType="1" noTextEdit="1"/>
          </p:cNvSpPr>
          <p:nvPr/>
        </p:nvSpPr>
        <p:spPr bwMode="auto">
          <a:xfrm>
            <a:off x="8286776" y="5572140"/>
            <a:ext cx="228600" cy="2095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b="1" kern="10" spc="0" dirty="0" smtClean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Georgia"/>
              </a:rPr>
              <a:t>4</a:t>
            </a:r>
            <a:endParaRPr lang="ru-RU" sz="3600" b="1" kern="10" spc="0" dirty="0">
              <a:ln w="9525">
                <a:solidFill>
                  <a:srgbClr val="FF0000"/>
                </a:solidFill>
                <a:round/>
                <a:headEnd/>
                <a:tailEnd/>
              </a:ln>
              <a:solidFill>
                <a:srgbClr val="FFFF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Georgia"/>
            </a:endParaRPr>
          </a:p>
        </p:txBody>
      </p:sp>
      <p:sp>
        <p:nvSpPr>
          <p:cNvPr id="16" name="WordArt 1"/>
          <p:cNvSpPr>
            <a:spLocks noChangeArrowheads="1" noChangeShapeType="1" noTextEdit="1"/>
          </p:cNvSpPr>
          <p:nvPr/>
        </p:nvSpPr>
        <p:spPr bwMode="auto">
          <a:xfrm>
            <a:off x="8286776" y="5857892"/>
            <a:ext cx="228600" cy="2095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b="1" kern="10" spc="0" dirty="0" smtClean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Georgia"/>
              </a:rPr>
              <a:t>5</a:t>
            </a:r>
            <a:endParaRPr lang="ru-RU" sz="3600" b="1" kern="10" spc="0" dirty="0">
              <a:ln w="9525">
                <a:solidFill>
                  <a:srgbClr val="FF0000"/>
                </a:solidFill>
                <a:round/>
                <a:headEnd/>
                <a:tailEnd/>
              </a:ln>
              <a:solidFill>
                <a:srgbClr val="FFFF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Georgia"/>
            </a:endParaRPr>
          </a:p>
        </p:txBody>
      </p:sp>
      <p:pic>
        <p:nvPicPr>
          <p:cNvPr id="18" name="44  R3 10 Second Countdown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52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52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52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52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52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95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52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52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5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52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52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5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52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52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5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52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52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5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5)">
                                      <p:cBhvr>
                                        <p:cTn id="38" dur="34390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0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952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52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95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65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</p:childTnLst>
        </p:cTn>
      </p:par>
    </p:tnLst>
    <p:bldLst>
      <p:bldP spid="95260" grpId="0" animBg="1"/>
      <p:bldP spid="95261" grpId="0" animBg="1"/>
      <p:bldP spid="95262" grpId="0" animBg="1"/>
      <p:bldP spid="95263" grpId="0" animBg="1"/>
      <p:bldP spid="95269" grpId="0" animBg="1"/>
      <p:bldP spid="17" grpId="0"/>
      <p:bldP spid="13" grpId="0"/>
      <p:bldP spid="14" grpId="0"/>
      <p:bldP spid="15" grpId="0"/>
      <p:bldP spid="16" grpId="0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Нижний колонтитул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www.themegallery.com</a:t>
            </a:r>
          </a:p>
        </p:txBody>
      </p:sp>
      <p:sp>
        <p:nvSpPr>
          <p:cNvPr id="65539" name="Rectangle 2"/>
          <p:cNvSpPr>
            <a:spLocks noChangeArrowheads="1"/>
          </p:cNvSpPr>
          <p:nvPr/>
        </p:nvSpPr>
        <p:spPr bwMode="auto">
          <a:xfrm>
            <a:off x="5795963" y="6165850"/>
            <a:ext cx="3348037" cy="692150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250825" y="2060575"/>
            <a:ext cx="8893175" cy="3384550"/>
            <a:chOff x="158" y="1298"/>
            <a:chExt cx="5602" cy="2132"/>
          </a:xfrm>
        </p:grpSpPr>
        <p:sp>
          <p:nvSpPr>
            <p:cNvPr id="125956" name="AutoShape 4"/>
            <p:cNvSpPr>
              <a:spLocks noChangeArrowheads="1"/>
            </p:cNvSpPr>
            <p:nvPr/>
          </p:nvSpPr>
          <p:spPr bwMode="gray">
            <a:xfrm>
              <a:off x="158" y="1298"/>
              <a:ext cx="5602" cy="2132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5957" name="Freeform 5"/>
            <p:cNvSpPr>
              <a:spLocks/>
            </p:cNvSpPr>
            <p:nvPr/>
          </p:nvSpPr>
          <p:spPr bwMode="gray">
            <a:xfrm>
              <a:off x="385" y="1616"/>
              <a:ext cx="488" cy="613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0066CC">
                    <a:gamma/>
                    <a:tint val="54510"/>
                    <a:invGamma/>
                  </a:srgbClr>
                </a:gs>
                <a:gs pos="50000">
                  <a:srgbClr val="0066CC">
                    <a:alpha val="0"/>
                  </a:srgbClr>
                </a:gs>
                <a:gs pos="100000">
                  <a:srgbClr val="0066CC">
                    <a:gamma/>
                    <a:tint val="54510"/>
                    <a:invGamma/>
                  </a:srgb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5549" name="Text Box 6"/>
            <p:cNvSpPr txBox="1">
              <a:spLocks noChangeArrowheads="1"/>
            </p:cNvSpPr>
            <p:nvPr/>
          </p:nvSpPr>
          <p:spPr bwMode="gray">
            <a:xfrm>
              <a:off x="2026" y="1480"/>
              <a:ext cx="3734" cy="176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4400" b="1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В каком веке образовалось государство Киевская Русь?</a:t>
              </a:r>
              <a:endParaRPr lang="ru-RU" sz="4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3" name="Group 7"/>
            <p:cNvGrpSpPr>
              <a:grpSpLocks/>
            </p:cNvGrpSpPr>
            <p:nvPr/>
          </p:nvGrpSpPr>
          <p:grpSpPr bwMode="auto">
            <a:xfrm>
              <a:off x="340" y="1570"/>
              <a:ext cx="1361" cy="1361"/>
              <a:chOff x="476" y="1340"/>
              <a:chExt cx="1361" cy="1361"/>
            </a:xfrm>
          </p:grpSpPr>
          <p:sp>
            <p:nvSpPr>
              <p:cNvPr id="125960" name="Oval 8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tint val="0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5552" name="Oval 9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rgbClr val="009900">
                      <a:alpha val="32001"/>
                    </a:srgbClr>
                  </a:gs>
                  <a:gs pos="100000">
                    <a:srgbClr val="000000">
                      <a:alpha val="89998"/>
                    </a:srgb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125962" name="Oval 10"/>
              <p:cNvSpPr>
                <a:spLocks noChangeArrowheads="1"/>
              </p:cNvSpPr>
              <p:nvPr/>
            </p:nvSpPr>
            <p:spPr bwMode="gray">
              <a:xfrm>
                <a:off x="565" y="1429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shade val="54118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25963" name="Oval 11"/>
              <p:cNvSpPr>
                <a:spLocks noChangeArrowheads="1"/>
              </p:cNvSpPr>
              <p:nvPr/>
            </p:nvSpPr>
            <p:spPr bwMode="gray">
              <a:xfrm>
                <a:off x="566" y="1431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shade val="63529"/>
                      <a:invGamma/>
                    </a:schemeClr>
                  </a:gs>
                  <a:gs pos="100000">
                    <a:schemeClr val="folHlink">
                      <a:alpha val="0"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5555" name="Oval 12"/>
              <p:cNvSpPr>
                <a:spLocks noChangeArrowheads="1"/>
              </p:cNvSpPr>
              <p:nvPr/>
            </p:nvSpPr>
            <p:spPr bwMode="gray">
              <a:xfrm>
                <a:off x="624" y="1488"/>
                <a:ext cx="1065" cy="1065"/>
              </a:xfrm>
              <a:prstGeom prst="ellipse">
                <a:avLst/>
              </a:prstGeom>
              <a:solidFill>
                <a:srgbClr val="333333"/>
              </a:soli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grpSp>
            <p:nvGrpSpPr>
              <p:cNvPr id="4" name="Group 13"/>
              <p:cNvGrpSpPr>
                <a:grpSpLocks/>
              </p:cNvGrpSpPr>
              <p:nvPr/>
            </p:nvGrpSpPr>
            <p:grpSpPr bwMode="auto">
              <a:xfrm>
                <a:off x="641" y="1504"/>
                <a:ext cx="1031" cy="1031"/>
                <a:chOff x="4166" y="1706"/>
                <a:chExt cx="1252" cy="1252"/>
              </a:xfrm>
            </p:grpSpPr>
            <p:sp>
              <p:nvSpPr>
                <p:cNvPr id="65558" name="Oval 14"/>
                <p:cNvSpPr>
                  <a:spLocks noChangeArrowheads="1"/>
                </p:cNvSpPr>
                <p:nvPr/>
              </p:nvSpPr>
              <p:spPr bwMode="gray">
                <a:xfrm>
                  <a:off x="4166" y="1706"/>
                  <a:ext cx="1252" cy="125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636869"/>
                    </a:gs>
                    <a:gs pos="100000">
                      <a:srgbClr val="D6E1E2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65559" name="Oval 15"/>
                <p:cNvSpPr>
                  <a:spLocks noChangeArrowheads="1"/>
                </p:cNvSpPr>
                <p:nvPr/>
              </p:nvSpPr>
              <p:spPr bwMode="gray">
                <a:xfrm>
                  <a:off x="4182" y="1713"/>
                  <a:ext cx="1222" cy="122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alpha val="0"/>
                      </a:srgbClr>
                    </a:gs>
                    <a:gs pos="100000">
                      <a:srgbClr val="F1F5F5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65560" name="Oval 16"/>
                <p:cNvSpPr>
                  <a:spLocks noChangeArrowheads="1"/>
                </p:cNvSpPr>
                <p:nvPr/>
              </p:nvSpPr>
              <p:spPr bwMode="gray">
                <a:xfrm>
                  <a:off x="4195" y="1725"/>
                  <a:ext cx="1162" cy="114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AAB2B3"/>
                    </a:gs>
                    <a:gs pos="100000">
                      <a:srgbClr val="D6E1E2">
                        <a:alpha val="48000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65561" name="Oval 17"/>
                <p:cNvSpPr>
                  <a:spLocks noChangeArrowheads="1"/>
                </p:cNvSpPr>
                <p:nvPr/>
              </p:nvSpPr>
              <p:spPr bwMode="gray">
                <a:xfrm>
                  <a:off x="4263" y="1757"/>
                  <a:ext cx="1033" cy="92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D6E1E2">
                        <a:alpha val="37999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65557" name="Text Box 18"/>
              <p:cNvSpPr txBox="1">
                <a:spLocks noChangeArrowheads="1"/>
              </p:cNvSpPr>
              <p:nvPr/>
            </p:nvSpPr>
            <p:spPr bwMode="gray">
              <a:xfrm>
                <a:off x="729" y="1451"/>
                <a:ext cx="862" cy="826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ru-RU" sz="8000" b="1">
                    <a:solidFill>
                      <a:srgbClr val="FF3300"/>
                    </a:solidFill>
                    <a:latin typeface="Georgia" pitchFamily="18" charset="0"/>
                  </a:rPr>
                  <a:t>18</a:t>
                </a:r>
                <a:endParaRPr lang="en-US" sz="8000" b="1">
                  <a:solidFill>
                    <a:srgbClr val="FF3300"/>
                  </a:solidFill>
                  <a:latin typeface="Georgia" pitchFamily="18" charset="0"/>
                </a:endParaRPr>
              </a:p>
            </p:txBody>
          </p:sp>
        </p:grpSp>
      </p:grpSp>
      <p:sp>
        <p:nvSpPr>
          <p:cNvPr id="65541" name="AutoShape 19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237288"/>
            <a:ext cx="684212" cy="620712"/>
          </a:xfrm>
          <a:prstGeom prst="actionButtonHome">
            <a:avLst/>
          </a:prstGeom>
          <a:gradFill rotWithShape="1">
            <a:gsLst>
              <a:gs pos="0">
                <a:srgbClr val="009900"/>
              </a:gs>
              <a:gs pos="100000">
                <a:srgbClr val="2F3D48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5" name="Group 34"/>
          <p:cNvGrpSpPr>
            <a:grpSpLocks/>
          </p:cNvGrpSpPr>
          <p:nvPr/>
        </p:nvGrpSpPr>
        <p:grpSpPr bwMode="auto">
          <a:xfrm>
            <a:off x="214282" y="214290"/>
            <a:ext cx="2808287" cy="1657348"/>
            <a:chOff x="158" y="981"/>
            <a:chExt cx="1769" cy="1225"/>
          </a:xfrm>
        </p:grpSpPr>
        <p:sp>
          <p:nvSpPr>
            <p:cNvPr id="25" name="Oval 5"/>
            <p:cNvSpPr>
              <a:spLocks noChangeArrowheads="1"/>
            </p:cNvSpPr>
            <p:nvPr/>
          </p:nvSpPr>
          <p:spPr bwMode="gray">
            <a:xfrm>
              <a:off x="158" y="981"/>
              <a:ext cx="1769" cy="1225"/>
            </a:xfrm>
            <a:prstGeom prst="ellipse">
              <a:avLst/>
            </a:prstGeom>
            <a:gradFill rotWithShape="1">
              <a:gsLst>
                <a:gs pos="0">
                  <a:srgbClr val="009900"/>
                </a:gs>
                <a:gs pos="100000">
                  <a:srgbClr val="1A2748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>
              <a:outerShdw sy="50000" kx="-2453608" algn="br" rotWithShape="0">
                <a:srgbClr val="001D3A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6" name="WordArt 30">
              <a:hlinkClick r:id="rId3" action="ppaction://hlinksldjump"/>
            </p:cNvPr>
            <p:cNvSpPr>
              <a:spLocks noChangeArrowheads="1" noChangeShapeType="1" noTextEdit="1"/>
            </p:cNvSpPr>
            <p:nvPr/>
          </p:nvSpPr>
          <p:spPr bwMode="auto">
            <a:xfrm>
              <a:off x="340" y="1298"/>
              <a:ext cx="1415" cy="682"/>
            </a:xfrm>
            <a:prstGeom prst="rect">
              <a:avLst/>
            </a:prstGeom>
          </p:spPr>
          <p:txBody>
            <a:bodyPr wrap="none" fromWordArt="1">
              <a:prstTxWarp prst="textDeflate">
                <a:avLst>
                  <a:gd name="adj" fmla="val 26227"/>
                </a:avLst>
              </a:prstTxWarp>
            </a:bodyPr>
            <a:lstStyle/>
            <a:p>
              <a:pPr algn="ctr"/>
              <a:r>
                <a:rPr lang="ru-RU" sz="3600" kern="10" dirty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Impact"/>
                </a:rPr>
                <a:t>История</a:t>
              </a:r>
              <a:endPara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Impac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Нижний колонтитул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www.themegallery.com</a:t>
            </a:r>
          </a:p>
        </p:txBody>
      </p:sp>
      <p:sp>
        <p:nvSpPr>
          <p:cNvPr id="66563" name="Rectangle 2"/>
          <p:cNvSpPr>
            <a:spLocks noChangeArrowheads="1"/>
          </p:cNvSpPr>
          <p:nvPr/>
        </p:nvSpPr>
        <p:spPr bwMode="auto">
          <a:xfrm>
            <a:off x="5795963" y="6165850"/>
            <a:ext cx="3348037" cy="692150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250825" y="2060575"/>
            <a:ext cx="8893175" cy="3384550"/>
            <a:chOff x="158" y="1298"/>
            <a:chExt cx="5602" cy="2132"/>
          </a:xfrm>
        </p:grpSpPr>
        <p:sp>
          <p:nvSpPr>
            <p:cNvPr id="124932" name="AutoShape 4"/>
            <p:cNvSpPr>
              <a:spLocks noChangeArrowheads="1"/>
            </p:cNvSpPr>
            <p:nvPr/>
          </p:nvSpPr>
          <p:spPr bwMode="gray">
            <a:xfrm>
              <a:off x="158" y="1298"/>
              <a:ext cx="5602" cy="2132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4933" name="Freeform 5"/>
            <p:cNvSpPr>
              <a:spLocks/>
            </p:cNvSpPr>
            <p:nvPr/>
          </p:nvSpPr>
          <p:spPr bwMode="gray">
            <a:xfrm>
              <a:off x="385" y="1616"/>
              <a:ext cx="488" cy="613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0066CC">
                    <a:gamma/>
                    <a:tint val="54510"/>
                    <a:invGamma/>
                  </a:srgbClr>
                </a:gs>
                <a:gs pos="50000">
                  <a:srgbClr val="0066CC">
                    <a:alpha val="0"/>
                  </a:srgbClr>
                </a:gs>
                <a:gs pos="100000">
                  <a:srgbClr val="0066CC">
                    <a:gamma/>
                    <a:tint val="54510"/>
                    <a:invGamma/>
                  </a:srgb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6573" name="Text Box 6"/>
            <p:cNvSpPr txBox="1">
              <a:spLocks noChangeArrowheads="1"/>
            </p:cNvSpPr>
            <p:nvPr/>
          </p:nvSpPr>
          <p:spPr bwMode="gray">
            <a:xfrm>
              <a:off x="2026" y="1480"/>
              <a:ext cx="3734" cy="133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4400" b="1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В результате, какого события завершилось иго Золотой Орды?</a:t>
              </a:r>
              <a:endParaRPr lang="ru-RU" sz="4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3" name="Group 7"/>
            <p:cNvGrpSpPr>
              <a:grpSpLocks/>
            </p:cNvGrpSpPr>
            <p:nvPr/>
          </p:nvGrpSpPr>
          <p:grpSpPr bwMode="auto">
            <a:xfrm>
              <a:off x="340" y="1570"/>
              <a:ext cx="1361" cy="1361"/>
              <a:chOff x="476" y="1340"/>
              <a:chExt cx="1361" cy="1361"/>
            </a:xfrm>
          </p:grpSpPr>
          <p:sp>
            <p:nvSpPr>
              <p:cNvPr id="124936" name="Oval 8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tint val="0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6576" name="Oval 9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rgbClr val="009900">
                      <a:alpha val="32001"/>
                    </a:srgbClr>
                  </a:gs>
                  <a:gs pos="100000">
                    <a:srgbClr val="000000">
                      <a:alpha val="89998"/>
                    </a:srgb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124938" name="Oval 10"/>
              <p:cNvSpPr>
                <a:spLocks noChangeArrowheads="1"/>
              </p:cNvSpPr>
              <p:nvPr/>
            </p:nvSpPr>
            <p:spPr bwMode="gray">
              <a:xfrm>
                <a:off x="565" y="1429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shade val="54118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24939" name="Oval 11"/>
              <p:cNvSpPr>
                <a:spLocks noChangeArrowheads="1"/>
              </p:cNvSpPr>
              <p:nvPr/>
            </p:nvSpPr>
            <p:spPr bwMode="gray">
              <a:xfrm>
                <a:off x="566" y="1431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shade val="63529"/>
                      <a:invGamma/>
                    </a:schemeClr>
                  </a:gs>
                  <a:gs pos="100000">
                    <a:schemeClr val="folHlink">
                      <a:alpha val="0"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6579" name="Oval 12"/>
              <p:cNvSpPr>
                <a:spLocks noChangeArrowheads="1"/>
              </p:cNvSpPr>
              <p:nvPr/>
            </p:nvSpPr>
            <p:spPr bwMode="gray">
              <a:xfrm>
                <a:off x="624" y="1488"/>
                <a:ext cx="1065" cy="1065"/>
              </a:xfrm>
              <a:prstGeom prst="ellipse">
                <a:avLst/>
              </a:prstGeom>
              <a:solidFill>
                <a:srgbClr val="333333"/>
              </a:soli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grpSp>
            <p:nvGrpSpPr>
              <p:cNvPr id="4" name="Group 13"/>
              <p:cNvGrpSpPr>
                <a:grpSpLocks/>
              </p:cNvGrpSpPr>
              <p:nvPr/>
            </p:nvGrpSpPr>
            <p:grpSpPr bwMode="auto">
              <a:xfrm>
                <a:off x="641" y="1504"/>
                <a:ext cx="1031" cy="1031"/>
                <a:chOff x="4166" y="1706"/>
                <a:chExt cx="1252" cy="1252"/>
              </a:xfrm>
            </p:grpSpPr>
            <p:sp>
              <p:nvSpPr>
                <p:cNvPr id="66582" name="Oval 14"/>
                <p:cNvSpPr>
                  <a:spLocks noChangeArrowheads="1"/>
                </p:cNvSpPr>
                <p:nvPr/>
              </p:nvSpPr>
              <p:spPr bwMode="gray">
                <a:xfrm>
                  <a:off x="4166" y="1706"/>
                  <a:ext cx="1252" cy="125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636869"/>
                    </a:gs>
                    <a:gs pos="100000">
                      <a:srgbClr val="D6E1E2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66583" name="Oval 15"/>
                <p:cNvSpPr>
                  <a:spLocks noChangeArrowheads="1"/>
                </p:cNvSpPr>
                <p:nvPr/>
              </p:nvSpPr>
              <p:spPr bwMode="gray">
                <a:xfrm>
                  <a:off x="4182" y="1713"/>
                  <a:ext cx="1222" cy="122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alpha val="0"/>
                      </a:srgbClr>
                    </a:gs>
                    <a:gs pos="100000">
                      <a:srgbClr val="F1F5F5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66584" name="Oval 16"/>
                <p:cNvSpPr>
                  <a:spLocks noChangeArrowheads="1"/>
                </p:cNvSpPr>
                <p:nvPr/>
              </p:nvSpPr>
              <p:spPr bwMode="gray">
                <a:xfrm>
                  <a:off x="4195" y="1725"/>
                  <a:ext cx="1162" cy="114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AAB2B3"/>
                    </a:gs>
                    <a:gs pos="100000">
                      <a:srgbClr val="D6E1E2">
                        <a:alpha val="48000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66585" name="Oval 17"/>
                <p:cNvSpPr>
                  <a:spLocks noChangeArrowheads="1"/>
                </p:cNvSpPr>
                <p:nvPr/>
              </p:nvSpPr>
              <p:spPr bwMode="gray">
                <a:xfrm>
                  <a:off x="4263" y="1757"/>
                  <a:ext cx="1033" cy="92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D6E1E2">
                        <a:alpha val="37999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66581" name="Text Box 18"/>
              <p:cNvSpPr txBox="1">
                <a:spLocks noChangeArrowheads="1"/>
              </p:cNvSpPr>
              <p:nvPr/>
            </p:nvSpPr>
            <p:spPr bwMode="gray">
              <a:xfrm>
                <a:off x="738" y="1451"/>
                <a:ext cx="844" cy="826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ru-RU" sz="8000" b="1">
                    <a:solidFill>
                      <a:srgbClr val="FF3300"/>
                    </a:solidFill>
                    <a:latin typeface="Georgia" pitchFamily="18" charset="0"/>
                  </a:rPr>
                  <a:t>19</a:t>
                </a:r>
                <a:endParaRPr lang="en-US" sz="8000" b="1">
                  <a:solidFill>
                    <a:srgbClr val="FF3300"/>
                  </a:solidFill>
                  <a:latin typeface="Georgia" pitchFamily="18" charset="0"/>
                </a:endParaRPr>
              </a:p>
            </p:txBody>
          </p:sp>
        </p:grpSp>
      </p:grpSp>
      <p:sp>
        <p:nvSpPr>
          <p:cNvPr id="66565" name="AutoShape 19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237288"/>
            <a:ext cx="684212" cy="620712"/>
          </a:xfrm>
          <a:prstGeom prst="actionButtonHome">
            <a:avLst/>
          </a:prstGeom>
          <a:gradFill rotWithShape="1">
            <a:gsLst>
              <a:gs pos="0">
                <a:srgbClr val="009900"/>
              </a:gs>
              <a:gs pos="100000">
                <a:srgbClr val="2F3D48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5" name="Group 34"/>
          <p:cNvGrpSpPr>
            <a:grpSpLocks/>
          </p:cNvGrpSpPr>
          <p:nvPr/>
        </p:nvGrpSpPr>
        <p:grpSpPr bwMode="auto">
          <a:xfrm>
            <a:off x="214282" y="214290"/>
            <a:ext cx="2808287" cy="1657348"/>
            <a:chOff x="158" y="981"/>
            <a:chExt cx="1769" cy="1225"/>
          </a:xfrm>
        </p:grpSpPr>
        <p:sp>
          <p:nvSpPr>
            <p:cNvPr id="25" name="Oval 5"/>
            <p:cNvSpPr>
              <a:spLocks noChangeArrowheads="1"/>
            </p:cNvSpPr>
            <p:nvPr/>
          </p:nvSpPr>
          <p:spPr bwMode="gray">
            <a:xfrm>
              <a:off x="158" y="981"/>
              <a:ext cx="1769" cy="1225"/>
            </a:xfrm>
            <a:prstGeom prst="ellipse">
              <a:avLst/>
            </a:prstGeom>
            <a:gradFill rotWithShape="1">
              <a:gsLst>
                <a:gs pos="0">
                  <a:srgbClr val="009900"/>
                </a:gs>
                <a:gs pos="100000">
                  <a:srgbClr val="1A2748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>
              <a:outerShdw sy="50000" kx="-2453608" algn="br" rotWithShape="0">
                <a:srgbClr val="001D3A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6" name="WordArt 30">
              <a:hlinkClick r:id="rId3" action="ppaction://hlinksldjump"/>
            </p:cNvPr>
            <p:cNvSpPr>
              <a:spLocks noChangeArrowheads="1" noChangeShapeType="1" noTextEdit="1"/>
            </p:cNvSpPr>
            <p:nvPr/>
          </p:nvSpPr>
          <p:spPr bwMode="auto">
            <a:xfrm>
              <a:off x="340" y="1298"/>
              <a:ext cx="1415" cy="682"/>
            </a:xfrm>
            <a:prstGeom prst="rect">
              <a:avLst/>
            </a:prstGeom>
          </p:spPr>
          <p:txBody>
            <a:bodyPr wrap="none" fromWordArt="1">
              <a:prstTxWarp prst="textDeflate">
                <a:avLst>
                  <a:gd name="adj" fmla="val 26227"/>
                </a:avLst>
              </a:prstTxWarp>
            </a:bodyPr>
            <a:lstStyle/>
            <a:p>
              <a:pPr algn="ctr"/>
              <a:r>
                <a:rPr lang="ru-RU" sz="3600" kern="10" dirty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Impact"/>
                </a:rPr>
                <a:t>История</a:t>
              </a:r>
              <a:endPara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Impac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Нижний колонтитул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www.themegallery.com</a:t>
            </a:r>
          </a:p>
        </p:txBody>
      </p:sp>
      <p:sp>
        <p:nvSpPr>
          <p:cNvPr id="67587" name="Rectangle 2"/>
          <p:cNvSpPr>
            <a:spLocks noChangeArrowheads="1"/>
          </p:cNvSpPr>
          <p:nvPr/>
        </p:nvSpPr>
        <p:spPr bwMode="auto">
          <a:xfrm>
            <a:off x="5795963" y="6165850"/>
            <a:ext cx="3348037" cy="692150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250825" y="2060575"/>
            <a:ext cx="8893175" cy="3384550"/>
            <a:chOff x="158" y="1298"/>
            <a:chExt cx="5602" cy="2132"/>
          </a:xfrm>
        </p:grpSpPr>
        <p:sp>
          <p:nvSpPr>
            <p:cNvPr id="123908" name="AutoShape 4"/>
            <p:cNvSpPr>
              <a:spLocks noChangeArrowheads="1"/>
            </p:cNvSpPr>
            <p:nvPr/>
          </p:nvSpPr>
          <p:spPr bwMode="gray">
            <a:xfrm>
              <a:off x="158" y="1298"/>
              <a:ext cx="5602" cy="2132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3909" name="Freeform 5"/>
            <p:cNvSpPr>
              <a:spLocks/>
            </p:cNvSpPr>
            <p:nvPr/>
          </p:nvSpPr>
          <p:spPr bwMode="gray">
            <a:xfrm>
              <a:off x="385" y="1616"/>
              <a:ext cx="488" cy="613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0066CC">
                    <a:gamma/>
                    <a:tint val="54510"/>
                    <a:invGamma/>
                  </a:srgbClr>
                </a:gs>
                <a:gs pos="50000">
                  <a:srgbClr val="0066CC">
                    <a:alpha val="0"/>
                  </a:srgbClr>
                </a:gs>
                <a:gs pos="100000">
                  <a:srgbClr val="0066CC">
                    <a:gamma/>
                    <a:tint val="54510"/>
                    <a:invGamma/>
                  </a:srgb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7597" name="Text Box 6"/>
            <p:cNvSpPr txBox="1">
              <a:spLocks noChangeArrowheads="1"/>
            </p:cNvSpPr>
            <p:nvPr/>
          </p:nvSpPr>
          <p:spPr bwMode="gray">
            <a:xfrm>
              <a:off x="2026" y="1480"/>
              <a:ext cx="3734" cy="133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4400" b="1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Какая битва получила название «Мамаево побоище»?</a:t>
              </a:r>
              <a:endParaRPr lang="ru-RU" sz="4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3" name="Group 7"/>
            <p:cNvGrpSpPr>
              <a:grpSpLocks/>
            </p:cNvGrpSpPr>
            <p:nvPr/>
          </p:nvGrpSpPr>
          <p:grpSpPr bwMode="auto">
            <a:xfrm>
              <a:off x="340" y="1570"/>
              <a:ext cx="1361" cy="1361"/>
              <a:chOff x="476" y="1340"/>
              <a:chExt cx="1361" cy="1361"/>
            </a:xfrm>
          </p:grpSpPr>
          <p:sp>
            <p:nvSpPr>
              <p:cNvPr id="123912" name="Oval 8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tint val="0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7600" name="Oval 9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rgbClr val="009900">
                      <a:alpha val="32001"/>
                    </a:srgbClr>
                  </a:gs>
                  <a:gs pos="100000">
                    <a:srgbClr val="000000">
                      <a:alpha val="89998"/>
                    </a:srgb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123914" name="Oval 10"/>
              <p:cNvSpPr>
                <a:spLocks noChangeArrowheads="1"/>
              </p:cNvSpPr>
              <p:nvPr/>
            </p:nvSpPr>
            <p:spPr bwMode="gray">
              <a:xfrm>
                <a:off x="565" y="1429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shade val="54118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23915" name="Oval 11"/>
              <p:cNvSpPr>
                <a:spLocks noChangeArrowheads="1"/>
              </p:cNvSpPr>
              <p:nvPr/>
            </p:nvSpPr>
            <p:spPr bwMode="gray">
              <a:xfrm>
                <a:off x="566" y="1431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shade val="63529"/>
                      <a:invGamma/>
                    </a:schemeClr>
                  </a:gs>
                  <a:gs pos="100000">
                    <a:schemeClr val="folHlink">
                      <a:alpha val="0"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7603" name="Oval 12"/>
              <p:cNvSpPr>
                <a:spLocks noChangeArrowheads="1"/>
              </p:cNvSpPr>
              <p:nvPr/>
            </p:nvSpPr>
            <p:spPr bwMode="gray">
              <a:xfrm>
                <a:off x="624" y="1488"/>
                <a:ext cx="1065" cy="1065"/>
              </a:xfrm>
              <a:prstGeom prst="ellipse">
                <a:avLst/>
              </a:prstGeom>
              <a:solidFill>
                <a:srgbClr val="333333"/>
              </a:soli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grpSp>
            <p:nvGrpSpPr>
              <p:cNvPr id="4" name="Group 13"/>
              <p:cNvGrpSpPr>
                <a:grpSpLocks/>
              </p:cNvGrpSpPr>
              <p:nvPr/>
            </p:nvGrpSpPr>
            <p:grpSpPr bwMode="auto">
              <a:xfrm>
                <a:off x="641" y="1504"/>
                <a:ext cx="1031" cy="1031"/>
                <a:chOff x="4166" y="1706"/>
                <a:chExt cx="1252" cy="1252"/>
              </a:xfrm>
            </p:grpSpPr>
            <p:sp>
              <p:nvSpPr>
                <p:cNvPr id="67606" name="Oval 14"/>
                <p:cNvSpPr>
                  <a:spLocks noChangeArrowheads="1"/>
                </p:cNvSpPr>
                <p:nvPr/>
              </p:nvSpPr>
              <p:spPr bwMode="gray">
                <a:xfrm>
                  <a:off x="4166" y="1706"/>
                  <a:ext cx="1252" cy="125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636869"/>
                    </a:gs>
                    <a:gs pos="100000">
                      <a:srgbClr val="D6E1E2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67607" name="Oval 15"/>
                <p:cNvSpPr>
                  <a:spLocks noChangeArrowheads="1"/>
                </p:cNvSpPr>
                <p:nvPr/>
              </p:nvSpPr>
              <p:spPr bwMode="gray">
                <a:xfrm>
                  <a:off x="4182" y="1713"/>
                  <a:ext cx="1222" cy="122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alpha val="0"/>
                      </a:srgbClr>
                    </a:gs>
                    <a:gs pos="100000">
                      <a:srgbClr val="F1F5F5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67608" name="Oval 16"/>
                <p:cNvSpPr>
                  <a:spLocks noChangeArrowheads="1"/>
                </p:cNvSpPr>
                <p:nvPr/>
              </p:nvSpPr>
              <p:spPr bwMode="gray">
                <a:xfrm>
                  <a:off x="4195" y="1725"/>
                  <a:ext cx="1162" cy="114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AAB2B3"/>
                    </a:gs>
                    <a:gs pos="100000">
                      <a:srgbClr val="D6E1E2">
                        <a:alpha val="48000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67609" name="Oval 17"/>
                <p:cNvSpPr>
                  <a:spLocks noChangeArrowheads="1"/>
                </p:cNvSpPr>
                <p:nvPr/>
              </p:nvSpPr>
              <p:spPr bwMode="gray">
                <a:xfrm>
                  <a:off x="4263" y="1757"/>
                  <a:ext cx="1033" cy="92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D6E1E2">
                        <a:alpha val="37999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67605" name="Text Box 18"/>
              <p:cNvSpPr txBox="1">
                <a:spLocks noChangeArrowheads="1"/>
              </p:cNvSpPr>
              <p:nvPr/>
            </p:nvSpPr>
            <p:spPr bwMode="gray">
              <a:xfrm>
                <a:off x="677" y="1451"/>
                <a:ext cx="966" cy="826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ru-RU" sz="8000" b="1">
                    <a:solidFill>
                      <a:srgbClr val="FF3300"/>
                    </a:solidFill>
                    <a:latin typeface="Georgia" pitchFamily="18" charset="0"/>
                  </a:rPr>
                  <a:t>20</a:t>
                </a:r>
                <a:endParaRPr lang="en-US" sz="8000" b="1">
                  <a:solidFill>
                    <a:srgbClr val="FF3300"/>
                  </a:solidFill>
                  <a:latin typeface="Georgia" pitchFamily="18" charset="0"/>
                </a:endParaRPr>
              </a:p>
            </p:txBody>
          </p:sp>
        </p:grpSp>
      </p:grpSp>
      <p:sp>
        <p:nvSpPr>
          <p:cNvPr id="67589" name="AutoShape 19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237288"/>
            <a:ext cx="684212" cy="620712"/>
          </a:xfrm>
          <a:prstGeom prst="actionButtonHome">
            <a:avLst/>
          </a:prstGeom>
          <a:gradFill rotWithShape="1">
            <a:gsLst>
              <a:gs pos="0">
                <a:srgbClr val="009900"/>
              </a:gs>
              <a:gs pos="100000">
                <a:srgbClr val="2F3D48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5" name="Group 34"/>
          <p:cNvGrpSpPr>
            <a:grpSpLocks/>
          </p:cNvGrpSpPr>
          <p:nvPr/>
        </p:nvGrpSpPr>
        <p:grpSpPr bwMode="auto">
          <a:xfrm>
            <a:off x="214282" y="214290"/>
            <a:ext cx="2808287" cy="1657348"/>
            <a:chOff x="158" y="981"/>
            <a:chExt cx="1769" cy="1225"/>
          </a:xfrm>
        </p:grpSpPr>
        <p:sp>
          <p:nvSpPr>
            <p:cNvPr id="25" name="Oval 5"/>
            <p:cNvSpPr>
              <a:spLocks noChangeArrowheads="1"/>
            </p:cNvSpPr>
            <p:nvPr/>
          </p:nvSpPr>
          <p:spPr bwMode="gray">
            <a:xfrm>
              <a:off x="158" y="981"/>
              <a:ext cx="1769" cy="1225"/>
            </a:xfrm>
            <a:prstGeom prst="ellipse">
              <a:avLst/>
            </a:prstGeom>
            <a:gradFill rotWithShape="1">
              <a:gsLst>
                <a:gs pos="0">
                  <a:srgbClr val="009900"/>
                </a:gs>
                <a:gs pos="100000">
                  <a:srgbClr val="1A2748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>
              <a:outerShdw sy="50000" kx="-2453608" algn="br" rotWithShape="0">
                <a:srgbClr val="001D3A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6" name="WordArt 30">
              <a:hlinkClick r:id="rId4" action="ppaction://hlinksldjump"/>
            </p:cNvPr>
            <p:cNvSpPr>
              <a:spLocks noChangeArrowheads="1" noChangeShapeType="1" noTextEdit="1"/>
            </p:cNvSpPr>
            <p:nvPr/>
          </p:nvSpPr>
          <p:spPr bwMode="auto">
            <a:xfrm>
              <a:off x="340" y="1298"/>
              <a:ext cx="1415" cy="682"/>
            </a:xfrm>
            <a:prstGeom prst="rect">
              <a:avLst/>
            </a:prstGeom>
          </p:spPr>
          <p:txBody>
            <a:bodyPr wrap="none" fromWordArt="1">
              <a:prstTxWarp prst="textDeflate">
                <a:avLst>
                  <a:gd name="adj" fmla="val 26227"/>
                </a:avLst>
              </a:prstTxWarp>
            </a:bodyPr>
            <a:lstStyle/>
            <a:p>
              <a:pPr algn="ctr"/>
              <a:r>
                <a:rPr lang="ru-RU" sz="3600" kern="10" dirty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Impact"/>
                </a:rPr>
                <a:t>История</a:t>
              </a:r>
              <a:endPara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Impact"/>
              </a:endParaRPr>
            </a:p>
          </p:txBody>
        </p:sp>
      </p:grpSp>
      <p:pic>
        <p:nvPicPr>
          <p:cNvPr id="27" name="Sound 2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2"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7"/>
                </p:tgtEl>
              </p:cMediaNode>
            </p:audio>
          </p:childTnLst>
        </p:cTn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Нижний колонтитул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www.themegallery.com</a:t>
            </a:r>
          </a:p>
        </p:txBody>
      </p:sp>
      <p:sp>
        <p:nvSpPr>
          <p:cNvPr id="68611" name="Rectangle 2"/>
          <p:cNvSpPr>
            <a:spLocks noChangeArrowheads="1"/>
          </p:cNvSpPr>
          <p:nvPr/>
        </p:nvSpPr>
        <p:spPr bwMode="auto">
          <a:xfrm>
            <a:off x="5795963" y="6165850"/>
            <a:ext cx="3348037" cy="692150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250825" y="2060575"/>
            <a:ext cx="8893175" cy="3384550"/>
            <a:chOff x="158" y="1298"/>
            <a:chExt cx="5602" cy="2132"/>
          </a:xfrm>
        </p:grpSpPr>
        <p:sp>
          <p:nvSpPr>
            <p:cNvPr id="122884" name="AutoShape 4"/>
            <p:cNvSpPr>
              <a:spLocks noChangeArrowheads="1"/>
            </p:cNvSpPr>
            <p:nvPr/>
          </p:nvSpPr>
          <p:spPr bwMode="gray">
            <a:xfrm>
              <a:off x="158" y="1298"/>
              <a:ext cx="5602" cy="2132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2885" name="Freeform 5"/>
            <p:cNvSpPr>
              <a:spLocks/>
            </p:cNvSpPr>
            <p:nvPr/>
          </p:nvSpPr>
          <p:spPr bwMode="gray">
            <a:xfrm>
              <a:off x="385" y="1616"/>
              <a:ext cx="488" cy="613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0066CC">
                    <a:gamma/>
                    <a:tint val="54510"/>
                    <a:invGamma/>
                  </a:srgbClr>
                </a:gs>
                <a:gs pos="50000">
                  <a:srgbClr val="0066CC">
                    <a:alpha val="0"/>
                  </a:srgbClr>
                </a:gs>
                <a:gs pos="100000">
                  <a:srgbClr val="0066CC">
                    <a:gamma/>
                    <a:tint val="54510"/>
                    <a:invGamma/>
                  </a:srgb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8621" name="Text Box 6"/>
            <p:cNvSpPr txBox="1">
              <a:spLocks noChangeArrowheads="1"/>
            </p:cNvSpPr>
            <p:nvPr/>
          </p:nvSpPr>
          <p:spPr bwMode="gray">
            <a:xfrm>
              <a:off x="2026" y="1480"/>
              <a:ext cx="3734" cy="160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4000" b="1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Когда был подписан акт о безоговорочной капитуляции фашистской Германии?</a:t>
              </a:r>
              <a:endParaRPr lang="ru-RU" sz="4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3" name="Group 7"/>
            <p:cNvGrpSpPr>
              <a:grpSpLocks/>
            </p:cNvGrpSpPr>
            <p:nvPr/>
          </p:nvGrpSpPr>
          <p:grpSpPr bwMode="auto">
            <a:xfrm>
              <a:off x="340" y="1570"/>
              <a:ext cx="1361" cy="1361"/>
              <a:chOff x="476" y="1340"/>
              <a:chExt cx="1361" cy="1361"/>
            </a:xfrm>
          </p:grpSpPr>
          <p:sp>
            <p:nvSpPr>
              <p:cNvPr id="122888" name="Oval 8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tint val="0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8624" name="Oval 9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rgbClr val="009900">
                      <a:alpha val="32001"/>
                    </a:srgbClr>
                  </a:gs>
                  <a:gs pos="100000">
                    <a:srgbClr val="000000">
                      <a:alpha val="89998"/>
                    </a:srgb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122890" name="Oval 10"/>
              <p:cNvSpPr>
                <a:spLocks noChangeArrowheads="1"/>
              </p:cNvSpPr>
              <p:nvPr/>
            </p:nvSpPr>
            <p:spPr bwMode="gray">
              <a:xfrm>
                <a:off x="565" y="1429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shade val="54118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22891" name="Oval 11"/>
              <p:cNvSpPr>
                <a:spLocks noChangeArrowheads="1"/>
              </p:cNvSpPr>
              <p:nvPr/>
            </p:nvSpPr>
            <p:spPr bwMode="gray">
              <a:xfrm>
                <a:off x="566" y="1431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shade val="63529"/>
                      <a:invGamma/>
                    </a:schemeClr>
                  </a:gs>
                  <a:gs pos="100000">
                    <a:schemeClr val="folHlink">
                      <a:alpha val="0"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8627" name="Oval 12"/>
              <p:cNvSpPr>
                <a:spLocks noChangeArrowheads="1"/>
              </p:cNvSpPr>
              <p:nvPr/>
            </p:nvSpPr>
            <p:spPr bwMode="gray">
              <a:xfrm>
                <a:off x="624" y="1488"/>
                <a:ext cx="1065" cy="1065"/>
              </a:xfrm>
              <a:prstGeom prst="ellipse">
                <a:avLst/>
              </a:prstGeom>
              <a:solidFill>
                <a:srgbClr val="333333"/>
              </a:soli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grpSp>
            <p:nvGrpSpPr>
              <p:cNvPr id="4" name="Group 13"/>
              <p:cNvGrpSpPr>
                <a:grpSpLocks/>
              </p:cNvGrpSpPr>
              <p:nvPr/>
            </p:nvGrpSpPr>
            <p:grpSpPr bwMode="auto">
              <a:xfrm>
                <a:off x="641" y="1504"/>
                <a:ext cx="1031" cy="1031"/>
                <a:chOff x="4166" y="1706"/>
                <a:chExt cx="1252" cy="1252"/>
              </a:xfrm>
            </p:grpSpPr>
            <p:sp>
              <p:nvSpPr>
                <p:cNvPr id="68630" name="Oval 14"/>
                <p:cNvSpPr>
                  <a:spLocks noChangeArrowheads="1"/>
                </p:cNvSpPr>
                <p:nvPr/>
              </p:nvSpPr>
              <p:spPr bwMode="gray">
                <a:xfrm>
                  <a:off x="4166" y="1706"/>
                  <a:ext cx="1252" cy="125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636869"/>
                    </a:gs>
                    <a:gs pos="100000">
                      <a:srgbClr val="D6E1E2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68631" name="Oval 15"/>
                <p:cNvSpPr>
                  <a:spLocks noChangeArrowheads="1"/>
                </p:cNvSpPr>
                <p:nvPr/>
              </p:nvSpPr>
              <p:spPr bwMode="gray">
                <a:xfrm>
                  <a:off x="4182" y="1713"/>
                  <a:ext cx="1222" cy="122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alpha val="0"/>
                      </a:srgbClr>
                    </a:gs>
                    <a:gs pos="100000">
                      <a:srgbClr val="F1F5F5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68632" name="Oval 16"/>
                <p:cNvSpPr>
                  <a:spLocks noChangeArrowheads="1"/>
                </p:cNvSpPr>
                <p:nvPr/>
              </p:nvSpPr>
              <p:spPr bwMode="gray">
                <a:xfrm>
                  <a:off x="4195" y="1725"/>
                  <a:ext cx="1162" cy="114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AAB2B3"/>
                    </a:gs>
                    <a:gs pos="100000">
                      <a:srgbClr val="D6E1E2">
                        <a:alpha val="48000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68633" name="Oval 17"/>
                <p:cNvSpPr>
                  <a:spLocks noChangeArrowheads="1"/>
                </p:cNvSpPr>
                <p:nvPr/>
              </p:nvSpPr>
              <p:spPr bwMode="gray">
                <a:xfrm>
                  <a:off x="4263" y="1757"/>
                  <a:ext cx="1033" cy="92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D6E1E2">
                        <a:alpha val="37999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68629" name="Text Box 18"/>
              <p:cNvSpPr txBox="1">
                <a:spLocks noChangeArrowheads="1"/>
              </p:cNvSpPr>
              <p:nvPr/>
            </p:nvSpPr>
            <p:spPr bwMode="gray">
              <a:xfrm>
                <a:off x="745" y="1451"/>
                <a:ext cx="830" cy="826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ru-RU" sz="8000" b="1">
                    <a:solidFill>
                      <a:srgbClr val="FF3300"/>
                    </a:solidFill>
                    <a:latin typeface="Georgia" pitchFamily="18" charset="0"/>
                  </a:rPr>
                  <a:t>21</a:t>
                </a:r>
                <a:endParaRPr lang="en-US" sz="8000" b="1">
                  <a:solidFill>
                    <a:srgbClr val="FF3300"/>
                  </a:solidFill>
                  <a:latin typeface="Georgia" pitchFamily="18" charset="0"/>
                </a:endParaRPr>
              </a:p>
            </p:txBody>
          </p:sp>
        </p:grpSp>
      </p:grpSp>
      <p:sp>
        <p:nvSpPr>
          <p:cNvPr id="68613" name="AutoShape 19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237288"/>
            <a:ext cx="684212" cy="620712"/>
          </a:xfrm>
          <a:prstGeom prst="actionButtonHome">
            <a:avLst/>
          </a:prstGeom>
          <a:gradFill rotWithShape="1">
            <a:gsLst>
              <a:gs pos="0">
                <a:srgbClr val="009900"/>
              </a:gs>
              <a:gs pos="100000">
                <a:srgbClr val="2F3D48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5" name="Group 34"/>
          <p:cNvGrpSpPr>
            <a:grpSpLocks/>
          </p:cNvGrpSpPr>
          <p:nvPr/>
        </p:nvGrpSpPr>
        <p:grpSpPr bwMode="auto">
          <a:xfrm>
            <a:off x="214282" y="214290"/>
            <a:ext cx="2808287" cy="1657348"/>
            <a:chOff x="158" y="981"/>
            <a:chExt cx="1769" cy="1225"/>
          </a:xfrm>
        </p:grpSpPr>
        <p:sp>
          <p:nvSpPr>
            <p:cNvPr id="25" name="Oval 5"/>
            <p:cNvSpPr>
              <a:spLocks noChangeArrowheads="1"/>
            </p:cNvSpPr>
            <p:nvPr/>
          </p:nvSpPr>
          <p:spPr bwMode="gray">
            <a:xfrm>
              <a:off x="158" y="981"/>
              <a:ext cx="1769" cy="1225"/>
            </a:xfrm>
            <a:prstGeom prst="ellipse">
              <a:avLst/>
            </a:prstGeom>
            <a:gradFill rotWithShape="1">
              <a:gsLst>
                <a:gs pos="0">
                  <a:srgbClr val="009900"/>
                </a:gs>
                <a:gs pos="100000">
                  <a:srgbClr val="1A2748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>
              <a:outerShdw sy="50000" kx="-2453608" algn="br" rotWithShape="0">
                <a:srgbClr val="001D3A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6" name="WordArt 30">
              <a:hlinkClick r:id="rId3" action="ppaction://hlinksldjump"/>
            </p:cNvPr>
            <p:cNvSpPr>
              <a:spLocks noChangeArrowheads="1" noChangeShapeType="1" noTextEdit="1"/>
            </p:cNvSpPr>
            <p:nvPr/>
          </p:nvSpPr>
          <p:spPr bwMode="auto">
            <a:xfrm>
              <a:off x="340" y="1298"/>
              <a:ext cx="1415" cy="682"/>
            </a:xfrm>
            <a:prstGeom prst="rect">
              <a:avLst/>
            </a:prstGeom>
          </p:spPr>
          <p:txBody>
            <a:bodyPr wrap="none" fromWordArt="1">
              <a:prstTxWarp prst="textDeflate">
                <a:avLst>
                  <a:gd name="adj" fmla="val 26227"/>
                </a:avLst>
              </a:prstTxWarp>
            </a:bodyPr>
            <a:lstStyle/>
            <a:p>
              <a:pPr algn="ctr"/>
              <a:r>
                <a:rPr lang="ru-RU" sz="3600" kern="10" dirty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Impact"/>
                </a:rPr>
                <a:t>История</a:t>
              </a:r>
              <a:endPara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Impac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Нижний колонтитул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www.themegallery.com</a:t>
            </a:r>
          </a:p>
        </p:txBody>
      </p:sp>
      <p:sp>
        <p:nvSpPr>
          <p:cNvPr id="69635" name="Rectangle 2"/>
          <p:cNvSpPr>
            <a:spLocks noChangeArrowheads="1"/>
          </p:cNvSpPr>
          <p:nvPr/>
        </p:nvSpPr>
        <p:spPr bwMode="auto">
          <a:xfrm>
            <a:off x="5795963" y="6165850"/>
            <a:ext cx="3348037" cy="692150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250825" y="2060575"/>
            <a:ext cx="8893175" cy="3384550"/>
            <a:chOff x="158" y="1298"/>
            <a:chExt cx="5602" cy="2132"/>
          </a:xfrm>
        </p:grpSpPr>
        <p:sp>
          <p:nvSpPr>
            <p:cNvPr id="143364" name="AutoShape 4"/>
            <p:cNvSpPr>
              <a:spLocks noChangeArrowheads="1"/>
            </p:cNvSpPr>
            <p:nvPr/>
          </p:nvSpPr>
          <p:spPr bwMode="gray">
            <a:xfrm>
              <a:off x="158" y="1298"/>
              <a:ext cx="5602" cy="2132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43365" name="Freeform 5"/>
            <p:cNvSpPr>
              <a:spLocks/>
            </p:cNvSpPr>
            <p:nvPr/>
          </p:nvSpPr>
          <p:spPr bwMode="gray">
            <a:xfrm>
              <a:off x="385" y="1616"/>
              <a:ext cx="488" cy="613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0066CC">
                    <a:gamma/>
                    <a:tint val="54510"/>
                    <a:invGamma/>
                  </a:srgbClr>
                </a:gs>
                <a:gs pos="50000">
                  <a:srgbClr val="0066CC">
                    <a:alpha val="0"/>
                  </a:srgbClr>
                </a:gs>
                <a:gs pos="100000">
                  <a:srgbClr val="0066CC">
                    <a:gamma/>
                    <a:tint val="54510"/>
                    <a:invGamma/>
                  </a:srgb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9645" name="Text Box 6"/>
            <p:cNvSpPr txBox="1">
              <a:spLocks noChangeArrowheads="1"/>
            </p:cNvSpPr>
            <p:nvPr/>
          </p:nvSpPr>
          <p:spPr bwMode="gray">
            <a:xfrm>
              <a:off x="2026" y="1480"/>
              <a:ext cx="3734" cy="1221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4000" b="1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Про какое вещество Сент-Экзюпери сказал: «Ты сама – жизнь»?</a:t>
              </a:r>
              <a:endParaRPr lang="ru-RU" sz="4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3" name="Group 7"/>
            <p:cNvGrpSpPr>
              <a:grpSpLocks/>
            </p:cNvGrpSpPr>
            <p:nvPr/>
          </p:nvGrpSpPr>
          <p:grpSpPr bwMode="auto">
            <a:xfrm>
              <a:off x="340" y="1570"/>
              <a:ext cx="1361" cy="1361"/>
              <a:chOff x="476" y="1340"/>
              <a:chExt cx="1361" cy="1361"/>
            </a:xfrm>
          </p:grpSpPr>
          <p:sp>
            <p:nvSpPr>
              <p:cNvPr id="143368" name="Oval 8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tint val="0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9648" name="Oval 9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rgbClr val="FFFF00">
                      <a:alpha val="32001"/>
                    </a:srgbClr>
                  </a:gs>
                  <a:gs pos="100000">
                    <a:srgbClr val="000000">
                      <a:alpha val="89998"/>
                    </a:srgb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143370" name="Oval 10"/>
              <p:cNvSpPr>
                <a:spLocks noChangeArrowheads="1"/>
              </p:cNvSpPr>
              <p:nvPr/>
            </p:nvSpPr>
            <p:spPr bwMode="gray">
              <a:xfrm>
                <a:off x="565" y="1429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shade val="54118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9650" name="Oval 11"/>
              <p:cNvSpPr>
                <a:spLocks noChangeArrowheads="1"/>
              </p:cNvSpPr>
              <p:nvPr/>
            </p:nvSpPr>
            <p:spPr bwMode="gray">
              <a:xfrm>
                <a:off x="566" y="1431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rgbClr val="FFFF00">
                      <a:alpha val="0"/>
                    </a:srgbClr>
                  </a:gs>
                  <a:gs pos="100000">
                    <a:srgbClr val="276F6C"/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69651" name="Oval 12"/>
              <p:cNvSpPr>
                <a:spLocks noChangeArrowheads="1"/>
              </p:cNvSpPr>
              <p:nvPr/>
            </p:nvSpPr>
            <p:spPr bwMode="gray">
              <a:xfrm>
                <a:off x="624" y="1488"/>
                <a:ext cx="1065" cy="1065"/>
              </a:xfrm>
              <a:prstGeom prst="ellipse">
                <a:avLst/>
              </a:prstGeom>
              <a:solidFill>
                <a:srgbClr val="333333"/>
              </a:soli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grpSp>
            <p:nvGrpSpPr>
              <p:cNvPr id="4" name="Group 13"/>
              <p:cNvGrpSpPr>
                <a:grpSpLocks/>
              </p:cNvGrpSpPr>
              <p:nvPr/>
            </p:nvGrpSpPr>
            <p:grpSpPr bwMode="auto">
              <a:xfrm>
                <a:off x="641" y="1504"/>
                <a:ext cx="1031" cy="1031"/>
                <a:chOff x="4166" y="1706"/>
                <a:chExt cx="1252" cy="1252"/>
              </a:xfrm>
            </p:grpSpPr>
            <p:sp>
              <p:nvSpPr>
                <p:cNvPr id="69654" name="Oval 14"/>
                <p:cNvSpPr>
                  <a:spLocks noChangeArrowheads="1"/>
                </p:cNvSpPr>
                <p:nvPr/>
              </p:nvSpPr>
              <p:spPr bwMode="gray">
                <a:xfrm>
                  <a:off x="4166" y="1706"/>
                  <a:ext cx="1252" cy="125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636869"/>
                    </a:gs>
                    <a:gs pos="100000">
                      <a:srgbClr val="D6E1E2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69655" name="Oval 15"/>
                <p:cNvSpPr>
                  <a:spLocks noChangeArrowheads="1"/>
                </p:cNvSpPr>
                <p:nvPr/>
              </p:nvSpPr>
              <p:spPr bwMode="gray">
                <a:xfrm>
                  <a:off x="4182" y="1713"/>
                  <a:ext cx="1222" cy="122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alpha val="0"/>
                      </a:srgbClr>
                    </a:gs>
                    <a:gs pos="100000">
                      <a:srgbClr val="F1F5F5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69656" name="Oval 16"/>
                <p:cNvSpPr>
                  <a:spLocks noChangeArrowheads="1"/>
                </p:cNvSpPr>
                <p:nvPr/>
              </p:nvSpPr>
              <p:spPr bwMode="gray">
                <a:xfrm>
                  <a:off x="4195" y="1725"/>
                  <a:ext cx="1162" cy="114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AAB2B3"/>
                    </a:gs>
                    <a:gs pos="100000">
                      <a:srgbClr val="D6E1E2">
                        <a:alpha val="48000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69657" name="Oval 17"/>
                <p:cNvSpPr>
                  <a:spLocks noChangeArrowheads="1"/>
                </p:cNvSpPr>
                <p:nvPr/>
              </p:nvSpPr>
              <p:spPr bwMode="gray">
                <a:xfrm>
                  <a:off x="4263" y="1757"/>
                  <a:ext cx="1033" cy="92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D6E1E2">
                        <a:alpha val="37999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69653" name="Text Box 18"/>
              <p:cNvSpPr txBox="1">
                <a:spLocks noChangeArrowheads="1"/>
              </p:cNvSpPr>
              <p:nvPr/>
            </p:nvSpPr>
            <p:spPr bwMode="gray">
              <a:xfrm>
                <a:off x="945" y="1451"/>
                <a:ext cx="429" cy="826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ru-RU" sz="8000" b="1">
                    <a:solidFill>
                      <a:srgbClr val="FF3300"/>
                    </a:solidFill>
                    <a:latin typeface="Georgia" pitchFamily="18" charset="0"/>
                  </a:rPr>
                  <a:t>1</a:t>
                </a:r>
                <a:endParaRPr lang="en-US" sz="8000" b="1">
                  <a:solidFill>
                    <a:srgbClr val="FF3300"/>
                  </a:solidFill>
                  <a:latin typeface="Georgia" pitchFamily="18" charset="0"/>
                </a:endParaRPr>
              </a:p>
            </p:txBody>
          </p:sp>
        </p:grpSp>
      </p:grpSp>
      <p:sp>
        <p:nvSpPr>
          <p:cNvPr id="69637" name="AutoShape 19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237288"/>
            <a:ext cx="684212" cy="620712"/>
          </a:xfrm>
          <a:prstGeom prst="actionButtonHome">
            <a:avLst/>
          </a:prstGeom>
          <a:gradFill rotWithShape="1">
            <a:gsLst>
              <a:gs pos="0">
                <a:srgbClr val="FFFF00"/>
              </a:gs>
              <a:gs pos="100000">
                <a:srgbClr val="2F3D48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5" name="Group 35"/>
          <p:cNvGrpSpPr>
            <a:grpSpLocks/>
          </p:cNvGrpSpPr>
          <p:nvPr/>
        </p:nvGrpSpPr>
        <p:grpSpPr bwMode="auto">
          <a:xfrm>
            <a:off x="285720" y="214290"/>
            <a:ext cx="2700338" cy="1643074"/>
            <a:chOff x="159" y="2296"/>
            <a:chExt cx="1701" cy="1224"/>
          </a:xfrm>
        </p:grpSpPr>
        <p:sp>
          <p:nvSpPr>
            <p:cNvPr id="25" name="Oval 6"/>
            <p:cNvSpPr>
              <a:spLocks noChangeArrowheads="1"/>
            </p:cNvSpPr>
            <p:nvPr/>
          </p:nvSpPr>
          <p:spPr bwMode="gray">
            <a:xfrm>
              <a:off x="159" y="2296"/>
              <a:ext cx="1701" cy="1224"/>
            </a:xfrm>
            <a:prstGeom prst="ellipse">
              <a:avLst/>
            </a:prstGeom>
            <a:gradFill rotWithShape="1">
              <a:gsLst>
                <a:gs pos="0">
                  <a:srgbClr val="FFFF00"/>
                </a:gs>
                <a:gs pos="100000">
                  <a:srgbClr val="2F3D48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>
              <a:outerShdw sy="50000" kx="-2453608" algn="br" rotWithShape="0">
                <a:srgbClr val="001D3A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6" name="WordArt 28">
              <a:hlinkClick r:id="rId4" action="ppaction://hlinksldjump"/>
            </p:cNvPr>
            <p:cNvSpPr>
              <a:spLocks noChangeArrowheads="1" noChangeShapeType="1" noTextEdit="1"/>
            </p:cNvSpPr>
            <p:nvPr/>
          </p:nvSpPr>
          <p:spPr bwMode="auto">
            <a:xfrm>
              <a:off x="294" y="2656"/>
              <a:ext cx="1452" cy="453"/>
            </a:xfrm>
            <a:prstGeom prst="rect">
              <a:avLst/>
            </a:prstGeom>
          </p:spPr>
          <p:txBody>
            <a:bodyPr wrap="none" fromWordArt="1">
              <a:prstTxWarp prst="textDeflate">
                <a:avLst>
                  <a:gd name="adj" fmla="val 26227"/>
                </a:avLst>
              </a:prstTxWarp>
            </a:bodyPr>
            <a:lstStyle/>
            <a:p>
              <a:pPr algn="ctr"/>
              <a:r>
                <a:rPr lang="ru-RU" sz="3600" kern="10" dirty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Impact"/>
                </a:rPr>
                <a:t>Химия</a:t>
              </a:r>
              <a:endPara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Impact"/>
              </a:endParaRPr>
            </a:p>
          </p:txBody>
        </p:sp>
      </p:grpSp>
      <p:pic>
        <p:nvPicPr>
          <p:cNvPr id="27" name="Sound 1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20"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7"/>
                </p:tgtEl>
              </p:cMediaNode>
            </p:audio>
          </p:childTnLst>
        </p:cTn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Нижний колонтитул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www.themegallery.com</a:t>
            </a:r>
          </a:p>
        </p:txBody>
      </p:sp>
      <p:sp>
        <p:nvSpPr>
          <p:cNvPr id="70659" name="Rectangle 2"/>
          <p:cNvSpPr>
            <a:spLocks noChangeArrowheads="1"/>
          </p:cNvSpPr>
          <p:nvPr/>
        </p:nvSpPr>
        <p:spPr bwMode="auto">
          <a:xfrm>
            <a:off x="5795963" y="6165850"/>
            <a:ext cx="3348037" cy="692150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250825" y="2060575"/>
            <a:ext cx="8893175" cy="3384550"/>
            <a:chOff x="158" y="1298"/>
            <a:chExt cx="5602" cy="2132"/>
          </a:xfrm>
        </p:grpSpPr>
        <p:sp>
          <p:nvSpPr>
            <p:cNvPr id="163844" name="AutoShape 4"/>
            <p:cNvSpPr>
              <a:spLocks noChangeArrowheads="1"/>
            </p:cNvSpPr>
            <p:nvPr/>
          </p:nvSpPr>
          <p:spPr bwMode="gray">
            <a:xfrm>
              <a:off x="158" y="1298"/>
              <a:ext cx="5602" cy="2132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3845" name="Freeform 5"/>
            <p:cNvSpPr>
              <a:spLocks/>
            </p:cNvSpPr>
            <p:nvPr/>
          </p:nvSpPr>
          <p:spPr bwMode="gray">
            <a:xfrm>
              <a:off x="385" y="1616"/>
              <a:ext cx="488" cy="613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0066CC">
                    <a:gamma/>
                    <a:tint val="54510"/>
                    <a:invGamma/>
                  </a:srgbClr>
                </a:gs>
                <a:gs pos="50000">
                  <a:srgbClr val="0066CC">
                    <a:alpha val="0"/>
                  </a:srgbClr>
                </a:gs>
                <a:gs pos="100000">
                  <a:srgbClr val="0066CC">
                    <a:gamma/>
                    <a:tint val="54510"/>
                    <a:invGamma/>
                  </a:srgb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0669" name="Text Box 6"/>
            <p:cNvSpPr txBox="1">
              <a:spLocks noChangeArrowheads="1"/>
            </p:cNvSpPr>
            <p:nvPr/>
          </p:nvSpPr>
          <p:spPr bwMode="gray">
            <a:xfrm>
              <a:off x="2026" y="1480"/>
              <a:ext cx="3734" cy="145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4800" b="1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Какой металл является жидкостью?</a:t>
              </a:r>
              <a:endParaRPr lang="ru-RU" sz="48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3" name="Group 7"/>
            <p:cNvGrpSpPr>
              <a:grpSpLocks/>
            </p:cNvGrpSpPr>
            <p:nvPr/>
          </p:nvGrpSpPr>
          <p:grpSpPr bwMode="auto">
            <a:xfrm>
              <a:off x="340" y="1570"/>
              <a:ext cx="1361" cy="1361"/>
              <a:chOff x="476" y="1340"/>
              <a:chExt cx="1361" cy="1361"/>
            </a:xfrm>
          </p:grpSpPr>
          <p:sp>
            <p:nvSpPr>
              <p:cNvPr id="163848" name="Oval 8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tint val="0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0672" name="Oval 9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rgbClr val="FFFF00">
                      <a:alpha val="32001"/>
                    </a:srgbClr>
                  </a:gs>
                  <a:gs pos="100000">
                    <a:srgbClr val="000000">
                      <a:alpha val="89998"/>
                    </a:srgb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163850" name="Oval 10"/>
              <p:cNvSpPr>
                <a:spLocks noChangeArrowheads="1"/>
              </p:cNvSpPr>
              <p:nvPr/>
            </p:nvSpPr>
            <p:spPr bwMode="gray">
              <a:xfrm>
                <a:off x="565" y="1429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shade val="54118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0674" name="Oval 11"/>
              <p:cNvSpPr>
                <a:spLocks noChangeArrowheads="1"/>
              </p:cNvSpPr>
              <p:nvPr/>
            </p:nvSpPr>
            <p:spPr bwMode="gray">
              <a:xfrm>
                <a:off x="566" y="1431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rgbClr val="FFFF00">
                      <a:alpha val="0"/>
                    </a:srgbClr>
                  </a:gs>
                  <a:gs pos="100000">
                    <a:srgbClr val="276F6C"/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70675" name="Oval 12"/>
              <p:cNvSpPr>
                <a:spLocks noChangeArrowheads="1"/>
              </p:cNvSpPr>
              <p:nvPr/>
            </p:nvSpPr>
            <p:spPr bwMode="gray">
              <a:xfrm>
                <a:off x="624" y="1488"/>
                <a:ext cx="1065" cy="1065"/>
              </a:xfrm>
              <a:prstGeom prst="ellipse">
                <a:avLst/>
              </a:prstGeom>
              <a:solidFill>
                <a:srgbClr val="333333"/>
              </a:soli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grpSp>
            <p:nvGrpSpPr>
              <p:cNvPr id="4" name="Group 13"/>
              <p:cNvGrpSpPr>
                <a:grpSpLocks/>
              </p:cNvGrpSpPr>
              <p:nvPr/>
            </p:nvGrpSpPr>
            <p:grpSpPr bwMode="auto">
              <a:xfrm>
                <a:off x="641" y="1504"/>
                <a:ext cx="1031" cy="1031"/>
                <a:chOff x="4166" y="1706"/>
                <a:chExt cx="1252" cy="1252"/>
              </a:xfrm>
            </p:grpSpPr>
            <p:sp>
              <p:nvSpPr>
                <p:cNvPr id="70678" name="Oval 14"/>
                <p:cNvSpPr>
                  <a:spLocks noChangeArrowheads="1"/>
                </p:cNvSpPr>
                <p:nvPr/>
              </p:nvSpPr>
              <p:spPr bwMode="gray">
                <a:xfrm>
                  <a:off x="4166" y="1706"/>
                  <a:ext cx="1252" cy="125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636869"/>
                    </a:gs>
                    <a:gs pos="100000">
                      <a:srgbClr val="D6E1E2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70679" name="Oval 15"/>
                <p:cNvSpPr>
                  <a:spLocks noChangeArrowheads="1"/>
                </p:cNvSpPr>
                <p:nvPr/>
              </p:nvSpPr>
              <p:spPr bwMode="gray">
                <a:xfrm>
                  <a:off x="4182" y="1713"/>
                  <a:ext cx="1222" cy="122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alpha val="0"/>
                      </a:srgbClr>
                    </a:gs>
                    <a:gs pos="100000">
                      <a:srgbClr val="F1F5F5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70680" name="Oval 16"/>
                <p:cNvSpPr>
                  <a:spLocks noChangeArrowheads="1"/>
                </p:cNvSpPr>
                <p:nvPr/>
              </p:nvSpPr>
              <p:spPr bwMode="gray">
                <a:xfrm>
                  <a:off x="4195" y="1725"/>
                  <a:ext cx="1162" cy="114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AAB2B3"/>
                    </a:gs>
                    <a:gs pos="100000">
                      <a:srgbClr val="D6E1E2">
                        <a:alpha val="48000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70681" name="Oval 17"/>
                <p:cNvSpPr>
                  <a:spLocks noChangeArrowheads="1"/>
                </p:cNvSpPr>
                <p:nvPr/>
              </p:nvSpPr>
              <p:spPr bwMode="gray">
                <a:xfrm>
                  <a:off x="4263" y="1757"/>
                  <a:ext cx="1033" cy="92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D6E1E2">
                        <a:alpha val="37999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70677" name="Text Box 18"/>
              <p:cNvSpPr txBox="1">
                <a:spLocks noChangeArrowheads="1"/>
              </p:cNvSpPr>
              <p:nvPr/>
            </p:nvSpPr>
            <p:spPr bwMode="gray">
              <a:xfrm>
                <a:off x="901" y="1451"/>
                <a:ext cx="517" cy="826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ru-RU" sz="8000" b="1">
                    <a:solidFill>
                      <a:srgbClr val="FF3300"/>
                    </a:solidFill>
                    <a:latin typeface="Georgia" pitchFamily="18" charset="0"/>
                  </a:rPr>
                  <a:t>2</a:t>
                </a:r>
                <a:endParaRPr lang="en-US" sz="8000" b="1">
                  <a:solidFill>
                    <a:srgbClr val="FF3300"/>
                  </a:solidFill>
                  <a:latin typeface="Georgia" pitchFamily="18" charset="0"/>
                </a:endParaRPr>
              </a:p>
            </p:txBody>
          </p:sp>
        </p:grpSp>
      </p:grpSp>
      <p:sp>
        <p:nvSpPr>
          <p:cNvPr id="70661" name="AutoShape 19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237288"/>
            <a:ext cx="684212" cy="620712"/>
          </a:xfrm>
          <a:prstGeom prst="actionButtonHome">
            <a:avLst/>
          </a:prstGeom>
          <a:gradFill rotWithShape="1">
            <a:gsLst>
              <a:gs pos="0">
                <a:srgbClr val="FFFF00"/>
              </a:gs>
              <a:gs pos="100000">
                <a:srgbClr val="2F3D48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5" name="Group 35"/>
          <p:cNvGrpSpPr>
            <a:grpSpLocks/>
          </p:cNvGrpSpPr>
          <p:nvPr/>
        </p:nvGrpSpPr>
        <p:grpSpPr bwMode="auto">
          <a:xfrm>
            <a:off x="285720" y="214290"/>
            <a:ext cx="2700338" cy="1643074"/>
            <a:chOff x="159" y="2296"/>
            <a:chExt cx="1701" cy="1224"/>
          </a:xfrm>
        </p:grpSpPr>
        <p:sp>
          <p:nvSpPr>
            <p:cNvPr id="25" name="Oval 6"/>
            <p:cNvSpPr>
              <a:spLocks noChangeArrowheads="1"/>
            </p:cNvSpPr>
            <p:nvPr/>
          </p:nvSpPr>
          <p:spPr bwMode="gray">
            <a:xfrm>
              <a:off x="159" y="2296"/>
              <a:ext cx="1701" cy="1224"/>
            </a:xfrm>
            <a:prstGeom prst="ellipse">
              <a:avLst/>
            </a:prstGeom>
            <a:gradFill rotWithShape="1">
              <a:gsLst>
                <a:gs pos="0">
                  <a:srgbClr val="FFFF00"/>
                </a:gs>
                <a:gs pos="100000">
                  <a:srgbClr val="2F3D48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>
              <a:outerShdw sy="50000" kx="-2453608" algn="br" rotWithShape="0">
                <a:srgbClr val="001D3A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6" name="WordArt 28">
              <a:hlinkClick r:id="rId3" action="ppaction://hlinksldjump"/>
            </p:cNvPr>
            <p:cNvSpPr>
              <a:spLocks noChangeArrowheads="1" noChangeShapeType="1" noTextEdit="1"/>
            </p:cNvSpPr>
            <p:nvPr/>
          </p:nvSpPr>
          <p:spPr bwMode="auto">
            <a:xfrm>
              <a:off x="294" y="2656"/>
              <a:ext cx="1452" cy="453"/>
            </a:xfrm>
            <a:prstGeom prst="rect">
              <a:avLst/>
            </a:prstGeom>
          </p:spPr>
          <p:txBody>
            <a:bodyPr wrap="none" fromWordArt="1">
              <a:prstTxWarp prst="textDeflate">
                <a:avLst>
                  <a:gd name="adj" fmla="val 26227"/>
                </a:avLst>
              </a:prstTxWarp>
            </a:bodyPr>
            <a:lstStyle/>
            <a:p>
              <a:pPr algn="ctr"/>
              <a:r>
                <a:rPr lang="ru-RU" sz="3600" kern="10" dirty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Impact"/>
                </a:rPr>
                <a:t>Химия</a:t>
              </a:r>
              <a:endPara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Impac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Нижний колонтитул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www.themegallery.com</a:t>
            </a:r>
          </a:p>
        </p:txBody>
      </p:sp>
      <p:sp>
        <p:nvSpPr>
          <p:cNvPr id="71683" name="Rectangle 2"/>
          <p:cNvSpPr>
            <a:spLocks noChangeArrowheads="1"/>
          </p:cNvSpPr>
          <p:nvPr/>
        </p:nvSpPr>
        <p:spPr bwMode="auto">
          <a:xfrm>
            <a:off x="5795963" y="6165850"/>
            <a:ext cx="3348037" cy="692150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250825" y="2060575"/>
            <a:ext cx="8893175" cy="3384550"/>
            <a:chOff x="158" y="1298"/>
            <a:chExt cx="5602" cy="2132"/>
          </a:xfrm>
        </p:grpSpPr>
        <p:sp>
          <p:nvSpPr>
            <p:cNvPr id="162820" name="AutoShape 4"/>
            <p:cNvSpPr>
              <a:spLocks noChangeArrowheads="1"/>
            </p:cNvSpPr>
            <p:nvPr/>
          </p:nvSpPr>
          <p:spPr bwMode="gray">
            <a:xfrm>
              <a:off x="158" y="1298"/>
              <a:ext cx="5602" cy="2132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2821" name="Freeform 5"/>
            <p:cNvSpPr>
              <a:spLocks/>
            </p:cNvSpPr>
            <p:nvPr/>
          </p:nvSpPr>
          <p:spPr bwMode="gray">
            <a:xfrm>
              <a:off x="385" y="1616"/>
              <a:ext cx="488" cy="613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0066CC">
                    <a:gamma/>
                    <a:tint val="54510"/>
                    <a:invGamma/>
                  </a:srgbClr>
                </a:gs>
                <a:gs pos="50000">
                  <a:srgbClr val="0066CC">
                    <a:alpha val="0"/>
                  </a:srgbClr>
                </a:gs>
                <a:gs pos="100000">
                  <a:srgbClr val="0066CC">
                    <a:gamma/>
                    <a:tint val="54510"/>
                    <a:invGamma/>
                  </a:srgb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1693" name="Text Box 6"/>
            <p:cNvSpPr txBox="1">
              <a:spLocks noChangeArrowheads="1"/>
            </p:cNvSpPr>
            <p:nvPr/>
          </p:nvSpPr>
          <p:spPr bwMode="gray">
            <a:xfrm>
              <a:off x="2026" y="1480"/>
              <a:ext cx="3734" cy="145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4800" b="1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Автор периодического закона?</a:t>
              </a:r>
              <a:endParaRPr lang="ru-RU" sz="48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3" name="Group 7"/>
            <p:cNvGrpSpPr>
              <a:grpSpLocks/>
            </p:cNvGrpSpPr>
            <p:nvPr/>
          </p:nvGrpSpPr>
          <p:grpSpPr bwMode="auto">
            <a:xfrm>
              <a:off x="340" y="1570"/>
              <a:ext cx="1361" cy="1361"/>
              <a:chOff x="476" y="1340"/>
              <a:chExt cx="1361" cy="1361"/>
            </a:xfrm>
          </p:grpSpPr>
          <p:sp>
            <p:nvSpPr>
              <p:cNvPr id="162824" name="Oval 8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tint val="0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1696" name="Oval 9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rgbClr val="FFFF00">
                      <a:alpha val="32001"/>
                    </a:srgbClr>
                  </a:gs>
                  <a:gs pos="100000">
                    <a:srgbClr val="000000">
                      <a:alpha val="89998"/>
                    </a:srgb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162826" name="Oval 10"/>
              <p:cNvSpPr>
                <a:spLocks noChangeArrowheads="1"/>
              </p:cNvSpPr>
              <p:nvPr/>
            </p:nvSpPr>
            <p:spPr bwMode="gray">
              <a:xfrm>
                <a:off x="565" y="1429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shade val="54118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1698" name="Oval 11"/>
              <p:cNvSpPr>
                <a:spLocks noChangeArrowheads="1"/>
              </p:cNvSpPr>
              <p:nvPr/>
            </p:nvSpPr>
            <p:spPr bwMode="gray">
              <a:xfrm>
                <a:off x="566" y="1431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rgbClr val="FFFF00">
                      <a:alpha val="0"/>
                    </a:srgbClr>
                  </a:gs>
                  <a:gs pos="100000">
                    <a:srgbClr val="276F6C"/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71699" name="Oval 12"/>
              <p:cNvSpPr>
                <a:spLocks noChangeArrowheads="1"/>
              </p:cNvSpPr>
              <p:nvPr/>
            </p:nvSpPr>
            <p:spPr bwMode="gray">
              <a:xfrm>
                <a:off x="624" y="1488"/>
                <a:ext cx="1065" cy="1065"/>
              </a:xfrm>
              <a:prstGeom prst="ellipse">
                <a:avLst/>
              </a:prstGeom>
              <a:solidFill>
                <a:srgbClr val="333333"/>
              </a:soli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grpSp>
            <p:nvGrpSpPr>
              <p:cNvPr id="4" name="Group 13"/>
              <p:cNvGrpSpPr>
                <a:grpSpLocks/>
              </p:cNvGrpSpPr>
              <p:nvPr/>
            </p:nvGrpSpPr>
            <p:grpSpPr bwMode="auto">
              <a:xfrm>
                <a:off x="641" y="1504"/>
                <a:ext cx="1031" cy="1031"/>
                <a:chOff x="4166" y="1706"/>
                <a:chExt cx="1252" cy="1252"/>
              </a:xfrm>
            </p:grpSpPr>
            <p:sp>
              <p:nvSpPr>
                <p:cNvPr id="71702" name="Oval 14"/>
                <p:cNvSpPr>
                  <a:spLocks noChangeArrowheads="1"/>
                </p:cNvSpPr>
                <p:nvPr/>
              </p:nvSpPr>
              <p:spPr bwMode="gray">
                <a:xfrm>
                  <a:off x="4166" y="1706"/>
                  <a:ext cx="1252" cy="125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636869"/>
                    </a:gs>
                    <a:gs pos="100000">
                      <a:srgbClr val="D6E1E2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71703" name="Oval 15"/>
                <p:cNvSpPr>
                  <a:spLocks noChangeArrowheads="1"/>
                </p:cNvSpPr>
                <p:nvPr/>
              </p:nvSpPr>
              <p:spPr bwMode="gray">
                <a:xfrm>
                  <a:off x="4182" y="1713"/>
                  <a:ext cx="1222" cy="122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alpha val="0"/>
                      </a:srgbClr>
                    </a:gs>
                    <a:gs pos="100000">
                      <a:srgbClr val="F1F5F5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71704" name="Oval 16"/>
                <p:cNvSpPr>
                  <a:spLocks noChangeArrowheads="1"/>
                </p:cNvSpPr>
                <p:nvPr/>
              </p:nvSpPr>
              <p:spPr bwMode="gray">
                <a:xfrm>
                  <a:off x="4195" y="1725"/>
                  <a:ext cx="1162" cy="114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AAB2B3"/>
                    </a:gs>
                    <a:gs pos="100000">
                      <a:srgbClr val="D6E1E2">
                        <a:alpha val="48000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71705" name="Oval 17"/>
                <p:cNvSpPr>
                  <a:spLocks noChangeArrowheads="1"/>
                </p:cNvSpPr>
                <p:nvPr/>
              </p:nvSpPr>
              <p:spPr bwMode="gray">
                <a:xfrm>
                  <a:off x="4263" y="1757"/>
                  <a:ext cx="1033" cy="92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D6E1E2">
                        <a:alpha val="37999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71701" name="Text Box 18"/>
              <p:cNvSpPr txBox="1">
                <a:spLocks noChangeArrowheads="1"/>
              </p:cNvSpPr>
              <p:nvPr/>
            </p:nvSpPr>
            <p:spPr bwMode="gray">
              <a:xfrm>
                <a:off x="902" y="1451"/>
                <a:ext cx="516" cy="826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ru-RU" sz="8000" b="1">
                    <a:solidFill>
                      <a:srgbClr val="FF3300"/>
                    </a:solidFill>
                    <a:latin typeface="Georgia" pitchFamily="18" charset="0"/>
                  </a:rPr>
                  <a:t>3</a:t>
                </a:r>
                <a:endParaRPr lang="en-US" sz="8000" b="1">
                  <a:solidFill>
                    <a:srgbClr val="FF3300"/>
                  </a:solidFill>
                  <a:latin typeface="Georgia" pitchFamily="18" charset="0"/>
                </a:endParaRPr>
              </a:p>
            </p:txBody>
          </p:sp>
        </p:grpSp>
      </p:grpSp>
      <p:sp>
        <p:nvSpPr>
          <p:cNvPr id="71685" name="AutoShape 19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237288"/>
            <a:ext cx="684212" cy="620712"/>
          </a:xfrm>
          <a:prstGeom prst="actionButtonHome">
            <a:avLst/>
          </a:prstGeom>
          <a:gradFill rotWithShape="1">
            <a:gsLst>
              <a:gs pos="0">
                <a:srgbClr val="FFFF00"/>
              </a:gs>
              <a:gs pos="100000">
                <a:srgbClr val="2F3D48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5" name="Group 35"/>
          <p:cNvGrpSpPr>
            <a:grpSpLocks/>
          </p:cNvGrpSpPr>
          <p:nvPr/>
        </p:nvGrpSpPr>
        <p:grpSpPr bwMode="auto">
          <a:xfrm>
            <a:off x="285720" y="214290"/>
            <a:ext cx="2700338" cy="1643074"/>
            <a:chOff x="159" y="2296"/>
            <a:chExt cx="1701" cy="1224"/>
          </a:xfrm>
        </p:grpSpPr>
        <p:sp>
          <p:nvSpPr>
            <p:cNvPr id="25" name="Oval 6"/>
            <p:cNvSpPr>
              <a:spLocks noChangeArrowheads="1"/>
            </p:cNvSpPr>
            <p:nvPr/>
          </p:nvSpPr>
          <p:spPr bwMode="gray">
            <a:xfrm>
              <a:off x="159" y="2296"/>
              <a:ext cx="1701" cy="1224"/>
            </a:xfrm>
            <a:prstGeom prst="ellipse">
              <a:avLst/>
            </a:prstGeom>
            <a:gradFill rotWithShape="1">
              <a:gsLst>
                <a:gs pos="0">
                  <a:srgbClr val="FFFF00"/>
                </a:gs>
                <a:gs pos="100000">
                  <a:srgbClr val="2F3D48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>
              <a:outerShdw sy="50000" kx="-2453608" algn="br" rotWithShape="0">
                <a:srgbClr val="001D3A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6" name="WordArt 28">
              <a:hlinkClick r:id="rId3" action="ppaction://hlinksldjump"/>
            </p:cNvPr>
            <p:cNvSpPr>
              <a:spLocks noChangeArrowheads="1" noChangeShapeType="1" noTextEdit="1"/>
            </p:cNvSpPr>
            <p:nvPr/>
          </p:nvSpPr>
          <p:spPr bwMode="auto">
            <a:xfrm>
              <a:off x="294" y="2656"/>
              <a:ext cx="1452" cy="453"/>
            </a:xfrm>
            <a:prstGeom prst="rect">
              <a:avLst/>
            </a:prstGeom>
          </p:spPr>
          <p:txBody>
            <a:bodyPr wrap="none" fromWordArt="1">
              <a:prstTxWarp prst="textDeflate">
                <a:avLst>
                  <a:gd name="adj" fmla="val 26227"/>
                </a:avLst>
              </a:prstTxWarp>
            </a:bodyPr>
            <a:lstStyle/>
            <a:p>
              <a:pPr algn="ctr"/>
              <a:r>
                <a:rPr lang="ru-RU" sz="3600" kern="10" dirty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Impact"/>
                </a:rPr>
                <a:t>Химия</a:t>
              </a:r>
              <a:endPara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Impac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Нижний колонтитул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www.themegallery.com</a:t>
            </a:r>
          </a:p>
        </p:txBody>
      </p:sp>
      <p:sp>
        <p:nvSpPr>
          <p:cNvPr id="72707" name="Rectangle 2"/>
          <p:cNvSpPr>
            <a:spLocks noChangeArrowheads="1"/>
          </p:cNvSpPr>
          <p:nvPr/>
        </p:nvSpPr>
        <p:spPr bwMode="auto">
          <a:xfrm>
            <a:off x="5795963" y="6165850"/>
            <a:ext cx="3348037" cy="692150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250825" y="2060575"/>
            <a:ext cx="8893175" cy="3384550"/>
            <a:chOff x="158" y="1298"/>
            <a:chExt cx="5602" cy="2132"/>
          </a:xfrm>
        </p:grpSpPr>
        <p:sp>
          <p:nvSpPr>
            <p:cNvPr id="161796" name="AutoShape 4"/>
            <p:cNvSpPr>
              <a:spLocks noChangeArrowheads="1"/>
            </p:cNvSpPr>
            <p:nvPr/>
          </p:nvSpPr>
          <p:spPr bwMode="gray">
            <a:xfrm>
              <a:off x="158" y="1298"/>
              <a:ext cx="5602" cy="2132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1797" name="Freeform 5"/>
            <p:cNvSpPr>
              <a:spLocks/>
            </p:cNvSpPr>
            <p:nvPr/>
          </p:nvSpPr>
          <p:spPr bwMode="gray">
            <a:xfrm>
              <a:off x="385" y="1616"/>
              <a:ext cx="488" cy="613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0066CC">
                    <a:gamma/>
                    <a:tint val="54510"/>
                    <a:invGamma/>
                  </a:srgbClr>
                </a:gs>
                <a:gs pos="50000">
                  <a:srgbClr val="0066CC">
                    <a:alpha val="0"/>
                  </a:srgbClr>
                </a:gs>
                <a:gs pos="100000">
                  <a:srgbClr val="0066CC">
                    <a:gamma/>
                    <a:tint val="54510"/>
                    <a:invGamma/>
                  </a:srgb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2717" name="Text Box 6"/>
            <p:cNvSpPr txBox="1">
              <a:spLocks noChangeArrowheads="1"/>
            </p:cNvSpPr>
            <p:nvPr/>
          </p:nvSpPr>
          <p:spPr bwMode="gray">
            <a:xfrm>
              <a:off x="2026" y="1480"/>
              <a:ext cx="3734" cy="145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4800" b="1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Какое вещество составляет 78% воздуха?</a:t>
              </a:r>
              <a:endParaRPr lang="ru-RU" sz="48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3" name="Group 7"/>
            <p:cNvGrpSpPr>
              <a:grpSpLocks/>
            </p:cNvGrpSpPr>
            <p:nvPr/>
          </p:nvGrpSpPr>
          <p:grpSpPr bwMode="auto">
            <a:xfrm>
              <a:off x="340" y="1570"/>
              <a:ext cx="1361" cy="1361"/>
              <a:chOff x="476" y="1340"/>
              <a:chExt cx="1361" cy="1361"/>
            </a:xfrm>
          </p:grpSpPr>
          <p:sp>
            <p:nvSpPr>
              <p:cNvPr id="161800" name="Oval 8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tint val="0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2720" name="Oval 9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rgbClr val="FFFF00">
                      <a:alpha val="32001"/>
                    </a:srgbClr>
                  </a:gs>
                  <a:gs pos="100000">
                    <a:srgbClr val="000000">
                      <a:alpha val="89998"/>
                    </a:srgb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161802" name="Oval 10"/>
              <p:cNvSpPr>
                <a:spLocks noChangeArrowheads="1"/>
              </p:cNvSpPr>
              <p:nvPr/>
            </p:nvSpPr>
            <p:spPr bwMode="gray">
              <a:xfrm>
                <a:off x="565" y="1429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shade val="54118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2722" name="Oval 11"/>
              <p:cNvSpPr>
                <a:spLocks noChangeArrowheads="1"/>
              </p:cNvSpPr>
              <p:nvPr/>
            </p:nvSpPr>
            <p:spPr bwMode="gray">
              <a:xfrm>
                <a:off x="566" y="1431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rgbClr val="FFFF00">
                      <a:alpha val="0"/>
                    </a:srgbClr>
                  </a:gs>
                  <a:gs pos="100000">
                    <a:srgbClr val="276F6C"/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72723" name="Oval 12"/>
              <p:cNvSpPr>
                <a:spLocks noChangeArrowheads="1"/>
              </p:cNvSpPr>
              <p:nvPr/>
            </p:nvSpPr>
            <p:spPr bwMode="gray">
              <a:xfrm>
                <a:off x="624" y="1488"/>
                <a:ext cx="1065" cy="1065"/>
              </a:xfrm>
              <a:prstGeom prst="ellipse">
                <a:avLst/>
              </a:prstGeom>
              <a:solidFill>
                <a:srgbClr val="333333"/>
              </a:soli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grpSp>
            <p:nvGrpSpPr>
              <p:cNvPr id="4" name="Group 13"/>
              <p:cNvGrpSpPr>
                <a:grpSpLocks/>
              </p:cNvGrpSpPr>
              <p:nvPr/>
            </p:nvGrpSpPr>
            <p:grpSpPr bwMode="auto">
              <a:xfrm>
                <a:off x="641" y="1504"/>
                <a:ext cx="1031" cy="1031"/>
                <a:chOff x="4166" y="1706"/>
                <a:chExt cx="1252" cy="1252"/>
              </a:xfrm>
            </p:grpSpPr>
            <p:sp>
              <p:nvSpPr>
                <p:cNvPr id="72726" name="Oval 14"/>
                <p:cNvSpPr>
                  <a:spLocks noChangeArrowheads="1"/>
                </p:cNvSpPr>
                <p:nvPr/>
              </p:nvSpPr>
              <p:spPr bwMode="gray">
                <a:xfrm>
                  <a:off x="4166" y="1706"/>
                  <a:ext cx="1252" cy="125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636869"/>
                    </a:gs>
                    <a:gs pos="100000">
                      <a:srgbClr val="D6E1E2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72727" name="Oval 15"/>
                <p:cNvSpPr>
                  <a:spLocks noChangeArrowheads="1"/>
                </p:cNvSpPr>
                <p:nvPr/>
              </p:nvSpPr>
              <p:spPr bwMode="gray">
                <a:xfrm>
                  <a:off x="4182" y="1713"/>
                  <a:ext cx="1222" cy="122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alpha val="0"/>
                      </a:srgbClr>
                    </a:gs>
                    <a:gs pos="100000">
                      <a:srgbClr val="F1F5F5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72728" name="Oval 16"/>
                <p:cNvSpPr>
                  <a:spLocks noChangeArrowheads="1"/>
                </p:cNvSpPr>
                <p:nvPr/>
              </p:nvSpPr>
              <p:spPr bwMode="gray">
                <a:xfrm>
                  <a:off x="4195" y="1725"/>
                  <a:ext cx="1162" cy="114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AAB2B3"/>
                    </a:gs>
                    <a:gs pos="100000">
                      <a:srgbClr val="D6E1E2">
                        <a:alpha val="48000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72729" name="Oval 17"/>
                <p:cNvSpPr>
                  <a:spLocks noChangeArrowheads="1"/>
                </p:cNvSpPr>
                <p:nvPr/>
              </p:nvSpPr>
              <p:spPr bwMode="gray">
                <a:xfrm>
                  <a:off x="4263" y="1757"/>
                  <a:ext cx="1033" cy="92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D6E1E2">
                        <a:alpha val="37999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72725" name="Text Box 18"/>
              <p:cNvSpPr txBox="1">
                <a:spLocks noChangeArrowheads="1"/>
              </p:cNvSpPr>
              <p:nvPr/>
            </p:nvSpPr>
            <p:spPr bwMode="gray">
              <a:xfrm>
                <a:off x="894" y="1451"/>
                <a:ext cx="532" cy="826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ru-RU" sz="8000" b="1">
                    <a:solidFill>
                      <a:srgbClr val="FF3300"/>
                    </a:solidFill>
                    <a:latin typeface="Georgia" pitchFamily="18" charset="0"/>
                  </a:rPr>
                  <a:t>4</a:t>
                </a:r>
                <a:endParaRPr lang="en-US" sz="8000" b="1">
                  <a:solidFill>
                    <a:srgbClr val="FF3300"/>
                  </a:solidFill>
                  <a:latin typeface="Georgia" pitchFamily="18" charset="0"/>
                </a:endParaRPr>
              </a:p>
            </p:txBody>
          </p:sp>
        </p:grpSp>
      </p:grpSp>
      <p:sp>
        <p:nvSpPr>
          <p:cNvPr id="72709" name="AutoShape 19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237288"/>
            <a:ext cx="684212" cy="620712"/>
          </a:xfrm>
          <a:prstGeom prst="actionButtonHome">
            <a:avLst/>
          </a:prstGeom>
          <a:gradFill rotWithShape="1">
            <a:gsLst>
              <a:gs pos="0">
                <a:srgbClr val="FFFF00"/>
              </a:gs>
              <a:gs pos="100000">
                <a:srgbClr val="2F3D48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5" name="Group 35"/>
          <p:cNvGrpSpPr>
            <a:grpSpLocks/>
          </p:cNvGrpSpPr>
          <p:nvPr/>
        </p:nvGrpSpPr>
        <p:grpSpPr bwMode="auto">
          <a:xfrm>
            <a:off x="285720" y="214290"/>
            <a:ext cx="2700338" cy="1643074"/>
            <a:chOff x="159" y="2296"/>
            <a:chExt cx="1701" cy="1224"/>
          </a:xfrm>
        </p:grpSpPr>
        <p:sp>
          <p:nvSpPr>
            <p:cNvPr id="25" name="Oval 6"/>
            <p:cNvSpPr>
              <a:spLocks noChangeArrowheads="1"/>
            </p:cNvSpPr>
            <p:nvPr/>
          </p:nvSpPr>
          <p:spPr bwMode="gray">
            <a:xfrm>
              <a:off x="159" y="2296"/>
              <a:ext cx="1701" cy="1224"/>
            </a:xfrm>
            <a:prstGeom prst="ellipse">
              <a:avLst/>
            </a:prstGeom>
            <a:gradFill rotWithShape="1">
              <a:gsLst>
                <a:gs pos="0">
                  <a:srgbClr val="FFFF00"/>
                </a:gs>
                <a:gs pos="100000">
                  <a:srgbClr val="2F3D48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>
              <a:outerShdw sy="50000" kx="-2453608" algn="br" rotWithShape="0">
                <a:srgbClr val="001D3A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6" name="WordArt 28">
              <a:hlinkClick r:id="rId3" action="ppaction://hlinksldjump"/>
            </p:cNvPr>
            <p:cNvSpPr>
              <a:spLocks noChangeArrowheads="1" noChangeShapeType="1" noTextEdit="1"/>
            </p:cNvSpPr>
            <p:nvPr/>
          </p:nvSpPr>
          <p:spPr bwMode="auto">
            <a:xfrm>
              <a:off x="294" y="2656"/>
              <a:ext cx="1452" cy="453"/>
            </a:xfrm>
            <a:prstGeom prst="rect">
              <a:avLst/>
            </a:prstGeom>
          </p:spPr>
          <p:txBody>
            <a:bodyPr wrap="none" fromWordArt="1">
              <a:prstTxWarp prst="textDeflate">
                <a:avLst>
                  <a:gd name="adj" fmla="val 26227"/>
                </a:avLst>
              </a:prstTxWarp>
            </a:bodyPr>
            <a:lstStyle/>
            <a:p>
              <a:pPr algn="ctr"/>
              <a:r>
                <a:rPr lang="ru-RU" sz="3600" kern="10" dirty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Impact"/>
                </a:rPr>
                <a:t>Химия</a:t>
              </a:r>
              <a:endPara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Impac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Нижний колонтитул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www.themegallery.com</a:t>
            </a:r>
          </a:p>
        </p:txBody>
      </p:sp>
      <p:sp>
        <p:nvSpPr>
          <p:cNvPr id="73731" name="Rectangle 2"/>
          <p:cNvSpPr>
            <a:spLocks noChangeArrowheads="1"/>
          </p:cNvSpPr>
          <p:nvPr/>
        </p:nvSpPr>
        <p:spPr bwMode="auto">
          <a:xfrm>
            <a:off x="5795963" y="6165850"/>
            <a:ext cx="3348037" cy="692150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250825" y="2060575"/>
            <a:ext cx="8893175" cy="3384550"/>
            <a:chOff x="158" y="1298"/>
            <a:chExt cx="5602" cy="2132"/>
          </a:xfrm>
        </p:grpSpPr>
        <p:sp>
          <p:nvSpPr>
            <p:cNvPr id="160772" name="AutoShape 4"/>
            <p:cNvSpPr>
              <a:spLocks noChangeArrowheads="1"/>
            </p:cNvSpPr>
            <p:nvPr/>
          </p:nvSpPr>
          <p:spPr bwMode="gray">
            <a:xfrm>
              <a:off x="158" y="1298"/>
              <a:ext cx="5602" cy="2132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0773" name="Freeform 5"/>
            <p:cNvSpPr>
              <a:spLocks/>
            </p:cNvSpPr>
            <p:nvPr/>
          </p:nvSpPr>
          <p:spPr bwMode="gray">
            <a:xfrm>
              <a:off x="385" y="1616"/>
              <a:ext cx="488" cy="613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0066CC">
                    <a:gamma/>
                    <a:tint val="54510"/>
                    <a:invGamma/>
                  </a:srgbClr>
                </a:gs>
                <a:gs pos="50000">
                  <a:srgbClr val="0066CC">
                    <a:alpha val="0"/>
                  </a:srgbClr>
                </a:gs>
                <a:gs pos="100000">
                  <a:srgbClr val="0066CC">
                    <a:gamma/>
                    <a:tint val="54510"/>
                    <a:invGamma/>
                  </a:srgb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3741" name="Text Box 6"/>
            <p:cNvSpPr txBox="1">
              <a:spLocks noChangeArrowheads="1"/>
            </p:cNvSpPr>
            <p:nvPr/>
          </p:nvSpPr>
          <p:spPr bwMode="gray">
            <a:xfrm>
              <a:off x="2026" y="1480"/>
              <a:ext cx="3734" cy="110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5400" b="1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Самый легкий газ?</a:t>
              </a:r>
              <a:endParaRPr lang="ru-RU" sz="5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3" name="Group 7"/>
            <p:cNvGrpSpPr>
              <a:grpSpLocks/>
            </p:cNvGrpSpPr>
            <p:nvPr/>
          </p:nvGrpSpPr>
          <p:grpSpPr bwMode="auto">
            <a:xfrm>
              <a:off x="340" y="1570"/>
              <a:ext cx="1361" cy="1361"/>
              <a:chOff x="476" y="1340"/>
              <a:chExt cx="1361" cy="1361"/>
            </a:xfrm>
          </p:grpSpPr>
          <p:sp>
            <p:nvSpPr>
              <p:cNvPr id="160776" name="Oval 8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tint val="0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3744" name="Oval 9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rgbClr val="FFFF00">
                      <a:alpha val="32001"/>
                    </a:srgbClr>
                  </a:gs>
                  <a:gs pos="100000">
                    <a:srgbClr val="000000">
                      <a:alpha val="89998"/>
                    </a:srgb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160778" name="Oval 10"/>
              <p:cNvSpPr>
                <a:spLocks noChangeArrowheads="1"/>
              </p:cNvSpPr>
              <p:nvPr/>
            </p:nvSpPr>
            <p:spPr bwMode="gray">
              <a:xfrm>
                <a:off x="565" y="1429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shade val="54118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3746" name="Oval 11"/>
              <p:cNvSpPr>
                <a:spLocks noChangeArrowheads="1"/>
              </p:cNvSpPr>
              <p:nvPr/>
            </p:nvSpPr>
            <p:spPr bwMode="gray">
              <a:xfrm>
                <a:off x="566" y="1431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rgbClr val="FFFF00">
                      <a:alpha val="0"/>
                    </a:srgbClr>
                  </a:gs>
                  <a:gs pos="100000">
                    <a:srgbClr val="276F6C"/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73747" name="Oval 12"/>
              <p:cNvSpPr>
                <a:spLocks noChangeArrowheads="1"/>
              </p:cNvSpPr>
              <p:nvPr/>
            </p:nvSpPr>
            <p:spPr bwMode="gray">
              <a:xfrm>
                <a:off x="624" y="1488"/>
                <a:ext cx="1065" cy="1065"/>
              </a:xfrm>
              <a:prstGeom prst="ellipse">
                <a:avLst/>
              </a:prstGeom>
              <a:solidFill>
                <a:srgbClr val="333333"/>
              </a:soli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grpSp>
            <p:nvGrpSpPr>
              <p:cNvPr id="4" name="Group 13"/>
              <p:cNvGrpSpPr>
                <a:grpSpLocks/>
              </p:cNvGrpSpPr>
              <p:nvPr/>
            </p:nvGrpSpPr>
            <p:grpSpPr bwMode="auto">
              <a:xfrm>
                <a:off x="641" y="1504"/>
                <a:ext cx="1031" cy="1031"/>
                <a:chOff x="4166" y="1706"/>
                <a:chExt cx="1252" cy="1252"/>
              </a:xfrm>
            </p:grpSpPr>
            <p:sp>
              <p:nvSpPr>
                <p:cNvPr id="73750" name="Oval 14"/>
                <p:cNvSpPr>
                  <a:spLocks noChangeArrowheads="1"/>
                </p:cNvSpPr>
                <p:nvPr/>
              </p:nvSpPr>
              <p:spPr bwMode="gray">
                <a:xfrm>
                  <a:off x="4166" y="1706"/>
                  <a:ext cx="1252" cy="125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636869"/>
                    </a:gs>
                    <a:gs pos="100000">
                      <a:srgbClr val="D6E1E2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73751" name="Oval 15"/>
                <p:cNvSpPr>
                  <a:spLocks noChangeArrowheads="1"/>
                </p:cNvSpPr>
                <p:nvPr/>
              </p:nvSpPr>
              <p:spPr bwMode="gray">
                <a:xfrm>
                  <a:off x="4182" y="1713"/>
                  <a:ext cx="1222" cy="122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alpha val="0"/>
                      </a:srgbClr>
                    </a:gs>
                    <a:gs pos="100000">
                      <a:srgbClr val="F1F5F5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73752" name="Oval 16"/>
                <p:cNvSpPr>
                  <a:spLocks noChangeArrowheads="1"/>
                </p:cNvSpPr>
                <p:nvPr/>
              </p:nvSpPr>
              <p:spPr bwMode="gray">
                <a:xfrm>
                  <a:off x="4195" y="1725"/>
                  <a:ext cx="1162" cy="114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AAB2B3"/>
                    </a:gs>
                    <a:gs pos="100000">
                      <a:srgbClr val="D6E1E2">
                        <a:alpha val="48000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73753" name="Oval 17"/>
                <p:cNvSpPr>
                  <a:spLocks noChangeArrowheads="1"/>
                </p:cNvSpPr>
                <p:nvPr/>
              </p:nvSpPr>
              <p:spPr bwMode="gray">
                <a:xfrm>
                  <a:off x="4263" y="1757"/>
                  <a:ext cx="1033" cy="92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D6E1E2">
                        <a:alpha val="37999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73749" name="Text Box 18"/>
              <p:cNvSpPr txBox="1">
                <a:spLocks noChangeArrowheads="1"/>
              </p:cNvSpPr>
              <p:nvPr/>
            </p:nvSpPr>
            <p:spPr bwMode="gray">
              <a:xfrm>
                <a:off x="910" y="1451"/>
                <a:ext cx="499" cy="826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ru-RU" sz="8000" b="1">
                    <a:solidFill>
                      <a:srgbClr val="FF3300"/>
                    </a:solidFill>
                    <a:latin typeface="Georgia" pitchFamily="18" charset="0"/>
                  </a:rPr>
                  <a:t>5</a:t>
                </a:r>
                <a:endParaRPr lang="en-US" sz="8000" b="1">
                  <a:solidFill>
                    <a:srgbClr val="FF3300"/>
                  </a:solidFill>
                  <a:latin typeface="Georgia" pitchFamily="18" charset="0"/>
                </a:endParaRPr>
              </a:p>
            </p:txBody>
          </p:sp>
        </p:grpSp>
      </p:grpSp>
      <p:sp>
        <p:nvSpPr>
          <p:cNvPr id="73733" name="AutoShape 19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237288"/>
            <a:ext cx="684212" cy="620712"/>
          </a:xfrm>
          <a:prstGeom prst="actionButtonHome">
            <a:avLst/>
          </a:prstGeom>
          <a:gradFill rotWithShape="1">
            <a:gsLst>
              <a:gs pos="0">
                <a:srgbClr val="FFFF00"/>
              </a:gs>
              <a:gs pos="100000">
                <a:srgbClr val="2F3D48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5" name="Group 35"/>
          <p:cNvGrpSpPr>
            <a:grpSpLocks/>
          </p:cNvGrpSpPr>
          <p:nvPr/>
        </p:nvGrpSpPr>
        <p:grpSpPr bwMode="auto">
          <a:xfrm>
            <a:off x="285720" y="214290"/>
            <a:ext cx="2700338" cy="1643074"/>
            <a:chOff x="159" y="2296"/>
            <a:chExt cx="1701" cy="1224"/>
          </a:xfrm>
        </p:grpSpPr>
        <p:sp>
          <p:nvSpPr>
            <p:cNvPr id="25" name="Oval 6"/>
            <p:cNvSpPr>
              <a:spLocks noChangeArrowheads="1"/>
            </p:cNvSpPr>
            <p:nvPr/>
          </p:nvSpPr>
          <p:spPr bwMode="gray">
            <a:xfrm>
              <a:off x="159" y="2296"/>
              <a:ext cx="1701" cy="1224"/>
            </a:xfrm>
            <a:prstGeom prst="ellipse">
              <a:avLst/>
            </a:prstGeom>
            <a:gradFill rotWithShape="1">
              <a:gsLst>
                <a:gs pos="0">
                  <a:srgbClr val="FFFF00"/>
                </a:gs>
                <a:gs pos="100000">
                  <a:srgbClr val="2F3D48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>
              <a:outerShdw sy="50000" kx="-2453608" algn="br" rotWithShape="0">
                <a:srgbClr val="001D3A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6" name="WordArt 28">
              <a:hlinkClick r:id="rId3" action="ppaction://hlinksldjump"/>
            </p:cNvPr>
            <p:cNvSpPr>
              <a:spLocks noChangeArrowheads="1" noChangeShapeType="1" noTextEdit="1"/>
            </p:cNvSpPr>
            <p:nvPr/>
          </p:nvSpPr>
          <p:spPr bwMode="auto">
            <a:xfrm>
              <a:off x="294" y="2656"/>
              <a:ext cx="1452" cy="453"/>
            </a:xfrm>
            <a:prstGeom prst="rect">
              <a:avLst/>
            </a:prstGeom>
          </p:spPr>
          <p:txBody>
            <a:bodyPr wrap="none" fromWordArt="1">
              <a:prstTxWarp prst="textDeflate">
                <a:avLst>
                  <a:gd name="adj" fmla="val 26227"/>
                </a:avLst>
              </a:prstTxWarp>
            </a:bodyPr>
            <a:lstStyle/>
            <a:p>
              <a:pPr algn="ctr"/>
              <a:r>
                <a:rPr lang="ru-RU" sz="3600" kern="10" dirty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Impact"/>
                </a:rPr>
                <a:t>Химия</a:t>
              </a:r>
              <a:endPara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Impac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Нижний колонтитул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www.themegallery.com</a:t>
            </a:r>
          </a:p>
        </p:txBody>
      </p:sp>
      <p:sp>
        <p:nvSpPr>
          <p:cNvPr id="74755" name="Rectangle 2"/>
          <p:cNvSpPr>
            <a:spLocks noChangeArrowheads="1"/>
          </p:cNvSpPr>
          <p:nvPr/>
        </p:nvSpPr>
        <p:spPr bwMode="auto">
          <a:xfrm>
            <a:off x="5795963" y="6165850"/>
            <a:ext cx="3348037" cy="692150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250825" y="2060575"/>
            <a:ext cx="8893175" cy="3384550"/>
            <a:chOff x="158" y="1298"/>
            <a:chExt cx="5602" cy="2132"/>
          </a:xfrm>
        </p:grpSpPr>
        <p:sp>
          <p:nvSpPr>
            <p:cNvPr id="159748" name="AutoShape 4"/>
            <p:cNvSpPr>
              <a:spLocks noChangeArrowheads="1"/>
            </p:cNvSpPr>
            <p:nvPr/>
          </p:nvSpPr>
          <p:spPr bwMode="gray">
            <a:xfrm>
              <a:off x="158" y="1298"/>
              <a:ext cx="5602" cy="2132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59749" name="Freeform 5"/>
            <p:cNvSpPr>
              <a:spLocks/>
            </p:cNvSpPr>
            <p:nvPr/>
          </p:nvSpPr>
          <p:spPr bwMode="gray">
            <a:xfrm>
              <a:off x="385" y="1616"/>
              <a:ext cx="488" cy="613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0066CC">
                    <a:gamma/>
                    <a:tint val="54510"/>
                    <a:invGamma/>
                  </a:srgbClr>
                </a:gs>
                <a:gs pos="50000">
                  <a:srgbClr val="0066CC">
                    <a:alpha val="0"/>
                  </a:srgbClr>
                </a:gs>
                <a:gs pos="100000">
                  <a:srgbClr val="0066CC">
                    <a:gamma/>
                    <a:tint val="54510"/>
                    <a:invGamma/>
                  </a:srgb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4765" name="Text Box 6"/>
            <p:cNvSpPr txBox="1">
              <a:spLocks noChangeArrowheads="1"/>
            </p:cNvSpPr>
            <p:nvPr/>
          </p:nvSpPr>
          <p:spPr bwMode="gray">
            <a:xfrm>
              <a:off x="2026" y="1480"/>
              <a:ext cx="3734" cy="145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4800" b="1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Главный элемент атомной энергетики?</a:t>
              </a:r>
              <a:endParaRPr lang="ru-RU" sz="48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3" name="Group 7"/>
            <p:cNvGrpSpPr>
              <a:grpSpLocks/>
            </p:cNvGrpSpPr>
            <p:nvPr/>
          </p:nvGrpSpPr>
          <p:grpSpPr bwMode="auto">
            <a:xfrm>
              <a:off x="340" y="1570"/>
              <a:ext cx="1361" cy="1361"/>
              <a:chOff x="476" y="1340"/>
              <a:chExt cx="1361" cy="1361"/>
            </a:xfrm>
          </p:grpSpPr>
          <p:sp>
            <p:nvSpPr>
              <p:cNvPr id="159752" name="Oval 8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tint val="0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4768" name="Oval 9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rgbClr val="FFFF00">
                      <a:alpha val="32001"/>
                    </a:srgbClr>
                  </a:gs>
                  <a:gs pos="100000">
                    <a:srgbClr val="000000">
                      <a:alpha val="89998"/>
                    </a:srgb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159754" name="Oval 10"/>
              <p:cNvSpPr>
                <a:spLocks noChangeArrowheads="1"/>
              </p:cNvSpPr>
              <p:nvPr/>
            </p:nvSpPr>
            <p:spPr bwMode="gray">
              <a:xfrm>
                <a:off x="565" y="1429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shade val="54118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4770" name="Oval 11"/>
              <p:cNvSpPr>
                <a:spLocks noChangeArrowheads="1"/>
              </p:cNvSpPr>
              <p:nvPr/>
            </p:nvSpPr>
            <p:spPr bwMode="gray">
              <a:xfrm>
                <a:off x="566" y="1431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rgbClr val="FFFF00">
                      <a:alpha val="0"/>
                    </a:srgbClr>
                  </a:gs>
                  <a:gs pos="100000">
                    <a:srgbClr val="276F6C"/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74771" name="Oval 12"/>
              <p:cNvSpPr>
                <a:spLocks noChangeArrowheads="1"/>
              </p:cNvSpPr>
              <p:nvPr/>
            </p:nvSpPr>
            <p:spPr bwMode="gray">
              <a:xfrm>
                <a:off x="624" y="1488"/>
                <a:ext cx="1065" cy="1065"/>
              </a:xfrm>
              <a:prstGeom prst="ellipse">
                <a:avLst/>
              </a:prstGeom>
              <a:solidFill>
                <a:srgbClr val="333333"/>
              </a:soli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grpSp>
            <p:nvGrpSpPr>
              <p:cNvPr id="4" name="Group 13"/>
              <p:cNvGrpSpPr>
                <a:grpSpLocks/>
              </p:cNvGrpSpPr>
              <p:nvPr/>
            </p:nvGrpSpPr>
            <p:grpSpPr bwMode="auto">
              <a:xfrm>
                <a:off x="641" y="1504"/>
                <a:ext cx="1031" cy="1031"/>
                <a:chOff x="4166" y="1706"/>
                <a:chExt cx="1252" cy="1252"/>
              </a:xfrm>
            </p:grpSpPr>
            <p:sp>
              <p:nvSpPr>
                <p:cNvPr id="74774" name="Oval 14"/>
                <p:cNvSpPr>
                  <a:spLocks noChangeArrowheads="1"/>
                </p:cNvSpPr>
                <p:nvPr/>
              </p:nvSpPr>
              <p:spPr bwMode="gray">
                <a:xfrm>
                  <a:off x="4166" y="1706"/>
                  <a:ext cx="1252" cy="125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636869"/>
                    </a:gs>
                    <a:gs pos="100000">
                      <a:srgbClr val="D6E1E2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74775" name="Oval 15"/>
                <p:cNvSpPr>
                  <a:spLocks noChangeArrowheads="1"/>
                </p:cNvSpPr>
                <p:nvPr/>
              </p:nvSpPr>
              <p:spPr bwMode="gray">
                <a:xfrm>
                  <a:off x="4182" y="1713"/>
                  <a:ext cx="1222" cy="122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alpha val="0"/>
                      </a:srgbClr>
                    </a:gs>
                    <a:gs pos="100000">
                      <a:srgbClr val="F1F5F5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74776" name="Oval 16"/>
                <p:cNvSpPr>
                  <a:spLocks noChangeArrowheads="1"/>
                </p:cNvSpPr>
                <p:nvPr/>
              </p:nvSpPr>
              <p:spPr bwMode="gray">
                <a:xfrm>
                  <a:off x="4195" y="1725"/>
                  <a:ext cx="1162" cy="114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AAB2B3"/>
                    </a:gs>
                    <a:gs pos="100000">
                      <a:srgbClr val="D6E1E2">
                        <a:alpha val="48000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74777" name="Oval 17"/>
                <p:cNvSpPr>
                  <a:spLocks noChangeArrowheads="1"/>
                </p:cNvSpPr>
                <p:nvPr/>
              </p:nvSpPr>
              <p:spPr bwMode="gray">
                <a:xfrm>
                  <a:off x="4263" y="1757"/>
                  <a:ext cx="1033" cy="92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D6E1E2">
                        <a:alpha val="37999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74773" name="Text Box 18"/>
              <p:cNvSpPr txBox="1">
                <a:spLocks noChangeArrowheads="1"/>
              </p:cNvSpPr>
              <p:nvPr/>
            </p:nvSpPr>
            <p:spPr bwMode="gray">
              <a:xfrm>
                <a:off x="894" y="1451"/>
                <a:ext cx="531" cy="826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ru-RU" sz="8000" b="1">
                    <a:solidFill>
                      <a:srgbClr val="FF3300"/>
                    </a:solidFill>
                    <a:latin typeface="Georgia" pitchFamily="18" charset="0"/>
                  </a:rPr>
                  <a:t>6</a:t>
                </a:r>
                <a:endParaRPr lang="en-US" sz="8000" b="1">
                  <a:solidFill>
                    <a:srgbClr val="FF3300"/>
                  </a:solidFill>
                  <a:latin typeface="Georgia" pitchFamily="18" charset="0"/>
                </a:endParaRPr>
              </a:p>
            </p:txBody>
          </p:sp>
        </p:grpSp>
      </p:grpSp>
      <p:sp>
        <p:nvSpPr>
          <p:cNvPr id="74757" name="AutoShape 19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237288"/>
            <a:ext cx="684212" cy="620712"/>
          </a:xfrm>
          <a:prstGeom prst="actionButtonHome">
            <a:avLst/>
          </a:prstGeom>
          <a:gradFill rotWithShape="1">
            <a:gsLst>
              <a:gs pos="0">
                <a:srgbClr val="FFFF00"/>
              </a:gs>
              <a:gs pos="100000">
                <a:srgbClr val="2F3D48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5" name="Group 35"/>
          <p:cNvGrpSpPr>
            <a:grpSpLocks/>
          </p:cNvGrpSpPr>
          <p:nvPr/>
        </p:nvGrpSpPr>
        <p:grpSpPr bwMode="auto">
          <a:xfrm>
            <a:off x="285720" y="214290"/>
            <a:ext cx="2700338" cy="1643074"/>
            <a:chOff x="159" y="2296"/>
            <a:chExt cx="1701" cy="1224"/>
          </a:xfrm>
        </p:grpSpPr>
        <p:sp>
          <p:nvSpPr>
            <p:cNvPr id="25" name="Oval 6"/>
            <p:cNvSpPr>
              <a:spLocks noChangeArrowheads="1"/>
            </p:cNvSpPr>
            <p:nvPr/>
          </p:nvSpPr>
          <p:spPr bwMode="gray">
            <a:xfrm>
              <a:off x="159" y="2296"/>
              <a:ext cx="1701" cy="1224"/>
            </a:xfrm>
            <a:prstGeom prst="ellipse">
              <a:avLst/>
            </a:prstGeom>
            <a:gradFill rotWithShape="1">
              <a:gsLst>
                <a:gs pos="0">
                  <a:srgbClr val="FFFF00"/>
                </a:gs>
                <a:gs pos="100000">
                  <a:srgbClr val="2F3D48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>
              <a:outerShdw sy="50000" kx="-2453608" algn="br" rotWithShape="0">
                <a:srgbClr val="001D3A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6" name="WordArt 28">
              <a:hlinkClick r:id="rId3" action="ppaction://hlinksldjump"/>
            </p:cNvPr>
            <p:cNvSpPr>
              <a:spLocks noChangeArrowheads="1" noChangeShapeType="1" noTextEdit="1"/>
            </p:cNvSpPr>
            <p:nvPr/>
          </p:nvSpPr>
          <p:spPr bwMode="auto">
            <a:xfrm>
              <a:off x="294" y="2656"/>
              <a:ext cx="1452" cy="453"/>
            </a:xfrm>
            <a:prstGeom prst="rect">
              <a:avLst/>
            </a:prstGeom>
          </p:spPr>
          <p:txBody>
            <a:bodyPr wrap="none" fromWordArt="1">
              <a:prstTxWarp prst="textDeflate">
                <a:avLst>
                  <a:gd name="adj" fmla="val 26227"/>
                </a:avLst>
              </a:prstTxWarp>
            </a:bodyPr>
            <a:lstStyle/>
            <a:p>
              <a:pPr algn="ctr"/>
              <a:r>
                <a:rPr lang="ru-RU" sz="3600" kern="10" dirty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Impact"/>
                </a:rPr>
                <a:t>Химия</a:t>
              </a:r>
              <a:endPara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Impac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Нижний колонтитул 5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www.themegallery.com</a:t>
            </a:r>
          </a:p>
        </p:txBody>
      </p:sp>
      <p:sp>
        <p:nvSpPr>
          <p:cNvPr id="1331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Четвёртый вопрос</a:t>
            </a:r>
            <a:endParaRPr lang="en-US" smtClean="0"/>
          </a:p>
        </p:txBody>
      </p:sp>
      <p:sp>
        <p:nvSpPr>
          <p:cNvPr id="9421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85720" y="1357298"/>
            <a:ext cx="8431212" cy="2517776"/>
          </a:xfrm>
        </p:spPr>
        <p:txBody>
          <a:bodyPr/>
          <a:lstStyle/>
          <a:p>
            <a:pPr eaLnBrk="1" hangingPunct="1">
              <a:buNone/>
            </a:pPr>
            <a:r>
              <a:rPr lang="ru-RU" sz="3200" b="1" dirty="0" smtClean="0"/>
              <a:t>   </a:t>
            </a:r>
            <a:r>
              <a:rPr lang="ru-RU" sz="6600" b="1" dirty="0" smtClean="0"/>
              <a:t>Где  родился А.С.Пушкин? </a:t>
            </a:r>
            <a:endParaRPr lang="en-US" sz="6600" dirty="0" smtClean="0"/>
          </a:p>
        </p:txBody>
      </p:sp>
      <p:sp>
        <p:nvSpPr>
          <p:cNvPr id="13317" name="Rectangle 4"/>
          <p:cNvSpPr>
            <a:spLocks noChangeArrowheads="1"/>
          </p:cNvSpPr>
          <p:nvPr/>
        </p:nvSpPr>
        <p:spPr bwMode="auto">
          <a:xfrm>
            <a:off x="5795963" y="6165850"/>
            <a:ext cx="3348037" cy="692150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aphicFrame>
        <p:nvGraphicFramePr>
          <p:cNvPr id="94213" name="Group 5"/>
          <p:cNvGraphicFramePr>
            <a:graphicFrameLocks noGrp="1"/>
          </p:cNvGraphicFramePr>
          <p:nvPr>
            <p:ph sz="half" idx="2"/>
          </p:nvPr>
        </p:nvGraphicFramePr>
        <p:xfrm>
          <a:off x="1547813" y="4437063"/>
          <a:ext cx="6048375" cy="1828800"/>
        </p:xfrm>
        <a:graphic>
          <a:graphicData uri="http://schemas.openxmlformats.org/drawingml/2006/table">
            <a:tbl>
              <a:tblPr/>
              <a:tblGrid>
                <a:gridCol w="2595559"/>
                <a:gridCol w="500066"/>
                <a:gridCol w="431800"/>
                <a:gridCol w="2520950"/>
              </a:tblGrid>
              <a:tr h="433388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815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Georgia" pitchFamily="18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Georgia" pitchFamily="18" charset="0"/>
                        </a:rPr>
                        <a:t>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85763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</a:rPr>
                        <a:t>М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Georgia" pitchFamily="18" charset="0"/>
                        </a:rPr>
                        <a:t>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Georgia" pitchFamily="18" charset="0"/>
                        </a:rPr>
                        <a:t>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656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94236" name="WordArt 28"/>
          <p:cNvSpPr>
            <a:spLocks noChangeArrowheads="1" noChangeShapeType="1" noTextEdit="1"/>
          </p:cNvSpPr>
          <p:nvPr/>
        </p:nvSpPr>
        <p:spPr bwMode="auto">
          <a:xfrm>
            <a:off x="1571605" y="4581525"/>
            <a:ext cx="2568596" cy="6048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9525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3366FF"/>
                </a:solidFill>
                <a:latin typeface="Arial"/>
                <a:cs typeface="Arial"/>
              </a:rPr>
              <a:t>Санкт-Петербург</a:t>
            </a:r>
            <a:endParaRPr lang="ru-RU" sz="3600" b="1" kern="10" dirty="0">
              <a:ln w="9525">
                <a:solidFill>
                  <a:srgbClr val="FFFF00"/>
                </a:solidFill>
                <a:round/>
                <a:headEnd/>
                <a:tailEnd/>
              </a:ln>
              <a:solidFill>
                <a:srgbClr val="3366FF"/>
              </a:solidFill>
              <a:latin typeface="Arial"/>
              <a:cs typeface="Arial"/>
            </a:endParaRPr>
          </a:p>
        </p:txBody>
      </p:sp>
      <p:sp>
        <p:nvSpPr>
          <p:cNvPr id="94237" name="WordArt 29"/>
          <p:cNvSpPr>
            <a:spLocks noChangeArrowheads="1" noChangeShapeType="1" noTextEdit="1"/>
          </p:cNvSpPr>
          <p:nvPr/>
        </p:nvSpPr>
        <p:spPr bwMode="auto">
          <a:xfrm>
            <a:off x="1619250" y="5445125"/>
            <a:ext cx="2520950" cy="7207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9525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3366FF"/>
                </a:solidFill>
                <a:latin typeface="Arial"/>
                <a:cs typeface="Arial"/>
              </a:rPr>
              <a:t>Михайловское</a:t>
            </a:r>
            <a:endParaRPr lang="ru-RU" sz="3600" b="1" kern="10" dirty="0">
              <a:ln w="9525">
                <a:solidFill>
                  <a:srgbClr val="FFFF00"/>
                </a:solidFill>
                <a:round/>
                <a:headEnd/>
                <a:tailEnd/>
              </a:ln>
              <a:solidFill>
                <a:srgbClr val="3366FF"/>
              </a:solidFill>
              <a:latin typeface="Arial"/>
              <a:cs typeface="Arial"/>
            </a:endParaRPr>
          </a:p>
        </p:txBody>
      </p:sp>
      <p:sp>
        <p:nvSpPr>
          <p:cNvPr id="94238" name="WordArt 30"/>
          <p:cNvSpPr>
            <a:spLocks noChangeArrowheads="1" noChangeShapeType="1" noTextEdit="1"/>
          </p:cNvSpPr>
          <p:nvPr/>
        </p:nvSpPr>
        <p:spPr bwMode="auto">
          <a:xfrm>
            <a:off x="5148263" y="4652963"/>
            <a:ext cx="2376487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9525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3366FF"/>
                </a:solidFill>
                <a:latin typeface="Arial"/>
                <a:cs typeface="Arial"/>
              </a:rPr>
              <a:t>Ростов</a:t>
            </a:r>
            <a:endParaRPr lang="ru-RU" sz="3600" b="1" kern="10" dirty="0">
              <a:ln w="9525">
                <a:solidFill>
                  <a:srgbClr val="FFFF00"/>
                </a:solidFill>
                <a:round/>
                <a:headEnd/>
                <a:tailEnd/>
              </a:ln>
              <a:solidFill>
                <a:srgbClr val="3366FF"/>
              </a:solidFill>
              <a:latin typeface="Arial"/>
              <a:cs typeface="Arial"/>
            </a:endParaRPr>
          </a:p>
        </p:txBody>
      </p:sp>
      <p:sp>
        <p:nvSpPr>
          <p:cNvPr id="94239" name="WordArt 31"/>
          <p:cNvSpPr>
            <a:spLocks noChangeArrowheads="1" noChangeShapeType="1" noTextEdit="1"/>
          </p:cNvSpPr>
          <p:nvPr/>
        </p:nvSpPr>
        <p:spPr bwMode="auto">
          <a:xfrm>
            <a:off x="5072066" y="5500702"/>
            <a:ext cx="2500330" cy="6492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9525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3366FF"/>
                </a:solidFill>
                <a:latin typeface="Arial"/>
                <a:cs typeface="Arial"/>
              </a:rPr>
              <a:t>Москва</a:t>
            </a:r>
            <a:endParaRPr lang="ru-RU" sz="3600" b="1" kern="10" dirty="0">
              <a:ln w="9525">
                <a:solidFill>
                  <a:srgbClr val="FFFF00"/>
                </a:solidFill>
                <a:round/>
                <a:headEnd/>
                <a:tailEnd/>
              </a:ln>
              <a:solidFill>
                <a:srgbClr val="3366FF"/>
              </a:solidFill>
              <a:latin typeface="Arial"/>
              <a:cs typeface="Arial"/>
            </a:endParaRPr>
          </a:p>
        </p:txBody>
      </p:sp>
      <p:sp>
        <p:nvSpPr>
          <p:cNvPr id="94245" name="WordArt 37"/>
          <p:cNvSpPr>
            <a:spLocks noChangeArrowheads="1" noChangeShapeType="1" noTextEdit="1"/>
          </p:cNvSpPr>
          <p:nvPr/>
        </p:nvSpPr>
        <p:spPr bwMode="auto">
          <a:xfrm>
            <a:off x="4643438" y="5445125"/>
            <a:ext cx="414337" cy="3159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3300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Georgia"/>
              </a:rPr>
              <a:t>4</a:t>
            </a:r>
          </a:p>
        </p:txBody>
      </p:sp>
      <p:sp>
        <p:nvSpPr>
          <p:cNvPr id="17" name="WordArt 1"/>
          <p:cNvSpPr>
            <a:spLocks noChangeArrowheads="1" noChangeShapeType="1" noTextEdit="1"/>
          </p:cNvSpPr>
          <p:nvPr/>
        </p:nvSpPr>
        <p:spPr bwMode="auto">
          <a:xfrm>
            <a:off x="8286776" y="4500570"/>
            <a:ext cx="228600" cy="2095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b="1" kern="10" spc="0" dirty="0" smtClean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Georgia"/>
              </a:rPr>
              <a:t>1</a:t>
            </a:r>
            <a:endParaRPr lang="ru-RU" sz="3600" b="1" kern="10" spc="0" dirty="0">
              <a:ln w="9525">
                <a:solidFill>
                  <a:srgbClr val="FF0000"/>
                </a:solidFill>
                <a:round/>
                <a:headEnd/>
                <a:tailEnd/>
              </a:ln>
              <a:solidFill>
                <a:srgbClr val="FFFF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Georgia"/>
            </a:endParaRPr>
          </a:p>
        </p:txBody>
      </p:sp>
      <p:sp>
        <p:nvSpPr>
          <p:cNvPr id="18" name="WordArt 1"/>
          <p:cNvSpPr>
            <a:spLocks noChangeArrowheads="1" noChangeShapeType="1" noTextEdit="1"/>
          </p:cNvSpPr>
          <p:nvPr/>
        </p:nvSpPr>
        <p:spPr bwMode="auto">
          <a:xfrm>
            <a:off x="8286776" y="4857760"/>
            <a:ext cx="228600" cy="2095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b="1" kern="10" spc="0" dirty="0" smtClean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Georgia"/>
              </a:rPr>
              <a:t>2</a:t>
            </a:r>
            <a:endParaRPr lang="ru-RU" sz="3600" b="1" kern="10" spc="0" dirty="0">
              <a:ln w="9525">
                <a:solidFill>
                  <a:srgbClr val="FF0000"/>
                </a:solidFill>
                <a:round/>
                <a:headEnd/>
                <a:tailEnd/>
              </a:ln>
              <a:solidFill>
                <a:srgbClr val="FFFF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Georgia"/>
            </a:endParaRPr>
          </a:p>
        </p:txBody>
      </p:sp>
      <p:sp>
        <p:nvSpPr>
          <p:cNvPr id="19" name="WordArt 1"/>
          <p:cNvSpPr>
            <a:spLocks noChangeArrowheads="1" noChangeShapeType="1" noTextEdit="1"/>
          </p:cNvSpPr>
          <p:nvPr/>
        </p:nvSpPr>
        <p:spPr bwMode="auto">
          <a:xfrm>
            <a:off x="8286776" y="5214950"/>
            <a:ext cx="228600" cy="2095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b="1" kern="10" spc="0" dirty="0" smtClean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Georgia"/>
              </a:rPr>
              <a:t>3</a:t>
            </a:r>
            <a:endParaRPr lang="ru-RU" sz="3600" b="1" kern="10" spc="0" dirty="0">
              <a:ln w="9525">
                <a:solidFill>
                  <a:srgbClr val="FF0000"/>
                </a:solidFill>
                <a:round/>
                <a:headEnd/>
                <a:tailEnd/>
              </a:ln>
              <a:solidFill>
                <a:srgbClr val="FFFF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Georgia"/>
            </a:endParaRPr>
          </a:p>
        </p:txBody>
      </p:sp>
      <p:sp>
        <p:nvSpPr>
          <p:cNvPr id="20" name="WordArt 1"/>
          <p:cNvSpPr>
            <a:spLocks noChangeArrowheads="1" noChangeShapeType="1" noTextEdit="1"/>
          </p:cNvSpPr>
          <p:nvPr/>
        </p:nvSpPr>
        <p:spPr bwMode="auto">
          <a:xfrm>
            <a:off x="8286776" y="5572140"/>
            <a:ext cx="228600" cy="2095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b="1" kern="10" spc="0" dirty="0" smtClean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Georgia"/>
              </a:rPr>
              <a:t>4</a:t>
            </a:r>
            <a:endParaRPr lang="ru-RU" sz="3600" b="1" kern="10" spc="0" dirty="0">
              <a:ln w="9525">
                <a:solidFill>
                  <a:srgbClr val="FF0000"/>
                </a:solidFill>
                <a:round/>
                <a:headEnd/>
                <a:tailEnd/>
              </a:ln>
              <a:solidFill>
                <a:srgbClr val="FFFF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Georgia"/>
            </a:endParaRPr>
          </a:p>
        </p:txBody>
      </p:sp>
      <p:sp>
        <p:nvSpPr>
          <p:cNvPr id="21" name="WordArt 1"/>
          <p:cNvSpPr>
            <a:spLocks noChangeArrowheads="1" noChangeShapeType="1" noTextEdit="1"/>
          </p:cNvSpPr>
          <p:nvPr/>
        </p:nvSpPr>
        <p:spPr bwMode="auto">
          <a:xfrm>
            <a:off x="8286776" y="5857892"/>
            <a:ext cx="228600" cy="2095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b="1" kern="10" spc="0" dirty="0" smtClean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Georgia"/>
              </a:rPr>
              <a:t>5</a:t>
            </a:r>
            <a:endParaRPr lang="ru-RU" sz="3600" b="1" kern="10" spc="0" dirty="0">
              <a:ln w="9525">
                <a:solidFill>
                  <a:srgbClr val="FF0000"/>
                </a:solidFill>
                <a:round/>
                <a:headEnd/>
                <a:tailEnd/>
              </a:ln>
              <a:solidFill>
                <a:srgbClr val="FFFF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Georgia"/>
            </a:endParaRPr>
          </a:p>
        </p:txBody>
      </p:sp>
      <p:pic>
        <p:nvPicPr>
          <p:cNvPr id="22" name="44  R3 10 Second Countdown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42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42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42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42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42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94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42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42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4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42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42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4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42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42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4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42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42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4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5)">
                                      <p:cBhvr>
                                        <p:cTn id="38" dur="34390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0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942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42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94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65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"/>
                </p:tgtEl>
              </p:cMediaNode>
            </p:audio>
          </p:childTnLst>
        </p:cTn>
      </p:par>
    </p:tnLst>
    <p:bldLst>
      <p:bldP spid="94236" grpId="0" animBg="1"/>
      <p:bldP spid="94237" grpId="0" animBg="1"/>
      <p:bldP spid="94238" grpId="0" animBg="1"/>
      <p:bldP spid="94239" grpId="0" animBg="1"/>
      <p:bldP spid="94245" grpId="0" animBg="1"/>
      <p:bldP spid="17" grpId="0"/>
      <p:bldP spid="18" grpId="0"/>
      <p:bldP spid="19" grpId="0"/>
      <p:bldP spid="20" grpId="0"/>
      <p:bldP spid="21" grpId="0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Нижний колонтитул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www.themegallery.com</a:t>
            </a:r>
          </a:p>
        </p:txBody>
      </p:sp>
      <p:sp>
        <p:nvSpPr>
          <p:cNvPr id="75779" name="Rectangle 2"/>
          <p:cNvSpPr>
            <a:spLocks noChangeArrowheads="1"/>
          </p:cNvSpPr>
          <p:nvPr/>
        </p:nvSpPr>
        <p:spPr bwMode="auto">
          <a:xfrm>
            <a:off x="5795963" y="6165850"/>
            <a:ext cx="3348037" cy="692150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250825" y="2060575"/>
            <a:ext cx="8893175" cy="3384550"/>
            <a:chOff x="158" y="1298"/>
            <a:chExt cx="5602" cy="2132"/>
          </a:xfrm>
        </p:grpSpPr>
        <p:sp>
          <p:nvSpPr>
            <p:cNvPr id="158724" name="AutoShape 4"/>
            <p:cNvSpPr>
              <a:spLocks noChangeArrowheads="1"/>
            </p:cNvSpPr>
            <p:nvPr/>
          </p:nvSpPr>
          <p:spPr bwMode="gray">
            <a:xfrm>
              <a:off x="158" y="1298"/>
              <a:ext cx="5602" cy="2132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58725" name="Freeform 5"/>
            <p:cNvSpPr>
              <a:spLocks/>
            </p:cNvSpPr>
            <p:nvPr/>
          </p:nvSpPr>
          <p:spPr bwMode="gray">
            <a:xfrm>
              <a:off x="385" y="1616"/>
              <a:ext cx="488" cy="613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0066CC">
                    <a:gamma/>
                    <a:tint val="54510"/>
                    <a:invGamma/>
                  </a:srgbClr>
                </a:gs>
                <a:gs pos="50000">
                  <a:srgbClr val="0066CC">
                    <a:alpha val="0"/>
                  </a:srgbClr>
                </a:gs>
                <a:gs pos="100000">
                  <a:srgbClr val="0066CC">
                    <a:gamma/>
                    <a:tint val="54510"/>
                    <a:invGamma/>
                  </a:srgb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5789" name="Text Box 6"/>
            <p:cNvSpPr txBox="1">
              <a:spLocks noChangeArrowheads="1"/>
            </p:cNvSpPr>
            <p:nvPr/>
          </p:nvSpPr>
          <p:spPr bwMode="gray">
            <a:xfrm>
              <a:off x="2026" y="1480"/>
              <a:ext cx="3734" cy="145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4800" b="1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Каким металлом, можно писать на листке бумаги?         </a:t>
              </a:r>
              <a:endParaRPr lang="ru-RU" sz="48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3" name="Group 7"/>
            <p:cNvGrpSpPr>
              <a:grpSpLocks/>
            </p:cNvGrpSpPr>
            <p:nvPr/>
          </p:nvGrpSpPr>
          <p:grpSpPr bwMode="auto">
            <a:xfrm>
              <a:off x="340" y="1570"/>
              <a:ext cx="1361" cy="1361"/>
              <a:chOff x="476" y="1340"/>
              <a:chExt cx="1361" cy="1361"/>
            </a:xfrm>
          </p:grpSpPr>
          <p:sp>
            <p:nvSpPr>
              <p:cNvPr id="158728" name="Oval 8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tint val="0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5792" name="Oval 9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rgbClr val="FFFF00">
                      <a:alpha val="32001"/>
                    </a:srgbClr>
                  </a:gs>
                  <a:gs pos="100000">
                    <a:srgbClr val="000000">
                      <a:alpha val="89998"/>
                    </a:srgb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158730" name="Oval 10"/>
              <p:cNvSpPr>
                <a:spLocks noChangeArrowheads="1"/>
              </p:cNvSpPr>
              <p:nvPr/>
            </p:nvSpPr>
            <p:spPr bwMode="gray">
              <a:xfrm>
                <a:off x="565" y="1429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shade val="54118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5794" name="Oval 11"/>
              <p:cNvSpPr>
                <a:spLocks noChangeArrowheads="1"/>
              </p:cNvSpPr>
              <p:nvPr/>
            </p:nvSpPr>
            <p:spPr bwMode="gray">
              <a:xfrm>
                <a:off x="566" y="1431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rgbClr val="FFFF00">
                      <a:alpha val="0"/>
                    </a:srgbClr>
                  </a:gs>
                  <a:gs pos="100000">
                    <a:srgbClr val="276F6C"/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75795" name="Oval 12"/>
              <p:cNvSpPr>
                <a:spLocks noChangeArrowheads="1"/>
              </p:cNvSpPr>
              <p:nvPr/>
            </p:nvSpPr>
            <p:spPr bwMode="gray">
              <a:xfrm>
                <a:off x="624" y="1488"/>
                <a:ext cx="1065" cy="1065"/>
              </a:xfrm>
              <a:prstGeom prst="ellipse">
                <a:avLst/>
              </a:prstGeom>
              <a:solidFill>
                <a:srgbClr val="333333"/>
              </a:soli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grpSp>
            <p:nvGrpSpPr>
              <p:cNvPr id="4" name="Group 13"/>
              <p:cNvGrpSpPr>
                <a:grpSpLocks/>
              </p:cNvGrpSpPr>
              <p:nvPr/>
            </p:nvGrpSpPr>
            <p:grpSpPr bwMode="auto">
              <a:xfrm>
                <a:off x="641" y="1504"/>
                <a:ext cx="1031" cy="1031"/>
                <a:chOff x="4166" y="1706"/>
                <a:chExt cx="1252" cy="1252"/>
              </a:xfrm>
            </p:grpSpPr>
            <p:sp>
              <p:nvSpPr>
                <p:cNvPr id="75798" name="Oval 14"/>
                <p:cNvSpPr>
                  <a:spLocks noChangeArrowheads="1"/>
                </p:cNvSpPr>
                <p:nvPr/>
              </p:nvSpPr>
              <p:spPr bwMode="gray">
                <a:xfrm>
                  <a:off x="4166" y="1706"/>
                  <a:ext cx="1252" cy="125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636869"/>
                    </a:gs>
                    <a:gs pos="100000">
                      <a:srgbClr val="D6E1E2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75799" name="Oval 15"/>
                <p:cNvSpPr>
                  <a:spLocks noChangeArrowheads="1"/>
                </p:cNvSpPr>
                <p:nvPr/>
              </p:nvSpPr>
              <p:spPr bwMode="gray">
                <a:xfrm>
                  <a:off x="4182" y="1713"/>
                  <a:ext cx="1222" cy="122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alpha val="0"/>
                      </a:srgbClr>
                    </a:gs>
                    <a:gs pos="100000">
                      <a:srgbClr val="F1F5F5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75800" name="Oval 16"/>
                <p:cNvSpPr>
                  <a:spLocks noChangeArrowheads="1"/>
                </p:cNvSpPr>
                <p:nvPr/>
              </p:nvSpPr>
              <p:spPr bwMode="gray">
                <a:xfrm>
                  <a:off x="4195" y="1725"/>
                  <a:ext cx="1162" cy="114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AAB2B3"/>
                    </a:gs>
                    <a:gs pos="100000">
                      <a:srgbClr val="D6E1E2">
                        <a:alpha val="48000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75801" name="Oval 17"/>
                <p:cNvSpPr>
                  <a:spLocks noChangeArrowheads="1"/>
                </p:cNvSpPr>
                <p:nvPr/>
              </p:nvSpPr>
              <p:spPr bwMode="gray">
                <a:xfrm>
                  <a:off x="4263" y="1757"/>
                  <a:ext cx="1033" cy="92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D6E1E2">
                        <a:alpha val="37999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75797" name="Text Box 18"/>
              <p:cNvSpPr txBox="1">
                <a:spLocks noChangeArrowheads="1"/>
              </p:cNvSpPr>
              <p:nvPr/>
            </p:nvSpPr>
            <p:spPr bwMode="gray">
              <a:xfrm>
                <a:off x="924" y="1451"/>
                <a:ext cx="471" cy="826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ru-RU" sz="8000" b="1">
                    <a:solidFill>
                      <a:srgbClr val="FF3300"/>
                    </a:solidFill>
                    <a:latin typeface="Georgia" pitchFamily="18" charset="0"/>
                  </a:rPr>
                  <a:t>7</a:t>
                </a:r>
                <a:endParaRPr lang="en-US" sz="8000" b="1">
                  <a:solidFill>
                    <a:srgbClr val="FF3300"/>
                  </a:solidFill>
                  <a:latin typeface="Georgia" pitchFamily="18" charset="0"/>
                </a:endParaRPr>
              </a:p>
            </p:txBody>
          </p:sp>
        </p:grpSp>
      </p:grpSp>
      <p:sp>
        <p:nvSpPr>
          <p:cNvPr id="75781" name="AutoShape 19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237288"/>
            <a:ext cx="684212" cy="620712"/>
          </a:xfrm>
          <a:prstGeom prst="actionButtonHome">
            <a:avLst/>
          </a:prstGeom>
          <a:gradFill rotWithShape="1">
            <a:gsLst>
              <a:gs pos="0">
                <a:srgbClr val="FFFF00"/>
              </a:gs>
              <a:gs pos="100000">
                <a:srgbClr val="2F3D48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5" name="Group 35"/>
          <p:cNvGrpSpPr>
            <a:grpSpLocks/>
          </p:cNvGrpSpPr>
          <p:nvPr/>
        </p:nvGrpSpPr>
        <p:grpSpPr bwMode="auto">
          <a:xfrm>
            <a:off x="285720" y="214290"/>
            <a:ext cx="2700338" cy="1643074"/>
            <a:chOff x="159" y="2296"/>
            <a:chExt cx="1701" cy="1224"/>
          </a:xfrm>
        </p:grpSpPr>
        <p:sp>
          <p:nvSpPr>
            <p:cNvPr id="25" name="Oval 6"/>
            <p:cNvSpPr>
              <a:spLocks noChangeArrowheads="1"/>
            </p:cNvSpPr>
            <p:nvPr/>
          </p:nvSpPr>
          <p:spPr bwMode="gray">
            <a:xfrm>
              <a:off x="159" y="2296"/>
              <a:ext cx="1701" cy="1224"/>
            </a:xfrm>
            <a:prstGeom prst="ellipse">
              <a:avLst/>
            </a:prstGeom>
            <a:gradFill rotWithShape="1">
              <a:gsLst>
                <a:gs pos="0">
                  <a:srgbClr val="FFFF00"/>
                </a:gs>
                <a:gs pos="100000">
                  <a:srgbClr val="2F3D48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>
              <a:outerShdw sy="50000" kx="-2453608" algn="br" rotWithShape="0">
                <a:srgbClr val="001D3A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6" name="WordArt 28">
              <a:hlinkClick r:id="rId3" action="ppaction://hlinksldjump"/>
            </p:cNvPr>
            <p:cNvSpPr>
              <a:spLocks noChangeArrowheads="1" noChangeShapeType="1" noTextEdit="1"/>
            </p:cNvSpPr>
            <p:nvPr/>
          </p:nvSpPr>
          <p:spPr bwMode="auto">
            <a:xfrm>
              <a:off x="294" y="2656"/>
              <a:ext cx="1452" cy="453"/>
            </a:xfrm>
            <a:prstGeom prst="rect">
              <a:avLst/>
            </a:prstGeom>
          </p:spPr>
          <p:txBody>
            <a:bodyPr wrap="none" fromWordArt="1">
              <a:prstTxWarp prst="textDeflate">
                <a:avLst>
                  <a:gd name="adj" fmla="val 26227"/>
                </a:avLst>
              </a:prstTxWarp>
            </a:bodyPr>
            <a:lstStyle/>
            <a:p>
              <a:pPr algn="ctr"/>
              <a:r>
                <a:rPr lang="ru-RU" sz="3600" kern="10" dirty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Impact"/>
                </a:rPr>
                <a:t>Химия</a:t>
              </a:r>
              <a:endPara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Impac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Нижний колонтитул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www.themegallery.com</a:t>
            </a:r>
          </a:p>
        </p:txBody>
      </p:sp>
      <p:sp>
        <p:nvSpPr>
          <p:cNvPr id="76803" name="Rectangle 2"/>
          <p:cNvSpPr>
            <a:spLocks noChangeArrowheads="1"/>
          </p:cNvSpPr>
          <p:nvPr/>
        </p:nvSpPr>
        <p:spPr bwMode="auto">
          <a:xfrm>
            <a:off x="5795963" y="6165850"/>
            <a:ext cx="3348037" cy="692150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250825" y="2060575"/>
            <a:ext cx="8893175" cy="3384550"/>
            <a:chOff x="158" y="1298"/>
            <a:chExt cx="5602" cy="2132"/>
          </a:xfrm>
        </p:grpSpPr>
        <p:sp>
          <p:nvSpPr>
            <p:cNvPr id="157700" name="AutoShape 4"/>
            <p:cNvSpPr>
              <a:spLocks noChangeArrowheads="1"/>
            </p:cNvSpPr>
            <p:nvPr/>
          </p:nvSpPr>
          <p:spPr bwMode="gray">
            <a:xfrm>
              <a:off x="158" y="1298"/>
              <a:ext cx="5602" cy="2132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57701" name="Freeform 5"/>
            <p:cNvSpPr>
              <a:spLocks/>
            </p:cNvSpPr>
            <p:nvPr/>
          </p:nvSpPr>
          <p:spPr bwMode="gray">
            <a:xfrm>
              <a:off x="385" y="1616"/>
              <a:ext cx="488" cy="613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0066CC">
                    <a:gamma/>
                    <a:tint val="54510"/>
                    <a:invGamma/>
                  </a:srgbClr>
                </a:gs>
                <a:gs pos="50000">
                  <a:srgbClr val="0066CC">
                    <a:alpha val="0"/>
                  </a:srgbClr>
                </a:gs>
                <a:gs pos="100000">
                  <a:srgbClr val="0066CC">
                    <a:gamma/>
                    <a:tint val="54510"/>
                    <a:invGamma/>
                  </a:srgb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6813" name="Text Box 6"/>
            <p:cNvSpPr txBox="1">
              <a:spLocks noChangeArrowheads="1"/>
            </p:cNvSpPr>
            <p:nvPr/>
          </p:nvSpPr>
          <p:spPr bwMode="gray">
            <a:xfrm>
              <a:off x="2026" y="1480"/>
              <a:ext cx="3734" cy="162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5400" b="1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Какой металл является самым легким?                </a:t>
              </a:r>
              <a:endParaRPr lang="ru-RU" sz="5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3" name="Group 7"/>
            <p:cNvGrpSpPr>
              <a:grpSpLocks/>
            </p:cNvGrpSpPr>
            <p:nvPr/>
          </p:nvGrpSpPr>
          <p:grpSpPr bwMode="auto">
            <a:xfrm>
              <a:off x="340" y="1570"/>
              <a:ext cx="1361" cy="1361"/>
              <a:chOff x="476" y="1340"/>
              <a:chExt cx="1361" cy="1361"/>
            </a:xfrm>
          </p:grpSpPr>
          <p:sp>
            <p:nvSpPr>
              <p:cNvPr id="157704" name="Oval 8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tint val="0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6816" name="Oval 9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rgbClr val="FFFF00">
                      <a:alpha val="32001"/>
                    </a:srgbClr>
                  </a:gs>
                  <a:gs pos="100000">
                    <a:srgbClr val="000000">
                      <a:alpha val="89998"/>
                    </a:srgb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157706" name="Oval 10"/>
              <p:cNvSpPr>
                <a:spLocks noChangeArrowheads="1"/>
              </p:cNvSpPr>
              <p:nvPr/>
            </p:nvSpPr>
            <p:spPr bwMode="gray">
              <a:xfrm>
                <a:off x="565" y="1429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shade val="54118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6818" name="Oval 11"/>
              <p:cNvSpPr>
                <a:spLocks noChangeArrowheads="1"/>
              </p:cNvSpPr>
              <p:nvPr/>
            </p:nvSpPr>
            <p:spPr bwMode="gray">
              <a:xfrm>
                <a:off x="566" y="1431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rgbClr val="FFFF00">
                      <a:alpha val="0"/>
                    </a:srgbClr>
                  </a:gs>
                  <a:gs pos="100000">
                    <a:srgbClr val="276F6C"/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76819" name="Oval 12"/>
              <p:cNvSpPr>
                <a:spLocks noChangeArrowheads="1"/>
              </p:cNvSpPr>
              <p:nvPr/>
            </p:nvSpPr>
            <p:spPr bwMode="gray">
              <a:xfrm>
                <a:off x="624" y="1488"/>
                <a:ext cx="1065" cy="1065"/>
              </a:xfrm>
              <a:prstGeom prst="ellipse">
                <a:avLst/>
              </a:prstGeom>
              <a:solidFill>
                <a:srgbClr val="333333"/>
              </a:soli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grpSp>
            <p:nvGrpSpPr>
              <p:cNvPr id="4" name="Group 13"/>
              <p:cNvGrpSpPr>
                <a:grpSpLocks/>
              </p:cNvGrpSpPr>
              <p:nvPr/>
            </p:nvGrpSpPr>
            <p:grpSpPr bwMode="auto">
              <a:xfrm>
                <a:off x="641" y="1504"/>
                <a:ext cx="1031" cy="1031"/>
                <a:chOff x="4166" y="1706"/>
                <a:chExt cx="1252" cy="1252"/>
              </a:xfrm>
            </p:grpSpPr>
            <p:sp>
              <p:nvSpPr>
                <p:cNvPr id="76822" name="Oval 14"/>
                <p:cNvSpPr>
                  <a:spLocks noChangeArrowheads="1"/>
                </p:cNvSpPr>
                <p:nvPr/>
              </p:nvSpPr>
              <p:spPr bwMode="gray">
                <a:xfrm>
                  <a:off x="4166" y="1706"/>
                  <a:ext cx="1252" cy="125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636869"/>
                    </a:gs>
                    <a:gs pos="100000">
                      <a:srgbClr val="D6E1E2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76823" name="Oval 15"/>
                <p:cNvSpPr>
                  <a:spLocks noChangeArrowheads="1"/>
                </p:cNvSpPr>
                <p:nvPr/>
              </p:nvSpPr>
              <p:spPr bwMode="gray">
                <a:xfrm>
                  <a:off x="4182" y="1713"/>
                  <a:ext cx="1222" cy="122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alpha val="0"/>
                      </a:srgbClr>
                    </a:gs>
                    <a:gs pos="100000">
                      <a:srgbClr val="F1F5F5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76824" name="Oval 16"/>
                <p:cNvSpPr>
                  <a:spLocks noChangeArrowheads="1"/>
                </p:cNvSpPr>
                <p:nvPr/>
              </p:nvSpPr>
              <p:spPr bwMode="gray">
                <a:xfrm>
                  <a:off x="4195" y="1725"/>
                  <a:ext cx="1162" cy="114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AAB2B3"/>
                    </a:gs>
                    <a:gs pos="100000">
                      <a:srgbClr val="D6E1E2">
                        <a:alpha val="48000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76825" name="Oval 17"/>
                <p:cNvSpPr>
                  <a:spLocks noChangeArrowheads="1"/>
                </p:cNvSpPr>
                <p:nvPr/>
              </p:nvSpPr>
              <p:spPr bwMode="gray">
                <a:xfrm>
                  <a:off x="4263" y="1757"/>
                  <a:ext cx="1033" cy="92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D6E1E2">
                        <a:alpha val="37999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76821" name="Text Box 18"/>
              <p:cNvSpPr txBox="1">
                <a:spLocks noChangeArrowheads="1"/>
              </p:cNvSpPr>
              <p:nvPr/>
            </p:nvSpPr>
            <p:spPr bwMode="gray">
              <a:xfrm>
                <a:off x="885" y="1451"/>
                <a:ext cx="549" cy="826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ru-RU" sz="8000" b="1">
                    <a:solidFill>
                      <a:srgbClr val="FF3300"/>
                    </a:solidFill>
                    <a:latin typeface="Georgia" pitchFamily="18" charset="0"/>
                  </a:rPr>
                  <a:t>8</a:t>
                </a:r>
                <a:endParaRPr lang="en-US" sz="8000" b="1">
                  <a:solidFill>
                    <a:srgbClr val="FF3300"/>
                  </a:solidFill>
                  <a:latin typeface="Georgia" pitchFamily="18" charset="0"/>
                </a:endParaRPr>
              </a:p>
            </p:txBody>
          </p:sp>
        </p:grpSp>
      </p:grpSp>
      <p:sp>
        <p:nvSpPr>
          <p:cNvPr id="76805" name="AutoShape 19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237288"/>
            <a:ext cx="684212" cy="620712"/>
          </a:xfrm>
          <a:prstGeom prst="actionButtonHome">
            <a:avLst/>
          </a:prstGeom>
          <a:gradFill rotWithShape="1">
            <a:gsLst>
              <a:gs pos="0">
                <a:srgbClr val="FFFF00"/>
              </a:gs>
              <a:gs pos="100000">
                <a:srgbClr val="2F3D48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5" name="Group 35"/>
          <p:cNvGrpSpPr>
            <a:grpSpLocks/>
          </p:cNvGrpSpPr>
          <p:nvPr/>
        </p:nvGrpSpPr>
        <p:grpSpPr bwMode="auto">
          <a:xfrm>
            <a:off x="285720" y="214290"/>
            <a:ext cx="2700338" cy="1643074"/>
            <a:chOff x="159" y="2296"/>
            <a:chExt cx="1701" cy="1224"/>
          </a:xfrm>
        </p:grpSpPr>
        <p:sp>
          <p:nvSpPr>
            <p:cNvPr id="25" name="Oval 6"/>
            <p:cNvSpPr>
              <a:spLocks noChangeArrowheads="1"/>
            </p:cNvSpPr>
            <p:nvPr/>
          </p:nvSpPr>
          <p:spPr bwMode="gray">
            <a:xfrm>
              <a:off x="159" y="2296"/>
              <a:ext cx="1701" cy="1224"/>
            </a:xfrm>
            <a:prstGeom prst="ellipse">
              <a:avLst/>
            </a:prstGeom>
            <a:gradFill rotWithShape="1">
              <a:gsLst>
                <a:gs pos="0">
                  <a:srgbClr val="FFFF00"/>
                </a:gs>
                <a:gs pos="100000">
                  <a:srgbClr val="2F3D48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>
              <a:outerShdw sy="50000" kx="-2453608" algn="br" rotWithShape="0">
                <a:srgbClr val="001D3A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6" name="WordArt 28">
              <a:hlinkClick r:id="rId3" action="ppaction://hlinksldjump"/>
            </p:cNvPr>
            <p:cNvSpPr>
              <a:spLocks noChangeArrowheads="1" noChangeShapeType="1" noTextEdit="1"/>
            </p:cNvSpPr>
            <p:nvPr/>
          </p:nvSpPr>
          <p:spPr bwMode="auto">
            <a:xfrm>
              <a:off x="294" y="2656"/>
              <a:ext cx="1452" cy="453"/>
            </a:xfrm>
            <a:prstGeom prst="rect">
              <a:avLst/>
            </a:prstGeom>
          </p:spPr>
          <p:txBody>
            <a:bodyPr wrap="none" fromWordArt="1">
              <a:prstTxWarp prst="textDeflate">
                <a:avLst>
                  <a:gd name="adj" fmla="val 26227"/>
                </a:avLst>
              </a:prstTxWarp>
            </a:bodyPr>
            <a:lstStyle/>
            <a:p>
              <a:pPr algn="ctr"/>
              <a:r>
                <a:rPr lang="ru-RU" sz="3600" kern="10" dirty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Impact"/>
                </a:rPr>
                <a:t>Химия</a:t>
              </a:r>
              <a:endPara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Impac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Нижний колонтитул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www.themegallery.com</a:t>
            </a:r>
          </a:p>
        </p:txBody>
      </p:sp>
      <p:sp>
        <p:nvSpPr>
          <p:cNvPr id="77827" name="Rectangle 2"/>
          <p:cNvSpPr>
            <a:spLocks noChangeArrowheads="1"/>
          </p:cNvSpPr>
          <p:nvPr/>
        </p:nvSpPr>
        <p:spPr bwMode="auto">
          <a:xfrm>
            <a:off x="5795963" y="6165850"/>
            <a:ext cx="3348037" cy="692150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250825" y="2060575"/>
            <a:ext cx="8893175" cy="3384550"/>
            <a:chOff x="158" y="1298"/>
            <a:chExt cx="5602" cy="2132"/>
          </a:xfrm>
        </p:grpSpPr>
        <p:sp>
          <p:nvSpPr>
            <p:cNvPr id="156676" name="AutoShape 4"/>
            <p:cNvSpPr>
              <a:spLocks noChangeArrowheads="1"/>
            </p:cNvSpPr>
            <p:nvPr/>
          </p:nvSpPr>
          <p:spPr bwMode="gray">
            <a:xfrm>
              <a:off x="158" y="1298"/>
              <a:ext cx="5602" cy="2132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56677" name="Freeform 5"/>
            <p:cNvSpPr>
              <a:spLocks/>
            </p:cNvSpPr>
            <p:nvPr/>
          </p:nvSpPr>
          <p:spPr bwMode="gray">
            <a:xfrm>
              <a:off x="385" y="1616"/>
              <a:ext cx="488" cy="613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0066CC">
                    <a:gamma/>
                    <a:tint val="54510"/>
                    <a:invGamma/>
                  </a:srgbClr>
                </a:gs>
                <a:gs pos="50000">
                  <a:srgbClr val="0066CC">
                    <a:alpha val="0"/>
                  </a:srgbClr>
                </a:gs>
                <a:gs pos="100000">
                  <a:srgbClr val="0066CC">
                    <a:gamma/>
                    <a:tint val="54510"/>
                    <a:invGamma/>
                  </a:srgb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7837" name="Text Box 6"/>
            <p:cNvSpPr txBox="1">
              <a:spLocks noChangeArrowheads="1"/>
            </p:cNvSpPr>
            <p:nvPr/>
          </p:nvSpPr>
          <p:spPr bwMode="gray">
            <a:xfrm>
              <a:off x="2026" y="1480"/>
              <a:ext cx="3734" cy="133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4400" b="1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Каким химическим элементом богата морская капуста?</a:t>
              </a:r>
              <a:endParaRPr lang="ru-RU" sz="4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3" name="Group 7"/>
            <p:cNvGrpSpPr>
              <a:grpSpLocks/>
            </p:cNvGrpSpPr>
            <p:nvPr/>
          </p:nvGrpSpPr>
          <p:grpSpPr bwMode="auto">
            <a:xfrm>
              <a:off x="340" y="1570"/>
              <a:ext cx="1361" cy="1361"/>
              <a:chOff x="476" y="1340"/>
              <a:chExt cx="1361" cy="1361"/>
            </a:xfrm>
          </p:grpSpPr>
          <p:sp>
            <p:nvSpPr>
              <p:cNvPr id="156680" name="Oval 8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tint val="0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7840" name="Oval 9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rgbClr val="FFFF00">
                      <a:alpha val="32001"/>
                    </a:srgbClr>
                  </a:gs>
                  <a:gs pos="100000">
                    <a:srgbClr val="000000">
                      <a:alpha val="89998"/>
                    </a:srgb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156682" name="Oval 10"/>
              <p:cNvSpPr>
                <a:spLocks noChangeArrowheads="1"/>
              </p:cNvSpPr>
              <p:nvPr/>
            </p:nvSpPr>
            <p:spPr bwMode="gray">
              <a:xfrm>
                <a:off x="565" y="1429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shade val="54118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7842" name="Oval 11"/>
              <p:cNvSpPr>
                <a:spLocks noChangeArrowheads="1"/>
              </p:cNvSpPr>
              <p:nvPr/>
            </p:nvSpPr>
            <p:spPr bwMode="gray">
              <a:xfrm>
                <a:off x="566" y="1431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rgbClr val="FFFF00">
                      <a:alpha val="0"/>
                    </a:srgbClr>
                  </a:gs>
                  <a:gs pos="100000">
                    <a:srgbClr val="276F6C"/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77843" name="Oval 12"/>
              <p:cNvSpPr>
                <a:spLocks noChangeArrowheads="1"/>
              </p:cNvSpPr>
              <p:nvPr/>
            </p:nvSpPr>
            <p:spPr bwMode="gray">
              <a:xfrm>
                <a:off x="624" y="1488"/>
                <a:ext cx="1065" cy="1065"/>
              </a:xfrm>
              <a:prstGeom prst="ellipse">
                <a:avLst/>
              </a:prstGeom>
              <a:solidFill>
                <a:srgbClr val="333333"/>
              </a:soli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grpSp>
            <p:nvGrpSpPr>
              <p:cNvPr id="4" name="Group 13"/>
              <p:cNvGrpSpPr>
                <a:grpSpLocks/>
              </p:cNvGrpSpPr>
              <p:nvPr/>
            </p:nvGrpSpPr>
            <p:grpSpPr bwMode="auto">
              <a:xfrm>
                <a:off x="641" y="1504"/>
                <a:ext cx="1031" cy="1031"/>
                <a:chOff x="4166" y="1706"/>
                <a:chExt cx="1252" cy="1252"/>
              </a:xfrm>
            </p:grpSpPr>
            <p:sp>
              <p:nvSpPr>
                <p:cNvPr id="77846" name="Oval 14"/>
                <p:cNvSpPr>
                  <a:spLocks noChangeArrowheads="1"/>
                </p:cNvSpPr>
                <p:nvPr/>
              </p:nvSpPr>
              <p:spPr bwMode="gray">
                <a:xfrm>
                  <a:off x="4166" y="1706"/>
                  <a:ext cx="1252" cy="125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636869"/>
                    </a:gs>
                    <a:gs pos="100000">
                      <a:srgbClr val="D6E1E2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77847" name="Oval 15"/>
                <p:cNvSpPr>
                  <a:spLocks noChangeArrowheads="1"/>
                </p:cNvSpPr>
                <p:nvPr/>
              </p:nvSpPr>
              <p:spPr bwMode="gray">
                <a:xfrm>
                  <a:off x="4182" y="1713"/>
                  <a:ext cx="1222" cy="122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alpha val="0"/>
                      </a:srgbClr>
                    </a:gs>
                    <a:gs pos="100000">
                      <a:srgbClr val="F1F5F5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77848" name="Oval 16"/>
                <p:cNvSpPr>
                  <a:spLocks noChangeArrowheads="1"/>
                </p:cNvSpPr>
                <p:nvPr/>
              </p:nvSpPr>
              <p:spPr bwMode="gray">
                <a:xfrm>
                  <a:off x="4195" y="1725"/>
                  <a:ext cx="1162" cy="114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AAB2B3"/>
                    </a:gs>
                    <a:gs pos="100000">
                      <a:srgbClr val="D6E1E2">
                        <a:alpha val="48000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77849" name="Oval 17"/>
                <p:cNvSpPr>
                  <a:spLocks noChangeArrowheads="1"/>
                </p:cNvSpPr>
                <p:nvPr/>
              </p:nvSpPr>
              <p:spPr bwMode="gray">
                <a:xfrm>
                  <a:off x="4263" y="1757"/>
                  <a:ext cx="1033" cy="92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D6E1E2">
                        <a:alpha val="37999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77845" name="Text Box 18"/>
              <p:cNvSpPr txBox="1">
                <a:spLocks noChangeArrowheads="1"/>
              </p:cNvSpPr>
              <p:nvPr/>
            </p:nvSpPr>
            <p:spPr bwMode="gray">
              <a:xfrm>
                <a:off x="894" y="1451"/>
                <a:ext cx="531" cy="826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ru-RU" sz="8000" b="1">
                    <a:solidFill>
                      <a:srgbClr val="FF3300"/>
                    </a:solidFill>
                    <a:latin typeface="Georgia" pitchFamily="18" charset="0"/>
                  </a:rPr>
                  <a:t>9</a:t>
                </a:r>
                <a:endParaRPr lang="en-US" sz="8000" b="1">
                  <a:solidFill>
                    <a:srgbClr val="FF3300"/>
                  </a:solidFill>
                  <a:latin typeface="Georgia" pitchFamily="18" charset="0"/>
                </a:endParaRPr>
              </a:p>
            </p:txBody>
          </p:sp>
        </p:grpSp>
      </p:grpSp>
      <p:sp>
        <p:nvSpPr>
          <p:cNvPr id="77829" name="AutoShape 19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237288"/>
            <a:ext cx="684212" cy="620712"/>
          </a:xfrm>
          <a:prstGeom prst="actionButtonHome">
            <a:avLst/>
          </a:prstGeom>
          <a:gradFill rotWithShape="1">
            <a:gsLst>
              <a:gs pos="0">
                <a:srgbClr val="FFFF00"/>
              </a:gs>
              <a:gs pos="100000">
                <a:srgbClr val="2F3D48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5" name="Group 35"/>
          <p:cNvGrpSpPr>
            <a:grpSpLocks/>
          </p:cNvGrpSpPr>
          <p:nvPr/>
        </p:nvGrpSpPr>
        <p:grpSpPr bwMode="auto">
          <a:xfrm>
            <a:off x="285720" y="214290"/>
            <a:ext cx="2700338" cy="1643074"/>
            <a:chOff x="159" y="2296"/>
            <a:chExt cx="1701" cy="1224"/>
          </a:xfrm>
        </p:grpSpPr>
        <p:sp>
          <p:nvSpPr>
            <p:cNvPr id="25" name="Oval 6"/>
            <p:cNvSpPr>
              <a:spLocks noChangeArrowheads="1"/>
            </p:cNvSpPr>
            <p:nvPr/>
          </p:nvSpPr>
          <p:spPr bwMode="gray">
            <a:xfrm>
              <a:off x="159" y="2296"/>
              <a:ext cx="1701" cy="1224"/>
            </a:xfrm>
            <a:prstGeom prst="ellipse">
              <a:avLst/>
            </a:prstGeom>
            <a:gradFill rotWithShape="1">
              <a:gsLst>
                <a:gs pos="0">
                  <a:srgbClr val="FFFF00"/>
                </a:gs>
                <a:gs pos="100000">
                  <a:srgbClr val="2F3D48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>
              <a:outerShdw sy="50000" kx="-2453608" algn="br" rotWithShape="0">
                <a:srgbClr val="001D3A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6" name="WordArt 28">
              <a:hlinkClick r:id="rId3" action="ppaction://hlinksldjump"/>
            </p:cNvPr>
            <p:cNvSpPr>
              <a:spLocks noChangeArrowheads="1" noChangeShapeType="1" noTextEdit="1"/>
            </p:cNvSpPr>
            <p:nvPr/>
          </p:nvSpPr>
          <p:spPr bwMode="auto">
            <a:xfrm>
              <a:off x="294" y="2656"/>
              <a:ext cx="1452" cy="453"/>
            </a:xfrm>
            <a:prstGeom prst="rect">
              <a:avLst/>
            </a:prstGeom>
          </p:spPr>
          <p:txBody>
            <a:bodyPr wrap="none" fromWordArt="1">
              <a:prstTxWarp prst="textDeflate">
                <a:avLst>
                  <a:gd name="adj" fmla="val 26227"/>
                </a:avLst>
              </a:prstTxWarp>
            </a:bodyPr>
            <a:lstStyle/>
            <a:p>
              <a:pPr algn="ctr"/>
              <a:r>
                <a:rPr lang="ru-RU" sz="3600" kern="10" dirty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Impact"/>
                </a:rPr>
                <a:t>Химия</a:t>
              </a:r>
              <a:endPara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Impac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Нижний колонтитул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www.themegallery.com</a:t>
            </a:r>
          </a:p>
        </p:txBody>
      </p:sp>
      <p:sp>
        <p:nvSpPr>
          <p:cNvPr id="78851" name="Rectangle 2"/>
          <p:cNvSpPr>
            <a:spLocks noChangeArrowheads="1"/>
          </p:cNvSpPr>
          <p:nvPr/>
        </p:nvSpPr>
        <p:spPr bwMode="auto">
          <a:xfrm>
            <a:off x="5795963" y="6165850"/>
            <a:ext cx="3348037" cy="692150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250825" y="2060575"/>
            <a:ext cx="8893175" cy="3384550"/>
            <a:chOff x="158" y="1298"/>
            <a:chExt cx="5602" cy="2132"/>
          </a:xfrm>
        </p:grpSpPr>
        <p:sp>
          <p:nvSpPr>
            <p:cNvPr id="155652" name="AutoShape 4"/>
            <p:cNvSpPr>
              <a:spLocks noChangeArrowheads="1"/>
            </p:cNvSpPr>
            <p:nvPr/>
          </p:nvSpPr>
          <p:spPr bwMode="gray">
            <a:xfrm>
              <a:off x="158" y="1298"/>
              <a:ext cx="5602" cy="2132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55653" name="Freeform 5"/>
            <p:cNvSpPr>
              <a:spLocks/>
            </p:cNvSpPr>
            <p:nvPr/>
          </p:nvSpPr>
          <p:spPr bwMode="gray">
            <a:xfrm>
              <a:off x="385" y="1616"/>
              <a:ext cx="488" cy="613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0066CC">
                    <a:gamma/>
                    <a:tint val="54510"/>
                    <a:invGamma/>
                  </a:srgbClr>
                </a:gs>
                <a:gs pos="50000">
                  <a:srgbClr val="0066CC">
                    <a:alpha val="0"/>
                  </a:srgbClr>
                </a:gs>
                <a:gs pos="100000">
                  <a:srgbClr val="0066CC">
                    <a:gamma/>
                    <a:tint val="54510"/>
                    <a:invGamma/>
                  </a:srgb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8861" name="Text Box 6"/>
            <p:cNvSpPr txBox="1">
              <a:spLocks noChangeArrowheads="1"/>
            </p:cNvSpPr>
            <p:nvPr/>
          </p:nvSpPr>
          <p:spPr bwMode="gray">
            <a:xfrm>
              <a:off x="2026" y="1480"/>
              <a:ext cx="3734" cy="176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4400" b="1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Недостаток какого элемента в организме человека приводит к кариесу зубов?</a:t>
              </a:r>
              <a:endParaRPr lang="ru-RU" sz="4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3" name="Group 7"/>
            <p:cNvGrpSpPr>
              <a:grpSpLocks/>
            </p:cNvGrpSpPr>
            <p:nvPr/>
          </p:nvGrpSpPr>
          <p:grpSpPr bwMode="auto">
            <a:xfrm>
              <a:off x="340" y="1570"/>
              <a:ext cx="1361" cy="1361"/>
              <a:chOff x="476" y="1340"/>
              <a:chExt cx="1361" cy="1361"/>
            </a:xfrm>
          </p:grpSpPr>
          <p:sp>
            <p:nvSpPr>
              <p:cNvPr id="155656" name="Oval 8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tint val="0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8864" name="Oval 9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rgbClr val="FFFF00">
                      <a:alpha val="32001"/>
                    </a:srgbClr>
                  </a:gs>
                  <a:gs pos="100000">
                    <a:srgbClr val="000000">
                      <a:alpha val="89998"/>
                    </a:srgb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155658" name="Oval 10"/>
              <p:cNvSpPr>
                <a:spLocks noChangeArrowheads="1"/>
              </p:cNvSpPr>
              <p:nvPr/>
            </p:nvSpPr>
            <p:spPr bwMode="gray">
              <a:xfrm>
                <a:off x="565" y="1429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shade val="54118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8866" name="Oval 11"/>
              <p:cNvSpPr>
                <a:spLocks noChangeArrowheads="1"/>
              </p:cNvSpPr>
              <p:nvPr/>
            </p:nvSpPr>
            <p:spPr bwMode="gray">
              <a:xfrm>
                <a:off x="566" y="1431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rgbClr val="FFFF00">
                      <a:alpha val="0"/>
                    </a:srgbClr>
                  </a:gs>
                  <a:gs pos="100000">
                    <a:srgbClr val="276F6C"/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78867" name="Oval 12"/>
              <p:cNvSpPr>
                <a:spLocks noChangeArrowheads="1"/>
              </p:cNvSpPr>
              <p:nvPr/>
            </p:nvSpPr>
            <p:spPr bwMode="gray">
              <a:xfrm>
                <a:off x="624" y="1488"/>
                <a:ext cx="1065" cy="1065"/>
              </a:xfrm>
              <a:prstGeom prst="ellipse">
                <a:avLst/>
              </a:prstGeom>
              <a:solidFill>
                <a:srgbClr val="333333"/>
              </a:soli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grpSp>
            <p:nvGrpSpPr>
              <p:cNvPr id="4" name="Group 13"/>
              <p:cNvGrpSpPr>
                <a:grpSpLocks/>
              </p:cNvGrpSpPr>
              <p:nvPr/>
            </p:nvGrpSpPr>
            <p:grpSpPr bwMode="auto">
              <a:xfrm>
                <a:off x="641" y="1504"/>
                <a:ext cx="1031" cy="1031"/>
                <a:chOff x="4166" y="1706"/>
                <a:chExt cx="1252" cy="1252"/>
              </a:xfrm>
            </p:grpSpPr>
            <p:sp>
              <p:nvSpPr>
                <p:cNvPr id="78870" name="Oval 14"/>
                <p:cNvSpPr>
                  <a:spLocks noChangeArrowheads="1"/>
                </p:cNvSpPr>
                <p:nvPr/>
              </p:nvSpPr>
              <p:spPr bwMode="gray">
                <a:xfrm>
                  <a:off x="4166" y="1706"/>
                  <a:ext cx="1252" cy="125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636869"/>
                    </a:gs>
                    <a:gs pos="100000">
                      <a:srgbClr val="D6E1E2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78871" name="Oval 15"/>
                <p:cNvSpPr>
                  <a:spLocks noChangeArrowheads="1"/>
                </p:cNvSpPr>
                <p:nvPr/>
              </p:nvSpPr>
              <p:spPr bwMode="gray">
                <a:xfrm>
                  <a:off x="4182" y="1713"/>
                  <a:ext cx="1222" cy="122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alpha val="0"/>
                      </a:srgbClr>
                    </a:gs>
                    <a:gs pos="100000">
                      <a:srgbClr val="F1F5F5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78872" name="Oval 16"/>
                <p:cNvSpPr>
                  <a:spLocks noChangeArrowheads="1"/>
                </p:cNvSpPr>
                <p:nvPr/>
              </p:nvSpPr>
              <p:spPr bwMode="gray">
                <a:xfrm>
                  <a:off x="4195" y="1725"/>
                  <a:ext cx="1162" cy="114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AAB2B3"/>
                    </a:gs>
                    <a:gs pos="100000">
                      <a:srgbClr val="D6E1E2">
                        <a:alpha val="48000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78873" name="Oval 17"/>
                <p:cNvSpPr>
                  <a:spLocks noChangeArrowheads="1"/>
                </p:cNvSpPr>
                <p:nvPr/>
              </p:nvSpPr>
              <p:spPr bwMode="gray">
                <a:xfrm>
                  <a:off x="4263" y="1757"/>
                  <a:ext cx="1033" cy="92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D6E1E2">
                        <a:alpha val="37999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78869" name="Text Box 18"/>
              <p:cNvSpPr txBox="1">
                <a:spLocks noChangeArrowheads="1"/>
              </p:cNvSpPr>
              <p:nvPr/>
            </p:nvSpPr>
            <p:spPr bwMode="gray">
              <a:xfrm>
                <a:off x="721" y="1451"/>
                <a:ext cx="878" cy="826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ru-RU" sz="8000" b="1">
                    <a:solidFill>
                      <a:srgbClr val="FF3300"/>
                    </a:solidFill>
                    <a:latin typeface="Georgia" pitchFamily="18" charset="0"/>
                  </a:rPr>
                  <a:t>10</a:t>
                </a:r>
                <a:endParaRPr lang="en-US" sz="8000" b="1">
                  <a:solidFill>
                    <a:srgbClr val="FF3300"/>
                  </a:solidFill>
                  <a:latin typeface="Georgia" pitchFamily="18" charset="0"/>
                </a:endParaRPr>
              </a:p>
            </p:txBody>
          </p:sp>
        </p:grpSp>
      </p:grpSp>
      <p:sp>
        <p:nvSpPr>
          <p:cNvPr id="78853" name="AutoShape 19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237288"/>
            <a:ext cx="684212" cy="620712"/>
          </a:xfrm>
          <a:prstGeom prst="actionButtonHome">
            <a:avLst/>
          </a:prstGeom>
          <a:gradFill rotWithShape="1">
            <a:gsLst>
              <a:gs pos="0">
                <a:srgbClr val="FFFF00"/>
              </a:gs>
              <a:gs pos="100000">
                <a:srgbClr val="2F3D48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5" name="Group 35"/>
          <p:cNvGrpSpPr>
            <a:grpSpLocks/>
          </p:cNvGrpSpPr>
          <p:nvPr/>
        </p:nvGrpSpPr>
        <p:grpSpPr bwMode="auto">
          <a:xfrm>
            <a:off x="285720" y="214290"/>
            <a:ext cx="2700338" cy="1643074"/>
            <a:chOff x="159" y="2296"/>
            <a:chExt cx="1701" cy="1224"/>
          </a:xfrm>
        </p:grpSpPr>
        <p:sp>
          <p:nvSpPr>
            <p:cNvPr id="25" name="Oval 6"/>
            <p:cNvSpPr>
              <a:spLocks noChangeArrowheads="1"/>
            </p:cNvSpPr>
            <p:nvPr/>
          </p:nvSpPr>
          <p:spPr bwMode="gray">
            <a:xfrm>
              <a:off x="159" y="2296"/>
              <a:ext cx="1701" cy="1224"/>
            </a:xfrm>
            <a:prstGeom prst="ellipse">
              <a:avLst/>
            </a:prstGeom>
            <a:gradFill rotWithShape="1">
              <a:gsLst>
                <a:gs pos="0">
                  <a:srgbClr val="FFFF00"/>
                </a:gs>
                <a:gs pos="100000">
                  <a:srgbClr val="2F3D48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>
              <a:outerShdw sy="50000" kx="-2453608" algn="br" rotWithShape="0">
                <a:srgbClr val="001D3A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6" name="WordArt 28">
              <a:hlinkClick r:id="rId3" action="ppaction://hlinksldjump"/>
            </p:cNvPr>
            <p:cNvSpPr>
              <a:spLocks noChangeArrowheads="1" noChangeShapeType="1" noTextEdit="1"/>
            </p:cNvSpPr>
            <p:nvPr/>
          </p:nvSpPr>
          <p:spPr bwMode="auto">
            <a:xfrm>
              <a:off x="294" y="2656"/>
              <a:ext cx="1452" cy="453"/>
            </a:xfrm>
            <a:prstGeom prst="rect">
              <a:avLst/>
            </a:prstGeom>
          </p:spPr>
          <p:txBody>
            <a:bodyPr wrap="none" fromWordArt="1">
              <a:prstTxWarp prst="textDeflate">
                <a:avLst>
                  <a:gd name="adj" fmla="val 26227"/>
                </a:avLst>
              </a:prstTxWarp>
            </a:bodyPr>
            <a:lstStyle/>
            <a:p>
              <a:pPr algn="ctr"/>
              <a:r>
                <a:rPr lang="ru-RU" sz="3600" kern="10" dirty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Impact"/>
                </a:rPr>
                <a:t>Химия</a:t>
              </a:r>
              <a:endPara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Impac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Нижний колонтитул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www.themegallery.com</a:t>
            </a:r>
          </a:p>
        </p:txBody>
      </p:sp>
      <p:sp>
        <p:nvSpPr>
          <p:cNvPr id="79875" name="Rectangle 2"/>
          <p:cNvSpPr>
            <a:spLocks noChangeArrowheads="1"/>
          </p:cNvSpPr>
          <p:nvPr/>
        </p:nvSpPr>
        <p:spPr bwMode="auto">
          <a:xfrm>
            <a:off x="5795963" y="6165850"/>
            <a:ext cx="3348037" cy="692150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250825" y="2060575"/>
            <a:ext cx="8893175" cy="3384550"/>
            <a:chOff x="158" y="1298"/>
            <a:chExt cx="5602" cy="2132"/>
          </a:xfrm>
        </p:grpSpPr>
        <p:sp>
          <p:nvSpPr>
            <p:cNvPr id="154628" name="AutoShape 4"/>
            <p:cNvSpPr>
              <a:spLocks noChangeArrowheads="1"/>
            </p:cNvSpPr>
            <p:nvPr/>
          </p:nvSpPr>
          <p:spPr bwMode="gray">
            <a:xfrm>
              <a:off x="158" y="1298"/>
              <a:ext cx="5602" cy="2132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54629" name="Freeform 5"/>
            <p:cNvSpPr>
              <a:spLocks/>
            </p:cNvSpPr>
            <p:nvPr/>
          </p:nvSpPr>
          <p:spPr bwMode="gray">
            <a:xfrm>
              <a:off x="385" y="1616"/>
              <a:ext cx="488" cy="613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0066CC">
                    <a:gamma/>
                    <a:tint val="54510"/>
                    <a:invGamma/>
                  </a:srgbClr>
                </a:gs>
                <a:gs pos="50000">
                  <a:srgbClr val="0066CC">
                    <a:alpha val="0"/>
                  </a:srgbClr>
                </a:gs>
                <a:gs pos="100000">
                  <a:srgbClr val="0066CC">
                    <a:gamma/>
                    <a:tint val="54510"/>
                    <a:invGamma/>
                  </a:srgb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9885" name="Text Box 6"/>
            <p:cNvSpPr txBox="1">
              <a:spLocks noChangeArrowheads="1"/>
            </p:cNvSpPr>
            <p:nvPr/>
          </p:nvSpPr>
          <p:spPr bwMode="gray">
            <a:xfrm>
              <a:off x="2026" y="1480"/>
              <a:ext cx="3734" cy="145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4800" b="1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Какой газ обладает запахом тухлых яиц?</a:t>
              </a:r>
              <a:endParaRPr lang="ru-RU" sz="48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3" name="Group 7"/>
            <p:cNvGrpSpPr>
              <a:grpSpLocks/>
            </p:cNvGrpSpPr>
            <p:nvPr/>
          </p:nvGrpSpPr>
          <p:grpSpPr bwMode="auto">
            <a:xfrm>
              <a:off x="340" y="1570"/>
              <a:ext cx="1361" cy="1361"/>
              <a:chOff x="476" y="1340"/>
              <a:chExt cx="1361" cy="1361"/>
            </a:xfrm>
          </p:grpSpPr>
          <p:sp>
            <p:nvSpPr>
              <p:cNvPr id="154632" name="Oval 8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tint val="0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9888" name="Oval 9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rgbClr val="FFFF00">
                      <a:alpha val="32001"/>
                    </a:srgbClr>
                  </a:gs>
                  <a:gs pos="100000">
                    <a:srgbClr val="000000">
                      <a:alpha val="89998"/>
                    </a:srgb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154634" name="Oval 10"/>
              <p:cNvSpPr>
                <a:spLocks noChangeArrowheads="1"/>
              </p:cNvSpPr>
              <p:nvPr/>
            </p:nvSpPr>
            <p:spPr bwMode="gray">
              <a:xfrm>
                <a:off x="565" y="1429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shade val="54118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9890" name="Oval 11"/>
              <p:cNvSpPr>
                <a:spLocks noChangeArrowheads="1"/>
              </p:cNvSpPr>
              <p:nvPr/>
            </p:nvSpPr>
            <p:spPr bwMode="gray">
              <a:xfrm>
                <a:off x="566" y="1431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rgbClr val="FFFF00">
                      <a:alpha val="0"/>
                    </a:srgbClr>
                  </a:gs>
                  <a:gs pos="100000">
                    <a:srgbClr val="276F6C"/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79891" name="Oval 12"/>
              <p:cNvSpPr>
                <a:spLocks noChangeArrowheads="1"/>
              </p:cNvSpPr>
              <p:nvPr/>
            </p:nvSpPr>
            <p:spPr bwMode="gray">
              <a:xfrm>
                <a:off x="624" y="1488"/>
                <a:ext cx="1065" cy="1065"/>
              </a:xfrm>
              <a:prstGeom prst="ellipse">
                <a:avLst/>
              </a:prstGeom>
              <a:solidFill>
                <a:srgbClr val="333333"/>
              </a:soli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grpSp>
            <p:nvGrpSpPr>
              <p:cNvPr id="4" name="Group 13"/>
              <p:cNvGrpSpPr>
                <a:grpSpLocks/>
              </p:cNvGrpSpPr>
              <p:nvPr/>
            </p:nvGrpSpPr>
            <p:grpSpPr bwMode="auto">
              <a:xfrm>
                <a:off x="641" y="1504"/>
                <a:ext cx="1031" cy="1031"/>
                <a:chOff x="4166" y="1706"/>
                <a:chExt cx="1252" cy="1252"/>
              </a:xfrm>
            </p:grpSpPr>
            <p:sp>
              <p:nvSpPr>
                <p:cNvPr id="79894" name="Oval 14"/>
                <p:cNvSpPr>
                  <a:spLocks noChangeArrowheads="1"/>
                </p:cNvSpPr>
                <p:nvPr/>
              </p:nvSpPr>
              <p:spPr bwMode="gray">
                <a:xfrm>
                  <a:off x="4166" y="1706"/>
                  <a:ext cx="1252" cy="125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636869"/>
                    </a:gs>
                    <a:gs pos="100000">
                      <a:srgbClr val="D6E1E2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79895" name="Oval 15"/>
                <p:cNvSpPr>
                  <a:spLocks noChangeArrowheads="1"/>
                </p:cNvSpPr>
                <p:nvPr/>
              </p:nvSpPr>
              <p:spPr bwMode="gray">
                <a:xfrm>
                  <a:off x="4182" y="1713"/>
                  <a:ext cx="1222" cy="122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alpha val="0"/>
                      </a:srgbClr>
                    </a:gs>
                    <a:gs pos="100000">
                      <a:srgbClr val="F1F5F5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79896" name="Oval 16"/>
                <p:cNvSpPr>
                  <a:spLocks noChangeArrowheads="1"/>
                </p:cNvSpPr>
                <p:nvPr/>
              </p:nvSpPr>
              <p:spPr bwMode="gray">
                <a:xfrm>
                  <a:off x="4195" y="1725"/>
                  <a:ext cx="1162" cy="114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AAB2B3"/>
                    </a:gs>
                    <a:gs pos="100000">
                      <a:srgbClr val="D6E1E2">
                        <a:alpha val="48000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79897" name="Oval 17"/>
                <p:cNvSpPr>
                  <a:spLocks noChangeArrowheads="1"/>
                </p:cNvSpPr>
                <p:nvPr/>
              </p:nvSpPr>
              <p:spPr bwMode="gray">
                <a:xfrm>
                  <a:off x="4263" y="1757"/>
                  <a:ext cx="1033" cy="92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D6E1E2">
                        <a:alpha val="37999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79893" name="Text Box 18"/>
              <p:cNvSpPr txBox="1">
                <a:spLocks noChangeArrowheads="1"/>
              </p:cNvSpPr>
              <p:nvPr/>
            </p:nvSpPr>
            <p:spPr bwMode="gray">
              <a:xfrm>
                <a:off x="789" y="1451"/>
                <a:ext cx="742" cy="826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ru-RU" sz="8000" b="1">
                    <a:solidFill>
                      <a:srgbClr val="FF3300"/>
                    </a:solidFill>
                    <a:latin typeface="Georgia" pitchFamily="18" charset="0"/>
                  </a:rPr>
                  <a:t>11</a:t>
                </a:r>
                <a:endParaRPr lang="en-US" sz="8000" b="1">
                  <a:solidFill>
                    <a:srgbClr val="FF3300"/>
                  </a:solidFill>
                  <a:latin typeface="Georgia" pitchFamily="18" charset="0"/>
                </a:endParaRPr>
              </a:p>
            </p:txBody>
          </p:sp>
        </p:grpSp>
      </p:grpSp>
      <p:sp>
        <p:nvSpPr>
          <p:cNvPr id="79877" name="AutoShape 19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237288"/>
            <a:ext cx="684212" cy="620712"/>
          </a:xfrm>
          <a:prstGeom prst="actionButtonHome">
            <a:avLst/>
          </a:prstGeom>
          <a:gradFill rotWithShape="1">
            <a:gsLst>
              <a:gs pos="0">
                <a:srgbClr val="FFFF00"/>
              </a:gs>
              <a:gs pos="100000">
                <a:srgbClr val="2F3D48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5" name="Group 35"/>
          <p:cNvGrpSpPr>
            <a:grpSpLocks/>
          </p:cNvGrpSpPr>
          <p:nvPr/>
        </p:nvGrpSpPr>
        <p:grpSpPr bwMode="auto">
          <a:xfrm>
            <a:off x="285720" y="214290"/>
            <a:ext cx="2700338" cy="1643074"/>
            <a:chOff x="159" y="2296"/>
            <a:chExt cx="1701" cy="1224"/>
          </a:xfrm>
        </p:grpSpPr>
        <p:sp>
          <p:nvSpPr>
            <p:cNvPr id="25" name="Oval 6"/>
            <p:cNvSpPr>
              <a:spLocks noChangeArrowheads="1"/>
            </p:cNvSpPr>
            <p:nvPr/>
          </p:nvSpPr>
          <p:spPr bwMode="gray">
            <a:xfrm>
              <a:off x="159" y="2296"/>
              <a:ext cx="1701" cy="1224"/>
            </a:xfrm>
            <a:prstGeom prst="ellipse">
              <a:avLst/>
            </a:prstGeom>
            <a:gradFill rotWithShape="1">
              <a:gsLst>
                <a:gs pos="0">
                  <a:srgbClr val="FFFF00"/>
                </a:gs>
                <a:gs pos="100000">
                  <a:srgbClr val="2F3D48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>
              <a:outerShdw sy="50000" kx="-2453608" algn="br" rotWithShape="0">
                <a:srgbClr val="001D3A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6" name="WordArt 28">
              <a:hlinkClick r:id="rId3" action="ppaction://hlinksldjump"/>
            </p:cNvPr>
            <p:cNvSpPr>
              <a:spLocks noChangeArrowheads="1" noChangeShapeType="1" noTextEdit="1"/>
            </p:cNvSpPr>
            <p:nvPr/>
          </p:nvSpPr>
          <p:spPr bwMode="auto">
            <a:xfrm>
              <a:off x="294" y="2656"/>
              <a:ext cx="1452" cy="453"/>
            </a:xfrm>
            <a:prstGeom prst="rect">
              <a:avLst/>
            </a:prstGeom>
          </p:spPr>
          <p:txBody>
            <a:bodyPr wrap="none" fromWordArt="1">
              <a:prstTxWarp prst="textDeflate">
                <a:avLst>
                  <a:gd name="adj" fmla="val 26227"/>
                </a:avLst>
              </a:prstTxWarp>
            </a:bodyPr>
            <a:lstStyle/>
            <a:p>
              <a:pPr algn="ctr"/>
              <a:r>
                <a:rPr lang="ru-RU" sz="3600" kern="10" dirty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Impact"/>
                </a:rPr>
                <a:t>Химия</a:t>
              </a:r>
              <a:endPara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Impac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Нижний колонтитул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www.themegallery.com</a:t>
            </a:r>
          </a:p>
        </p:txBody>
      </p:sp>
      <p:sp>
        <p:nvSpPr>
          <p:cNvPr id="80899" name="Rectangle 2"/>
          <p:cNvSpPr>
            <a:spLocks noChangeArrowheads="1"/>
          </p:cNvSpPr>
          <p:nvPr/>
        </p:nvSpPr>
        <p:spPr bwMode="auto">
          <a:xfrm>
            <a:off x="5795963" y="6165850"/>
            <a:ext cx="3348037" cy="692150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250825" y="2060575"/>
            <a:ext cx="8893175" cy="3384550"/>
            <a:chOff x="158" y="1298"/>
            <a:chExt cx="5602" cy="2132"/>
          </a:xfrm>
        </p:grpSpPr>
        <p:sp>
          <p:nvSpPr>
            <p:cNvPr id="153604" name="AutoShape 4"/>
            <p:cNvSpPr>
              <a:spLocks noChangeArrowheads="1"/>
            </p:cNvSpPr>
            <p:nvPr/>
          </p:nvSpPr>
          <p:spPr bwMode="gray">
            <a:xfrm>
              <a:off x="158" y="1298"/>
              <a:ext cx="5602" cy="2132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53605" name="Freeform 5"/>
            <p:cNvSpPr>
              <a:spLocks/>
            </p:cNvSpPr>
            <p:nvPr/>
          </p:nvSpPr>
          <p:spPr bwMode="gray">
            <a:xfrm>
              <a:off x="385" y="1616"/>
              <a:ext cx="488" cy="613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0066CC">
                    <a:gamma/>
                    <a:tint val="54510"/>
                    <a:invGamma/>
                  </a:srgbClr>
                </a:gs>
                <a:gs pos="50000">
                  <a:srgbClr val="0066CC">
                    <a:alpha val="0"/>
                  </a:srgbClr>
                </a:gs>
                <a:gs pos="100000">
                  <a:srgbClr val="0066CC">
                    <a:gamma/>
                    <a:tint val="54510"/>
                    <a:invGamma/>
                  </a:srgb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0909" name="Text Box 6"/>
            <p:cNvSpPr txBox="1">
              <a:spLocks noChangeArrowheads="1"/>
            </p:cNvSpPr>
            <p:nvPr/>
          </p:nvSpPr>
          <p:spPr bwMode="gray">
            <a:xfrm>
              <a:off x="2026" y="1480"/>
              <a:ext cx="3734" cy="145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4800" b="1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Как называются биологические катализаторы?</a:t>
              </a:r>
              <a:endParaRPr lang="ru-RU" sz="48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3" name="Group 7"/>
            <p:cNvGrpSpPr>
              <a:grpSpLocks/>
            </p:cNvGrpSpPr>
            <p:nvPr/>
          </p:nvGrpSpPr>
          <p:grpSpPr bwMode="auto">
            <a:xfrm>
              <a:off x="340" y="1570"/>
              <a:ext cx="1361" cy="1361"/>
              <a:chOff x="476" y="1340"/>
              <a:chExt cx="1361" cy="1361"/>
            </a:xfrm>
          </p:grpSpPr>
          <p:sp>
            <p:nvSpPr>
              <p:cNvPr id="153608" name="Oval 8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tint val="0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80912" name="Oval 9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rgbClr val="FFFF00">
                      <a:alpha val="32001"/>
                    </a:srgbClr>
                  </a:gs>
                  <a:gs pos="100000">
                    <a:srgbClr val="000000">
                      <a:alpha val="89998"/>
                    </a:srgb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153610" name="Oval 10"/>
              <p:cNvSpPr>
                <a:spLocks noChangeArrowheads="1"/>
              </p:cNvSpPr>
              <p:nvPr/>
            </p:nvSpPr>
            <p:spPr bwMode="gray">
              <a:xfrm>
                <a:off x="565" y="1429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shade val="54118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80914" name="Oval 11"/>
              <p:cNvSpPr>
                <a:spLocks noChangeArrowheads="1"/>
              </p:cNvSpPr>
              <p:nvPr/>
            </p:nvSpPr>
            <p:spPr bwMode="gray">
              <a:xfrm>
                <a:off x="566" y="1431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rgbClr val="FFFF00">
                      <a:alpha val="0"/>
                    </a:srgbClr>
                  </a:gs>
                  <a:gs pos="100000">
                    <a:srgbClr val="276F6C"/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80915" name="Oval 12"/>
              <p:cNvSpPr>
                <a:spLocks noChangeArrowheads="1"/>
              </p:cNvSpPr>
              <p:nvPr/>
            </p:nvSpPr>
            <p:spPr bwMode="gray">
              <a:xfrm>
                <a:off x="624" y="1488"/>
                <a:ext cx="1065" cy="1065"/>
              </a:xfrm>
              <a:prstGeom prst="ellipse">
                <a:avLst/>
              </a:prstGeom>
              <a:solidFill>
                <a:srgbClr val="333333"/>
              </a:soli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grpSp>
            <p:nvGrpSpPr>
              <p:cNvPr id="4" name="Group 13"/>
              <p:cNvGrpSpPr>
                <a:grpSpLocks/>
              </p:cNvGrpSpPr>
              <p:nvPr/>
            </p:nvGrpSpPr>
            <p:grpSpPr bwMode="auto">
              <a:xfrm>
                <a:off x="641" y="1504"/>
                <a:ext cx="1031" cy="1031"/>
                <a:chOff x="4166" y="1706"/>
                <a:chExt cx="1252" cy="1252"/>
              </a:xfrm>
            </p:grpSpPr>
            <p:sp>
              <p:nvSpPr>
                <p:cNvPr id="80918" name="Oval 14"/>
                <p:cNvSpPr>
                  <a:spLocks noChangeArrowheads="1"/>
                </p:cNvSpPr>
                <p:nvPr/>
              </p:nvSpPr>
              <p:spPr bwMode="gray">
                <a:xfrm>
                  <a:off x="4166" y="1706"/>
                  <a:ext cx="1252" cy="125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636869"/>
                    </a:gs>
                    <a:gs pos="100000">
                      <a:srgbClr val="D6E1E2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80919" name="Oval 15"/>
                <p:cNvSpPr>
                  <a:spLocks noChangeArrowheads="1"/>
                </p:cNvSpPr>
                <p:nvPr/>
              </p:nvSpPr>
              <p:spPr bwMode="gray">
                <a:xfrm>
                  <a:off x="4182" y="1713"/>
                  <a:ext cx="1222" cy="122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alpha val="0"/>
                      </a:srgbClr>
                    </a:gs>
                    <a:gs pos="100000">
                      <a:srgbClr val="F1F5F5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80920" name="Oval 16"/>
                <p:cNvSpPr>
                  <a:spLocks noChangeArrowheads="1"/>
                </p:cNvSpPr>
                <p:nvPr/>
              </p:nvSpPr>
              <p:spPr bwMode="gray">
                <a:xfrm>
                  <a:off x="4195" y="1725"/>
                  <a:ext cx="1162" cy="114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AAB2B3"/>
                    </a:gs>
                    <a:gs pos="100000">
                      <a:srgbClr val="D6E1E2">
                        <a:alpha val="48000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80921" name="Oval 17"/>
                <p:cNvSpPr>
                  <a:spLocks noChangeArrowheads="1"/>
                </p:cNvSpPr>
                <p:nvPr/>
              </p:nvSpPr>
              <p:spPr bwMode="gray">
                <a:xfrm>
                  <a:off x="4263" y="1757"/>
                  <a:ext cx="1033" cy="92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D6E1E2">
                        <a:alpha val="37999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80917" name="Text Box 18"/>
              <p:cNvSpPr txBox="1">
                <a:spLocks noChangeArrowheads="1"/>
              </p:cNvSpPr>
              <p:nvPr/>
            </p:nvSpPr>
            <p:spPr bwMode="gray">
              <a:xfrm>
                <a:off x="745" y="1451"/>
                <a:ext cx="830" cy="826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ru-RU" sz="8000" b="1">
                    <a:solidFill>
                      <a:srgbClr val="FF3300"/>
                    </a:solidFill>
                    <a:latin typeface="Georgia" pitchFamily="18" charset="0"/>
                  </a:rPr>
                  <a:t>12</a:t>
                </a:r>
                <a:endParaRPr lang="en-US" sz="8000" b="1">
                  <a:solidFill>
                    <a:srgbClr val="FF3300"/>
                  </a:solidFill>
                  <a:latin typeface="Georgia" pitchFamily="18" charset="0"/>
                </a:endParaRPr>
              </a:p>
            </p:txBody>
          </p:sp>
        </p:grpSp>
      </p:grpSp>
      <p:sp>
        <p:nvSpPr>
          <p:cNvPr id="80901" name="AutoShape 19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237288"/>
            <a:ext cx="684212" cy="620712"/>
          </a:xfrm>
          <a:prstGeom prst="actionButtonHome">
            <a:avLst/>
          </a:prstGeom>
          <a:gradFill rotWithShape="1">
            <a:gsLst>
              <a:gs pos="0">
                <a:srgbClr val="FFFF00"/>
              </a:gs>
              <a:gs pos="100000">
                <a:srgbClr val="2F3D48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5" name="Group 35"/>
          <p:cNvGrpSpPr>
            <a:grpSpLocks/>
          </p:cNvGrpSpPr>
          <p:nvPr/>
        </p:nvGrpSpPr>
        <p:grpSpPr bwMode="auto">
          <a:xfrm>
            <a:off x="285720" y="214290"/>
            <a:ext cx="2700338" cy="1643074"/>
            <a:chOff x="159" y="2296"/>
            <a:chExt cx="1701" cy="1224"/>
          </a:xfrm>
        </p:grpSpPr>
        <p:sp>
          <p:nvSpPr>
            <p:cNvPr id="25" name="Oval 6"/>
            <p:cNvSpPr>
              <a:spLocks noChangeArrowheads="1"/>
            </p:cNvSpPr>
            <p:nvPr/>
          </p:nvSpPr>
          <p:spPr bwMode="gray">
            <a:xfrm>
              <a:off x="159" y="2296"/>
              <a:ext cx="1701" cy="1224"/>
            </a:xfrm>
            <a:prstGeom prst="ellipse">
              <a:avLst/>
            </a:prstGeom>
            <a:gradFill rotWithShape="1">
              <a:gsLst>
                <a:gs pos="0">
                  <a:srgbClr val="FFFF00"/>
                </a:gs>
                <a:gs pos="100000">
                  <a:srgbClr val="2F3D48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>
              <a:outerShdw sy="50000" kx="-2453608" algn="br" rotWithShape="0">
                <a:srgbClr val="001D3A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6" name="WordArt 28">
              <a:hlinkClick r:id="rId3" action="ppaction://hlinksldjump"/>
            </p:cNvPr>
            <p:cNvSpPr>
              <a:spLocks noChangeArrowheads="1" noChangeShapeType="1" noTextEdit="1"/>
            </p:cNvSpPr>
            <p:nvPr/>
          </p:nvSpPr>
          <p:spPr bwMode="auto">
            <a:xfrm>
              <a:off x="294" y="2656"/>
              <a:ext cx="1452" cy="453"/>
            </a:xfrm>
            <a:prstGeom prst="rect">
              <a:avLst/>
            </a:prstGeom>
          </p:spPr>
          <p:txBody>
            <a:bodyPr wrap="none" fromWordArt="1">
              <a:prstTxWarp prst="textDeflate">
                <a:avLst>
                  <a:gd name="adj" fmla="val 26227"/>
                </a:avLst>
              </a:prstTxWarp>
            </a:bodyPr>
            <a:lstStyle/>
            <a:p>
              <a:pPr algn="ctr"/>
              <a:r>
                <a:rPr lang="ru-RU" sz="3600" kern="10" dirty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Impact"/>
                </a:rPr>
                <a:t>Химия</a:t>
              </a:r>
              <a:endPara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Impac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Нижний колонтитул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www.themegallery.com</a:t>
            </a:r>
          </a:p>
        </p:txBody>
      </p:sp>
      <p:sp>
        <p:nvSpPr>
          <p:cNvPr id="81923" name="Rectangle 2"/>
          <p:cNvSpPr>
            <a:spLocks noChangeArrowheads="1"/>
          </p:cNvSpPr>
          <p:nvPr/>
        </p:nvSpPr>
        <p:spPr bwMode="auto">
          <a:xfrm>
            <a:off x="5795963" y="6165850"/>
            <a:ext cx="3348037" cy="692150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Group 23"/>
          <p:cNvGrpSpPr>
            <a:grpSpLocks/>
          </p:cNvGrpSpPr>
          <p:nvPr/>
        </p:nvGrpSpPr>
        <p:grpSpPr bwMode="auto">
          <a:xfrm>
            <a:off x="250825" y="2060575"/>
            <a:ext cx="8893175" cy="3384550"/>
            <a:chOff x="158" y="1298"/>
            <a:chExt cx="5602" cy="2132"/>
          </a:xfrm>
        </p:grpSpPr>
        <p:sp>
          <p:nvSpPr>
            <p:cNvPr id="152580" name="AutoShape 4"/>
            <p:cNvSpPr>
              <a:spLocks noChangeArrowheads="1"/>
            </p:cNvSpPr>
            <p:nvPr/>
          </p:nvSpPr>
          <p:spPr bwMode="gray">
            <a:xfrm>
              <a:off x="158" y="1298"/>
              <a:ext cx="5602" cy="2132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52581" name="Freeform 5"/>
            <p:cNvSpPr>
              <a:spLocks/>
            </p:cNvSpPr>
            <p:nvPr/>
          </p:nvSpPr>
          <p:spPr bwMode="gray">
            <a:xfrm>
              <a:off x="385" y="1616"/>
              <a:ext cx="488" cy="613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0066CC">
                    <a:gamma/>
                    <a:tint val="54510"/>
                    <a:invGamma/>
                  </a:srgbClr>
                </a:gs>
                <a:gs pos="50000">
                  <a:srgbClr val="0066CC">
                    <a:alpha val="0"/>
                  </a:srgbClr>
                </a:gs>
                <a:gs pos="100000">
                  <a:srgbClr val="0066CC">
                    <a:gamma/>
                    <a:tint val="54510"/>
                    <a:invGamma/>
                  </a:srgb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1933" name="Text Box 6"/>
            <p:cNvSpPr txBox="1">
              <a:spLocks noChangeArrowheads="1"/>
            </p:cNvSpPr>
            <p:nvPr/>
          </p:nvSpPr>
          <p:spPr bwMode="gray">
            <a:xfrm>
              <a:off x="2026" y="1344"/>
              <a:ext cx="3734" cy="162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5400" b="1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Что стремились открыть древние алхимики?</a:t>
              </a:r>
              <a:endParaRPr lang="ru-RU" sz="5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3" name="Group 7"/>
            <p:cNvGrpSpPr>
              <a:grpSpLocks/>
            </p:cNvGrpSpPr>
            <p:nvPr/>
          </p:nvGrpSpPr>
          <p:grpSpPr bwMode="auto">
            <a:xfrm>
              <a:off x="340" y="1570"/>
              <a:ext cx="1361" cy="1361"/>
              <a:chOff x="476" y="1340"/>
              <a:chExt cx="1361" cy="1361"/>
            </a:xfrm>
          </p:grpSpPr>
          <p:sp>
            <p:nvSpPr>
              <p:cNvPr id="152584" name="Oval 8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tint val="0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81936" name="Oval 9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rgbClr val="FFFF00">
                      <a:alpha val="32001"/>
                    </a:srgbClr>
                  </a:gs>
                  <a:gs pos="100000">
                    <a:srgbClr val="000000">
                      <a:alpha val="89998"/>
                    </a:srgb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152586" name="Oval 10"/>
              <p:cNvSpPr>
                <a:spLocks noChangeArrowheads="1"/>
              </p:cNvSpPr>
              <p:nvPr/>
            </p:nvSpPr>
            <p:spPr bwMode="gray">
              <a:xfrm>
                <a:off x="565" y="1429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shade val="54118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81938" name="Oval 11"/>
              <p:cNvSpPr>
                <a:spLocks noChangeArrowheads="1"/>
              </p:cNvSpPr>
              <p:nvPr/>
            </p:nvSpPr>
            <p:spPr bwMode="gray">
              <a:xfrm>
                <a:off x="566" y="1431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rgbClr val="FFFF00">
                      <a:alpha val="0"/>
                    </a:srgbClr>
                  </a:gs>
                  <a:gs pos="100000">
                    <a:srgbClr val="276F6C"/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81939" name="Oval 12"/>
              <p:cNvSpPr>
                <a:spLocks noChangeArrowheads="1"/>
              </p:cNvSpPr>
              <p:nvPr/>
            </p:nvSpPr>
            <p:spPr bwMode="gray">
              <a:xfrm>
                <a:off x="624" y="1488"/>
                <a:ext cx="1065" cy="1065"/>
              </a:xfrm>
              <a:prstGeom prst="ellipse">
                <a:avLst/>
              </a:prstGeom>
              <a:solidFill>
                <a:srgbClr val="333333"/>
              </a:soli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grpSp>
            <p:nvGrpSpPr>
              <p:cNvPr id="4" name="Group 13"/>
              <p:cNvGrpSpPr>
                <a:grpSpLocks/>
              </p:cNvGrpSpPr>
              <p:nvPr/>
            </p:nvGrpSpPr>
            <p:grpSpPr bwMode="auto">
              <a:xfrm>
                <a:off x="641" y="1504"/>
                <a:ext cx="1031" cy="1031"/>
                <a:chOff x="4166" y="1706"/>
                <a:chExt cx="1252" cy="1252"/>
              </a:xfrm>
            </p:grpSpPr>
            <p:sp>
              <p:nvSpPr>
                <p:cNvPr id="81942" name="Oval 14"/>
                <p:cNvSpPr>
                  <a:spLocks noChangeArrowheads="1"/>
                </p:cNvSpPr>
                <p:nvPr/>
              </p:nvSpPr>
              <p:spPr bwMode="gray">
                <a:xfrm>
                  <a:off x="4166" y="1706"/>
                  <a:ext cx="1252" cy="125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636869"/>
                    </a:gs>
                    <a:gs pos="100000">
                      <a:srgbClr val="D6E1E2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81943" name="Oval 15"/>
                <p:cNvSpPr>
                  <a:spLocks noChangeArrowheads="1"/>
                </p:cNvSpPr>
                <p:nvPr/>
              </p:nvSpPr>
              <p:spPr bwMode="gray">
                <a:xfrm>
                  <a:off x="4182" y="1713"/>
                  <a:ext cx="1222" cy="122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alpha val="0"/>
                      </a:srgbClr>
                    </a:gs>
                    <a:gs pos="100000">
                      <a:srgbClr val="F1F5F5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81944" name="Oval 16"/>
                <p:cNvSpPr>
                  <a:spLocks noChangeArrowheads="1"/>
                </p:cNvSpPr>
                <p:nvPr/>
              </p:nvSpPr>
              <p:spPr bwMode="gray">
                <a:xfrm>
                  <a:off x="4195" y="1725"/>
                  <a:ext cx="1162" cy="114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AAB2B3"/>
                    </a:gs>
                    <a:gs pos="100000">
                      <a:srgbClr val="D6E1E2">
                        <a:alpha val="48000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81945" name="Oval 17"/>
                <p:cNvSpPr>
                  <a:spLocks noChangeArrowheads="1"/>
                </p:cNvSpPr>
                <p:nvPr/>
              </p:nvSpPr>
              <p:spPr bwMode="gray">
                <a:xfrm>
                  <a:off x="4263" y="1757"/>
                  <a:ext cx="1033" cy="92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D6E1E2">
                        <a:alpha val="37999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81941" name="Text Box 18"/>
              <p:cNvSpPr txBox="1">
                <a:spLocks noChangeArrowheads="1"/>
              </p:cNvSpPr>
              <p:nvPr/>
            </p:nvSpPr>
            <p:spPr bwMode="gray">
              <a:xfrm>
                <a:off x="745" y="1451"/>
                <a:ext cx="829" cy="826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ru-RU" sz="8000" b="1">
                    <a:solidFill>
                      <a:srgbClr val="FF3300"/>
                    </a:solidFill>
                    <a:latin typeface="Georgia" pitchFamily="18" charset="0"/>
                  </a:rPr>
                  <a:t>13</a:t>
                </a:r>
                <a:endParaRPr lang="en-US" sz="8000" b="1">
                  <a:solidFill>
                    <a:srgbClr val="FF3300"/>
                  </a:solidFill>
                  <a:latin typeface="Georgia" pitchFamily="18" charset="0"/>
                </a:endParaRPr>
              </a:p>
            </p:txBody>
          </p:sp>
        </p:grpSp>
      </p:grpSp>
      <p:sp>
        <p:nvSpPr>
          <p:cNvPr id="81925" name="AutoShape 19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237288"/>
            <a:ext cx="684212" cy="620712"/>
          </a:xfrm>
          <a:prstGeom prst="actionButtonHome">
            <a:avLst/>
          </a:prstGeom>
          <a:gradFill rotWithShape="1">
            <a:gsLst>
              <a:gs pos="0">
                <a:srgbClr val="FFFF00"/>
              </a:gs>
              <a:gs pos="100000">
                <a:srgbClr val="2F3D48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5" name="Group 35"/>
          <p:cNvGrpSpPr>
            <a:grpSpLocks/>
          </p:cNvGrpSpPr>
          <p:nvPr/>
        </p:nvGrpSpPr>
        <p:grpSpPr bwMode="auto">
          <a:xfrm>
            <a:off x="285720" y="214290"/>
            <a:ext cx="2700338" cy="1643074"/>
            <a:chOff x="159" y="2296"/>
            <a:chExt cx="1701" cy="1224"/>
          </a:xfrm>
        </p:grpSpPr>
        <p:sp>
          <p:nvSpPr>
            <p:cNvPr id="25" name="Oval 6"/>
            <p:cNvSpPr>
              <a:spLocks noChangeArrowheads="1"/>
            </p:cNvSpPr>
            <p:nvPr/>
          </p:nvSpPr>
          <p:spPr bwMode="gray">
            <a:xfrm>
              <a:off x="159" y="2296"/>
              <a:ext cx="1701" cy="1224"/>
            </a:xfrm>
            <a:prstGeom prst="ellipse">
              <a:avLst/>
            </a:prstGeom>
            <a:gradFill rotWithShape="1">
              <a:gsLst>
                <a:gs pos="0">
                  <a:srgbClr val="FFFF00"/>
                </a:gs>
                <a:gs pos="100000">
                  <a:srgbClr val="2F3D48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>
              <a:outerShdw sy="50000" kx="-2453608" algn="br" rotWithShape="0">
                <a:srgbClr val="001D3A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6" name="WordArt 28">
              <a:hlinkClick r:id="rId3" action="ppaction://hlinksldjump"/>
            </p:cNvPr>
            <p:cNvSpPr>
              <a:spLocks noChangeArrowheads="1" noChangeShapeType="1" noTextEdit="1"/>
            </p:cNvSpPr>
            <p:nvPr/>
          </p:nvSpPr>
          <p:spPr bwMode="auto">
            <a:xfrm>
              <a:off x="294" y="2656"/>
              <a:ext cx="1452" cy="453"/>
            </a:xfrm>
            <a:prstGeom prst="rect">
              <a:avLst/>
            </a:prstGeom>
          </p:spPr>
          <p:txBody>
            <a:bodyPr wrap="none" fromWordArt="1">
              <a:prstTxWarp prst="textDeflate">
                <a:avLst>
                  <a:gd name="adj" fmla="val 26227"/>
                </a:avLst>
              </a:prstTxWarp>
            </a:bodyPr>
            <a:lstStyle/>
            <a:p>
              <a:pPr algn="ctr"/>
              <a:r>
                <a:rPr lang="ru-RU" sz="3600" kern="10" dirty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Impact"/>
                </a:rPr>
                <a:t>Химия</a:t>
              </a:r>
              <a:endPara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Impac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Нижний колонтитул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www.themegallery.com</a:t>
            </a:r>
          </a:p>
        </p:txBody>
      </p:sp>
      <p:sp>
        <p:nvSpPr>
          <p:cNvPr id="82947" name="Rectangle 2"/>
          <p:cNvSpPr>
            <a:spLocks noChangeArrowheads="1"/>
          </p:cNvSpPr>
          <p:nvPr/>
        </p:nvSpPr>
        <p:spPr bwMode="auto">
          <a:xfrm>
            <a:off x="5795963" y="6165850"/>
            <a:ext cx="3348037" cy="692150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250825" y="2060575"/>
            <a:ext cx="8893175" cy="3384550"/>
            <a:chOff x="158" y="1298"/>
            <a:chExt cx="5602" cy="2132"/>
          </a:xfrm>
        </p:grpSpPr>
        <p:sp>
          <p:nvSpPr>
            <p:cNvPr id="151556" name="AutoShape 4"/>
            <p:cNvSpPr>
              <a:spLocks noChangeArrowheads="1"/>
            </p:cNvSpPr>
            <p:nvPr/>
          </p:nvSpPr>
          <p:spPr bwMode="gray">
            <a:xfrm>
              <a:off x="158" y="1298"/>
              <a:ext cx="5602" cy="2132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51557" name="Freeform 5"/>
            <p:cNvSpPr>
              <a:spLocks/>
            </p:cNvSpPr>
            <p:nvPr/>
          </p:nvSpPr>
          <p:spPr bwMode="gray">
            <a:xfrm>
              <a:off x="385" y="1616"/>
              <a:ext cx="488" cy="613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0066CC">
                    <a:gamma/>
                    <a:tint val="54510"/>
                    <a:invGamma/>
                  </a:srgbClr>
                </a:gs>
                <a:gs pos="50000">
                  <a:srgbClr val="0066CC">
                    <a:alpha val="0"/>
                  </a:srgbClr>
                </a:gs>
                <a:gs pos="100000">
                  <a:srgbClr val="0066CC">
                    <a:gamma/>
                    <a:tint val="54510"/>
                    <a:invGamma/>
                  </a:srgb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2957" name="Text Box 6"/>
            <p:cNvSpPr txBox="1">
              <a:spLocks noChangeArrowheads="1"/>
            </p:cNvSpPr>
            <p:nvPr/>
          </p:nvSpPr>
          <p:spPr bwMode="gray">
            <a:xfrm>
              <a:off x="2026" y="1480"/>
              <a:ext cx="3734" cy="180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6000" b="1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Что изобрел Альфред Нобель?</a:t>
              </a:r>
              <a:endParaRPr lang="ru-RU" sz="6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3" name="Group 7"/>
            <p:cNvGrpSpPr>
              <a:grpSpLocks/>
            </p:cNvGrpSpPr>
            <p:nvPr/>
          </p:nvGrpSpPr>
          <p:grpSpPr bwMode="auto">
            <a:xfrm>
              <a:off x="340" y="1570"/>
              <a:ext cx="1361" cy="1361"/>
              <a:chOff x="476" y="1340"/>
              <a:chExt cx="1361" cy="1361"/>
            </a:xfrm>
          </p:grpSpPr>
          <p:sp>
            <p:nvSpPr>
              <p:cNvPr id="151560" name="Oval 8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tint val="0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82960" name="Oval 9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rgbClr val="FFFF00">
                      <a:alpha val="32001"/>
                    </a:srgbClr>
                  </a:gs>
                  <a:gs pos="100000">
                    <a:srgbClr val="000000">
                      <a:alpha val="89998"/>
                    </a:srgb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151562" name="Oval 10"/>
              <p:cNvSpPr>
                <a:spLocks noChangeArrowheads="1"/>
              </p:cNvSpPr>
              <p:nvPr/>
            </p:nvSpPr>
            <p:spPr bwMode="gray">
              <a:xfrm>
                <a:off x="565" y="1429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shade val="54118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82962" name="Oval 11"/>
              <p:cNvSpPr>
                <a:spLocks noChangeArrowheads="1"/>
              </p:cNvSpPr>
              <p:nvPr/>
            </p:nvSpPr>
            <p:spPr bwMode="gray">
              <a:xfrm>
                <a:off x="566" y="1431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rgbClr val="FFFF00">
                      <a:alpha val="0"/>
                    </a:srgbClr>
                  </a:gs>
                  <a:gs pos="100000">
                    <a:srgbClr val="276F6C"/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82963" name="Oval 12"/>
              <p:cNvSpPr>
                <a:spLocks noChangeArrowheads="1"/>
              </p:cNvSpPr>
              <p:nvPr/>
            </p:nvSpPr>
            <p:spPr bwMode="gray">
              <a:xfrm>
                <a:off x="624" y="1488"/>
                <a:ext cx="1065" cy="1065"/>
              </a:xfrm>
              <a:prstGeom prst="ellipse">
                <a:avLst/>
              </a:prstGeom>
              <a:solidFill>
                <a:srgbClr val="333333"/>
              </a:soli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grpSp>
            <p:nvGrpSpPr>
              <p:cNvPr id="4" name="Group 13"/>
              <p:cNvGrpSpPr>
                <a:grpSpLocks/>
              </p:cNvGrpSpPr>
              <p:nvPr/>
            </p:nvGrpSpPr>
            <p:grpSpPr bwMode="auto">
              <a:xfrm>
                <a:off x="641" y="1504"/>
                <a:ext cx="1031" cy="1031"/>
                <a:chOff x="4166" y="1706"/>
                <a:chExt cx="1252" cy="1252"/>
              </a:xfrm>
            </p:grpSpPr>
            <p:sp>
              <p:nvSpPr>
                <p:cNvPr id="82966" name="Oval 14"/>
                <p:cNvSpPr>
                  <a:spLocks noChangeArrowheads="1"/>
                </p:cNvSpPr>
                <p:nvPr/>
              </p:nvSpPr>
              <p:spPr bwMode="gray">
                <a:xfrm>
                  <a:off x="4166" y="1706"/>
                  <a:ext cx="1252" cy="125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636869"/>
                    </a:gs>
                    <a:gs pos="100000">
                      <a:srgbClr val="D6E1E2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82967" name="Oval 15"/>
                <p:cNvSpPr>
                  <a:spLocks noChangeArrowheads="1"/>
                </p:cNvSpPr>
                <p:nvPr/>
              </p:nvSpPr>
              <p:spPr bwMode="gray">
                <a:xfrm>
                  <a:off x="4182" y="1713"/>
                  <a:ext cx="1222" cy="122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alpha val="0"/>
                      </a:srgbClr>
                    </a:gs>
                    <a:gs pos="100000">
                      <a:srgbClr val="F1F5F5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82968" name="Oval 16"/>
                <p:cNvSpPr>
                  <a:spLocks noChangeArrowheads="1"/>
                </p:cNvSpPr>
                <p:nvPr/>
              </p:nvSpPr>
              <p:spPr bwMode="gray">
                <a:xfrm>
                  <a:off x="4195" y="1725"/>
                  <a:ext cx="1162" cy="114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AAB2B3"/>
                    </a:gs>
                    <a:gs pos="100000">
                      <a:srgbClr val="D6E1E2">
                        <a:alpha val="48000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82969" name="Oval 17"/>
                <p:cNvSpPr>
                  <a:spLocks noChangeArrowheads="1"/>
                </p:cNvSpPr>
                <p:nvPr/>
              </p:nvSpPr>
              <p:spPr bwMode="gray">
                <a:xfrm>
                  <a:off x="4263" y="1757"/>
                  <a:ext cx="1033" cy="92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D6E1E2">
                        <a:alpha val="37999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82965" name="Text Box 18"/>
              <p:cNvSpPr txBox="1">
                <a:spLocks noChangeArrowheads="1"/>
              </p:cNvSpPr>
              <p:nvPr/>
            </p:nvSpPr>
            <p:spPr bwMode="gray">
              <a:xfrm>
                <a:off x="737" y="1451"/>
                <a:ext cx="845" cy="826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ru-RU" sz="8000" b="1">
                    <a:solidFill>
                      <a:srgbClr val="FF3300"/>
                    </a:solidFill>
                    <a:latin typeface="Georgia" pitchFamily="18" charset="0"/>
                  </a:rPr>
                  <a:t>14</a:t>
                </a:r>
                <a:endParaRPr lang="en-US" sz="8000" b="1">
                  <a:solidFill>
                    <a:srgbClr val="FF3300"/>
                  </a:solidFill>
                  <a:latin typeface="Georgia" pitchFamily="18" charset="0"/>
                </a:endParaRPr>
              </a:p>
            </p:txBody>
          </p:sp>
        </p:grpSp>
      </p:grpSp>
      <p:sp>
        <p:nvSpPr>
          <p:cNvPr id="82949" name="AutoShape 19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237288"/>
            <a:ext cx="684212" cy="620712"/>
          </a:xfrm>
          <a:prstGeom prst="actionButtonHome">
            <a:avLst/>
          </a:prstGeom>
          <a:gradFill rotWithShape="1">
            <a:gsLst>
              <a:gs pos="0">
                <a:srgbClr val="FFFF00"/>
              </a:gs>
              <a:gs pos="100000">
                <a:srgbClr val="2F3D48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5" name="Group 35"/>
          <p:cNvGrpSpPr>
            <a:grpSpLocks/>
          </p:cNvGrpSpPr>
          <p:nvPr/>
        </p:nvGrpSpPr>
        <p:grpSpPr bwMode="auto">
          <a:xfrm>
            <a:off x="285720" y="214290"/>
            <a:ext cx="2700338" cy="1643074"/>
            <a:chOff x="159" y="2296"/>
            <a:chExt cx="1701" cy="1224"/>
          </a:xfrm>
        </p:grpSpPr>
        <p:sp>
          <p:nvSpPr>
            <p:cNvPr id="25" name="Oval 6"/>
            <p:cNvSpPr>
              <a:spLocks noChangeArrowheads="1"/>
            </p:cNvSpPr>
            <p:nvPr/>
          </p:nvSpPr>
          <p:spPr bwMode="gray">
            <a:xfrm>
              <a:off x="159" y="2296"/>
              <a:ext cx="1701" cy="1224"/>
            </a:xfrm>
            <a:prstGeom prst="ellipse">
              <a:avLst/>
            </a:prstGeom>
            <a:gradFill rotWithShape="1">
              <a:gsLst>
                <a:gs pos="0">
                  <a:srgbClr val="FFFF00"/>
                </a:gs>
                <a:gs pos="100000">
                  <a:srgbClr val="2F3D48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>
              <a:outerShdw sy="50000" kx="-2453608" algn="br" rotWithShape="0">
                <a:srgbClr val="001D3A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6" name="WordArt 28">
              <a:hlinkClick r:id="rId3" action="ppaction://hlinksldjump"/>
            </p:cNvPr>
            <p:cNvSpPr>
              <a:spLocks noChangeArrowheads="1" noChangeShapeType="1" noTextEdit="1"/>
            </p:cNvSpPr>
            <p:nvPr/>
          </p:nvSpPr>
          <p:spPr bwMode="auto">
            <a:xfrm>
              <a:off x="294" y="2656"/>
              <a:ext cx="1452" cy="453"/>
            </a:xfrm>
            <a:prstGeom prst="rect">
              <a:avLst/>
            </a:prstGeom>
          </p:spPr>
          <p:txBody>
            <a:bodyPr wrap="none" fromWordArt="1">
              <a:prstTxWarp prst="textDeflate">
                <a:avLst>
                  <a:gd name="adj" fmla="val 26227"/>
                </a:avLst>
              </a:prstTxWarp>
            </a:bodyPr>
            <a:lstStyle/>
            <a:p>
              <a:pPr algn="ctr"/>
              <a:r>
                <a:rPr lang="ru-RU" sz="3600" kern="10" dirty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Impact"/>
                </a:rPr>
                <a:t>Химия</a:t>
              </a:r>
              <a:endPara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Impac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Нижний колонтитул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www.themegallery.com</a:t>
            </a:r>
          </a:p>
        </p:txBody>
      </p:sp>
      <p:sp>
        <p:nvSpPr>
          <p:cNvPr id="83971" name="Rectangle 2"/>
          <p:cNvSpPr>
            <a:spLocks noChangeArrowheads="1"/>
          </p:cNvSpPr>
          <p:nvPr/>
        </p:nvSpPr>
        <p:spPr bwMode="auto">
          <a:xfrm>
            <a:off x="5795963" y="6165850"/>
            <a:ext cx="3348037" cy="692150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250825" y="2060575"/>
            <a:ext cx="8893175" cy="3384550"/>
            <a:chOff x="158" y="1298"/>
            <a:chExt cx="5602" cy="2132"/>
          </a:xfrm>
        </p:grpSpPr>
        <p:sp>
          <p:nvSpPr>
            <p:cNvPr id="150532" name="AutoShape 4"/>
            <p:cNvSpPr>
              <a:spLocks noChangeArrowheads="1"/>
            </p:cNvSpPr>
            <p:nvPr/>
          </p:nvSpPr>
          <p:spPr bwMode="gray">
            <a:xfrm>
              <a:off x="158" y="1298"/>
              <a:ext cx="5602" cy="2132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50533" name="Freeform 5"/>
            <p:cNvSpPr>
              <a:spLocks/>
            </p:cNvSpPr>
            <p:nvPr/>
          </p:nvSpPr>
          <p:spPr bwMode="gray">
            <a:xfrm>
              <a:off x="385" y="1616"/>
              <a:ext cx="488" cy="613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0066CC">
                    <a:gamma/>
                    <a:tint val="54510"/>
                    <a:invGamma/>
                  </a:srgbClr>
                </a:gs>
                <a:gs pos="50000">
                  <a:srgbClr val="0066CC">
                    <a:alpha val="0"/>
                  </a:srgbClr>
                </a:gs>
                <a:gs pos="100000">
                  <a:srgbClr val="0066CC">
                    <a:gamma/>
                    <a:tint val="54510"/>
                    <a:invGamma/>
                  </a:srgb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3981" name="Text Box 6"/>
            <p:cNvSpPr txBox="1">
              <a:spLocks noChangeArrowheads="1"/>
            </p:cNvSpPr>
            <p:nvPr/>
          </p:nvSpPr>
          <p:spPr bwMode="gray">
            <a:xfrm>
              <a:off x="1890" y="1395"/>
              <a:ext cx="3870" cy="199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ru-RU" sz="4000" b="1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Какой элемент в периодической таблице Д. И. Менделеева алхимики назвали    “желчью бога Вулкана” ?            </a:t>
              </a:r>
              <a:endParaRPr lang="ru-RU" sz="4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3" name="Group 7"/>
            <p:cNvGrpSpPr>
              <a:grpSpLocks/>
            </p:cNvGrpSpPr>
            <p:nvPr/>
          </p:nvGrpSpPr>
          <p:grpSpPr bwMode="auto">
            <a:xfrm>
              <a:off x="340" y="1570"/>
              <a:ext cx="1361" cy="1361"/>
              <a:chOff x="476" y="1340"/>
              <a:chExt cx="1361" cy="1361"/>
            </a:xfrm>
          </p:grpSpPr>
          <p:sp>
            <p:nvSpPr>
              <p:cNvPr id="150536" name="Oval 8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tint val="0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83984" name="Oval 9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rgbClr val="FFFF00">
                      <a:alpha val="32001"/>
                    </a:srgbClr>
                  </a:gs>
                  <a:gs pos="100000">
                    <a:srgbClr val="000000">
                      <a:alpha val="89998"/>
                    </a:srgb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150538" name="Oval 10"/>
              <p:cNvSpPr>
                <a:spLocks noChangeArrowheads="1"/>
              </p:cNvSpPr>
              <p:nvPr/>
            </p:nvSpPr>
            <p:spPr bwMode="gray">
              <a:xfrm>
                <a:off x="565" y="1429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shade val="54118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83986" name="Oval 11"/>
              <p:cNvSpPr>
                <a:spLocks noChangeArrowheads="1"/>
              </p:cNvSpPr>
              <p:nvPr/>
            </p:nvSpPr>
            <p:spPr bwMode="gray">
              <a:xfrm>
                <a:off x="566" y="1431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rgbClr val="FFFF00">
                      <a:alpha val="0"/>
                    </a:srgbClr>
                  </a:gs>
                  <a:gs pos="100000">
                    <a:srgbClr val="276F6C"/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83987" name="Oval 12"/>
              <p:cNvSpPr>
                <a:spLocks noChangeArrowheads="1"/>
              </p:cNvSpPr>
              <p:nvPr/>
            </p:nvSpPr>
            <p:spPr bwMode="gray">
              <a:xfrm>
                <a:off x="624" y="1488"/>
                <a:ext cx="1065" cy="1065"/>
              </a:xfrm>
              <a:prstGeom prst="ellipse">
                <a:avLst/>
              </a:prstGeom>
              <a:solidFill>
                <a:srgbClr val="333333"/>
              </a:soli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grpSp>
            <p:nvGrpSpPr>
              <p:cNvPr id="4" name="Group 13"/>
              <p:cNvGrpSpPr>
                <a:grpSpLocks/>
              </p:cNvGrpSpPr>
              <p:nvPr/>
            </p:nvGrpSpPr>
            <p:grpSpPr bwMode="auto">
              <a:xfrm>
                <a:off x="641" y="1504"/>
                <a:ext cx="1031" cy="1031"/>
                <a:chOff x="4166" y="1706"/>
                <a:chExt cx="1252" cy="1252"/>
              </a:xfrm>
            </p:grpSpPr>
            <p:sp>
              <p:nvSpPr>
                <p:cNvPr id="83990" name="Oval 14"/>
                <p:cNvSpPr>
                  <a:spLocks noChangeArrowheads="1"/>
                </p:cNvSpPr>
                <p:nvPr/>
              </p:nvSpPr>
              <p:spPr bwMode="gray">
                <a:xfrm>
                  <a:off x="4166" y="1706"/>
                  <a:ext cx="1252" cy="125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636869"/>
                    </a:gs>
                    <a:gs pos="100000">
                      <a:srgbClr val="D6E1E2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83991" name="Oval 15"/>
                <p:cNvSpPr>
                  <a:spLocks noChangeArrowheads="1"/>
                </p:cNvSpPr>
                <p:nvPr/>
              </p:nvSpPr>
              <p:spPr bwMode="gray">
                <a:xfrm>
                  <a:off x="4182" y="1713"/>
                  <a:ext cx="1222" cy="122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alpha val="0"/>
                      </a:srgbClr>
                    </a:gs>
                    <a:gs pos="100000">
                      <a:srgbClr val="F1F5F5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83992" name="Oval 16"/>
                <p:cNvSpPr>
                  <a:spLocks noChangeArrowheads="1"/>
                </p:cNvSpPr>
                <p:nvPr/>
              </p:nvSpPr>
              <p:spPr bwMode="gray">
                <a:xfrm>
                  <a:off x="4195" y="1725"/>
                  <a:ext cx="1162" cy="114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AAB2B3"/>
                    </a:gs>
                    <a:gs pos="100000">
                      <a:srgbClr val="D6E1E2">
                        <a:alpha val="48000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83993" name="Oval 17"/>
                <p:cNvSpPr>
                  <a:spLocks noChangeArrowheads="1"/>
                </p:cNvSpPr>
                <p:nvPr/>
              </p:nvSpPr>
              <p:spPr bwMode="gray">
                <a:xfrm>
                  <a:off x="4263" y="1757"/>
                  <a:ext cx="1033" cy="92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D6E1E2">
                        <a:alpha val="37999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83989" name="Text Box 18"/>
              <p:cNvSpPr txBox="1">
                <a:spLocks noChangeArrowheads="1"/>
              </p:cNvSpPr>
              <p:nvPr/>
            </p:nvSpPr>
            <p:spPr bwMode="gray">
              <a:xfrm>
                <a:off x="754" y="1451"/>
                <a:ext cx="812" cy="826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ru-RU" sz="8000" b="1">
                    <a:solidFill>
                      <a:srgbClr val="FF3300"/>
                    </a:solidFill>
                    <a:latin typeface="Georgia" pitchFamily="18" charset="0"/>
                  </a:rPr>
                  <a:t>15</a:t>
                </a:r>
                <a:endParaRPr lang="en-US" sz="8000" b="1">
                  <a:solidFill>
                    <a:srgbClr val="FF3300"/>
                  </a:solidFill>
                  <a:latin typeface="Georgia" pitchFamily="18" charset="0"/>
                </a:endParaRPr>
              </a:p>
            </p:txBody>
          </p:sp>
        </p:grpSp>
      </p:grpSp>
      <p:sp>
        <p:nvSpPr>
          <p:cNvPr id="83973" name="AutoShape 19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237288"/>
            <a:ext cx="684212" cy="620712"/>
          </a:xfrm>
          <a:prstGeom prst="actionButtonHome">
            <a:avLst/>
          </a:prstGeom>
          <a:gradFill rotWithShape="1">
            <a:gsLst>
              <a:gs pos="0">
                <a:srgbClr val="FFFF00"/>
              </a:gs>
              <a:gs pos="100000">
                <a:srgbClr val="2F3D48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5" name="Group 35"/>
          <p:cNvGrpSpPr>
            <a:grpSpLocks/>
          </p:cNvGrpSpPr>
          <p:nvPr/>
        </p:nvGrpSpPr>
        <p:grpSpPr bwMode="auto">
          <a:xfrm>
            <a:off x="285720" y="214290"/>
            <a:ext cx="2700338" cy="1643074"/>
            <a:chOff x="159" y="2296"/>
            <a:chExt cx="1701" cy="1224"/>
          </a:xfrm>
        </p:grpSpPr>
        <p:sp>
          <p:nvSpPr>
            <p:cNvPr id="25" name="Oval 6"/>
            <p:cNvSpPr>
              <a:spLocks noChangeArrowheads="1"/>
            </p:cNvSpPr>
            <p:nvPr/>
          </p:nvSpPr>
          <p:spPr bwMode="gray">
            <a:xfrm>
              <a:off x="159" y="2296"/>
              <a:ext cx="1701" cy="1224"/>
            </a:xfrm>
            <a:prstGeom prst="ellipse">
              <a:avLst/>
            </a:prstGeom>
            <a:gradFill rotWithShape="1">
              <a:gsLst>
                <a:gs pos="0">
                  <a:srgbClr val="FFFF00"/>
                </a:gs>
                <a:gs pos="100000">
                  <a:srgbClr val="2F3D48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>
              <a:outerShdw sy="50000" kx="-2453608" algn="br" rotWithShape="0">
                <a:srgbClr val="001D3A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6" name="WordArt 28">
              <a:hlinkClick r:id="rId3" action="ppaction://hlinksldjump"/>
            </p:cNvPr>
            <p:cNvSpPr>
              <a:spLocks noChangeArrowheads="1" noChangeShapeType="1" noTextEdit="1"/>
            </p:cNvSpPr>
            <p:nvPr/>
          </p:nvSpPr>
          <p:spPr bwMode="auto">
            <a:xfrm>
              <a:off x="294" y="2656"/>
              <a:ext cx="1452" cy="453"/>
            </a:xfrm>
            <a:prstGeom prst="rect">
              <a:avLst/>
            </a:prstGeom>
          </p:spPr>
          <p:txBody>
            <a:bodyPr wrap="none" fromWordArt="1">
              <a:prstTxWarp prst="textDeflate">
                <a:avLst>
                  <a:gd name="adj" fmla="val 26227"/>
                </a:avLst>
              </a:prstTxWarp>
            </a:bodyPr>
            <a:lstStyle/>
            <a:p>
              <a:pPr algn="ctr"/>
              <a:r>
                <a:rPr lang="ru-RU" sz="3600" kern="10" dirty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Impact"/>
                </a:rPr>
                <a:t>Химия</a:t>
              </a:r>
              <a:endPara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Impac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Нижний колонтитул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www.themegallery.com</a:t>
            </a:r>
          </a:p>
        </p:txBody>
      </p:sp>
      <p:sp>
        <p:nvSpPr>
          <p:cNvPr id="84995" name="Rectangle 2"/>
          <p:cNvSpPr>
            <a:spLocks noChangeArrowheads="1"/>
          </p:cNvSpPr>
          <p:nvPr/>
        </p:nvSpPr>
        <p:spPr bwMode="auto">
          <a:xfrm>
            <a:off x="5795963" y="6165850"/>
            <a:ext cx="3348037" cy="692150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250825" y="2060575"/>
            <a:ext cx="8893175" cy="3384550"/>
            <a:chOff x="158" y="1298"/>
            <a:chExt cx="5602" cy="2132"/>
          </a:xfrm>
        </p:grpSpPr>
        <p:sp>
          <p:nvSpPr>
            <p:cNvPr id="149508" name="AutoShape 4"/>
            <p:cNvSpPr>
              <a:spLocks noChangeArrowheads="1"/>
            </p:cNvSpPr>
            <p:nvPr/>
          </p:nvSpPr>
          <p:spPr bwMode="gray">
            <a:xfrm>
              <a:off x="158" y="1298"/>
              <a:ext cx="5602" cy="2132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49509" name="Freeform 5"/>
            <p:cNvSpPr>
              <a:spLocks/>
            </p:cNvSpPr>
            <p:nvPr/>
          </p:nvSpPr>
          <p:spPr bwMode="gray">
            <a:xfrm>
              <a:off x="385" y="1616"/>
              <a:ext cx="488" cy="613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0066CC">
                    <a:gamma/>
                    <a:tint val="54510"/>
                    <a:invGamma/>
                  </a:srgbClr>
                </a:gs>
                <a:gs pos="50000">
                  <a:srgbClr val="0066CC">
                    <a:alpha val="0"/>
                  </a:srgbClr>
                </a:gs>
                <a:gs pos="100000">
                  <a:srgbClr val="0066CC">
                    <a:gamma/>
                    <a:tint val="54510"/>
                    <a:invGamma/>
                  </a:srgb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5005" name="Text Box 6"/>
            <p:cNvSpPr txBox="1">
              <a:spLocks noChangeArrowheads="1"/>
            </p:cNvSpPr>
            <p:nvPr/>
          </p:nvSpPr>
          <p:spPr bwMode="gray">
            <a:xfrm>
              <a:off x="2026" y="1480"/>
              <a:ext cx="3734" cy="145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4800" b="1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Как очистить яйцо, не разбивая скорлупы?</a:t>
              </a:r>
              <a:endParaRPr lang="ru-RU" sz="48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3" name="Group 7"/>
            <p:cNvGrpSpPr>
              <a:grpSpLocks/>
            </p:cNvGrpSpPr>
            <p:nvPr/>
          </p:nvGrpSpPr>
          <p:grpSpPr bwMode="auto">
            <a:xfrm>
              <a:off x="340" y="1570"/>
              <a:ext cx="1361" cy="1361"/>
              <a:chOff x="476" y="1340"/>
              <a:chExt cx="1361" cy="1361"/>
            </a:xfrm>
          </p:grpSpPr>
          <p:sp>
            <p:nvSpPr>
              <p:cNvPr id="149512" name="Oval 8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tint val="0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85008" name="Oval 9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rgbClr val="FFFF00">
                      <a:alpha val="32001"/>
                    </a:srgbClr>
                  </a:gs>
                  <a:gs pos="100000">
                    <a:srgbClr val="000000">
                      <a:alpha val="89998"/>
                    </a:srgb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149514" name="Oval 10"/>
              <p:cNvSpPr>
                <a:spLocks noChangeArrowheads="1"/>
              </p:cNvSpPr>
              <p:nvPr/>
            </p:nvSpPr>
            <p:spPr bwMode="gray">
              <a:xfrm>
                <a:off x="565" y="1429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shade val="54118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85010" name="Oval 11"/>
              <p:cNvSpPr>
                <a:spLocks noChangeArrowheads="1"/>
              </p:cNvSpPr>
              <p:nvPr/>
            </p:nvSpPr>
            <p:spPr bwMode="gray">
              <a:xfrm>
                <a:off x="566" y="1431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rgbClr val="FFFF00">
                      <a:alpha val="0"/>
                    </a:srgbClr>
                  </a:gs>
                  <a:gs pos="100000">
                    <a:srgbClr val="276F6C"/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85011" name="Oval 12"/>
              <p:cNvSpPr>
                <a:spLocks noChangeArrowheads="1"/>
              </p:cNvSpPr>
              <p:nvPr/>
            </p:nvSpPr>
            <p:spPr bwMode="gray">
              <a:xfrm>
                <a:off x="624" y="1488"/>
                <a:ext cx="1065" cy="1065"/>
              </a:xfrm>
              <a:prstGeom prst="ellipse">
                <a:avLst/>
              </a:prstGeom>
              <a:solidFill>
                <a:srgbClr val="333333"/>
              </a:soli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grpSp>
            <p:nvGrpSpPr>
              <p:cNvPr id="4" name="Group 13"/>
              <p:cNvGrpSpPr>
                <a:grpSpLocks/>
              </p:cNvGrpSpPr>
              <p:nvPr/>
            </p:nvGrpSpPr>
            <p:grpSpPr bwMode="auto">
              <a:xfrm>
                <a:off x="641" y="1504"/>
                <a:ext cx="1031" cy="1031"/>
                <a:chOff x="4166" y="1706"/>
                <a:chExt cx="1252" cy="1252"/>
              </a:xfrm>
            </p:grpSpPr>
            <p:sp>
              <p:nvSpPr>
                <p:cNvPr id="85014" name="Oval 14"/>
                <p:cNvSpPr>
                  <a:spLocks noChangeArrowheads="1"/>
                </p:cNvSpPr>
                <p:nvPr/>
              </p:nvSpPr>
              <p:spPr bwMode="gray">
                <a:xfrm>
                  <a:off x="4166" y="1706"/>
                  <a:ext cx="1252" cy="125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636869"/>
                    </a:gs>
                    <a:gs pos="100000">
                      <a:srgbClr val="D6E1E2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85015" name="Oval 15"/>
                <p:cNvSpPr>
                  <a:spLocks noChangeArrowheads="1"/>
                </p:cNvSpPr>
                <p:nvPr/>
              </p:nvSpPr>
              <p:spPr bwMode="gray">
                <a:xfrm>
                  <a:off x="4182" y="1713"/>
                  <a:ext cx="1222" cy="122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alpha val="0"/>
                      </a:srgbClr>
                    </a:gs>
                    <a:gs pos="100000">
                      <a:srgbClr val="F1F5F5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85016" name="Oval 16"/>
                <p:cNvSpPr>
                  <a:spLocks noChangeArrowheads="1"/>
                </p:cNvSpPr>
                <p:nvPr/>
              </p:nvSpPr>
              <p:spPr bwMode="gray">
                <a:xfrm>
                  <a:off x="4195" y="1725"/>
                  <a:ext cx="1162" cy="114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AAB2B3"/>
                    </a:gs>
                    <a:gs pos="100000">
                      <a:srgbClr val="D6E1E2">
                        <a:alpha val="48000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85017" name="Oval 17"/>
                <p:cNvSpPr>
                  <a:spLocks noChangeArrowheads="1"/>
                </p:cNvSpPr>
                <p:nvPr/>
              </p:nvSpPr>
              <p:spPr bwMode="gray">
                <a:xfrm>
                  <a:off x="4263" y="1757"/>
                  <a:ext cx="1033" cy="92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D6E1E2">
                        <a:alpha val="37999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85013" name="Text Box 18"/>
              <p:cNvSpPr txBox="1">
                <a:spLocks noChangeArrowheads="1"/>
              </p:cNvSpPr>
              <p:nvPr/>
            </p:nvSpPr>
            <p:spPr bwMode="gray">
              <a:xfrm>
                <a:off x="738" y="1451"/>
                <a:ext cx="844" cy="826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ru-RU" sz="8000" b="1">
                    <a:solidFill>
                      <a:srgbClr val="FF3300"/>
                    </a:solidFill>
                    <a:latin typeface="Georgia" pitchFamily="18" charset="0"/>
                  </a:rPr>
                  <a:t>16</a:t>
                </a:r>
                <a:endParaRPr lang="en-US" sz="8000" b="1">
                  <a:solidFill>
                    <a:srgbClr val="FF3300"/>
                  </a:solidFill>
                  <a:latin typeface="Georgia" pitchFamily="18" charset="0"/>
                </a:endParaRPr>
              </a:p>
            </p:txBody>
          </p:sp>
        </p:grpSp>
      </p:grpSp>
      <p:sp>
        <p:nvSpPr>
          <p:cNvPr id="84997" name="AutoShape 19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237288"/>
            <a:ext cx="684212" cy="620712"/>
          </a:xfrm>
          <a:prstGeom prst="actionButtonHome">
            <a:avLst/>
          </a:prstGeom>
          <a:gradFill rotWithShape="1">
            <a:gsLst>
              <a:gs pos="0">
                <a:srgbClr val="FFFF00"/>
              </a:gs>
              <a:gs pos="100000">
                <a:srgbClr val="2F3D48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5" name="Group 35"/>
          <p:cNvGrpSpPr>
            <a:grpSpLocks/>
          </p:cNvGrpSpPr>
          <p:nvPr/>
        </p:nvGrpSpPr>
        <p:grpSpPr bwMode="auto">
          <a:xfrm>
            <a:off x="285720" y="214290"/>
            <a:ext cx="2700338" cy="1643074"/>
            <a:chOff x="159" y="2296"/>
            <a:chExt cx="1701" cy="1224"/>
          </a:xfrm>
        </p:grpSpPr>
        <p:sp>
          <p:nvSpPr>
            <p:cNvPr id="25" name="Oval 6"/>
            <p:cNvSpPr>
              <a:spLocks noChangeArrowheads="1"/>
            </p:cNvSpPr>
            <p:nvPr/>
          </p:nvSpPr>
          <p:spPr bwMode="gray">
            <a:xfrm>
              <a:off x="159" y="2296"/>
              <a:ext cx="1701" cy="1224"/>
            </a:xfrm>
            <a:prstGeom prst="ellipse">
              <a:avLst/>
            </a:prstGeom>
            <a:gradFill rotWithShape="1">
              <a:gsLst>
                <a:gs pos="0">
                  <a:srgbClr val="FFFF00"/>
                </a:gs>
                <a:gs pos="100000">
                  <a:srgbClr val="2F3D48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>
              <a:outerShdw sy="50000" kx="-2453608" algn="br" rotWithShape="0">
                <a:srgbClr val="001D3A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6" name="WordArt 28">
              <a:hlinkClick r:id="rId3" action="ppaction://hlinksldjump"/>
            </p:cNvPr>
            <p:cNvSpPr>
              <a:spLocks noChangeArrowheads="1" noChangeShapeType="1" noTextEdit="1"/>
            </p:cNvSpPr>
            <p:nvPr/>
          </p:nvSpPr>
          <p:spPr bwMode="auto">
            <a:xfrm>
              <a:off x="294" y="2656"/>
              <a:ext cx="1452" cy="453"/>
            </a:xfrm>
            <a:prstGeom prst="rect">
              <a:avLst/>
            </a:prstGeom>
          </p:spPr>
          <p:txBody>
            <a:bodyPr wrap="none" fromWordArt="1">
              <a:prstTxWarp prst="textDeflate">
                <a:avLst>
                  <a:gd name="adj" fmla="val 26227"/>
                </a:avLst>
              </a:prstTxWarp>
            </a:bodyPr>
            <a:lstStyle/>
            <a:p>
              <a:pPr algn="ctr"/>
              <a:r>
                <a:rPr lang="ru-RU" sz="3600" kern="10" dirty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Impact"/>
                </a:rPr>
                <a:t>Химия</a:t>
              </a:r>
              <a:endPara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Impac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Нижний колонтитул 5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www.themegallery.com</a:t>
            </a:r>
          </a:p>
        </p:txBody>
      </p:sp>
      <p:sp>
        <p:nvSpPr>
          <p:cNvPr id="1433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Пятый вопрос</a:t>
            </a:r>
            <a:endParaRPr lang="en-US" smtClean="0"/>
          </a:p>
        </p:txBody>
      </p:sp>
      <p:sp>
        <p:nvSpPr>
          <p:cNvPr id="9318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79388" y="1125538"/>
            <a:ext cx="8431212" cy="3073400"/>
          </a:xfrm>
        </p:spPr>
        <p:txBody>
          <a:bodyPr/>
          <a:lstStyle/>
          <a:p>
            <a:pPr eaLnBrk="1" hangingPunct="1">
              <a:buNone/>
            </a:pPr>
            <a:r>
              <a:rPr lang="ru-RU" sz="4800" b="1" dirty="0" smtClean="0"/>
              <a:t>   Кто является автором картин «Мишки в лесу», «Рожь», «Корабельная роща»?</a:t>
            </a:r>
            <a:endParaRPr lang="ru-RU" sz="4800" dirty="0" smtClean="0"/>
          </a:p>
          <a:p>
            <a:pPr eaLnBrk="1" hangingPunct="1">
              <a:buFont typeface="Wingdings" pitchFamily="2" charset="2"/>
              <a:buNone/>
            </a:pPr>
            <a:endParaRPr lang="en-US" sz="3600" dirty="0" smtClean="0"/>
          </a:p>
        </p:txBody>
      </p:sp>
      <p:sp>
        <p:nvSpPr>
          <p:cNvPr id="14341" name="Rectangle 4"/>
          <p:cNvSpPr>
            <a:spLocks noChangeArrowheads="1"/>
          </p:cNvSpPr>
          <p:nvPr/>
        </p:nvSpPr>
        <p:spPr bwMode="auto">
          <a:xfrm>
            <a:off x="5795963" y="6165850"/>
            <a:ext cx="3348037" cy="692150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aphicFrame>
        <p:nvGraphicFramePr>
          <p:cNvPr id="93189" name="Group 5"/>
          <p:cNvGraphicFramePr>
            <a:graphicFrameLocks noGrp="1"/>
          </p:cNvGraphicFramePr>
          <p:nvPr>
            <p:ph sz="half" idx="2"/>
          </p:nvPr>
        </p:nvGraphicFramePr>
        <p:xfrm>
          <a:off x="1547813" y="4437063"/>
          <a:ext cx="6048375" cy="1828800"/>
        </p:xfrm>
        <a:graphic>
          <a:graphicData uri="http://schemas.openxmlformats.org/drawingml/2006/table">
            <a:tbl>
              <a:tblPr/>
              <a:tblGrid>
                <a:gridCol w="2663825"/>
                <a:gridCol w="431800"/>
                <a:gridCol w="431800"/>
                <a:gridCol w="2520950"/>
              </a:tblGrid>
              <a:tr h="433388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815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Georgia" pitchFamily="18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Georgia" pitchFamily="18" charset="0"/>
                        </a:rPr>
                        <a:t>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85763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Georgia" pitchFamily="18" charset="0"/>
                        </a:rPr>
                        <a:t>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Georgia" pitchFamily="18" charset="0"/>
                        </a:rPr>
                        <a:t>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656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93212" name="WordArt 28"/>
          <p:cNvSpPr>
            <a:spLocks noChangeArrowheads="1" noChangeShapeType="1" noTextEdit="1"/>
          </p:cNvSpPr>
          <p:nvPr/>
        </p:nvSpPr>
        <p:spPr bwMode="auto">
          <a:xfrm>
            <a:off x="1763713" y="4652963"/>
            <a:ext cx="2376487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9525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3366FF"/>
                </a:solidFill>
                <a:latin typeface="Arial"/>
                <a:cs typeface="Arial"/>
              </a:rPr>
              <a:t>Шишкин</a:t>
            </a:r>
            <a:endParaRPr lang="ru-RU" sz="3600" b="1" kern="10" dirty="0">
              <a:ln w="9525">
                <a:solidFill>
                  <a:srgbClr val="FFFF00"/>
                </a:solidFill>
                <a:round/>
                <a:headEnd/>
                <a:tailEnd/>
              </a:ln>
              <a:solidFill>
                <a:srgbClr val="3366FF"/>
              </a:solidFill>
              <a:latin typeface="Arial"/>
              <a:cs typeface="Arial"/>
            </a:endParaRPr>
          </a:p>
        </p:txBody>
      </p:sp>
      <p:sp>
        <p:nvSpPr>
          <p:cNvPr id="93213" name="WordArt 29"/>
          <p:cNvSpPr>
            <a:spLocks noChangeArrowheads="1" noChangeShapeType="1" noTextEdit="1"/>
          </p:cNvSpPr>
          <p:nvPr/>
        </p:nvSpPr>
        <p:spPr bwMode="auto">
          <a:xfrm>
            <a:off x="1763713" y="5516563"/>
            <a:ext cx="2303462" cy="5762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9525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3366FF"/>
                </a:solidFill>
                <a:latin typeface="Arial"/>
                <a:cs typeface="Arial"/>
              </a:rPr>
              <a:t>Врубель</a:t>
            </a:r>
            <a:endParaRPr lang="ru-RU" sz="3600" b="1" kern="10" dirty="0">
              <a:ln w="9525">
                <a:solidFill>
                  <a:srgbClr val="FFFF00"/>
                </a:solidFill>
                <a:round/>
                <a:headEnd/>
                <a:tailEnd/>
              </a:ln>
              <a:solidFill>
                <a:srgbClr val="3366FF"/>
              </a:solidFill>
              <a:latin typeface="Arial"/>
              <a:cs typeface="Arial"/>
            </a:endParaRPr>
          </a:p>
        </p:txBody>
      </p:sp>
      <p:sp>
        <p:nvSpPr>
          <p:cNvPr id="93214" name="WordArt 30"/>
          <p:cNvSpPr>
            <a:spLocks noChangeArrowheads="1" noChangeShapeType="1" noTextEdit="1"/>
          </p:cNvSpPr>
          <p:nvPr/>
        </p:nvSpPr>
        <p:spPr bwMode="auto">
          <a:xfrm>
            <a:off x="5148263" y="4652963"/>
            <a:ext cx="2376487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9525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3366FF"/>
                </a:solidFill>
                <a:latin typeface="Arial"/>
                <a:cs typeface="Arial"/>
              </a:rPr>
              <a:t>Левитан</a:t>
            </a:r>
            <a:endParaRPr lang="ru-RU" sz="3600" b="1" kern="10" dirty="0">
              <a:ln w="9525">
                <a:solidFill>
                  <a:srgbClr val="FFFF00"/>
                </a:solidFill>
                <a:round/>
                <a:headEnd/>
                <a:tailEnd/>
              </a:ln>
              <a:solidFill>
                <a:srgbClr val="3366FF"/>
              </a:solidFill>
              <a:latin typeface="Arial"/>
              <a:cs typeface="Arial"/>
            </a:endParaRPr>
          </a:p>
        </p:txBody>
      </p:sp>
      <p:sp>
        <p:nvSpPr>
          <p:cNvPr id="93215" name="WordArt 31"/>
          <p:cNvSpPr>
            <a:spLocks noChangeArrowheads="1" noChangeShapeType="1" noTextEdit="1"/>
          </p:cNvSpPr>
          <p:nvPr/>
        </p:nvSpPr>
        <p:spPr bwMode="auto">
          <a:xfrm>
            <a:off x="5076824" y="5516563"/>
            <a:ext cx="2495571" cy="5048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9525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3366FF"/>
                </a:solidFill>
                <a:latin typeface="Arial"/>
                <a:cs typeface="Arial"/>
              </a:rPr>
              <a:t>Айвазовский</a:t>
            </a:r>
            <a:endParaRPr lang="ru-RU" sz="3600" b="1" kern="10" dirty="0">
              <a:ln w="9525">
                <a:solidFill>
                  <a:srgbClr val="FFFF00"/>
                </a:solidFill>
                <a:round/>
                <a:headEnd/>
                <a:tailEnd/>
              </a:ln>
              <a:solidFill>
                <a:srgbClr val="3366FF"/>
              </a:solidFill>
              <a:latin typeface="Arial"/>
              <a:cs typeface="Arial"/>
            </a:endParaRPr>
          </a:p>
        </p:txBody>
      </p:sp>
      <p:sp>
        <p:nvSpPr>
          <p:cNvPr id="93221" name="WordArt 37"/>
          <p:cNvSpPr>
            <a:spLocks noChangeArrowheads="1" noChangeShapeType="1" noTextEdit="1"/>
          </p:cNvSpPr>
          <p:nvPr/>
        </p:nvSpPr>
        <p:spPr bwMode="auto">
          <a:xfrm>
            <a:off x="4211638" y="4941888"/>
            <a:ext cx="414337" cy="3159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3300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Georgia"/>
              </a:rPr>
              <a:t>1</a:t>
            </a:r>
          </a:p>
        </p:txBody>
      </p:sp>
      <p:sp>
        <p:nvSpPr>
          <p:cNvPr id="17" name="WordArt 1"/>
          <p:cNvSpPr>
            <a:spLocks noChangeArrowheads="1" noChangeShapeType="1" noTextEdit="1"/>
          </p:cNvSpPr>
          <p:nvPr/>
        </p:nvSpPr>
        <p:spPr bwMode="auto">
          <a:xfrm>
            <a:off x="8358214" y="4429132"/>
            <a:ext cx="228600" cy="2095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b="1" kern="10" spc="0" dirty="0" smtClean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Georgia"/>
              </a:rPr>
              <a:t>1</a:t>
            </a:r>
            <a:endParaRPr lang="ru-RU" sz="3600" b="1" kern="10" spc="0" dirty="0">
              <a:ln w="9525">
                <a:solidFill>
                  <a:srgbClr val="FF0000"/>
                </a:solidFill>
                <a:round/>
                <a:headEnd/>
                <a:tailEnd/>
              </a:ln>
              <a:solidFill>
                <a:srgbClr val="FFFF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Georgia"/>
            </a:endParaRPr>
          </a:p>
        </p:txBody>
      </p:sp>
      <p:sp>
        <p:nvSpPr>
          <p:cNvPr id="18" name="WordArt 1"/>
          <p:cNvSpPr>
            <a:spLocks noChangeArrowheads="1" noChangeShapeType="1" noTextEdit="1"/>
          </p:cNvSpPr>
          <p:nvPr/>
        </p:nvSpPr>
        <p:spPr bwMode="auto">
          <a:xfrm>
            <a:off x="8358214" y="4857760"/>
            <a:ext cx="228600" cy="2095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b="1" kern="10" spc="0" dirty="0" smtClean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Georgia"/>
              </a:rPr>
              <a:t>2</a:t>
            </a:r>
            <a:endParaRPr lang="ru-RU" sz="3600" b="1" kern="10" spc="0" dirty="0">
              <a:ln w="9525">
                <a:solidFill>
                  <a:srgbClr val="FF0000"/>
                </a:solidFill>
                <a:round/>
                <a:headEnd/>
                <a:tailEnd/>
              </a:ln>
              <a:solidFill>
                <a:srgbClr val="FFFF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Georgia"/>
            </a:endParaRPr>
          </a:p>
        </p:txBody>
      </p:sp>
      <p:sp>
        <p:nvSpPr>
          <p:cNvPr id="19" name="WordArt 1"/>
          <p:cNvSpPr>
            <a:spLocks noChangeArrowheads="1" noChangeShapeType="1" noTextEdit="1"/>
          </p:cNvSpPr>
          <p:nvPr/>
        </p:nvSpPr>
        <p:spPr bwMode="auto">
          <a:xfrm>
            <a:off x="8358214" y="5214950"/>
            <a:ext cx="228600" cy="2095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b="1" kern="10" spc="0" dirty="0" smtClean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Georgia"/>
              </a:rPr>
              <a:t>3</a:t>
            </a:r>
            <a:endParaRPr lang="ru-RU" sz="3600" b="1" kern="10" spc="0" dirty="0">
              <a:ln w="9525">
                <a:solidFill>
                  <a:srgbClr val="FF0000"/>
                </a:solidFill>
                <a:round/>
                <a:headEnd/>
                <a:tailEnd/>
              </a:ln>
              <a:solidFill>
                <a:srgbClr val="FFFF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Georgia"/>
            </a:endParaRPr>
          </a:p>
        </p:txBody>
      </p:sp>
      <p:sp>
        <p:nvSpPr>
          <p:cNvPr id="20" name="WordArt 1"/>
          <p:cNvSpPr>
            <a:spLocks noChangeArrowheads="1" noChangeShapeType="1" noTextEdit="1"/>
          </p:cNvSpPr>
          <p:nvPr/>
        </p:nvSpPr>
        <p:spPr bwMode="auto">
          <a:xfrm>
            <a:off x="8358214" y="5572140"/>
            <a:ext cx="228600" cy="2095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b="1" kern="10" spc="0" dirty="0" smtClean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Georgia"/>
              </a:rPr>
              <a:t>4</a:t>
            </a:r>
            <a:endParaRPr lang="ru-RU" sz="3600" b="1" kern="10" spc="0" dirty="0">
              <a:ln w="9525">
                <a:solidFill>
                  <a:srgbClr val="FF0000"/>
                </a:solidFill>
                <a:round/>
                <a:headEnd/>
                <a:tailEnd/>
              </a:ln>
              <a:solidFill>
                <a:srgbClr val="FFFF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Georgia"/>
            </a:endParaRPr>
          </a:p>
        </p:txBody>
      </p:sp>
      <p:sp>
        <p:nvSpPr>
          <p:cNvPr id="21" name="WordArt 1"/>
          <p:cNvSpPr>
            <a:spLocks noChangeArrowheads="1" noChangeShapeType="1" noTextEdit="1"/>
          </p:cNvSpPr>
          <p:nvPr/>
        </p:nvSpPr>
        <p:spPr bwMode="auto">
          <a:xfrm>
            <a:off x="8358214" y="5929330"/>
            <a:ext cx="228600" cy="2095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b="1" kern="10" spc="0" dirty="0" smtClean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Georgia"/>
              </a:rPr>
              <a:t>5</a:t>
            </a:r>
            <a:endParaRPr lang="ru-RU" sz="3600" b="1" kern="10" spc="0" dirty="0">
              <a:ln w="9525">
                <a:solidFill>
                  <a:srgbClr val="FF0000"/>
                </a:solidFill>
                <a:round/>
                <a:headEnd/>
                <a:tailEnd/>
              </a:ln>
              <a:solidFill>
                <a:srgbClr val="FFFF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Georgia"/>
            </a:endParaRPr>
          </a:p>
        </p:txBody>
      </p:sp>
      <p:pic>
        <p:nvPicPr>
          <p:cNvPr id="22" name="44  R3 10 Second Countdown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31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31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31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31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31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93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32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32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3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32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32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3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32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32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3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32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32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3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5)">
                                      <p:cBhvr>
                                        <p:cTn id="38" dur="34390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0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932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32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93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65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"/>
                </p:tgtEl>
              </p:cMediaNode>
            </p:audio>
          </p:childTnLst>
        </p:cTn>
      </p:par>
    </p:tnLst>
    <p:bldLst>
      <p:bldP spid="93212" grpId="0" animBg="1"/>
      <p:bldP spid="93213" grpId="0" animBg="1"/>
      <p:bldP spid="93214" grpId="0" animBg="1"/>
      <p:bldP spid="93215" grpId="0" animBg="1"/>
      <p:bldP spid="93221" grpId="0" animBg="1"/>
      <p:bldP spid="17" grpId="0"/>
      <p:bldP spid="18" grpId="0"/>
      <p:bldP spid="19" grpId="0"/>
      <p:bldP spid="20" grpId="0"/>
      <p:bldP spid="21" grpId="0"/>
    </p:bld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Нижний колонтитул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www.themegallery.com</a:t>
            </a:r>
          </a:p>
        </p:txBody>
      </p:sp>
      <p:sp>
        <p:nvSpPr>
          <p:cNvPr id="86019" name="Rectangle 2"/>
          <p:cNvSpPr>
            <a:spLocks noChangeArrowheads="1"/>
          </p:cNvSpPr>
          <p:nvPr/>
        </p:nvSpPr>
        <p:spPr bwMode="auto">
          <a:xfrm>
            <a:off x="5795963" y="6165850"/>
            <a:ext cx="3348037" cy="692150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250825" y="2060575"/>
            <a:ext cx="8893175" cy="3384550"/>
            <a:chOff x="158" y="1298"/>
            <a:chExt cx="5602" cy="2132"/>
          </a:xfrm>
        </p:grpSpPr>
        <p:sp>
          <p:nvSpPr>
            <p:cNvPr id="148484" name="AutoShape 4"/>
            <p:cNvSpPr>
              <a:spLocks noChangeArrowheads="1"/>
            </p:cNvSpPr>
            <p:nvPr/>
          </p:nvSpPr>
          <p:spPr bwMode="gray">
            <a:xfrm>
              <a:off x="158" y="1298"/>
              <a:ext cx="5602" cy="2132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48485" name="Freeform 5"/>
            <p:cNvSpPr>
              <a:spLocks/>
            </p:cNvSpPr>
            <p:nvPr/>
          </p:nvSpPr>
          <p:spPr bwMode="gray">
            <a:xfrm>
              <a:off x="385" y="1616"/>
              <a:ext cx="488" cy="613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0066CC">
                    <a:gamma/>
                    <a:tint val="54510"/>
                    <a:invGamma/>
                  </a:srgbClr>
                </a:gs>
                <a:gs pos="50000">
                  <a:srgbClr val="0066CC">
                    <a:alpha val="0"/>
                  </a:srgbClr>
                </a:gs>
                <a:gs pos="100000">
                  <a:srgbClr val="0066CC">
                    <a:gamma/>
                    <a:tint val="54510"/>
                    <a:invGamma/>
                  </a:srgb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6029" name="Text Box 6"/>
            <p:cNvSpPr txBox="1">
              <a:spLocks noChangeArrowheads="1"/>
            </p:cNvSpPr>
            <p:nvPr/>
          </p:nvSpPr>
          <p:spPr bwMode="gray">
            <a:xfrm>
              <a:off x="2026" y="1480"/>
              <a:ext cx="3734" cy="1221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4000" b="1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Какой химический элемент изображали в 18 веке в виде воина?       </a:t>
              </a:r>
              <a:endParaRPr lang="ru-RU" sz="4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3" name="Group 7"/>
            <p:cNvGrpSpPr>
              <a:grpSpLocks/>
            </p:cNvGrpSpPr>
            <p:nvPr/>
          </p:nvGrpSpPr>
          <p:grpSpPr bwMode="auto">
            <a:xfrm>
              <a:off x="340" y="1570"/>
              <a:ext cx="1361" cy="1361"/>
              <a:chOff x="476" y="1340"/>
              <a:chExt cx="1361" cy="1361"/>
            </a:xfrm>
          </p:grpSpPr>
          <p:sp>
            <p:nvSpPr>
              <p:cNvPr id="148488" name="Oval 8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tint val="0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86032" name="Oval 9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rgbClr val="FFFF00">
                      <a:alpha val="32001"/>
                    </a:srgbClr>
                  </a:gs>
                  <a:gs pos="100000">
                    <a:srgbClr val="000000">
                      <a:alpha val="89998"/>
                    </a:srgb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148490" name="Oval 10"/>
              <p:cNvSpPr>
                <a:spLocks noChangeArrowheads="1"/>
              </p:cNvSpPr>
              <p:nvPr/>
            </p:nvSpPr>
            <p:spPr bwMode="gray">
              <a:xfrm>
                <a:off x="565" y="1429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shade val="54118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86034" name="Oval 11"/>
              <p:cNvSpPr>
                <a:spLocks noChangeArrowheads="1"/>
              </p:cNvSpPr>
              <p:nvPr/>
            </p:nvSpPr>
            <p:spPr bwMode="gray">
              <a:xfrm>
                <a:off x="566" y="1431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rgbClr val="FFFF00">
                      <a:alpha val="0"/>
                    </a:srgbClr>
                  </a:gs>
                  <a:gs pos="100000">
                    <a:srgbClr val="276F6C"/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86035" name="Oval 12"/>
              <p:cNvSpPr>
                <a:spLocks noChangeArrowheads="1"/>
              </p:cNvSpPr>
              <p:nvPr/>
            </p:nvSpPr>
            <p:spPr bwMode="gray">
              <a:xfrm>
                <a:off x="624" y="1488"/>
                <a:ext cx="1065" cy="1065"/>
              </a:xfrm>
              <a:prstGeom prst="ellipse">
                <a:avLst/>
              </a:prstGeom>
              <a:solidFill>
                <a:srgbClr val="333333"/>
              </a:soli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grpSp>
            <p:nvGrpSpPr>
              <p:cNvPr id="4" name="Group 13"/>
              <p:cNvGrpSpPr>
                <a:grpSpLocks/>
              </p:cNvGrpSpPr>
              <p:nvPr/>
            </p:nvGrpSpPr>
            <p:grpSpPr bwMode="auto">
              <a:xfrm>
                <a:off x="641" y="1504"/>
                <a:ext cx="1031" cy="1031"/>
                <a:chOff x="4166" y="1706"/>
                <a:chExt cx="1252" cy="1252"/>
              </a:xfrm>
            </p:grpSpPr>
            <p:sp>
              <p:nvSpPr>
                <p:cNvPr id="86038" name="Oval 14"/>
                <p:cNvSpPr>
                  <a:spLocks noChangeArrowheads="1"/>
                </p:cNvSpPr>
                <p:nvPr/>
              </p:nvSpPr>
              <p:spPr bwMode="gray">
                <a:xfrm>
                  <a:off x="4166" y="1706"/>
                  <a:ext cx="1252" cy="125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636869"/>
                    </a:gs>
                    <a:gs pos="100000">
                      <a:srgbClr val="D6E1E2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86039" name="Oval 15"/>
                <p:cNvSpPr>
                  <a:spLocks noChangeArrowheads="1"/>
                </p:cNvSpPr>
                <p:nvPr/>
              </p:nvSpPr>
              <p:spPr bwMode="gray">
                <a:xfrm>
                  <a:off x="4182" y="1713"/>
                  <a:ext cx="1222" cy="122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alpha val="0"/>
                      </a:srgbClr>
                    </a:gs>
                    <a:gs pos="100000">
                      <a:srgbClr val="F1F5F5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86040" name="Oval 16"/>
                <p:cNvSpPr>
                  <a:spLocks noChangeArrowheads="1"/>
                </p:cNvSpPr>
                <p:nvPr/>
              </p:nvSpPr>
              <p:spPr bwMode="gray">
                <a:xfrm>
                  <a:off x="4195" y="1725"/>
                  <a:ext cx="1162" cy="114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AAB2B3"/>
                    </a:gs>
                    <a:gs pos="100000">
                      <a:srgbClr val="D6E1E2">
                        <a:alpha val="48000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86041" name="Oval 17"/>
                <p:cNvSpPr>
                  <a:spLocks noChangeArrowheads="1"/>
                </p:cNvSpPr>
                <p:nvPr/>
              </p:nvSpPr>
              <p:spPr bwMode="gray">
                <a:xfrm>
                  <a:off x="4263" y="1757"/>
                  <a:ext cx="1033" cy="92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D6E1E2">
                        <a:alpha val="37999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86037" name="Text Box 18"/>
              <p:cNvSpPr txBox="1">
                <a:spLocks noChangeArrowheads="1"/>
              </p:cNvSpPr>
              <p:nvPr/>
            </p:nvSpPr>
            <p:spPr bwMode="gray">
              <a:xfrm>
                <a:off x="768" y="1451"/>
                <a:ext cx="784" cy="826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ru-RU" sz="8000" b="1">
                    <a:solidFill>
                      <a:srgbClr val="FF3300"/>
                    </a:solidFill>
                    <a:latin typeface="Georgia" pitchFamily="18" charset="0"/>
                  </a:rPr>
                  <a:t>17</a:t>
                </a:r>
                <a:endParaRPr lang="en-US" sz="8000" b="1">
                  <a:solidFill>
                    <a:srgbClr val="FF3300"/>
                  </a:solidFill>
                  <a:latin typeface="Georgia" pitchFamily="18" charset="0"/>
                </a:endParaRPr>
              </a:p>
            </p:txBody>
          </p:sp>
        </p:grpSp>
      </p:grpSp>
      <p:sp>
        <p:nvSpPr>
          <p:cNvPr id="86021" name="AutoShape 19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237288"/>
            <a:ext cx="684212" cy="620712"/>
          </a:xfrm>
          <a:prstGeom prst="actionButtonHome">
            <a:avLst/>
          </a:prstGeom>
          <a:gradFill rotWithShape="1">
            <a:gsLst>
              <a:gs pos="0">
                <a:srgbClr val="FFFF00"/>
              </a:gs>
              <a:gs pos="100000">
                <a:srgbClr val="2F3D48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5" name="Group 35"/>
          <p:cNvGrpSpPr>
            <a:grpSpLocks/>
          </p:cNvGrpSpPr>
          <p:nvPr/>
        </p:nvGrpSpPr>
        <p:grpSpPr bwMode="auto">
          <a:xfrm>
            <a:off x="285720" y="214290"/>
            <a:ext cx="2700338" cy="1643074"/>
            <a:chOff x="159" y="2296"/>
            <a:chExt cx="1701" cy="1224"/>
          </a:xfrm>
        </p:grpSpPr>
        <p:sp>
          <p:nvSpPr>
            <p:cNvPr id="25" name="Oval 6"/>
            <p:cNvSpPr>
              <a:spLocks noChangeArrowheads="1"/>
            </p:cNvSpPr>
            <p:nvPr/>
          </p:nvSpPr>
          <p:spPr bwMode="gray">
            <a:xfrm>
              <a:off x="159" y="2296"/>
              <a:ext cx="1701" cy="1224"/>
            </a:xfrm>
            <a:prstGeom prst="ellipse">
              <a:avLst/>
            </a:prstGeom>
            <a:gradFill rotWithShape="1">
              <a:gsLst>
                <a:gs pos="0">
                  <a:srgbClr val="FFFF00"/>
                </a:gs>
                <a:gs pos="100000">
                  <a:srgbClr val="2F3D48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>
              <a:outerShdw sy="50000" kx="-2453608" algn="br" rotWithShape="0">
                <a:srgbClr val="001D3A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6" name="WordArt 28">
              <a:hlinkClick r:id="rId3" action="ppaction://hlinksldjump"/>
            </p:cNvPr>
            <p:cNvSpPr>
              <a:spLocks noChangeArrowheads="1" noChangeShapeType="1" noTextEdit="1"/>
            </p:cNvSpPr>
            <p:nvPr/>
          </p:nvSpPr>
          <p:spPr bwMode="auto">
            <a:xfrm>
              <a:off x="294" y="2656"/>
              <a:ext cx="1452" cy="453"/>
            </a:xfrm>
            <a:prstGeom prst="rect">
              <a:avLst/>
            </a:prstGeom>
          </p:spPr>
          <p:txBody>
            <a:bodyPr wrap="none" fromWordArt="1">
              <a:prstTxWarp prst="textDeflate">
                <a:avLst>
                  <a:gd name="adj" fmla="val 26227"/>
                </a:avLst>
              </a:prstTxWarp>
            </a:bodyPr>
            <a:lstStyle/>
            <a:p>
              <a:pPr algn="ctr"/>
              <a:r>
                <a:rPr lang="ru-RU" sz="3600" kern="10" dirty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Impact"/>
                </a:rPr>
                <a:t>Химия</a:t>
              </a:r>
              <a:endPara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Impac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Нижний колонтитул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www.themegallery.com</a:t>
            </a:r>
          </a:p>
        </p:txBody>
      </p:sp>
      <p:sp>
        <p:nvSpPr>
          <p:cNvPr id="87043" name="Rectangle 2"/>
          <p:cNvSpPr>
            <a:spLocks noChangeArrowheads="1"/>
          </p:cNvSpPr>
          <p:nvPr/>
        </p:nvSpPr>
        <p:spPr bwMode="auto">
          <a:xfrm>
            <a:off x="5795963" y="6165850"/>
            <a:ext cx="3348037" cy="692150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250825" y="2060575"/>
            <a:ext cx="8893175" cy="3384550"/>
            <a:chOff x="158" y="1298"/>
            <a:chExt cx="5602" cy="2132"/>
          </a:xfrm>
        </p:grpSpPr>
        <p:sp>
          <p:nvSpPr>
            <p:cNvPr id="147460" name="AutoShape 4"/>
            <p:cNvSpPr>
              <a:spLocks noChangeArrowheads="1"/>
            </p:cNvSpPr>
            <p:nvPr/>
          </p:nvSpPr>
          <p:spPr bwMode="gray">
            <a:xfrm>
              <a:off x="158" y="1298"/>
              <a:ext cx="5602" cy="2132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47461" name="Freeform 5"/>
            <p:cNvSpPr>
              <a:spLocks/>
            </p:cNvSpPr>
            <p:nvPr/>
          </p:nvSpPr>
          <p:spPr bwMode="gray">
            <a:xfrm>
              <a:off x="385" y="1616"/>
              <a:ext cx="488" cy="613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0066CC">
                    <a:gamma/>
                    <a:tint val="54510"/>
                    <a:invGamma/>
                  </a:srgbClr>
                </a:gs>
                <a:gs pos="50000">
                  <a:srgbClr val="0066CC">
                    <a:alpha val="0"/>
                  </a:srgbClr>
                </a:gs>
                <a:gs pos="100000">
                  <a:srgbClr val="0066CC">
                    <a:gamma/>
                    <a:tint val="54510"/>
                    <a:invGamma/>
                  </a:srgb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7053" name="Text Box 6"/>
            <p:cNvSpPr txBox="1">
              <a:spLocks noChangeArrowheads="1"/>
            </p:cNvSpPr>
            <p:nvPr/>
          </p:nvSpPr>
          <p:spPr bwMode="gray">
            <a:xfrm>
              <a:off x="2026" y="1480"/>
              <a:ext cx="3734" cy="145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4800" b="1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Какой металл назван металлом будущего?            </a:t>
              </a:r>
              <a:endParaRPr lang="ru-RU" sz="48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3" name="Group 7"/>
            <p:cNvGrpSpPr>
              <a:grpSpLocks/>
            </p:cNvGrpSpPr>
            <p:nvPr/>
          </p:nvGrpSpPr>
          <p:grpSpPr bwMode="auto">
            <a:xfrm>
              <a:off x="340" y="1570"/>
              <a:ext cx="1361" cy="1361"/>
              <a:chOff x="476" y="1340"/>
              <a:chExt cx="1361" cy="1361"/>
            </a:xfrm>
          </p:grpSpPr>
          <p:sp>
            <p:nvSpPr>
              <p:cNvPr id="147464" name="Oval 8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tint val="0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87056" name="Oval 9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rgbClr val="FFFF00">
                      <a:alpha val="32001"/>
                    </a:srgbClr>
                  </a:gs>
                  <a:gs pos="100000">
                    <a:srgbClr val="000000">
                      <a:alpha val="89998"/>
                    </a:srgb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147466" name="Oval 10"/>
              <p:cNvSpPr>
                <a:spLocks noChangeArrowheads="1"/>
              </p:cNvSpPr>
              <p:nvPr/>
            </p:nvSpPr>
            <p:spPr bwMode="gray">
              <a:xfrm>
                <a:off x="565" y="1429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shade val="54118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87058" name="Oval 11"/>
              <p:cNvSpPr>
                <a:spLocks noChangeArrowheads="1"/>
              </p:cNvSpPr>
              <p:nvPr/>
            </p:nvSpPr>
            <p:spPr bwMode="gray">
              <a:xfrm>
                <a:off x="566" y="1431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rgbClr val="FFFF00">
                      <a:alpha val="0"/>
                    </a:srgbClr>
                  </a:gs>
                  <a:gs pos="100000">
                    <a:srgbClr val="276F6C"/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87059" name="Oval 12"/>
              <p:cNvSpPr>
                <a:spLocks noChangeArrowheads="1"/>
              </p:cNvSpPr>
              <p:nvPr/>
            </p:nvSpPr>
            <p:spPr bwMode="gray">
              <a:xfrm>
                <a:off x="624" y="1488"/>
                <a:ext cx="1065" cy="1065"/>
              </a:xfrm>
              <a:prstGeom prst="ellipse">
                <a:avLst/>
              </a:prstGeom>
              <a:solidFill>
                <a:srgbClr val="333333"/>
              </a:soli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grpSp>
            <p:nvGrpSpPr>
              <p:cNvPr id="4" name="Group 13"/>
              <p:cNvGrpSpPr>
                <a:grpSpLocks/>
              </p:cNvGrpSpPr>
              <p:nvPr/>
            </p:nvGrpSpPr>
            <p:grpSpPr bwMode="auto">
              <a:xfrm>
                <a:off x="641" y="1504"/>
                <a:ext cx="1031" cy="1031"/>
                <a:chOff x="4166" y="1706"/>
                <a:chExt cx="1252" cy="1252"/>
              </a:xfrm>
            </p:grpSpPr>
            <p:sp>
              <p:nvSpPr>
                <p:cNvPr id="87062" name="Oval 14"/>
                <p:cNvSpPr>
                  <a:spLocks noChangeArrowheads="1"/>
                </p:cNvSpPr>
                <p:nvPr/>
              </p:nvSpPr>
              <p:spPr bwMode="gray">
                <a:xfrm>
                  <a:off x="4166" y="1706"/>
                  <a:ext cx="1252" cy="125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636869"/>
                    </a:gs>
                    <a:gs pos="100000">
                      <a:srgbClr val="D6E1E2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87063" name="Oval 15"/>
                <p:cNvSpPr>
                  <a:spLocks noChangeArrowheads="1"/>
                </p:cNvSpPr>
                <p:nvPr/>
              </p:nvSpPr>
              <p:spPr bwMode="gray">
                <a:xfrm>
                  <a:off x="4182" y="1713"/>
                  <a:ext cx="1222" cy="122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alpha val="0"/>
                      </a:srgbClr>
                    </a:gs>
                    <a:gs pos="100000">
                      <a:srgbClr val="F1F5F5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87064" name="Oval 16"/>
                <p:cNvSpPr>
                  <a:spLocks noChangeArrowheads="1"/>
                </p:cNvSpPr>
                <p:nvPr/>
              </p:nvSpPr>
              <p:spPr bwMode="gray">
                <a:xfrm>
                  <a:off x="4195" y="1725"/>
                  <a:ext cx="1162" cy="114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AAB2B3"/>
                    </a:gs>
                    <a:gs pos="100000">
                      <a:srgbClr val="D6E1E2">
                        <a:alpha val="48000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87065" name="Oval 17"/>
                <p:cNvSpPr>
                  <a:spLocks noChangeArrowheads="1"/>
                </p:cNvSpPr>
                <p:nvPr/>
              </p:nvSpPr>
              <p:spPr bwMode="gray">
                <a:xfrm>
                  <a:off x="4263" y="1757"/>
                  <a:ext cx="1033" cy="92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D6E1E2">
                        <a:alpha val="37999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87061" name="Text Box 18"/>
              <p:cNvSpPr txBox="1">
                <a:spLocks noChangeArrowheads="1"/>
              </p:cNvSpPr>
              <p:nvPr/>
            </p:nvSpPr>
            <p:spPr bwMode="gray">
              <a:xfrm>
                <a:off x="729" y="1451"/>
                <a:ext cx="862" cy="826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ru-RU" sz="8000" b="1">
                    <a:solidFill>
                      <a:srgbClr val="FF3300"/>
                    </a:solidFill>
                    <a:latin typeface="Georgia" pitchFamily="18" charset="0"/>
                  </a:rPr>
                  <a:t>18</a:t>
                </a:r>
                <a:endParaRPr lang="en-US" sz="8000" b="1">
                  <a:solidFill>
                    <a:srgbClr val="FF3300"/>
                  </a:solidFill>
                  <a:latin typeface="Georgia" pitchFamily="18" charset="0"/>
                </a:endParaRPr>
              </a:p>
            </p:txBody>
          </p:sp>
        </p:grpSp>
      </p:grpSp>
      <p:sp>
        <p:nvSpPr>
          <p:cNvPr id="87045" name="AutoShape 19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237288"/>
            <a:ext cx="684212" cy="620712"/>
          </a:xfrm>
          <a:prstGeom prst="actionButtonHome">
            <a:avLst/>
          </a:prstGeom>
          <a:gradFill rotWithShape="1">
            <a:gsLst>
              <a:gs pos="0">
                <a:srgbClr val="FFFF00"/>
              </a:gs>
              <a:gs pos="100000">
                <a:srgbClr val="2F3D48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5" name="Group 35"/>
          <p:cNvGrpSpPr>
            <a:grpSpLocks/>
          </p:cNvGrpSpPr>
          <p:nvPr/>
        </p:nvGrpSpPr>
        <p:grpSpPr bwMode="auto">
          <a:xfrm>
            <a:off x="285720" y="214290"/>
            <a:ext cx="2700338" cy="1643074"/>
            <a:chOff x="159" y="2296"/>
            <a:chExt cx="1701" cy="1224"/>
          </a:xfrm>
        </p:grpSpPr>
        <p:sp>
          <p:nvSpPr>
            <p:cNvPr id="25" name="Oval 6"/>
            <p:cNvSpPr>
              <a:spLocks noChangeArrowheads="1"/>
            </p:cNvSpPr>
            <p:nvPr/>
          </p:nvSpPr>
          <p:spPr bwMode="gray">
            <a:xfrm>
              <a:off x="159" y="2296"/>
              <a:ext cx="1701" cy="1224"/>
            </a:xfrm>
            <a:prstGeom prst="ellipse">
              <a:avLst/>
            </a:prstGeom>
            <a:gradFill rotWithShape="1">
              <a:gsLst>
                <a:gs pos="0">
                  <a:srgbClr val="FFFF00"/>
                </a:gs>
                <a:gs pos="100000">
                  <a:srgbClr val="2F3D48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>
              <a:outerShdw sy="50000" kx="-2453608" algn="br" rotWithShape="0">
                <a:srgbClr val="001D3A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6" name="WordArt 28">
              <a:hlinkClick r:id="rId3" action="ppaction://hlinksldjump"/>
            </p:cNvPr>
            <p:cNvSpPr>
              <a:spLocks noChangeArrowheads="1" noChangeShapeType="1" noTextEdit="1"/>
            </p:cNvSpPr>
            <p:nvPr/>
          </p:nvSpPr>
          <p:spPr bwMode="auto">
            <a:xfrm>
              <a:off x="294" y="2656"/>
              <a:ext cx="1452" cy="453"/>
            </a:xfrm>
            <a:prstGeom prst="rect">
              <a:avLst/>
            </a:prstGeom>
          </p:spPr>
          <p:txBody>
            <a:bodyPr wrap="none" fromWordArt="1">
              <a:prstTxWarp prst="textDeflate">
                <a:avLst>
                  <a:gd name="adj" fmla="val 26227"/>
                </a:avLst>
              </a:prstTxWarp>
            </a:bodyPr>
            <a:lstStyle/>
            <a:p>
              <a:pPr algn="ctr"/>
              <a:r>
                <a:rPr lang="ru-RU" sz="3600" kern="10" dirty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Impact"/>
                </a:rPr>
                <a:t>Химия</a:t>
              </a:r>
              <a:endPara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Impac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Нижний колонтитул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www.themegallery.com</a:t>
            </a:r>
          </a:p>
        </p:txBody>
      </p:sp>
      <p:sp>
        <p:nvSpPr>
          <p:cNvPr id="88067" name="Rectangle 2"/>
          <p:cNvSpPr>
            <a:spLocks noChangeArrowheads="1"/>
          </p:cNvSpPr>
          <p:nvPr/>
        </p:nvSpPr>
        <p:spPr bwMode="auto">
          <a:xfrm>
            <a:off x="5795963" y="6165850"/>
            <a:ext cx="3348037" cy="692150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250825" y="2060575"/>
            <a:ext cx="8893175" cy="3384550"/>
            <a:chOff x="158" y="1298"/>
            <a:chExt cx="5602" cy="2132"/>
          </a:xfrm>
        </p:grpSpPr>
        <p:sp>
          <p:nvSpPr>
            <p:cNvPr id="146436" name="AutoShape 4"/>
            <p:cNvSpPr>
              <a:spLocks noChangeArrowheads="1"/>
            </p:cNvSpPr>
            <p:nvPr/>
          </p:nvSpPr>
          <p:spPr bwMode="gray">
            <a:xfrm>
              <a:off x="158" y="1298"/>
              <a:ext cx="5602" cy="2132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46437" name="Freeform 5"/>
            <p:cNvSpPr>
              <a:spLocks/>
            </p:cNvSpPr>
            <p:nvPr/>
          </p:nvSpPr>
          <p:spPr bwMode="gray">
            <a:xfrm>
              <a:off x="385" y="1616"/>
              <a:ext cx="488" cy="613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0066CC">
                    <a:gamma/>
                    <a:tint val="54510"/>
                    <a:invGamma/>
                  </a:srgbClr>
                </a:gs>
                <a:gs pos="50000">
                  <a:srgbClr val="0066CC">
                    <a:alpha val="0"/>
                  </a:srgbClr>
                </a:gs>
                <a:gs pos="100000">
                  <a:srgbClr val="0066CC">
                    <a:gamma/>
                    <a:tint val="54510"/>
                    <a:invGamma/>
                  </a:srgb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8077" name="Text Box 6"/>
            <p:cNvSpPr txBox="1">
              <a:spLocks noChangeArrowheads="1"/>
            </p:cNvSpPr>
            <p:nvPr/>
          </p:nvSpPr>
          <p:spPr bwMode="gray">
            <a:xfrm>
              <a:off x="2026" y="1480"/>
              <a:ext cx="3734" cy="110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5400" b="1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Как называется оксид водорода?</a:t>
              </a:r>
              <a:endParaRPr lang="ru-RU" sz="5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3" name="Group 7"/>
            <p:cNvGrpSpPr>
              <a:grpSpLocks/>
            </p:cNvGrpSpPr>
            <p:nvPr/>
          </p:nvGrpSpPr>
          <p:grpSpPr bwMode="auto">
            <a:xfrm>
              <a:off x="340" y="1570"/>
              <a:ext cx="1361" cy="1361"/>
              <a:chOff x="476" y="1340"/>
              <a:chExt cx="1361" cy="1361"/>
            </a:xfrm>
          </p:grpSpPr>
          <p:sp>
            <p:nvSpPr>
              <p:cNvPr id="146440" name="Oval 8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tint val="0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88080" name="Oval 9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rgbClr val="FFFF00">
                      <a:alpha val="32001"/>
                    </a:srgbClr>
                  </a:gs>
                  <a:gs pos="100000">
                    <a:srgbClr val="000000">
                      <a:alpha val="89998"/>
                    </a:srgb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146442" name="Oval 10"/>
              <p:cNvSpPr>
                <a:spLocks noChangeArrowheads="1"/>
              </p:cNvSpPr>
              <p:nvPr/>
            </p:nvSpPr>
            <p:spPr bwMode="gray">
              <a:xfrm>
                <a:off x="565" y="1429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shade val="54118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88082" name="Oval 11"/>
              <p:cNvSpPr>
                <a:spLocks noChangeArrowheads="1"/>
              </p:cNvSpPr>
              <p:nvPr/>
            </p:nvSpPr>
            <p:spPr bwMode="gray">
              <a:xfrm>
                <a:off x="566" y="1431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rgbClr val="FFFF00">
                      <a:alpha val="0"/>
                    </a:srgbClr>
                  </a:gs>
                  <a:gs pos="100000">
                    <a:srgbClr val="276F6C"/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88083" name="Oval 12"/>
              <p:cNvSpPr>
                <a:spLocks noChangeArrowheads="1"/>
              </p:cNvSpPr>
              <p:nvPr/>
            </p:nvSpPr>
            <p:spPr bwMode="gray">
              <a:xfrm>
                <a:off x="624" y="1488"/>
                <a:ext cx="1065" cy="1065"/>
              </a:xfrm>
              <a:prstGeom prst="ellipse">
                <a:avLst/>
              </a:prstGeom>
              <a:solidFill>
                <a:srgbClr val="333333"/>
              </a:soli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grpSp>
            <p:nvGrpSpPr>
              <p:cNvPr id="4" name="Group 13"/>
              <p:cNvGrpSpPr>
                <a:grpSpLocks/>
              </p:cNvGrpSpPr>
              <p:nvPr/>
            </p:nvGrpSpPr>
            <p:grpSpPr bwMode="auto">
              <a:xfrm>
                <a:off x="641" y="1504"/>
                <a:ext cx="1031" cy="1031"/>
                <a:chOff x="4166" y="1706"/>
                <a:chExt cx="1252" cy="1252"/>
              </a:xfrm>
            </p:grpSpPr>
            <p:sp>
              <p:nvSpPr>
                <p:cNvPr id="88086" name="Oval 14"/>
                <p:cNvSpPr>
                  <a:spLocks noChangeArrowheads="1"/>
                </p:cNvSpPr>
                <p:nvPr/>
              </p:nvSpPr>
              <p:spPr bwMode="gray">
                <a:xfrm>
                  <a:off x="4166" y="1706"/>
                  <a:ext cx="1252" cy="125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636869"/>
                    </a:gs>
                    <a:gs pos="100000">
                      <a:srgbClr val="D6E1E2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88087" name="Oval 15"/>
                <p:cNvSpPr>
                  <a:spLocks noChangeArrowheads="1"/>
                </p:cNvSpPr>
                <p:nvPr/>
              </p:nvSpPr>
              <p:spPr bwMode="gray">
                <a:xfrm>
                  <a:off x="4182" y="1713"/>
                  <a:ext cx="1222" cy="122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alpha val="0"/>
                      </a:srgbClr>
                    </a:gs>
                    <a:gs pos="100000">
                      <a:srgbClr val="F1F5F5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88088" name="Oval 16"/>
                <p:cNvSpPr>
                  <a:spLocks noChangeArrowheads="1"/>
                </p:cNvSpPr>
                <p:nvPr/>
              </p:nvSpPr>
              <p:spPr bwMode="gray">
                <a:xfrm>
                  <a:off x="4195" y="1725"/>
                  <a:ext cx="1162" cy="114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AAB2B3"/>
                    </a:gs>
                    <a:gs pos="100000">
                      <a:srgbClr val="D6E1E2">
                        <a:alpha val="48000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88089" name="Oval 17"/>
                <p:cNvSpPr>
                  <a:spLocks noChangeArrowheads="1"/>
                </p:cNvSpPr>
                <p:nvPr/>
              </p:nvSpPr>
              <p:spPr bwMode="gray">
                <a:xfrm>
                  <a:off x="4263" y="1757"/>
                  <a:ext cx="1033" cy="92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D6E1E2">
                        <a:alpha val="37999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88085" name="Text Box 18"/>
              <p:cNvSpPr txBox="1">
                <a:spLocks noChangeArrowheads="1"/>
              </p:cNvSpPr>
              <p:nvPr/>
            </p:nvSpPr>
            <p:spPr bwMode="gray">
              <a:xfrm>
                <a:off x="738" y="1451"/>
                <a:ext cx="844" cy="826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ru-RU" sz="8000" b="1">
                    <a:solidFill>
                      <a:srgbClr val="FF3300"/>
                    </a:solidFill>
                    <a:latin typeface="Georgia" pitchFamily="18" charset="0"/>
                  </a:rPr>
                  <a:t>19</a:t>
                </a:r>
                <a:endParaRPr lang="en-US" sz="8000" b="1">
                  <a:solidFill>
                    <a:srgbClr val="FF3300"/>
                  </a:solidFill>
                  <a:latin typeface="Georgia" pitchFamily="18" charset="0"/>
                </a:endParaRPr>
              </a:p>
            </p:txBody>
          </p:sp>
        </p:grpSp>
      </p:grpSp>
      <p:sp>
        <p:nvSpPr>
          <p:cNvPr id="88069" name="AutoShape 19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237288"/>
            <a:ext cx="684212" cy="620712"/>
          </a:xfrm>
          <a:prstGeom prst="actionButtonHome">
            <a:avLst/>
          </a:prstGeom>
          <a:gradFill rotWithShape="1">
            <a:gsLst>
              <a:gs pos="0">
                <a:srgbClr val="FFFF00"/>
              </a:gs>
              <a:gs pos="100000">
                <a:srgbClr val="2F3D48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5" name="Group 35"/>
          <p:cNvGrpSpPr>
            <a:grpSpLocks/>
          </p:cNvGrpSpPr>
          <p:nvPr/>
        </p:nvGrpSpPr>
        <p:grpSpPr bwMode="auto">
          <a:xfrm>
            <a:off x="285720" y="214290"/>
            <a:ext cx="2700338" cy="1643074"/>
            <a:chOff x="159" y="2296"/>
            <a:chExt cx="1701" cy="1224"/>
          </a:xfrm>
        </p:grpSpPr>
        <p:sp>
          <p:nvSpPr>
            <p:cNvPr id="25" name="Oval 6"/>
            <p:cNvSpPr>
              <a:spLocks noChangeArrowheads="1"/>
            </p:cNvSpPr>
            <p:nvPr/>
          </p:nvSpPr>
          <p:spPr bwMode="gray">
            <a:xfrm>
              <a:off x="159" y="2296"/>
              <a:ext cx="1701" cy="1224"/>
            </a:xfrm>
            <a:prstGeom prst="ellipse">
              <a:avLst/>
            </a:prstGeom>
            <a:gradFill rotWithShape="1">
              <a:gsLst>
                <a:gs pos="0">
                  <a:srgbClr val="FFFF00"/>
                </a:gs>
                <a:gs pos="100000">
                  <a:srgbClr val="2F3D48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>
              <a:outerShdw sy="50000" kx="-2453608" algn="br" rotWithShape="0">
                <a:srgbClr val="001D3A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6" name="WordArt 28">
              <a:hlinkClick r:id="rId3" action="ppaction://hlinksldjump"/>
            </p:cNvPr>
            <p:cNvSpPr>
              <a:spLocks noChangeArrowheads="1" noChangeShapeType="1" noTextEdit="1"/>
            </p:cNvSpPr>
            <p:nvPr/>
          </p:nvSpPr>
          <p:spPr bwMode="auto">
            <a:xfrm>
              <a:off x="294" y="2656"/>
              <a:ext cx="1452" cy="453"/>
            </a:xfrm>
            <a:prstGeom prst="rect">
              <a:avLst/>
            </a:prstGeom>
          </p:spPr>
          <p:txBody>
            <a:bodyPr wrap="none" fromWordArt="1">
              <a:prstTxWarp prst="textDeflate">
                <a:avLst>
                  <a:gd name="adj" fmla="val 26227"/>
                </a:avLst>
              </a:prstTxWarp>
            </a:bodyPr>
            <a:lstStyle/>
            <a:p>
              <a:pPr algn="ctr"/>
              <a:r>
                <a:rPr lang="ru-RU" sz="3600" kern="10" dirty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Impact"/>
                </a:rPr>
                <a:t>Химия</a:t>
              </a:r>
              <a:endPara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Impac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Нижний колонтитул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www.themegallery.com</a:t>
            </a:r>
          </a:p>
        </p:txBody>
      </p:sp>
      <p:sp>
        <p:nvSpPr>
          <p:cNvPr id="89091" name="Rectangle 2"/>
          <p:cNvSpPr>
            <a:spLocks noChangeArrowheads="1"/>
          </p:cNvSpPr>
          <p:nvPr/>
        </p:nvSpPr>
        <p:spPr bwMode="auto">
          <a:xfrm>
            <a:off x="5795963" y="6165850"/>
            <a:ext cx="3348037" cy="692150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250825" y="2060575"/>
            <a:ext cx="8893175" cy="3384550"/>
            <a:chOff x="158" y="1298"/>
            <a:chExt cx="5602" cy="2132"/>
          </a:xfrm>
        </p:grpSpPr>
        <p:sp>
          <p:nvSpPr>
            <p:cNvPr id="145412" name="AutoShape 4"/>
            <p:cNvSpPr>
              <a:spLocks noChangeArrowheads="1"/>
            </p:cNvSpPr>
            <p:nvPr/>
          </p:nvSpPr>
          <p:spPr bwMode="gray">
            <a:xfrm>
              <a:off x="158" y="1298"/>
              <a:ext cx="5602" cy="2132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45413" name="Freeform 5"/>
            <p:cNvSpPr>
              <a:spLocks/>
            </p:cNvSpPr>
            <p:nvPr/>
          </p:nvSpPr>
          <p:spPr bwMode="gray">
            <a:xfrm>
              <a:off x="385" y="1616"/>
              <a:ext cx="488" cy="613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0066CC">
                    <a:gamma/>
                    <a:tint val="54510"/>
                    <a:invGamma/>
                  </a:srgbClr>
                </a:gs>
                <a:gs pos="50000">
                  <a:srgbClr val="0066CC">
                    <a:alpha val="0"/>
                  </a:srgbClr>
                </a:gs>
                <a:gs pos="100000">
                  <a:srgbClr val="0066CC">
                    <a:gamma/>
                    <a:tint val="54510"/>
                    <a:invGamma/>
                  </a:srgb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9101" name="Text Box 6"/>
            <p:cNvSpPr txBox="1">
              <a:spLocks noChangeArrowheads="1"/>
            </p:cNvSpPr>
            <p:nvPr/>
          </p:nvSpPr>
          <p:spPr bwMode="gray">
            <a:xfrm>
              <a:off x="2026" y="1480"/>
              <a:ext cx="3734" cy="176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4400" b="1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Назовите формулу соли, с которой вы постоянно встречаетесь в быту</a:t>
              </a:r>
              <a:endParaRPr lang="ru-RU" sz="4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3" name="Group 7"/>
            <p:cNvGrpSpPr>
              <a:grpSpLocks/>
            </p:cNvGrpSpPr>
            <p:nvPr/>
          </p:nvGrpSpPr>
          <p:grpSpPr bwMode="auto">
            <a:xfrm>
              <a:off x="340" y="1570"/>
              <a:ext cx="1361" cy="1361"/>
              <a:chOff x="476" y="1340"/>
              <a:chExt cx="1361" cy="1361"/>
            </a:xfrm>
          </p:grpSpPr>
          <p:sp>
            <p:nvSpPr>
              <p:cNvPr id="145416" name="Oval 8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tint val="0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89104" name="Oval 9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rgbClr val="FFFF00">
                      <a:alpha val="32001"/>
                    </a:srgbClr>
                  </a:gs>
                  <a:gs pos="100000">
                    <a:srgbClr val="000000">
                      <a:alpha val="89998"/>
                    </a:srgb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145418" name="Oval 10"/>
              <p:cNvSpPr>
                <a:spLocks noChangeArrowheads="1"/>
              </p:cNvSpPr>
              <p:nvPr/>
            </p:nvSpPr>
            <p:spPr bwMode="gray">
              <a:xfrm>
                <a:off x="565" y="1429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shade val="54118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89106" name="Oval 11"/>
              <p:cNvSpPr>
                <a:spLocks noChangeArrowheads="1"/>
              </p:cNvSpPr>
              <p:nvPr/>
            </p:nvSpPr>
            <p:spPr bwMode="gray">
              <a:xfrm>
                <a:off x="566" y="1431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rgbClr val="FFFF00">
                      <a:alpha val="0"/>
                    </a:srgbClr>
                  </a:gs>
                  <a:gs pos="100000">
                    <a:srgbClr val="276F6C"/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89107" name="Oval 12"/>
              <p:cNvSpPr>
                <a:spLocks noChangeArrowheads="1"/>
              </p:cNvSpPr>
              <p:nvPr/>
            </p:nvSpPr>
            <p:spPr bwMode="gray">
              <a:xfrm>
                <a:off x="624" y="1488"/>
                <a:ext cx="1065" cy="1065"/>
              </a:xfrm>
              <a:prstGeom prst="ellipse">
                <a:avLst/>
              </a:prstGeom>
              <a:solidFill>
                <a:srgbClr val="333333"/>
              </a:soli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grpSp>
            <p:nvGrpSpPr>
              <p:cNvPr id="4" name="Group 13"/>
              <p:cNvGrpSpPr>
                <a:grpSpLocks/>
              </p:cNvGrpSpPr>
              <p:nvPr/>
            </p:nvGrpSpPr>
            <p:grpSpPr bwMode="auto">
              <a:xfrm>
                <a:off x="641" y="1504"/>
                <a:ext cx="1031" cy="1031"/>
                <a:chOff x="4166" y="1706"/>
                <a:chExt cx="1252" cy="1252"/>
              </a:xfrm>
            </p:grpSpPr>
            <p:sp>
              <p:nvSpPr>
                <p:cNvPr id="89110" name="Oval 14"/>
                <p:cNvSpPr>
                  <a:spLocks noChangeArrowheads="1"/>
                </p:cNvSpPr>
                <p:nvPr/>
              </p:nvSpPr>
              <p:spPr bwMode="gray">
                <a:xfrm>
                  <a:off x="4166" y="1706"/>
                  <a:ext cx="1252" cy="125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636869"/>
                    </a:gs>
                    <a:gs pos="100000">
                      <a:srgbClr val="D6E1E2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89111" name="Oval 15"/>
                <p:cNvSpPr>
                  <a:spLocks noChangeArrowheads="1"/>
                </p:cNvSpPr>
                <p:nvPr/>
              </p:nvSpPr>
              <p:spPr bwMode="gray">
                <a:xfrm>
                  <a:off x="4182" y="1713"/>
                  <a:ext cx="1222" cy="122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alpha val="0"/>
                      </a:srgbClr>
                    </a:gs>
                    <a:gs pos="100000">
                      <a:srgbClr val="F1F5F5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89112" name="Oval 16"/>
                <p:cNvSpPr>
                  <a:spLocks noChangeArrowheads="1"/>
                </p:cNvSpPr>
                <p:nvPr/>
              </p:nvSpPr>
              <p:spPr bwMode="gray">
                <a:xfrm>
                  <a:off x="4195" y="1725"/>
                  <a:ext cx="1162" cy="114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AAB2B3"/>
                    </a:gs>
                    <a:gs pos="100000">
                      <a:srgbClr val="D6E1E2">
                        <a:alpha val="48000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89113" name="Oval 17"/>
                <p:cNvSpPr>
                  <a:spLocks noChangeArrowheads="1"/>
                </p:cNvSpPr>
                <p:nvPr/>
              </p:nvSpPr>
              <p:spPr bwMode="gray">
                <a:xfrm>
                  <a:off x="4263" y="1757"/>
                  <a:ext cx="1033" cy="92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D6E1E2">
                        <a:alpha val="37999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89109" name="Text Box 18"/>
              <p:cNvSpPr txBox="1">
                <a:spLocks noChangeArrowheads="1"/>
              </p:cNvSpPr>
              <p:nvPr/>
            </p:nvSpPr>
            <p:spPr bwMode="gray">
              <a:xfrm>
                <a:off x="677" y="1451"/>
                <a:ext cx="966" cy="826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ru-RU" sz="8000" b="1">
                    <a:solidFill>
                      <a:srgbClr val="FF3300"/>
                    </a:solidFill>
                    <a:latin typeface="Georgia" pitchFamily="18" charset="0"/>
                  </a:rPr>
                  <a:t>20</a:t>
                </a:r>
                <a:endParaRPr lang="en-US" sz="8000" b="1">
                  <a:solidFill>
                    <a:srgbClr val="FF3300"/>
                  </a:solidFill>
                  <a:latin typeface="Georgia" pitchFamily="18" charset="0"/>
                </a:endParaRPr>
              </a:p>
            </p:txBody>
          </p:sp>
        </p:grpSp>
      </p:grpSp>
      <p:sp>
        <p:nvSpPr>
          <p:cNvPr id="89093" name="AutoShape 19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237288"/>
            <a:ext cx="684212" cy="620712"/>
          </a:xfrm>
          <a:prstGeom prst="actionButtonHome">
            <a:avLst/>
          </a:prstGeom>
          <a:gradFill rotWithShape="1">
            <a:gsLst>
              <a:gs pos="0">
                <a:srgbClr val="FFFF00"/>
              </a:gs>
              <a:gs pos="100000">
                <a:srgbClr val="2F3D48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5" name="Group 35"/>
          <p:cNvGrpSpPr>
            <a:grpSpLocks/>
          </p:cNvGrpSpPr>
          <p:nvPr/>
        </p:nvGrpSpPr>
        <p:grpSpPr bwMode="auto">
          <a:xfrm>
            <a:off x="285720" y="214290"/>
            <a:ext cx="2700338" cy="1643074"/>
            <a:chOff x="159" y="2296"/>
            <a:chExt cx="1701" cy="1224"/>
          </a:xfrm>
        </p:grpSpPr>
        <p:sp>
          <p:nvSpPr>
            <p:cNvPr id="25" name="Oval 6"/>
            <p:cNvSpPr>
              <a:spLocks noChangeArrowheads="1"/>
            </p:cNvSpPr>
            <p:nvPr/>
          </p:nvSpPr>
          <p:spPr bwMode="gray">
            <a:xfrm>
              <a:off x="159" y="2296"/>
              <a:ext cx="1701" cy="1224"/>
            </a:xfrm>
            <a:prstGeom prst="ellipse">
              <a:avLst/>
            </a:prstGeom>
            <a:gradFill rotWithShape="1">
              <a:gsLst>
                <a:gs pos="0">
                  <a:srgbClr val="FFFF00"/>
                </a:gs>
                <a:gs pos="100000">
                  <a:srgbClr val="2F3D48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>
              <a:outerShdw sy="50000" kx="-2453608" algn="br" rotWithShape="0">
                <a:srgbClr val="001D3A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6" name="WordArt 28">
              <a:hlinkClick r:id="rId4" action="ppaction://hlinksldjump"/>
            </p:cNvPr>
            <p:cNvSpPr>
              <a:spLocks noChangeArrowheads="1" noChangeShapeType="1" noTextEdit="1"/>
            </p:cNvSpPr>
            <p:nvPr/>
          </p:nvSpPr>
          <p:spPr bwMode="auto">
            <a:xfrm>
              <a:off x="294" y="2656"/>
              <a:ext cx="1452" cy="453"/>
            </a:xfrm>
            <a:prstGeom prst="rect">
              <a:avLst/>
            </a:prstGeom>
          </p:spPr>
          <p:txBody>
            <a:bodyPr wrap="none" fromWordArt="1">
              <a:prstTxWarp prst="textDeflate">
                <a:avLst>
                  <a:gd name="adj" fmla="val 26227"/>
                </a:avLst>
              </a:prstTxWarp>
            </a:bodyPr>
            <a:lstStyle/>
            <a:p>
              <a:pPr algn="ctr"/>
              <a:r>
                <a:rPr lang="ru-RU" sz="3600" kern="10" dirty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Impact"/>
                </a:rPr>
                <a:t>Химия</a:t>
              </a:r>
              <a:endPara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Impact"/>
              </a:endParaRPr>
            </a:p>
          </p:txBody>
        </p:sp>
      </p:grpSp>
      <p:pic>
        <p:nvPicPr>
          <p:cNvPr id="27" name="Sound 2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2"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7"/>
                </p:tgtEl>
              </p:cMediaNode>
            </p:audio>
          </p:childTnLst>
        </p:cTn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Нижний колонтитул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www.themegallery.com</a:t>
            </a:r>
          </a:p>
        </p:txBody>
      </p:sp>
      <p:sp>
        <p:nvSpPr>
          <p:cNvPr id="90115" name="Rectangle 2"/>
          <p:cNvSpPr>
            <a:spLocks noChangeArrowheads="1"/>
          </p:cNvSpPr>
          <p:nvPr/>
        </p:nvSpPr>
        <p:spPr bwMode="auto">
          <a:xfrm>
            <a:off x="5795963" y="6165850"/>
            <a:ext cx="3348037" cy="692150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250825" y="2060575"/>
            <a:ext cx="8893175" cy="3384550"/>
            <a:chOff x="158" y="1298"/>
            <a:chExt cx="5602" cy="2132"/>
          </a:xfrm>
        </p:grpSpPr>
        <p:sp>
          <p:nvSpPr>
            <p:cNvPr id="144388" name="AutoShape 4"/>
            <p:cNvSpPr>
              <a:spLocks noChangeArrowheads="1"/>
            </p:cNvSpPr>
            <p:nvPr/>
          </p:nvSpPr>
          <p:spPr bwMode="gray">
            <a:xfrm>
              <a:off x="158" y="1298"/>
              <a:ext cx="5602" cy="2132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44389" name="Freeform 5"/>
            <p:cNvSpPr>
              <a:spLocks/>
            </p:cNvSpPr>
            <p:nvPr/>
          </p:nvSpPr>
          <p:spPr bwMode="gray">
            <a:xfrm>
              <a:off x="385" y="1616"/>
              <a:ext cx="488" cy="613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0066CC">
                    <a:gamma/>
                    <a:tint val="54510"/>
                    <a:invGamma/>
                  </a:srgbClr>
                </a:gs>
                <a:gs pos="50000">
                  <a:srgbClr val="0066CC">
                    <a:alpha val="0"/>
                  </a:srgbClr>
                </a:gs>
                <a:gs pos="100000">
                  <a:srgbClr val="0066CC">
                    <a:gamma/>
                    <a:tint val="54510"/>
                    <a:invGamma/>
                  </a:srgb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0125" name="Text Box 6"/>
            <p:cNvSpPr txBox="1">
              <a:spLocks noChangeArrowheads="1"/>
            </p:cNvSpPr>
            <p:nvPr/>
          </p:nvSpPr>
          <p:spPr bwMode="gray">
            <a:xfrm>
              <a:off x="2026" y="1480"/>
              <a:ext cx="3734" cy="64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6000" b="1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Царь металлов?</a:t>
              </a:r>
              <a:endParaRPr lang="ru-RU" sz="6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3" name="Group 7"/>
            <p:cNvGrpSpPr>
              <a:grpSpLocks/>
            </p:cNvGrpSpPr>
            <p:nvPr/>
          </p:nvGrpSpPr>
          <p:grpSpPr bwMode="auto">
            <a:xfrm>
              <a:off x="340" y="1570"/>
              <a:ext cx="1361" cy="1361"/>
              <a:chOff x="476" y="1340"/>
              <a:chExt cx="1361" cy="1361"/>
            </a:xfrm>
          </p:grpSpPr>
          <p:sp>
            <p:nvSpPr>
              <p:cNvPr id="144392" name="Oval 8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tint val="0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90128" name="Oval 9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rgbClr val="FFFF00">
                      <a:alpha val="32001"/>
                    </a:srgbClr>
                  </a:gs>
                  <a:gs pos="100000">
                    <a:srgbClr val="000000">
                      <a:alpha val="89998"/>
                    </a:srgb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144394" name="Oval 10"/>
              <p:cNvSpPr>
                <a:spLocks noChangeArrowheads="1"/>
              </p:cNvSpPr>
              <p:nvPr/>
            </p:nvSpPr>
            <p:spPr bwMode="gray">
              <a:xfrm>
                <a:off x="565" y="1429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shade val="54118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90130" name="Oval 11"/>
              <p:cNvSpPr>
                <a:spLocks noChangeArrowheads="1"/>
              </p:cNvSpPr>
              <p:nvPr/>
            </p:nvSpPr>
            <p:spPr bwMode="gray">
              <a:xfrm>
                <a:off x="566" y="1431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rgbClr val="FFFF00">
                      <a:alpha val="0"/>
                    </a:srgbClr>
                  </a:gs>
                  <a:gs pos="100000">
                    <a:srgbClr val="276F6C"/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90131" name="Oval 12"/>
              <p:cNvSpPr>
                <a:spLocks noChangeArrowheads="1"/>
              </p:cNvSpPr>
              <p:nvPr/>
            </p:nvSpPr>
            <p:spPr bwMode="gray">
              <a:xfrm>
                <a:off x="624" y="1488"/>
                <a:ext cx="1065" cy="1065"/>
              </a:xfrm>
              <a:prstGeom prst="ellipse">
                <a:avLst/>
              </a:prstGeom>
              <a:solidFill>
                <a:srgbClr val="333333"/>
              </a:soli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grpSp>
            <p:nvGrpSpPr>
              <p:cNvPr id="4" name="Group 13"/>
              <p:cNvGrpSpPr>
                <a:grpSpLocks/>
              </p:cNvGrpSpPr>
              <p:nvPr/>
            </p:nvGrpSpPr>
            <p:grpSpPr bwMode="auto">
              <a:xfrm>
                <a:off x="641" y="1504"/>
                <a:ext cx="1031" cy="1031"/>
                <a:chOff x="4166" y="1706"/>
                <a:chExt cx="1252" cy="1252"/>
              </a:xfrm>
            </p:grpSpPr>
            <p:sp>
              <p:nvSpPr>
                <p:cNvPr id="90134" name="Oval 14"/>
                <p:cNvSpPr>
                  <a:spLocks noChangeArrowheads="1"/>
                </p:cNvSpPr>
                <p:nvPr/>
              </p:nvSpPr>
              <p:spPr bwMode="gray">
                <a:xfrm>
                  <a:off x="4166" y="1706"/>
                  <a:ext cx="1252" cy="125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636869"/>
                    </a:gs>
                    <a:gs pos="100000">
                      <a:srgbClr val="D6E1E2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90135" name="Oval 15"/>
                <p:cNvSpPr>
                  <a:spLocks noChangeArrowheads="1"/>
                </p:cNvSpPr>
                <p:nvPr/>
              </p:nvSpPr>
              <p:spPr bwMode="gray">
                <a:xfrm>
                  <a:off x="4182" y="1713"/>
                  <a:ext cx="1222" cy="122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alpha val="0"/>
                      </a:srgbClr>
                    </a:gs>
                    <a:gs pos="100000">
                      <a:srgbClr val="F1F5F5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90136" name="Oval 16"/>
                <p:cNvSpPr>
                  <a:spLocks noChangeArrowheads="1"/>
                </p:cNvSpPr>
                <p:nvPr/>
              </p:nvSpPr>
              <p:spPr bwMode="gray">
                <a:xfrm>
                  <a:off x="4195" y="1725"/>
                  <a:ext cx="1162" cy="114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AAB2B3"/>
                    </a:gs>
                    <a:gs pos="100000">
                      <a:srgbClr val="D6E1E2">
                        <a:alpha val="48000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90137" name="Oval 17"/>
                <p:cNvSpPr>
                  <a:spLocks noChangeArrowheads="1"/>
                </p:cNvSpPr>
                <p:nvPr/>
              </p:nvSpPr>
              <p:spPr bwMode="gray">
                <a:xfrm>
                  <a:off x="4263" y="1757"/>
                  <a:ext cx="1033" cy="92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D6E1E2">
                        <a:alpha val="37999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90133" name="Text Box 18"/>
              <p:cNvSpPr txBox="1">
                <a:spLocks noChangeArrowheads="1"/>
              </p:cNvSpPr>
              <p:nvPr/>
            </p:nvSpPr>
            <p:spPr bwMode="gray">
              <a:xfrm>
                <a:off x="745" y="1451"/>
                <a:ext cx="830" cy="826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ru-RU" sz="8000" b="1">
                    <a:solidFill>
                      <a:srgbClr val="FF3300"/>
                    </a:solidFill>
                    <a:latin typeface="Georgia" pitchFamily="18" charset="0"/>
                  </a:rPr>
                  <a:t>21</a:t>
                </a:r>
                <a:endParaRPr lang="en-US" sz="8000" b="1">
                  <a:solidFill>
                    <a:srgbClr val="FF3300"/>
                  </a:solidFill>
                  <a:latin typeface="Georgia" pitchFamily="18" charset="0"/>
                </a:endParaRPr>
              </a:p>
            </p:txBody>
          </p:sp>
        </p:grpSp>
      </p:grpSp>
      <p:sp>
        <p:nvSpPr>
          <p:cNvPr id="90117" name="AutoShape 19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237288"/>
            <a:ext cx="684212" cy="620712"/>
          </a:xfrm>
          <a:prstGeom prst="actionButtonHome">
            <a:avLst/>
          </a:prstGeom>
          <a:gradFill rotWithShape="1">
            <a:gsLst>
              <a:gs pos="0">
                <a:srgbClr val="FFFF00"/>
              </a:gs>
              <a:gs pos="100000">
                <a:srgbClr val="2F3D48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5" name="Group 35"/>
          <p:cNvGrpSpPr>
            <a:grpSpLocks/>
          </p:cNvGrpSpPr>
          <p:nvPr/>
        </p:nvGrpSpPr>
        <p:grpSpPr bwMode="auto">
          <a:xfrm>
            <a:off x="285720" y="214290"/>
            <a:ext cx="2700338" cy="1643074"/>
            <a:chOff x="159" y="2296"/>
            <a:chExt cx="1701" cy="1224"/>
          </a:xfrm>
        </p:grpSpPr>
        <p:sp>
          <p:nvSpPr>
            <p:cNvPr id="25" name="Oval 6"/>
            <p:cNvSpPr>
              <a:spLocks noChangeArrowheads="1"/>
            </p:cNvSpPr>
            <p:nvPr/>
          </p:nvSpPr>
          <p:spPr bwMode="gray">
            <a:xfrm>
              <a:off x="159" y="2296"/>
              <a:ext cx="1701" cy="1224"/>
            </a:xfrm>
            <a:prstGeom prst="ellipse">
              <a:avLst/>
            </a:prstGeom>
            <a:gradFill rotWithShape="1">
              <a:gsLst>
                <a:gs pos="0">
                  <a:srgbClr val="FFFF00"/>
                </a:gs>
                <a:gs pos="100000">
                  <a:srgbClr val="2F3D48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>
              <a:outerShdw sy="50000" kx="-2453608" algn="br" rotWithShape="0">
                <a:srgbClr val="001D3A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6" name="WordArt 28">
              <a:hlinkClick r:id="rId3" action="ppaction://hlinksldjump"/>
            </p:cNvPr>
            <p:cNvSpPr>
              <a:spLocks noChangeArrowheads="1" noChangeShapeType="1" noTextEdit="1"/>
            </p:cNvSpPr>
            <p:nvPr/>
          </p:nvSpPr>
          <p:spPr bwMode="auto">
            <a:xfrm>
              <a:off x="294" y="2656"/>
              <a:ext cx="1452" cy="453"/>
            </a:xfrm>
            <a:prstGeom prst="rect">
              <a:avLst/>
            </a:prstGeom>
          </p:spPr>
          <p:txBody>
            <a:bodyPr wrap="none" fromWordArt="1">
              <a:prstTxWarp prst="textDeflate">
                <a:avLst>
                  <a:gd name="adj" fmla="val 26227"/>
                </a:avLst>
              </a:prstTxWarp>
            </a:bodyPr>
            <a:lstStyle/>
            <a:p>
              <a:pPr algn="ctr"/>
              <a:r>
                <a:rPr lang="ru-RU" sz="3600" kern="10" dirty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Impact"/>
                </a:rPr>
                <a:t>Химия</a:t>
              </a:r>
              <a:endPara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Impac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Нижний колонтитул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www.themegallery.com</a:t>
            </a:r>
          </a:p>
        </p:txBody>
      </p:sp>
      <p:sp>
        <p:nvSpPr>
          <p:cNvPr id="91139" name="Rectangle 2"/>
          <p:cNvSpPr>
            <a:spLocks noChangeArrowheads="1"/>
          </p:cNvSpPr>
          <p:nvPr/>
        </p:nvSpPr>
        <p:spPr bwMode="auto">
          <a:xfrm>
            <a:off x="5795963" y="6165850"/>
            <a:ext cx="3348037" cy="692150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250825" y="2060575"/>
            <a:ext cx="8893175" cy="3551238"/>
            <a:chOff x="158" y="1298"/>
            <a:chExt cx="5602" cy="2237"/>
          </a:xfrm>
        </p:grpSpPr>
        <p:sp>
          <p:nvSpPr>
            <p:cNvPr id="164868" name="AutoShape 4"/>
            <p:cNvSpPr>
              <a:spLocks noChangeArrowheads="1"/>
            </p:cNvSpPr>
            <p:nvPr/>
          </p:nvSpPr>
          <p:spPr bwMode="gray">
            <a:xfrm>
              <a:off x="158" y="1298"/>
              <a:ext cx="5602" cy="2132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4869" name="Freeform 5"/>
            <p:cNvSpPr>
              <a:spLocks/>
            </p:cNvSpPr>
            <p:nvPr/>
          </p:nvSpPr>
          <p:spPr bwMode="gray">
            <a:xfrm>
              <a:off x="385" y="1616"/>
              <a:ext cx="488" cy="613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0066CC">
                    <a:gamma/>
                    <a:tint val="54510"/>
                    <a:invGamma/>
                  </a:srgbClr>
                </a:gs>
                <a:gs pos="50000">
                  <a:srgbClr val="0066CC">
                    <a:alpha val="0"/>
                  </a:srgbClr>
                </a:gs>
                <a:gs pos="100000">
                  <a:srgbClr val="0066CC">
                    <a:gamma/>
                    <a:tint val="54510"/>
                    <a:invGamma/>
                  </a:srgb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1149" name="Text Box 6"/>
            <p:cNvSpPr txBox="1">
              <a:spLocks noChangeArrowheads="1"/>
            </p:cNvSpPr>
            <p:nvPr/>
          </p:nvSpPr>
          <p:spPr bwMode="gray">
            <a:xfrm>
              <a:off x="1710" y="1305"/>
              <a:ext cx="4050" cy="223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eaLnBrk="0" hangingPunct="0"/>
              <a:r>
                <a:rPr lang="ru-RU" sz="3200" b="1" dirty="0" smtClean="0">
                  <a:solidFill>
                    <a:schemeClr val="accent5">
                      <a:lumMod val="1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Совокупность компьютеров и терминалов, соединенных с помощью каналов связи в единую систему, удовлетворяющую требованиям распределенной обработки данных</a:t>
              </a:r>
              <a:endParaRPr lang="en-US" sz="3200" b="1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3" name="Group 7"/>
            <p:cNvGrpSpPr>
              <a:grpSpLocks/>
            </p:cNvGrpSpPr>
            <p:nvPr/>
          </p:nvGrpSpPr>
          <p:grpSpPr bwMode="auto">
            <a:xfrm>
              <a:off x="340" y="1570"/>
              <a:ext cx="1361" cy="1361"/>
              <a:chOff x="476" y="1340"/>
              <a:chExt cx="1361" cy="1361"/>
            </a:xfrm>
          </p:grpSpPr>
          <p:sp>
            <p:nvSpPr>
              <p:cNvPr id="164872" name="Oval 8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tint val="0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91152" name="Oval 9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rgbClr val="FF9900">
                      <a:alpha val="32001"/>
                    </a:srgbClr>
                  </a:gs>
                  <a:gs pos="100000">
                    <a:srgbClr val="000000">
                      <a:alpha val="89998"/>
                    </a:srgb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164874" name="Oval 10"/>
              <p:cNvSpPr>
                <a:spLocks noChangeArrowheads="1"/>
              </p:cNvSpPr>
              <p:nvPr/>
            </p:nvSpPr>
            <p:spPr bwMode="gray">
              <a:xfrm>
                <a:off x="565" y="1429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shade val="54118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91154" name="Oval 11"/>
              <p:cNvSpPr>
                <a:spLocks noChangeArrowheads="1"/>
              </p:cNvSpPr>
              <p:nvPr/>
            </p:nvSpPr>
            <p:spPr bwMode="gray">
              <a:xfrm>
                <a:off x="566" y="1431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rgbClr val="FFFF00">
                      <a:alpha val="0"/>
                    </a:srgbClr>
                  </a:gs>
                  <a:gs pos="100000">
                    <a:srgbClr val="276F6C"/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91155" name="Oval 12"/>
              <p:cNvSpPr>
                <a:spLocks noChangeArrowheads="1"/>
              </p:cNvSpPr>
              <p:nvPr/>
            </p:nvSpPr>
            <p:spPr bwMode="gray">
              <a:xfrm>
                <a:off x="624" y="1488"/>
                <a:ext cx="1065" cy="1065"/>
              </a:xfrm>
              <a:prstGeom prst="ellipse">
                <a:avLst/>
              </a:prstGeom>
              <a:solidFill>
                <a:srgbClr val="333333"/>
              </a:soli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grpSp>
            <p:nvGrpSpPr>
              <p:cNvPr id="4" name="Group 13"/>
              <p:cNvGrpSpPr>
                <a:grpSpLocks/>
              </p:cNvGrpSpPr>
              <p:nvPr/>
            </p:nvGrpSpPr>
            <p:grpSpPr bwMode="auto">
              <a:xfrm>
                <a:off x="641" y="1504"/>
                <a:ext cx="1031" cy="1031"/>
                <a:chOff x="4166" y="1706"/>
                <a:chExt cx="1252" cy="1252"/>
              </a:xfrm>
            </p:grpSpPr>
            <p:sp>
              <p:nvSpPr>
                <p:cNvPr id="91158" name="Oval 14"/>
                <p:cNvSpPr>
                  <a:spLocks noChangeArrowheads="1"/>
                </p:cNvSpPr>
                <p:nvPr/>
              </p:nvSpPr>
              <p:spPr bwMode="gray">
                <a:xfrm>
                  <a:off x="4166" y="1706"/>
                  <a:ext cx="1252" cy="125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636869"/>
                    </a:gs>
                    <a:gs pos="100000">
                      <a:srgbClr val="D6E1E2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91159" name="Oval 15"/>
                <p:cNvSpPr>
                  <a:spLocks noChangeArrowheads="1"/>
                </p:cNvSpPr>
                <p:nvPr/>
              </p:nvSpPr>
              <p:spPr bwMode="gray">
                <a:xfrm>
                  <a:off x="4182" y="1713"/>
                  <a:ext cx="1222" cy="122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alpha val="0"/>
                      </a:srgbClr>
                    </a:gs>
                    <a:gs pos="100000">
                      <a:srgbClr val="F1F5F5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91160" name="Oval 16"/>
                <p:cNvSpPr>
                  <a:spLocks noChangeArrowheads="1"/>
                </p:cNvSpPr>
                <p:nvPr/>
              </p:nvSpPr>
              <p:spPr bwMode="gray">
                <a:xfrm>
                  <a:off x="4195" y="1725"/>
                  <a:ext cx="1162" cy="114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AAB2B3"/>
                    </a:gs>
                    <a:gs pos="100000">
                      <a:srgbClr val="D6E1E2">
                        <a:alpha val="48000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91161" name="Oval 17"/>
                <p:cNvSpPr>
                  <a:spLocks noChangeArrowheads="1"/>
                </p:cNvSpPr>
                <p:nvPr/>
              </p:nvSpPr>
              <p:spPr bwMode="gray">
                <a:xfrm>
                  <a:off x="4263" y="1757"/>
                  <a:ext cx="1033" cy="92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D6E1E2">
                        <a:alpha val="37999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91157" name="Text Box 18"/>
              <p:cNvSpPr txBox="1">
                <a:spLocks noChangeArrowheads="1"/>
              </p:cNvSpPr>
              <p:nvPr/>
            </p:nvSpPr>
            <p:spPr bwMode="gray">
              <a:xfrm>
                <a:off x="945" y="1451"/>
                <a:ext cx="429" cy="826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ru-RU" sz="8000" b="1">
                    <a:solidFill>
                      <a:srgbClr val="FF3300"/>
                    </a:solidFill>
                    <a:latin typeface="Georgia" pitchFamily="18" charset="0"/>
                  </a:rPr>
                  <a:t>1</a:t>
                </a:r>
                <a:endParaRPr lang="en-US" sz="8000" b="1">
                  <a:solidFill>
                    <a:srgbClr val="FF3300"/>
                  </a:solidFill>
                  <a:latin typeface="Georgia" pitchFamily="18" charset="0"/>
                </a:endParaRPr>
              </a:p>
            </p:txBody>
          </p:sp>
        </p:grpSp>
      </p:grpSp>
      <p:sp>
        <p:nvSpPr>
          <p:cNvPr id="91141" name="AutoShape 19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237288"/>
            <a:ext cx="684212" cy="620712"/>
          </a:xfrm>
          <a:prstGeom prst="actionButtonHome">
            <a:avLst/>
          </a:prstGeom>
          <a:gradFill rotWithShape="1">
            <a:gsLst>
              <a:gs pos="0">
                <a:srgbClr val="FF9900"/>
              </a:gs>
              <a:gs pos="100000">
                <a:srgbClr val="2F3D48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5" name="Group 36"/>
          <p:cNvGrpSpPr>
            <a:grpSpLocks/>
          </p:cNvGrpSpPr>
          <p:nvPr/>
        </p:nvGrpSpPr>
        <p:grpSpPr bwMode="auto">
          <a:xfrm>
            <a:off x="214282" y="214290"/>
            <a:ext cx="2808288" cy="1643050"/>
            <a:chOff x="1338" y="3067"/>
            <a:chExt cx="1769" cy="1253"/>
          </a:xfrm>
        </p:grpSpPr>
        <p:sp>
          <p:nvSpPr>
            <p:cNvPr id="25" name="Oval 7"/>
            <p:cNvSpPr>
              <a:spLocks noChangeArrowheads="1"/>
            </p:cNvSpPr>
            <p:nvPr/>
          </p:nvSpPr>
          <p:spPr bwMode="gray">
            <a:xfrm>
              <a:off x="1338" y="3067"/>
              <a:ext cx="1769" cy="1253"/>
            </a:xfrm>
            <a:prstGeom prst="ellipse">
              <a:avLst/>
            </a:prstGeom>
            <a:gradFill rotWithShape="1">
              <a:gsLst>
                <a:gs pos="0">
                  <a:srgbClr val="FF9900"/>
                </a:gs>
                <a:gs pos="100000">
                  <a:srgbClr val="675642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>
              <a:outerShdw sy="50000" kx="-2453608" algn="br" rotWithShape="0">
                <a:srgbClr val="001D3A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6" name="WordArt 27">
              <a:hlinkClick r:id="rId4" action="ppaction://hlinksldjump"/>
            </p:cNvPr>
            <p:cNvSpPr>
              <a:spLocks noChangeArrowheads="1" noChangeShapeType="1" noTextEdit="1"/>
            </p:cNvSpPr>
            <p:nvPr/>
          </p:nvSpPr>
          <p:spPr bwMode="auto">
            <a:xfrm>
              <a:off x="1474" y="3475"/>
              <a:ext cx="1497" cy="453"/>
            </a:xfrm>
            <a:prstGeom prst="rect">
              <a:avLst/>
            </a:prstGeom>
          </p:spPr>
          <p:txBody>
            <a:bodyPr wrap="none" fromWordArt="1">
              <a:prstTxWarp prst="textDeflate">
                <a:avLst>
                  <a:gd name="adj" fmla="val 26227"/>
                </a:avLst>
              </a:prstTxWarp>
            </a:bodyPr>
            <a:lstStyle/>
            <a:p>
              <a:pPr algn="ctr"/>
              <a:r>
                <a:rPr lang="ru-RU" sz="3600" kern="10" dirty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Impact"/>
                </a:rPr>
                <a:t>Информатика</a:t>
              </a:r>
              <a:endPara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Impact"/>
              </a:endParaRPr>
            </a:p>
          </p:txBody>
        </p:sp>
      </p:grpSp>
      <p:pic>
        <p:nvPicPr>
          <p:cNvPr id="27" name="Sound 1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20"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7"/>
                </p:tgtEl>
              </p:cMediaNode>
            </p:audio>
          </p:childTnLst>
        </p:cTn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Нижний колонтитул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www.themegallery.com</a:t>
            </a:r>
          </a:p>
        </p:txBody>
      </p:sp>
      <p:sp>
        <p:nvSpPr>
          <p:cNvPr id="92163" name="Rectangle 2"/>
          <p:cNvSpPr>
            <a:spLocks noChangeArrowheads="1"/>
          </p:cNvSpPr>
          <p:nvPr/>
        </p:nvSpPr>
        <p:spPr bwMode="auto">
          <a:xfrm>
            <a:off x="5795963" y="6165850"/>
            <a:ext cx="3348037" cy="692150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250825" y="2060575"/>
            <a:ext cx="8893175" cy="3384550"/>
            <a:chOff x="158" y="1298"/>
            <a:chExt cx="5602" cy="2132"/>
          </a:xfrm>
        </p:grpSpPr>
        <p:sp>
          <p:nvSpPr>
            <p:cNvPr id="185348" name="AutoShape 4"/>
            <p:cNvSpPr>
              <a:spLocks noChangeArrowheads="1"/>
            </p:cNvSpPr>
            <p:nvPr/>
          </p:nvSpPr>
          <p:spPr bwMode="gray">
            <a:xfrm>
              <a:off x="158" y="1298"/>
              <a:ext cx="5602" cy="2132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85349" name="Freeform 5"/>
            <p:cNvSpPr>
              <a:spLocks/>
            </p:cNvSpPr>
            <p:nvPr/>
          </p:nvSpPr>
          <p:spPr bwMode="gray">
            <a:xfrm>
              <a:off x="385" y="1616"/>
              <a:ext cx="488" cy="613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0066CC">
                    <a:gamma/>
                    <a:tint val="54510"/>
                    <a:invGamma/>
                  </a:srgbClr>
                </a:gs>
                <a:gs pos="50000">
                  <a:srgbClr val="0066CC">
                    <a:alpha val="0"/>
                  </a:srgbClr>
                </a:gs>
                <a:gs pos="100000">
                  <a:srgbClr val="0066CC">
                    <a:gamma/>
                    <a:tint val="54510"/>
                    <a:invGamma/>
                  </a:srgb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2173" name="Text Box 6"/>
            <p:cNvSpPr txBox="1">
              <a:spLocks noChangeArrowheads="1"/>
            </p:cNvSpPr>
            <p:nvPr/>
          </p:nvSpPr>
          <p:spPr bwMode="gray">
            <a:xfrm>
              <a:off x="2026" y="1480"/>
              <a:ext cx="3734" cy="191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/>
              <a:r>
                <a:rPr lang="ru-RU" sz="4800" b="1" dirty="0" smtClean="0">
                  <a:solidFill>
                    <a:schemeClr val="accent5">
                      <a:lumMod val="1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Как называется файл, используемый в компьютерах для запуска программ?</a:t>
              </a:r>
              <a:endParaRPr lang="en-US" sz="4800" b="1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3" name="Group 7"/>
            <p:cNvGrpSpPr>
              <a:grpSpLocks/>
            </p:cNvGrpSpPr>
            <p:nvPr/>
          </p:nvGrpSpPr>
          <p:grpSpPr bwMode="auto">
            <a:xfrm>
              <a:off x="340" y="1570"/>
              <a:ext cx="1361" cy="1361"/>
              <a:chOff x="476" y="1340"/>
              <a:chExt cx="1361" cy="1361"/>
            </a:xfrm>
          </p:grpSpPr>
          <p:sp>
            <p:nvSpPr>
              <p:cNvPr id="185352" name="Oval 8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tint val="0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92176" name="Oval 9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rgbClr val="FF9900">
                      <a:alpha val="32001"/>
                    </a:srgbClr>
                  </a:gs>
                  <a:gs pos="100000">
                    <a:srgbClr val="000000">
                      <a:alpha val="89998"/>
                    </a:srgb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185354" name="Oval 10"/>
              <p:cNvSpPr>
                <a:spLocks noChangeArrowheads="1"/>
              </p:cNvSpPr>
              <p:nvPr/>
            </p:nvSpPr>
            <p:spPr bwMode="gray">
              <a:xfrm>
                <a:off x="565" y="1429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shade val="54118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92178" name="Oval 11"/>
              <p:cNvSpPr>
                <a:spLocks noChangeArrowheads="1"/>
              </p:cNvSpPr>
              <p:nvPr/>
            </p:nvSpPr>
            <p:spPr bwMode="gray">
              <a:xfrm>
                <a:off x="566" y="1431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rgbClr val="FFFF00">
                      <a:alpha val="0"/>
                    </a:srgbClr>
                  </a:gs>
                  <a:gs pos="100000">
                    <a:srgbClr val="276F6C"/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92179" name="Oval 12"/>
              <p:cNvSpPr>
                <a:spLocks noChangeArrowheads="1"/>
              </p:cNvSpPr>
              <p:nvPr/>
            </p:nvSpPr>
            <p:spPr bwMode="gray">
              <a:xfrm>
                <a:off x="624" y="1488"/>
                <a:ext cx="1065" cy="1065"/>
              </a:xfrm>
              <a:prstGeom prst="ellipse">
                <a:avLst/>
              </a:prstGeom>
              <a:solidFill>
                <a:srgbClr val="333333"/>
              </a:soli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grpSp>
            <p:nvGrpSpPr>
              <p:cNvPr id="4" name="Group 13"/>
              <p:cNvGrpSpPr>
                <a:grpSpLocks/>
              </p:cNvGrpSpPr>
              <p:nvPr/>
            </p:nvGrpSpPr>
            <p:grpSpPr bwMode="auto">
              <a:xfrm>
                <a:off x="641" y="1504"/>
                <a:ext cx="1031" cy="1031"/>
                <a:chOff x="4166" y="1706"/>
                <a:chExt cx="1252" cy="1252"/>
              </a:xfrm>
            </p:grpSpPr>
            <p:sp>
              <p:nvSpPr>
                <p:cNvPr id="92182" name="Oval 14"/>
                <p:cNvSpPr>
                  <a:spLocks noChangeArrowheads="1"/>
                </p:cNvSpPr>
                <p:nvPr/>
              </p:nvSpPr>
              <p:spPr bwMode="gray">
                <a:xfrm>
                  <a:off x="4166" y="1706"/>
                  <a:ext cx="1252" cy="125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636869"/>
                    </a:gs>
                    <a:gs pos="100000">
                      <a:srgbClr val="D6E1E2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92183" name="Oval 15"/>
                <p:cNvSpPr>
                  <a:spLocks noChangeArrowheads="1"/>
                </p:cNvSpPr>
                <p:nvPr/>
              </p:nvSpPr>
              <p:spPr bwMode="gray">
                <a:xfrm>
                  <a:off x="4182" y="1713"/>
                  <a:ext cx="1222" cy="122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alpha val="0"/>
                      </a:srgbClr>
                    </a:gs>
                    <a:gs pos="100000">
                      <a:srgbClr val="F1F5F5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92184" name="Oval 16"/>
                <p:cNvSpPr>
                  <a:spLocks noChangeArrowheads="1"/>
                </p:cNvSpPr>
                <p:nvPr/>
              </p:nvSpPr>
              <p:spPr bwMode="gray">
                <a:xfrm>
                  <a:off x="4195" y="1725"/>
                  <a:ext cx="1162" cy="114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AAB2B3"/>
                    </a:gs>
                    <a:gs pos="100000">
                      <a:srgbClr val="D6E1E2">
                        <a:alpha val="48000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92185" name="Oval 17"/>
                <p:cNvSpPr>
                  <a:spLocks noChangeArrowheads="1"/>
                </p:cNvSpPr>
                <p:nvPr/>
              </p:nvSpPr>
              <p:spPr bwMode="gray">
                <a:xfrm>
                  <a:off x="4263" y="1757"/>
                  <a:ext cx="1033" cy="92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D6E1E2">
                        <a:alpha val="37999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92181" name="Text Box 18"/>
              <p:cNvSpPr txBox="1">
                <a:spLocks noChangeArrowheads="1"/>
              </p:cNvSpPr>
              <p:nvPr/>
            </p:nvSpPr>
            <p:spPr bwMode="gray">
              <a:xfrm>
                <a:off x="901" y="1451"/>
                <a:ext cx="517" cy="826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ru-RU" sz="8000" b="1">
                    <a:solidFill>
                      <a:srgbClr val="FF3300"/>
                    </a:solidFill>
                    <a:latin typeface="Georgia" pitchFamily="18" charset="0"/>
                  </a:rPr>
                  <a:t>2</a:t>
                </a:r>
                <a:endParaRPr lang="en-US" sz="8000" b="1">
                  <a:solidFill>
                    <a:srgbClr val="FF3300"/>
                  </a:solidFill>
                  <a:latin typeface="Georgia" pitchFamily="18" charset="0"/>
                </a:endParaRPr>
              </a:p>
            </p:txBody>
          </p:sp>
        </p:grpSp>
      </p:grpSp>
      <p:sp>
        <p:nvSpPr>
          <p:cNvPr id="92165" name="AutoShape 19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237288"/>
            <a:ext cx="684212" cy="620712"/>
          </a:xfrm>
          <a:prstGeom prst="actionButtonHome">
            <a:avLst/>
          </a:prstGeom>
          <a:gradFill rotWithShape="1">
            <a:gsLst>
              <a:gs pos="0">
                <a:srgbClr val="FF9900"/>
              </a:gs>
              <a:gs pos="100000">
                <a:srgbClr val="2F3D48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5" name="Group 36"/>
          <p:cNvGrpSpPr>
            <a:grpSpLocks/>
          </p:cNvGrpSpPr>
          <p:nvPr/>
        </p:nvGrpSpPr>
        <p:grpSpPr bwMode="auto">
          <a:xfrm>
            <a:off x="214282" y="214290"/>
            <a:ext cx="2808288" cy="1643050"/>
            <a:chOff x="1338" y="3067"/>
            <a:chExt cx="1769" cy="1253"/>
          </a:xfrm>
        </p:grpSpPr>
        <p:sp>
          <p:nvSpPr>
            <p:cNvPr id="25" name="Oval 7"/>
            <p:cNvSpPr>
              <a:spLocks noChangeArrowheads="1"/>
            </p:cNvSpPr>
            <p:nvPr/>
          </p:nvSpPr>
          <p:spPr bwMode="gray">
            <a:xfrm>
              <a:off x="1338" y="3067"/>
              <a:ext cx="1769" cy="1253"/>
            </a:xfrm>
            <a:prstGeom prst="ellipse">
              <a:avLst/>
            </a:prstGeom>
            <a:gradFill rotWithShape="1">
              <a:gsLst>
                <a:gs pos="0">
                  <a:srgbClr val="FF9900"/>
                </a:gs>
                <a:gs pos="100000">
                  <a:srgbClr val="675642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>
              <a:outerShdw sy="50000" kx="-2453608" algn="br" rotWithShape="0">
                <a:srgbClr val="001D3A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6" name="WordArt 27">
              <a:hlinkClick r:id="rId3" action="ppaction://hlinksldjump"/>
            </p:cNvPr>
            <p:cNvSpPr>
              <a:spLocks noChangeArrowheads="1" noChangeShapeType="1" noTextEdit="1"/>
            </p:cNvSpPr>
            <p:nvPr/>
          </p:nvSpPr>
          <p:spPr bwMode="auto">
            <a:xfrm>
              <a:off x="1474" y="3475"/>
              <a:ext cx="1497" cy="453"/>
            </a:xfrm>
            <a:prstGeom prst="rect">
              <a:avLst/>
            </a:prstGeom>
          </p:spPr>
          <p:txBody>
            <a:bodyPr wrap="none" fromWordArt="1">
              <a:prstTxWarp prst="textDeflate">
                <a:avLst>
                  <a:gd name="adj" fmla="val 26227"/>
                </a:avLst>
              </a:prstTxWarp>
            </a:bodyPr>
            <a:lstStyle/>
            <a:p>
              <a:pPr algn="ctr"/>
              <a:r>
                <a:rPr lang="ru-RU" sz="3600" kern="10" dirty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Impact"/>
                </a:rPr>
                <a:t>Информатика</a:t>
              </a:r>
              <a:endPara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Impac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Нижний колонтитул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www.themegallery.com</a:t>
            </a:r>
          </a:p>
        </p:txBody>
      </p:sp>
      <p:sp>
        <p:nvSpPr>
          <p:cNvPr id="93187" name="Rectangle 2"/>
          <p:cNvSpPr>
            <a:spLocks noChangeArrowheads="1"/>
          </p:cNvSpPr>
          <p:nvPr/>
        </p:nvSpPr>
        <p:spPr bwMode="auto">
          <a:xfrm>
            <a:off x="5795963" y="6165850"/>
            <a:ext cx="3348037" cy="692150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250825" y="2060575"/>
            <a:ext cx="8893175" cy="3384550"/>
            <a:chOff x="158" y="1298"/>
            <a:chExt cx="5602" cy="2132"/>
          </a:xfrm>
        </p:grpSpPr>
        <p:sp>
          <p:nvSpPr>
            <p:cNvPr id="184324" name="AutoShape 4"/>
            <p:cNvSpPr>
              <a:spLocks noChangeArrowheads="1"/>
            </p:cNvSpPr>
            <p:nvPr/>
          </p:nvSpPr>
          <p:spPr bwMode="gray">
            <a:xfrm>
              <a:off x="158" y="1298"/>
              <a:ext cx="5602" cy="2132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84325" name="Freeform 5"/>
            <p:cNvSpPr>
              <a:spLocks/>
            </p:cNvSpPr>
            <p:nvPr/>
          </p:nvSpPr>
          <p:spPr bwMode="gray">
            <a:xfrm>
              <a:off x="385" y="1616"/>
              <a:ext cx="488" cy="613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0066CC">
                    <a:gamma/>
                    <a:tint val="54510"/>
                    <a:invGamma/>
                  </a:srgbClr>
                </a:gs>
                <a:gs pos="50000">
                  <a:srgbClr val="0066CC">
                    <a:alpha val="0"/>
                  </a:srgbClr>
                </a:gs>
                <a:gs pos="100000">
                  <a:srgbClr val="0066CC">
                    <a:gamma/>
                    <a:tint val="54510"/>
                    <a:invGamma/>
                  </a:srgb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3197" name="Text Box 6"/>
            <p:cNvSpPr txBox="1">
              <a:spLocks noChangeArrowheads="1"/>
            </p:cNvSpPr>
            <p:nvPr/>
          </p:nvSpPr>
          <p:spPr bwMode="gray">
            <a:xfrm>
              <a:off x="2026" y="1480"/>
              <a:ext cx="3734" cy="145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/>
              <a:r>
                <a:rPr lang="ru-RU" sz="4800" b="1" dirty="0" smtClean="0">
                  <a:solidFill>
                    <a:schemeClr val="accent5">
                      <a:lumMod val="1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Как зовут создателя компании </a:t>
              </a:r>
              <a:r>
                <a:rPr lang="en-US" sz="4800" b="1" dirty="0" smtClean="0">
                  <a:solidFill>
                    <a:schemeClr val="accent5">
                      <a:lumMod val="1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Microsoft</a:t>
              </a:r>
              <a:r>
                <a:rPr lang="ru-RU" sz="4800" b="1" dirty="0" smtClean="0">
                  <a:solidFill>
                    <a:schemeClr val="accent5">
                      <a:lumMod val="1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 Гейтса?</a:t>
              </a:r>
              <a:r>
                <a:rPr lang="ru-RU" sz="4800" dirty="0" smtClean="0">
                  <a:solidFill>
                    <a:schemeClr val="accent5">
                      <a:lumMod val="1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endParaRPr lang="en-US" sz="48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3" name="Group 7"/>
            <p:cNvGrpSpPr>
              <a:grpSpLocks/>
            </p:cNvGrpSpPr>
            <p:nvPr/>
          </p:nvGrpSpPr>
          <p:grpSpPr bwMode="auto">
            <a:xfrm>
              <a:off x="340" y="1570"/>
              <a:ext cx="1361" cy="1361"/>
              <a:chOff x="476" y="1340"/>
              <a:chExt cx="1361" cy="1361"/>
            </a:xfrm>
          </p:grpSpPr>
          <p:sp>
            <p:nvSpPr>
              <p:cNvPr id="184328" name="Oval 8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tint val="0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93200" name="Oval 9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rgbClr val="FF9900">
                      <a:alpha val="32001"/>
                    </a:srgbClr>
                  </a:gs>
                  <a:gs pos="100000">
                    <a:srgbClr val="000000">
                      <a:alpha val="89998"/>
                    </a:srgb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184330" name="Oval 10"/>
              <p:cNvSpPr>
                <a:spLocks noChangeArrowheads="1"/>
              </p:cNvSpPr>
              <p:nvPr/>
            </p:nvSpPr>
            <p:spPr bwMode="gray">
              <a:xfrm>
                <a:off x="565" y="1429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shade val="54118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93202" name="Oval 11"/>
              <p:cNvSpPr>
                <a:spLocks noChangeArrowheads="1"/>
              </p:cNvSpPr>
              <p:nvPr/>
            </p:nvSpPr>
            <p:spPr bwMode="gray">
              <a:xfrm>
                <a:off x="566" y="1431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rgbClr val="FFFF00">
                      <a:alpha val="0"/>
                    </a:srgbClr>
                  </a:gs>
                  <a:gs pos="100000">
                    <a:srgbClr val="276F6C"/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93203" name="Oval 12"/>
              <p:cNvSpPr>
                <a:spLocks noChangeArrowheads="1"/>
              </p:cNvSpPr>
              <p:nvPr/>
            </p:nvSpPr>
            <p:spPr bwMode="gray">
              <a:xfrm>
                <a:off x="624" y="1488"/>
                <a:ext cx="1065" cy="1065"/>
              </a:xfrm>
              <a:prstGeom prst="ellipse">
                <a:avLst/>
              </a:prstGeom>
              <a:solidFill>
                <a:srgbClr val="333333"/>
              </a:soli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grpSp>
            <p:nvGrpSpPr>
              <p:cNvPr id="4" name="Group 13"/>
              <p:cNvGrpSpPr>
                <a:grpSpLocks/>
              </p:cNvGrpSpPr>
              <p:nvPr/>
            </p:nvGrpSpPr>
            <p:grpSpPr bwMode="auto">
              <a:xfrm>
                <a:off x="641" y="1504"/>
                <a:ext cx="1031" cy="1031"/>
                <a:chOff x="4166" y="1706"/>
                <a:chExt cx="1252" cy="1252"/>
              </a:xfrm>
            </p:grpSpPr>
            <p:sp>
              <p:nvSpPr>
                <p:cNvPr id="93206" name="Oval 14"/>
                <p:cNvSpPr>
                  <a:spLocks noChangeArrowheads="1"/>
                </p:cNvSpPr>
                <p:nvPr/>
              </p:nvSpPr>
              <p:spPr bwMode="gray">
                <a:xfrm>
                  <a:off x="4166" y="1706"/>
                  <a:ext cx="1252" cy="125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636869"/>
                    </a:gs>
                    <a:gs pos="100000">
                      <a:srgbClr val="D6E1E2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93207" name="Oval 15"/>
                <p:cNvSpPr>
                  <a:spLocks noChangeArrowheads="1"/>
                </p:cNvSpPr>
                <p:nvPr/>
              </p:nvSpPr>
              <p:spPr bwMode="gray">
                <a:xfrm>
                  <a:off x="4182" y="1713"/>
                  <a:ext cx="1222" cy="122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alpha val="0"/>
                      </a:srgbClr>
                    </a:gs>
                    <a:gs pos="100000">
                      <a:srgbClr val="F1F5F5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93208" name="Oval 16"/>
                <p:cNvSpPr>
                  <a:spLocks noChangeArrowheads="1"/>
                </p:cNvSpPr>
                <p:nvPr/>
              </p:nvSpPr>
              <p:spPr bwMode="gray">
                <a:xfrm>
                  <a:off x="4195" y="1725"/>
                  <a:ext cx="1162" cy="114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AAB2B3"/>
                    </a:gs>
                    <a:gs pos="100000">
                      <a:srgbClr val="D6E1E2">
                        <a:alpha val="48000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93209" name="Oval 17"/>
                <p:cNvSpPr>
                  <a:spLocks noChangeArrowheads="1"/>
                </p:cNvSpPr>
                <p:nvPr/>
              </p:nvSpPr>
              <p:spPr bwMode="gray">
                <a:xfrm>
                  <a:off x="4263" y="1757"/>
                  <a:ext cx="1033" cy="92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D6E1E2">
                        <a:alpha val="37999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93205" name="Text Box 18"/>
              <p:cNvSpPr txBox="1">
                <a:spLocks noChangeArrowheads="1"/>
              </p:cNvSpPr>
              <p:nvPr/>
            </p:nvSpPr>
            <p:spPr bwMode="gray">
              <a:xfrm>
                <a:off x="902" y="1451"/>
                <a:ext cx="516" cy="826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ru-RU" sz="8000" b="1">
                    <a:solidFill>
                      <a:srgbClr val="FF3300"/>
                    </a:solidFill>
                    <a:latin typeface="Georgia" pitchFamily="18" charset="0"/>
                  </a:rPr>
                  <a:t>3</a:t>
                </a:r>
                <a:endParaRPr lang="en-US" sz="8000" b="1">
                  <a:solidFill>
                    <a:srgbClr val="FF3300"/>
                  </a:solidFill>
                  <a:latin typeface="Georgia" pitchFamily="18" charset="0"/>
                </a:endParaRPr>
              </a:p>
            </p:txBody>
          </p:sp>
        </p:grpSp>
      </p:grpSp>
      <p:sp>
        <p:nvSpPr>
          <p:cNvPr id="93189" name="AutoShape 19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237288"/>
            <a:ext cx="684212" cy="620712"/>
          </a:xfrm>
          <a:prstGeom prst="actionButtonHome">
            <a:avLst/>
          </a:prstGeom>
          <a:gradFill rotWithShape="1">
            <a:gsLst>
              <a:gs pos="0">
                <a:srgbClr val="FF9900"/>
              </a:gs>
              <a:gs pos="100000">
                <a:srgbClr val="2F3D48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5" name="Group 36"/>
          <p:cNvGrpSpPr>
            <a:grpSpLocks/>
          </p:cNvGrpSpPr>
          <p:nvPr/>
        </p:nvGrpSpPr>
        <p:grpSpPr bwMode="auto">
          <a:xfrm>
            <a:off x="214282" y="214290"/>
            <a:ext cx="2808288" cy="1643050"/>
            <a:chOff x="1338" y="3067"/>
            <a:chExt cx="1769" cy="1253"/>
          </a:xfrm>
        </p:grpSpPr>
        <p:sp>
          <p:nvSpPr>
            <p:cNvPr id="25" name="Oval 7"/>
            <p:cNvSpPr>
              <a:spLocks noChangeArrowheads="1"/>
            </p:cNvSpPr>
            <p:nvPr/>
          </p:nvSpPr>
          <p:spPr bwMode="gray">
            <a:xfrm>
              <a:off x="1338" y="3067"/>
              <a:ext cx="1769" cy="1253"/>
            </a:xfrm>
            <a:prstGeom prst="ellipse">
              <a:avLst/>
            </a:prstGeom>
            <a:gradFill rotWithShape="1">
              <a:gsLst>
                <a:gs pos="0">
                  <a:srgbClr val="FF9900"/>
                </a:gs>
                <a:gs pos="100000">
                  <a:srgbClr val="675642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>
              <a:outerShdw sy="50000" kx="-2453608" algn="br" rotWithShape="0">
                <a:srgbClr val="001D3A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6" name="WordArt 27">
              <a:hlinkClick r:id="rId3" action="ppaction://hlinksldjump"/>
            </p:cNvPr>
            <p:cNvSpPr>
              <a:spLocks noChangeArrowheads="1" noChangeShapeType="1" noTextEdit="1"/>
            </p:cNvSpPr>
            <p:nvPr/>
          </p:nvSpPr>
          <p:spPr bwMode="auto">
            <a:xfrm>
              <a:off x="1474" y="3475"/>
              <a:ext cx="1497" cy="453"/>
            </a:xfrm>
            <a:prstGeom prst="rect">
              <a:avLst/>
            </a:prstGeom>
          </p:spPr>
          <p:txBody>
            <a:bodyPr wrap="none" fromWordArt="1">
              <a:prstTxWarp prst="textDeflate">
                <a:avLst>
                  <a:gd name="adj" fmla="val 26227"/>
                </a:avLst>
              </a:prstTxWarp>
            </a:bodyPr>
            <a:lstStyle/>
            <a:p>
              <a:pPr algn="ctr"/>
              <a:r>
                <a:rPr lang="ru-RU" sz="3600" kern="10" dirty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Impact"/>
                </a:rPr>
                <a:t>Информатика</a:t>
              </a:r>
              <a:endPara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Impac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Нижний колонтитул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www.themegallery.com</a:t>
            </a:r>
          </a:p>
        </p:txBody>
      </p:sp>
      <p:sp>
        <p:nvSpPr>
          <p:cNvPr id="94211" name="Rectangle 2"/>
          <p:cNvSpPr>
            <a:spLocks noChangeArrowheads="1"/>
          </p:cNvSpPr>
          <p:nvPr/>
        </p:nvSpPr>
        <p:spPr bwMode="auto">
          <a:xfrm>
            <a:off x="5795963" y="6165850"/>
            <a:ext cx="3348037" cy="692150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250825" y="2060575"/>
            <a:ext cx="8893175" cy="3384550"/>
            <a:chOff x="158" y="1298"/>
            <a:chExt cx="5602" cy="2132"/>
          </a:xfrm>
        </p:grpSpPr>
        <p:sp>
          <p:nvSpPr>
            <p:cNvPr id="183300" name="AutoShape 4"/>
            <p:cNvSpPr>
              <a:spLocks noChangeArrowheads="1"/>
            </p:cNvSpPr>
            <p:nvPr/>
          </p:nvSpPr>
          <p:spPr bwMode="gray">
            <a:xfrm>
              <a:off x="158" y="1298"/>
              <a:ext cx="5602" cy="2132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83301" name="Freeform 5"/>
            <p:cNvSpPr>
              <a:spLocks/>
            </p:cNvSpPr>
            <p:nvPr/>
          </p:nvSpPr>
          <p:spPr bwMode="gray">
            <a:xfrm>
              <a:off x="385" y="1616"/>
              <a:ext cx="488" cy="613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0066CC">
                    <a:gamma/>
                    <a:tint val="54510"/>
                    <a:invGamma/>
                  </a:srgbClr>
                </a:gs>
                <a:gs pos="50000">
                  <a:srgbClr val="0066CC">
                    <a:alpha val="0"/>
                  </a:srgbClr>
                </a:gs>
                <a:gs pos="100000">
                  <a:srgbClr val="0066CC">
                    <a:gamma/>
                    <a:tint val="54510"/>
                    <a:invGamma/>
                  </a:srgb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4221" name="Text Box 6"/>
            <p:cNvSpPr txBox="1">
              <a:spLocks noChangeArrowheads="1"/>
            </p:cNvSpPr>
            <p:nvPr/>
          </p:nvSpPr>
          <p:spPr bwMode="gray">
            <a:xfrm>
              <a:off x="1800" y="1480"/>
              <a:ext cx="3960" cy="176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eaLnBrk="0" hangingPunct="0"/>
              <a:r>
                <a:rPr lang="ru-RU" sz="4400" b="1" dirty="0" smtClean="0">
                  <a:solidFill>
                    <a:schemeClr val="accent5">
                      <a:lumMod val="1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Какая «железнодорожная» программа есть в  ОС </a:t>
              </a:r>
              <a:r>
                <a:rPr lang="en-US" sz="4400" b="1" dirty="0" smtClean="0">
                  <a:solidFill>
                    <a:schemeClr val="accent5">
                      <a:lumMod val="1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Windows</a:t>
              </a:r>
              <a:r>
                <a:rPr lang="ru-RU" sz="4400" b="1" dirty="0" smtClean="0">
                  <a:solidFill>
                    <a:schemeClr val="accent5">
                      <a:lumMod val="1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?</a:t>
              </a:r>
              <a:endParaRPr lang="en-US" sz="44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3" name="Group 7"/>
            <p:cNvGrpSpPr>
              <a:grpSpLocks/>
            </p:cNvGrpSpPr>
            <p:nvPr/>
          </p:nvGrpSpPr>
          <p:grpSpPr bwMode="auto">
            <a:xfrm>
              <a:off x="340" y="1570"/>
              <a:ext cx="1361" cy="1361"/>
              <a:chOff x="476" y="1340"/>
              <a:chExt cx="1361" cy="1361"/>
            </a:xfrm>
          </p:grpSpPr>
          <p:sp>
            <p:nvSpPr>
              <p:cNvPr id="183304" name="Oval 8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tint val="0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94224" name="Oval 9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rgbClr val="FF9900">
                      <a:alpha val="32001"/>
                    </a:srgbClr>
                  </a:gs>
                  <a:gs pos="100000">
                    <a:srgbClr val="000000">
                      <a:alpha val="89998"/>
                    </a:srgb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183306" name="Oval 10"/>
              <p:cNvSpPr>
                <a:spLocks noChangeArrowheads="1"/>
              </p:cNvSpPr>
              <p:nvPr/>
            </p:nvSpPr>
            <p:spPr bwMode="gray">
              <a:xfrm>
                <a:off x="565" y="1429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shade val="54118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94226" name="Oval 11"/>
              <p:cNvSpPr>
                <a:spLocks noChangeArrowheads="1"/>
              </p:cNvSpPr>
              <p:nvPr/>
            </p:nvSpPr>
            <p:spPr bwMode="gray">
              <a:xfrm>
                <a:off x="566" y="1431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rgbClr val="FFFF00">
                      <a:alpha val="0"/>
                    </a:srgbClr>
                  </a:gs>
                  <a:gs pos="100000">
                    <a:srgbClr val="276F6C"/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94227" name="Oval 12"/>
              <p:cNvSpPr>
                <a:spLocks noChangeArrowheads="1"/>
              </p:cNvSpPr>
              <p:nvPr/>
            </p:nvSpPr>
            <p:spPr bwMode="gray">
              <a:xfrm>
                <a:off x="624" y="1488"/>
                <a:ext cx="1065" cy="1065"/>
              </a:xfrm>
              <a:prstGeom prst="ellipse">
                <a:avLst/>
              </a:prstGeom>
              <a:solidFill>
                <a:srgbClr val="333333"/>
              </a:soli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grpSp>
            <p:nvGrpSpPr>
              <p:cNvPr id="4" name="Group 13"/>
              <p:cNvGrpSpPr>
                <a:grpSpLocks/>
              </p:cNvGrpSpPr>
              <p:nvPr/>
            </p:nvGrpSpPr>
            <p:grpSpPr bwMode="auto">
              <a:xfrm>
                <a:off x="641" y="1504"/>
                <a:ext cx="1031" cy="1031"/>
                <a:chOff x="4166" y="1706"/>
                <a:chExt cx="1252" cy="1252"/>
              </a:xfrm>
            </p:grpSpPr>
            <p:sp>
              <p:nvSpPr>
                <p:cNvPr id="94230" name="Oval 14"/>
                <p:cNvSpPr>
                  <a:spLocks noChangeArrowheads="1"/>
                </p:cNvSpPr>
                <p:nvPr/>
              </p:nvSpPr>
              <p:spPr bwMode="gray">
                <a:xfrm>
                  <a:off x="4166" y="1706"/>
                  <a:ext cx="1252" cy="125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636869"/>
                    </a:gs>
                    <a:gs pos="100000">
                      <a:srgbClr val="D6E1E2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94231" name="Oval 15"/>
                <p:cNvSpPr>
                  <a:spLocks noChangeArrowheads="1"/>
                </p:cNvSpPr>
                <p:nvPr/>
              </p:nvSpPr>
              <p:spPr bwMode="gray">
                <a:xfrm>
                  <a:off x="4182" y="1713"/>
                  <a:ext cx="1222" cy="122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alpha val="0"/>
                      </a:srgbClr>
                    </a:gs>
                    <a:gs pos="100000">
                      <a:srgbClr val="F1F5F5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94232" name="Oval 16"/>
                <p:cNvSpPr>
                  <a:spLocks noChangeArrowheads="1"/>
                </p:cNvSpPr>
                <p:nvPr/>
              </p:nvSpPr>
              <p:spPr bwMode="gray">
                <a:xfrm>
                  <a:off x="4195" y="1725"/>
                  <a:ext cx="1162" cy="114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AAB2B3"/>
                    </a:gs>
                    <a:gs pos="100000">
                      <a:srgbClr val="D6E1E2">
                        <a:alpha val="48000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94233" name="Oval 17"/>
                <p:cNvSpPr>
                  <a:spLocks noChangeArrowheads="1"/>
                </p:cNvSpPr>
                <p:nvPr/>
              </p:nvSpPr>
              <p:spPr bwMode="gray">
                <a:xfrm>
                  <a:off x="4263" y="1757"/>
                  <a:ext cx="1033" cy="92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D6E1E2">
                        <a:alpha val="37999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94229" name="Text Box 18"/>
              <p:cNvSpPr txBox="1">
                <a:spLocks noChangeArrowheads="1"/>
              </p:cNvSpPr>
              <p:nvPr/>
            </p:nvSpPr>
            <p:spPr bwMode="gray">
              <a:xfrm>
                <a:off x="894" y="1451"/>
                <a:ext cx="532" cy="826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ru-RU" sz="8000" b="1">
                    <a:solidFill>
                      <a:srgbClr val="FF3300"/>
                    </a:solidFill>
                    <a:latin typeface="Georgia" pitchFamily="18" charset="0"/>
                  </a:rPr>
                  <a:t>4</a:t>
                </a:r>
                <a:endParaRPr lang="en-US" sz="8000" b="1">
                  <a:solidFill>
                    <a:srgbClr val="FF3300"/>
                  </a:solidFill>
                  <a:latin typeface="Georgia" pitchFamily="18" charset="0"/>
                </a:endParaRPr>
              </a:p>
            </p:txBody>
          </p:sp>
        </p:grpSp>
      </p:grpSp>
      <p:sp>
        <p:nvSpPr>
          <p:cNvPr id="94213" name="AutoShape 19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237288"/>
            <a:ext cx="684212" cy="620712"/>
          </a:xfrm>
          <a:prstGeom prst="actionButtonHome">
            <a:avLst/>
          </a:prstGeom>
          <a:gradFill rotWithShape="1">
            <a:gsLst>
              <a:gs pos="0">
                <a:srgbClr val="FF9900"/>
              </a:gs>
              <a:gs pos="100000">
                <a:srgbClr val="2F3D48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5" name="Group 36"/>
          <p:cNvGrpSpPr>
            <a:grpSpLocks/>
          </p:cNvGrpSpPr>
          <p:nvPr/>
        </p:nvGrpSpPr>
        <p:grpSpPr bwMode="auto">
          <a:xfrm>
            <a:off x="214282" y="214290"/>
            <a:ext cx="2808288" cy="1643050"/>
            <a:chOff x="1338" y="3067"/>
            <a:chExt cx="1769" cy="1253"/>
          </a:xfrm>
        </p:grpSpPr>
        <p:sp>
          <p:nvSpPr>
            <p:cNvPr id="25" name="Oval 7"/>
            <p:cNvSpPr>
              <a:spLocks noChangeArrowheads="1"/>
            </p:cNvSpPr>
            <p:nvPr/>
          </p:nvSpPr>
          <p:spPr bwMode="gray">
            <a:xfrm>
              <a:off x="1338" y="3067"/>
              <a:ext cx="1769" cy="1253"/>
            </a:xfrm>
            <a:prstGeom prst="ellipse">
              <a:avLst/>
            </a:prstGeom>
            <a:gradFill rotWithShape="1">
              <a:gsLst>
                <a:gs pos="0">
                  <a:srgbClr val="FF9900"/>
                </a:gs>
                <a:gs pos="100000">
                  <a:srgbClr val="675642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>
              <a:outerShdw sy="50000" kx="-2453608" algn="br" rotWithShape="0">
                <a:srgbClr val="001D3A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6" name="WordArt 27">
              <a:hlinkClick r:id="rId3" action="ppaction://hlinksldjump"/>
            </p:cNvPr>
            <p:cNvSpPr>
              <a:spLocks noChangeArrowheads="1" noChangeShapeType="1" noTextEdit="1"/>
            </p:cNvSpPr>
            <p:nvPr/>
          </p:nvSpPr>
          <p:spPr bwMode="auto">
            <a:xfrm>
              <a:off x="1474" y="3475"/>
              <a:ext cx="1497" cy="453"/>
            </a:xfrm>
            <a:prstGeom prst="rect">
              <a:avLst/>
            </a:prstGeom>
          </p:spPr>
          <p:txBody>
            <a:bodyPr wrap="none" fromWordArt="1">
              <a:prstTxWarp prst="textDeflate">
                <a:avLst>
                  <a:gd name="adj" fmla="val 26227"/>
                </a:avLst>
              </a:prstTxWarp>
            </a:bodyPr>
            <a:lstStyle/>
            <a:p>
              <a:pPr algn="ctr"/>
              <a:r>
                <a:rPr lang="ru-RU" sz="3600" kern="10" dirty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Impact"/>
                </a:rPr>
                <a:t>Информатика</a:t>
              </a:r>
              <a:endPara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Impac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Нижний колонтитул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www.themegallery.com</a:t>
            </a:r>
          </a:p>
        </p:txBody>
      </p:sp>
      <p:sp>
        <p:nvSpPr>
          <p:cNvPr id="95235" name="Rectangle 2"/>
          <p:cNvSpPr>
            <a:spLocks noChangeArrowheads="1"/>
          </p:cNvSpPr>
          <p:nvPr/>
        </p:nvSpPr>
        <p:spPr bwMode="auto">
          <a:xfrm>
            <a:off x="5795963" y="6165850"/>
            <a:ext cx="3348037" cy="692150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250825" y="2060575"/>
            <a:ext cx="8893175" cy="3384550"/>
            <a:chOff x="158" y="1298"/>
            <a:chExt cx="5602" cy="2132"/>
          </a:xfrm>
        </p:grpSpPr>
        <p:sp>
          <p:nvSpPr>
            <p:cNvPr id="182276" name="AutoShape 4"/>
            <p:cNvSpPr>
              <a:spLocks noChangeArrowheads="1"/>
            </p:cNvSpPr>
            <p:nvPr/>
          </p:nvSpPr>
          <p:spPr bwMode="gray">
            <a:xfrm>
              <a:off x="158" y="1298"/>
              <a:ext cx="5602" cy="2132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82277" name="Freeform 5"/>
            <p:cNvSpPr>
              <a:spLocks/>
            </p:cNvSpPr>
            <p:nvPr/>
          </p:nvSpPr>
          <p:spPr bwMode="gray">
            <a:xfrm>
              <a:off x="385" y="1616"/>
              <a:ext cx="488" cy="613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0066CC">
                    <a:gamma/>
                    <a:tint val="54510"/>
                    <a:invGamma/>
                  </a:srgbClr>
                </a:gs>
                <a:gs pos="50000">
                  <a:srgbClr val="0066CC">
                    <a:alpha val="0"/>
                  </a:srgbClr>
                </a:gs>
                <a:gs pos="100000">
                  <a:srgbClr val="0066CC">
                    <a:gamma/>
                    <a:tint val="54510"/>
                    <a:invGamma/>
                  </a:srgb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5245" name="Text Box 6"/>
            <p:cNvSpPr txBox="1">
              <a:spLocks noChangeArrowheads="1"/>
            </p:cNvSpPr>
            <p:nvPr/>
          </p:nvSpPr>
          <p:spPr bwMode="gray">
            <a:xfrm>
              <a:off x="2026" y="1480"/>
              <a:ext cx="3734" cy="191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/>
              <a:r>
                <a:rPr lang="ru-RU" sz="4800" b="1" dirty="0" smtClean="0">
                  <a:solidFill>
                    <a:schemeClr val="accent5">
                      <a:lumMod val="1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Устройство для управления работой компьютера и обработки данных?</a:t>
              </a:r>
              <a:endParaRPr lang="en-US" sz="48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3" name="Group 7"/>
            <p:cNvGrpSpPr>
              <a:grpSpLocks/>
            </p:cNvGrpSpPr>
            <p:nvPr/>
          </p:nvGrpSpPr>
          <p:grpSpPr bwMode="auto">
            <a:xfrm>
              <a:off x="340" y="1570"/>
              <a:ext cx="1361" cy="1361"/>
              <a:chOff x="476" y="1340"/>
              <a:chExt cx="1361" cy="1361"/>
            </a:xfrm>
          </p:grpSpPr>
          <p:sp>
            <p:nvSpPr>
              <p:cNvPr id="182280" name="Oval 8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tint val="0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95248" name="Oval 9"/>
              <p:cNvSpPr>
                <a:spLocks noChangeArrowheads="1"/>
              </p:cNvSpPr>
              <p:nvPr/>
            </p:nvSpPr>
            <p:spPr bwMode="gray">
              <a:xfrm>
                <a:off x="476" y="1340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rgbClr val="FF9900">
                      <a:alpha val="32001"/>
                    </a:srgbClr>
                  </a:gs>
                  <a:gs pos="100000">
                    <a:srgbClr val="000000">
                      <a:alpha val="89998"/>
                    </a:srgb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182282" name="Oval 10"/>
              <p:cNvSpPr>
                <a:spLocks noChangeArrowheads="1"/>
              </p:cNvSpPr>
              <p:nvPr/>
            </p:nvSpPr>
            <p:spPr bwMode="gray">
              <a:xfrm>
                <a:off x="565" y="1429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shade val="54118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95250" name="Oval 11"/>
              <p:cNvSpPr>
                <a:spLocks noChangeArrowheads="1"/>
              </p:cNvSpPr>
              <p:nvPr/>
            </p:nvSpPr>
            <p:spPr bwMode="gray">
              <a:xfrm>
                <a:off x="566" y="1431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rgbClr val="FFFF00">
                      <a:alpha val="0"/>
                    </a:srgbClr>
                  </a:gs>
                  <a:gs pos="100000">
                    <a:srgbClr val="276F6C"/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95251" name="Oval 12"/>
              <p:cNvSpPr>
                <a:spLocks noChangeArrowheads="1"/>
              </p:cNvSpPr>
              <p:nvPr/>
            </p:nvSpPr>
            <p:spPr bwMode="gray">
              <a:xfrm>
                <a:off x="624" y="1488"/>
                <a:ext cx="1065" cy="1065"/>
              </a:xfrm>
              <a:prstGeom prst="ellipse">
                <a:avLst/>
              </a:prstGeom>
              <a:solidFill>
                <a:srgbClr val="333333"/>
              </a:soli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grpSp>
            <p:nvGrpSpPr>
              <p:cNvPr id="4" name="Group 13"/>
              <p:cNvGrpSpPr>
                <a:grpSpLocks/>
              </p:cNvGrpSpPr>
              <p:nvPr/>
            </p:nvGrpSpPr>
            <p:grpSpPr bwMode="auto">
              <a:xfrm>
                <a:off x="641" y="1504"/>
                <a:ext cx="1031" cy="1031"/>
                <a:chOff x="4166" y="1706"/>
                <a:chExt cx="1252" cy="1252"/>
              </a:xfrm>
            </p:grpSpPr>
            <p:sp>
              <p:nvSpPr>
                <p:cNvPr id="95254" name="Oval 14"/>
                <p:cNvSpPr>
                  <a:spLocks noChangeArrowheads="1"/>
                </p:cNvSpPr>
                <p:nvPr/>
              </p:nvSpPr>
              <p:spPr bwMode="gray">
                <a:xfrm>
                  <a:off x="4166" y="1706"/>
                  <a:ext cx="1252" cy="125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636869"/>
                    </a:gs>
                    <a:gs pos="100000">
                      <a:srgbClr val="D6E1E2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95255" name="Oval 15"/>
                <p:cNvSpPr>
                  <a:spLocks noChangeArrowheads="1"/>
                </p:cNvSpPr>
                <p:nvPr/>
              </p:nvSpPr>
              <p:spPr bwMode="gray">
                <a:xfrm>
                  <a:off x="4182" y="1713"/>
                  <a:ext cx="1222" cy="122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alpha val="0"/>
                      </a:srgbClr>
                    </a:gs>
                    <a:gs pos="100000">
                      <a:srgbClr val="F1F5F5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95256" name="Oval 16"/>
                <p:cNvSpPr>
                  <a:spLocks noChangeArrowheads="1"/>
                </p:cNvSpPr>
                <p:nvPr/>
              </p:nvSpPr>
              <p:spPr bwMode="gray">
                <a:xfrm>
                  <a:off x="4195" y="1725"/>
                  <a:ext cx="1162" cy="114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AAB2B3"/>
                    </a:gs>
                    <a:gs pos="100000">
                      <a:srgbClr val="D6E1E2">
                        <a:alpha val="48000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95257" name="Oval 17"/>
                <p:cNvSpPr>
                  <a:spLocks noChangeArrowheads="1"/>
                </p:cNvSpPr>
                <p:nvPr/>
              </p:nvSpPr>
              <p:spPr bwMode="gray">
                <a:xfrm>
                  <a:off x="4263" y="1757"/>
                  <a:ext cx="1033" cy="92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D6E1E2">
                        <a:alpha val="37999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95253" name="Text Box 18"/>
              <p:cNvSpPr txBox="1">
                <a:spLocks noChangeArrowheads="1"/>
              </p:cNvSpPr>
              <p:nvPr/>
            </p:nvSpPr>
            <p:spPr bwMode="gray">
              <a:xfrm>
                <a:off x="910" y="1451"/>
                <a:ext cx="499" cy="826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ru-RU" sz="8000" b="1">
                    <a:solidFill>
                      <a:srgbClr val="FF3300"/>
                    </a:solidFill>
                    <a:latin typeface="Georgia" pitchFamily="18" charset="0"/>
                  </a:rPr>
                  <a:t>5</a:t>
                </a:r>
                <a:endParaRPr lang="en-US" sz="8000" b="1">
                  <a:solidFill>
                    <a:srgbClr val="FF3300"/>
                  </a:solidFill>
                  <a:latin typeface="Georgia" pitchFamily="18" charset="0"/>
                </a:endParaRPr>
              </a:p>
            </p:txBody>
          </p:sp>
        </p:grpSp>
      </p:grpSp>
      <p:sp>
        <p:nvSpPr>
          <p:cNvPr id="95237" name="AutoShape 19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237288"/>
            <a:ext cx="684212" cy="620712"/>
          </a:xfrm>
          <a:prstGeom prst="actionButtonHome">
            <a:avLst/>
          </a:prstGeom>
          <a:gradFill rotWithShape="1">
            <a:gsLst>
              <a:gs pos="0">
                <a:srgbClr val="FF9900"/>
              </a:gs>
              <a:gs pos="100000">
                <a:srgbClr val="2F3D48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5" name="Group 36"/>
          <p:cNvGrpSpPr>
            <a:grpSpLocks/>
          </p:cNvGrpSpPr>
          <p:nvPr/>
        </p:nvGrpSpPr>
        <p:grpSpPr bwMode="auto">
          <a:xfrm>
            <a:off x="214282" y="214290"/>
            <a:ext cx="2808288" cy="1643050"/>
            <a:chOff x="1338" y="3067"/>
            <a:chExt cx="1769" cy="1253"/>
          </a:xfrm>
        </p:grpSpPr>
        <p:sp>
          <p:nvSpPr>
            <p:cNvPr id="25" name="Oval 7"/>
            <p:cNvSpPr>
              <a:spLocks noChangeArrowheads="1"/>
            </p:cNvSpPr>
            <p:nvPr/>
          </p:nvSpPr>
          <p:spPr bwMode="gray">
            <a:xfrm>
              <a:off x="1338" y="3067"/>
              <a:ext cx="1769" cy="1253"/>
            </a:xfrm>
            <a:prstGeom prst="ellipse">
              <a:avLst/>
            </a:prstGeom>
            <a:gradFill rotWithShape="1">
              <a:gsLst>
                <a:gs pos="0">
                  <a:srgbClr val="FF9900"/>
                </a:gs>
                <a:gs pos="100000">
                  <a:srgbClr val="675642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>
              <a:outerShdw sy="50000" kx="-2453608" algn="br" rotWithShape="0">
                <a:srgbClr val="001D3A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6" name="WordArt 27">
              <a:hlinkClick r:id="rId3" action="ppaction://hlinksldjump"/>
            </p:cNvPr>
            <p:cNvSpPr>
              <a:spLocks noChangeArrowheads="1" noChangeShapeType="1" noTextEdit="1"/>
            </p:cNvSpPr>
            <p:nvPr/>
          </p:nvSpPr>
          <p:spPr bwMode="auto">
            <a:xfrm>
              <a:off x="1474" y="3475"/>
              <a:ext cx="1497" cy="453"/>
            </a:xfrm>
            <a:prstGeom prst="rect">
              <a:avLst/>
            </a:prstGeom>
          </p:spPr>
          <p:txBody>
            <a:bodyPr wrap="none" fromWordArt="1">
              <a:prstTxWarp prst="textDeflate">
                <a:avLst>
                  <a:gd name="adj" fmla="val 26227"/>
                </a:avLst>
              </a:prstTxWarp>
            </a:bodyPr>
            <a:lstStyle/>
            <a:p>
              <a:pPr algn="ctr"/>
              <a:r>
                <a:rPr lang="ru-RU" sz="3600" kern="10" dirty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Impact"/>
                </a:rPr>
                <a:t>Информатика</a:t>
              </a:r>
              <a:endPara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Impac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db2004219d">
  <a:themeElements>
    <a:clrScheme name="cdb2004219d 3">
      <a:dk1>
        <a:srgbClr val="969696"/>
      </a:dk1>
      <a:lt1>
        <a:srgbClr val="FFFFFF"/>
      </a:lt1>
      <a:dk2>
        <a:srgbClr val="3F1F53"/>
      </a:dk2>
      <a:lt2>
        <a:srgbClr val="F3CC9D"/>
      </a:lt2>
      <a:accent1>
        <a:srgbClr val="557FE7"/>
      </a:accent1>
      <a:accent2>
        <a:srgbClr val="84ACCA"/>
      </a:accent2>
      <a:accent3>
        <a:srgbClr val="AFABB3"/>
      </a:accent3>
      <a:accent4>
        <a:srgbClr val="DADADA"/>
      </a:accent4>
      <a:accent5>
        <a:srgbClr val="B4C0F1"/>
      </a:accent5>
      <a:accent6>
        <a:srgbClr val="779BB7"/>
      </a:accent6>
      <a:hlink>
        <a:srgbClr val="9351C9"/>
      </a:hlink>
      <a:folHlink>
        <a:srgbClr val="3EB2AC"/>
      </a:folHlink>
    </a:clrScheme>
    <a:fontScheme name="cdb2004219d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cdb2004219d 1">
        <a:dk1>
          <a:srgbClr val="969696"/>
        </a:dk1>
        <a:lt1>
          <a:srgbClr val="FFFFFF"/>
        </a:lt1>
        <a:dk2>
          <a:srgbClr val="005E5C"/>
        </a:dk2>
        <a:lt2>
          <a:srgbClr val="DAEEA2"/>
        </a:lt2>
        <a:accent1>
          <a:srgbClr val="238FD9"/>
        </a:accent1>
        <a:accent2>
          <a:srgbClr val="43A98E"/>
        </a:accent2>
        <a:accent3>
          <a:srgbClr val="AAB6B5"/>
        </a:accent3>
        <a:accent4>
          <a:srgbClr val="DADADA"/>
        </a:accent4>
        <a:accent5>
          <a:srgbClr val="ACC6E9"/>
        </a:accent5>
        <a:accent6>
          <a:srgbClr val="3C9980"/>
        </a:accent6>
        <a:hlink>
          <a:srgbClr val="D8A642"/>
        </a:hlink>
        <a:folHlink>
          <a:srgbClr val="B3703D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db2004219d 2">
        <a:dk1>
          <a:srgbClr val="969696"/>
        </a:dk1>
        <a:lt1>
          <a:srgbClr val="FFFFFF"/>
        </a:lt1>
        <a:dk2>
          <a:srgbClr val="0A2068"/>
        </a:dk2>
        <a:lt2>
          <a:srgbClr val="85D9F7"/>
        </a:lt2>
        <a:accent1>
          <a:srgbClr val="5AB14B"/>
        </a:accent1>
        <a:accent2>
          <a:srgbClr val="2F7ADF"/>
        </a:accent2>
        <a:accent3>
          <a:srgbClr val="AAABB9"/>
        </a:accent3>
        <a:accent4>
          <a:srgbClr val="DADADA"/>
        </a:accent4>
        <a:accent5>
          <a:srgbClr val="B5D5B1"/>
        </a:accent5>
        <a:accent6>
          <a:srgbClr val="2A6ECA"/>
        </a:accent6>
        <a:hlink>
          <a:srgbClr val="8A52C8"/>
        </a:hlink>
        <a:folHlink>
          <a:srgbClr val="DD873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db2004219d 3">
        <a:dk1>
          <a:srgbClr val="969696"/>
        </a:dk1>
        <a:lt1>
          <a:srgbClr val="FFFFFF"/>
        </a:lt1>
        <a:dk2>
          <a:srgbClr val="3F1F53"/>
        </a:dk2>
        <a:lt2>
          <a:srgbClr val="F3CC9D"/>
        </a:lt2>
        <a:accent1>
          <a:srgbClr val="557FE7"/>
        </a:accent1>
        <a:accent2>
          <a:srgbClr val="84ACCA"/>
        </a:accent2>
        <a:accent3>
          <a:srgbClr val="AFABB3"/>
        </a:accent3>
        <a:accent4>
          <a:srgbClr val="DADADA"/>
        </a:accent4>
        <a:accent5>
          <a:srgbClr val="B4C0F1"/>
        </a:accent5>
        <a:accent6>
          <a:srgbClr val="779BB7"/>
        </a:accent6>
        <a:hlink>
          <a:srgbClr val="9351C9"/>
        </a:hlink>
        <a:folHlink>
          <a:srgbClr val="3EB2AC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cdb2004219d</Template>
  <TotalTime>2206</TotalTime>
  <Words>4931</Words>
  <Application>Microsoft Office PowerPoint</Application>
  <PresentationFormat>Экран (4:3)</PresentationFormat>
  <Paragraphs>3068</Paragraphs>
  <Slides>267</Slides>
  <Notes>0</Notes>
  <HiddenSlides>0</HiddenSlides>
  <MMClips>87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267</vt:i4>
      </vt:variant>
    </vt:vector>
  </HeadingPairs>
  <TitlesOfParts>
    <vt:vector size="269" baseType="lpstr">
      <vt:lpstr>cdb2004219d</vt:lpstr>
      <vt:lpstr>Формула</vt:lpstr>
      <vt:lpstr>САМЫЙ УМНЫЙ</vt:lpstr>
      <vt:lpstr>ИГРОКИ</vt:lpstr>
      <vt:lpstr>ИГРОКИ</vt:lpstr>
      <vt:lpstr>ИГРОКИ</vt:lpstr>
      <vt:lpstr>Первый вопрос</vt:lpstr>
      <vt:lpstr>Второй вопрос</vt:lpstr>
      <vt:lpstr>Третий вопрос</vt:lpstr>
      <vt:lpstr>Четвёртый вопрос</vt:lpstr>
      <vt:lpstr>Пятый вопрос</vt:lpstr>
      <vt:lpstr>Шестой вопрос</vt:lpstr>
      <vt:lpstr>Седьмой вопрос</vt:lpstr>
      <vt:lpstr>Восьмой вопрос</vt:lpstr>
      <vt:lpstr>Девятый вопрос</vt:lpstr>
      <vt:lpstr>Десятый вопрос</vt:lpstr>
      <vt:lpstr>Одиннадцатый вопрос</vt:lpstr>
      <vt:lpstr>Двенадцатый вопрос</vt:lpstr>
      <vt:lpstr>Тринадцатый вопрос</vt:lpstr>
      <vt:lpstr>Четырнадцатый вопрос</vt:lpstr>
      <vt:lpstr>Пятнадцатый вопрос</vt:lpstr>
      <vt:lpstr>Шестнадцатый вопрос</vt:lpstr>
      <vt:lpstr>Семнадцатый вопрос</vt:lpstr>
      <vt:lpstr>Восемнадцатый вопрос</vt:lpstr>
      <vt:lpstr>ДЕШИФРОВЩИК</vt:lpstr>
      <vt:lpstr>                         Фрукт</vt:lpstr>
      <vt:lpstr>Как называется результат вычитания?</vt:lpstr>
      <vt:lpstr>Какая змея плюётся? </vt:lpstr>
      <vt:lpstr>У какого животного цвет жира зеленый? </vt:lpstr>
      <vt:lpstr>Фамилия автора самого популярного стихотворения в годы ВОВ «Жди меня»? </vt:lpstr>
      <vt:lpstr>Самый крупный в мире хищник?</vt:lpstr>
      <vt:lpstr>В каком городе можно посетить Мамаев курган? </vt:lpstr>
      <vt:lpstr> 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  <vt:lpstr>Слайд 50</vt:lpstr>
      <vt:lpstr>Слайд 51</vt:lpstr>
      <vt:lpstr>Слайд 52</vt:lpstr>
      <vt:lpstr>Слайд 53</vt:lpstr>
      <vt:lpstr>Слайд 54</vt:lpstr>
      <vt:lpstr>Слайд 55</vt:lpstr>
      <vt:lpstr>Слайд 56</vt:lpstr>
      <vt:lpstr>Слайд 57</vt:lpstr>
      <vt:lpstr>Слайд 58</vt:lpstr>
      <vt:lpstr>Слайд 59</vt:lpstr>
      <vt:lpstr>Слайд 60</vt:lpstr>
      <vt:lpstr>Слайд 61</vt:lpstr>
      <vt:lpstr>Слайд 62</vt:lpstr>
      <vt:lpstr>Слайд 63</vt:lpstr>
      <vt:lpstr>Слайд 64</vt:lpstr>
      <vt:lpstr>Слайд 65</vt:lpstr>
      <vt:lpstr>Слайд 66</vt:lpstr>
      <vt:lpstr>Слайд 67</vt:lpstr>
      <vt:lpstr>Слайд 68</vt:lpstr>
      <vt:lpstr>Слайд 69</vt:lpstr>
      <vt:lpstr>Слайд 70</vt:lpstr>
      <vt:lpstr>Слайд 71</vt:lpstr>
      <vt:lpstr>Слайд 72</vt:lpstr>
      <vt:lpstr>Слайд 73</vt:lpstr>
      <vt:lpstr>Слайд 74</vt:lpstr>
      <vt:lpstr>Слайд 75</vt:lpstr>
      <vt:lpstr>Слайд 76</vt:lpstr>
      <vt:lpstr>Слайд 77</vt:lpstr>
      <vt:lpstr>Слайд 78</vt:lpstr>
      <vt:lpstr>Слайд 79</vt:lpstr>
      <vt:lpstr>Слайд 80</vt:lpstr>
      <vt:lpstr>Слайд 81</vt:lpstr>
      <vt:lpstr>Слайд 82</vt:lpstr>
      <vt:lpstr>Слайд 83</vt:lpstr>
      <vt:lpstr>Слайд 84</vt:lpstr>
      <vt:lpstr>Слайд 85</vt:lpstr>
      <vt:lpstr>Слайд 86</vt:lpstr>
      <vt:lpstr>Слайд 87</vt:lpstr>
      <vt:lpstr>Слайд 88</vt:lpstr>
      <vt:lpstr>Слайд 89</vt:lpstr>
      <vt:lpstr>Слайд 90</vt:lpstr>
      <vt:lpstr>Слайд 91</vt:lpstr>
      <vt:lpstr>Слайд 92</vt:lpstr>
      <vt:lpstr>Слайд 93</vt:lpstr>
      <vt:lpstr>Слайд 94</vt:lpstr>
      <vt:lpstr>Слайд 95</vt:lpstr>
      <vt:lpstr>Слайд 96</vt:lpstr>
      <vt:lpstr>Слайд 97</vt:lpstr>
      <vt:lpstr>Слайд 98</vt:lpstr>
      <vt:lpstr>Слайд 99</vt:lpstr>
      <vt:lpstr>Слайд 100</vt:lpstr>
      <vt:lpstr>Слайд 101</vt:lpstr>
      <vt:lpstr>Слайд 102</vt:lpstr>
      <vt:lpstr>Слайд 103</vt:lpstr>
      <vt:lpstr>Слайд 104</vt:lpstr>
      <vt:lpstr>Слайд 105</vt:lpstr>
      <vt:lpstr>Слайд 106</vt:lpstr>
      <vt:lpstr>Слайд 107</vt:lpstr>
      <vt:lpstr>Слайд 108</vt:lpstr>
      <vt:lpstr>Слайд 109</vt:lpstr>
      <vt:lpstr>Слайд 110</vt:lpstr>
      <vt:lpstr>Слайд 111</vt:lpstr>
      <vt:lpstr>Слайд 112</vt:lpstr>
      <vt:lpstr>Слайд 113</vt:lpstr>
      <vt:lpstr>Слайд 114</vt:lpstr>
      <vt:lpstr>Слайд 115</vt:lpstr>
      <vt:lpstr>Слайд 116</vt:lpstr>
      <vt:lpstr>Слайд 117</vt:lpstr>
      <vt:lpstr>Слайд 118</vt:lpstr>
      <vt:lpstr>Слайд 119</vt:lpstr>
      <vt:lpstr>Слайд 120</vt:lpstr>
      <vt:lpstr>Слайд 121</vt:lpstr>
      <vt:lpstr>Слайд 122</vt:lpstr>
      <vt:lpstr>Слайд 123</vt:lpstr>
      <vt:lpstr>Слайд 124</vt:lpstr>
      <vt:lpstr>Слайд 125</vt:lpstr>
      <vt:lpstr>Слайд 126</vt:lpstr>
      <vt:lpstr>Слайд 127</vt:lpstr>
      <vt:lpstr>Слайд 128</vt:lpstr>
      <vt:lpstr>Слайд 129</vt:lpstr>
      <vt:lpstr>Слайд 130</vt:lpstr>
      <vt:lpstr>Слайд 131</vt:lpstr>
      <vt:lpstr>Слайд 132</vt:lpstr>
      <vt:lpstr>Слайд 133</vt:lpstr>
      <vt:lpstr>Слайд 134</vt:lpstr>
      <vt:lpstr>Слайд 135</vt:lpstr>
      <vt:lpstr>Слайд 136</vt:lpstr>
      <vt:lpstr>Слайд 137</vt:lpstr>
      <vt:lpstr>Слайд 138</vt:lpstr>
      <vt:lpstr>Слайд 139</vt:lpstr>
      <vt:lpstr>Слайд 140</vt:lpstr>
      <vt:lpstr>Слайд 141</vt:lpstr>
      <vt:lpstr>Слайд 142</vt:lpstr>
      <vt:lpstr>Слайд 143</vt:lpstr>
      <vt:lpstr>Слайд 144</vt:lpstr>
      <vt:lpstr>Слайд 145</vt:lpstr>
      <vt:lpstr>Слайд 146</vt:lpstr>
      <vt:lpstr>Слайд 147</vt:lpstr>
      <vt:lpstr>Слайд 148</vt:lpstr>
      <vt:lpstr>Слайд 149</vt:lpstr>
      <vt:lpstr>Слайд 150</vt:lpstr>
      <vt:lpstr>Слайд 151</vt:lpstr>
      <vt:lpstr>Слайд 152</vt:lpstr>
      <vt:lpstr>Слайд 153</vt:lpstr>
      <vt:lpstr>Слайд 154</vt:lpstr>
      <vt:lpstr>Слайд 155</vt:lpstr>
      <vt:lpstr>Слайд 156</vt:lpstr>
      <vt:lpstr>Слайд 157</vt:lpstr>
      <vt:lpstr>Слайд 158</vt:lpstr>
      <vt:lpstr>Слайд 159</vt:lpstr>
      <vt:lpstr>Слайд 160</vt:lpstr>
      <vt:lpstr>Слайд 161</vt:lpstr>
      <vt:lpstr>Слайд 162</vt:lpstr>
      <vt:lpstr>Слайд 163</vt:lpstr>
      <vt:lpstr>Слайд 164</vt:lpstr>
      <vt:lpstr>Слайд 165</vt:lpstr>
      <vt:lpstr>Слайд 166</vt:lpstr>
      <vt:lpstr>Слайд 167</vt:lpstr>
      <vt:lpstr>Слайд 168</vt:lpstr>
      <vt:lpstr>Слайд 169</vt:lpstr>
      <vt:lpstr>Слайд 170</vt:lpstr>
      <vt:lpstr>Слайд 171</vt:lpstr>
      <vt:lpstr>Слайд 172</vt:lpstr>
      <vt:lpstr>Слайд 173</vt:lpstr>
      <vt:lpstr>Слайд 174</vt:lpstr>
      <vt:lpstr>Слайд 175</vt:lpstr>
      <vt:lpstr>Слайд 176</vt:lpstr>
      <vt:lpstr>Слайд 177</vt:lpstr>
      <vt:lpstr>Слайд 178</vt:lpstr>
      <vt:lpstr>Слайд 179</vt:lpstr>
      <vt:lpstr>Слайд 180</vt:lpstr>
      <vt:lpstr>Слайд 181</vt:lpstr>
      <vt:lpstr>Слайд 182</vt:lpstr>
      <vt:lpstr>Слайд 183</vt:lpstr>
      <vt:lpstr>Слайд 184</vt:lpstr>
      <vt:lpstr>Слайд 185</vt:lpstr>
      <vt:lpstr>Слайд 186</vt:lpstr>
      <vt:lpstr>Слайд 187</vt:lpstr>
      <vt:lpstr>Слайд 188</vt:lpstr>
      <vt:lpstr>Слайд 189</vt:lpstr>
      <vt:lpstr>Слайд 190</vt:lpstr>
      <vt:lpstr>Слайд 191</vt:lpstr>
      <vt:lpstr>Слайд 192</vt:lpstr>
      <vt:lpstr>Слайд 193</vt:lpstr>
      <vt:lpstr>Слайд 194</vt:lpstr>
      <vt:lpstr>Слайд 195</vt:lpstr>
      <vt:lpstr>Слайд 196</vt:lpstr>
      <vt:lpstr>Слайд 197</vt:lpstr>
      <vt:lpstr>Слайд 198</vt:lpstr>
      <vt:lpstr>Слайд 199</vt:lpstr>
      <vt:lpstr>Слайд 200</vt:lpstr>
      <vt:lpstr>Слайд 201</vt:lpstr>
      <vt:lpstr>Слайд 202</vt:lpstr>
      <vt:lpstr>Слайд 203</vt:lpstr>
      <vt:lpstr>Слайд 204</vt:lpstr>
      <vt:lpstr>Слайд 205</vt:lpstr>
      <vt:lpstr>Слайд 206</vt:lpstr>
      <vt:lpstr>Слайд 207</vt:lpstr>
      <vt:lpstr>Слайд 208</vt:lpstr>
      <vt:lpstr>Слайд 209</vt:lpstr>
      <vt:lpstr>Слайд 210</vt:lpstr>
      <vt:lpstr>Слайд 211</vt:lpstr>
      <vt:lpstr>Слайд 212</vt:lpstr>
      <vt:lpstr>Слайд 213</vt:lpstr>
      <vt:lpstr>Слайд 214</vt:lpstr>
      <vt:lpstr>Слайд 215</vt:lpstr>
      <vt:lpstr>Слайд 216</vt:lpstr>
      <vt:lpstr>Слайд 217</vt:lpstr>
      <vt:lpstr>Слайд 218</vt:lpstr>
      <vt:lpstr>Слайд 219</vt:lpstr>
      <vt:lpstr>Слайд 220</vt:lpstr>
      <vt:lpstr>ДЕШИФРОВЩИК</vt:lpstr>
      <vt:lpstr>Назовите фамилию писателя, придумавшего сказочных персонажей Винтик и Шпунтик? </vt:lpstr>
      <vt:lpstr>Мера веса драгоценных камней? </vt:lpstr>
      <vt:lpstr>Какой город защищали герои-панфиловцы? </vt:lpstr>
      <vt:lpstr>Чей голос звучал по всесоюзному радио, оповещая о начале ВОВ? </vt:lpstr>
      <vt:lpstr>Что означает слово «Турбо»? (физика)</vt:lpstr>
      <vt:lpstr> </vt:lpstr>
      <vt:lpstr>Слайд 228</vt:lpstr>
      <vt:lpstr>Слайд 229</vt:lpstr>
      <vt:lpstr>Слайд 230</vt:lpstr>
      <vt:lpstr>Слайд 231</vt:lpstr>
      <vt:lpstr>Слайд 232</vt:lpstr>
      <vt:lpstr>Слайд 233</vt:lpstr>
      <vt:lpstr>Слайд 234</vt:lpstr>
      <vt:lpstr>Слайд 235</vt:lpstr>
      <vt:lpstr>Слайд 236</vt:lpstr>
      <vt:lpstr>Слайд 237</vt:lpstr>
      <vt:lpstr>Слайд 238</vt:lpstr>
      <vt:lpstr>Слайд 239</vt:lpstr>
      <vt:lpstr>Слайд 240</vt:lpstr>
      <vt:lpstr>Слайд 241</vt:lpstr>
      <vt:lpstr>Слайд 242</vt:lpstr>
      <vt:lpstr>Слайд 243</vt:lpstr>
      <vt:lpstr>Слайд 244</vt:lpstr>
      <vt:lpstr>Слайд 245</vt:lpstr>
      <vt:lpstr>Слайд 246</vt:lpstr>
      <vt:lpstr>Слайд 247</vt:lpstr>
      <vt:lpstr>Слайд 248</vt:lpstr>
      <vt:lpstr>Слайд 249</vt:lpstr>
      <vt:lpstr>Слайд 250</vt:lpstr>
      <vt:lpstr>Слайд 251</vt:lpstr>
      <vt:lpstr>Слайд 252</vt:lpstr>
      <vt:lpstr>Слайд 253</vt:lpstr>
      <vt:lpstr>Слайд 254</vt:lpstr>
      <vt:lpstr>Слайд 255</vt:lpstr>
      <vt:lpstr>Слайд 256</vt:lpstr>
      <vt:lpstr>Слайд 257</vt:lpstr>
      <vt:lpstr>Слайд 258</vt:lpstr>
      <vt:lpstr>Слайд 259</vt:lpstr>
      <vt:lpstr>Слайд 260</vt:lpstr>
      <vt:lpstr>Слайд 261</vt:lpstr>
      <vt:lpstr>Слайд 262</vt:lpstr>
      <vt:lpstr>Слайд 263</vt:lpstr>
      <vt:lpstr>Слайд 264</vt:lpstr>
      <vt:lpstr>Слайд 265</vt:lpstr>
      <vt:lpstr>Слайд 266</vt:lpstr>
      <vt:lpstr>Слайд 267</vt:lpstr>
    </vt:vector>
  </TitlesOfParts>
  <Company>Домашняя работа - 2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САМЫЙ УМНЫЙ</dc:title>
  <dc:creator>Вараксина</dc:creator>
  <cp:lastModifiedBy>krokus</cp:lastModifiedBy>
  <cp:revision>296</cp:revision>
  <dcterms:created xsi:type="dcterms:W3CDTF">2009-02-22T03:27:17Z</dcterms:created>
  <dcterms:modified xsi:type="dcterms:W3CDTF">2013-12-15T04:07:47Z</dcterms:modified>
</cp:coreProperties>
</file>