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2" r:id="rId28"/>
    <p:sldId id="281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066"/>
    <a:srgbClr val="FC98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4660"/>
  </p:normalViewPr>
  <p:slideViewPr>
    <p:cSldViewPr>
      <p:cViewPr varScale="1">
        <p:scale>
          <a:sx n="42" d="100"/>
          <a:sy n="42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DFF8F8-FB23-4FA6-B3E3-DA0ADB12FD20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1C4A6E-311B-4E2B-AE2D-E28B87CB4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B5C17-DD94-45CD-AE5B-02C062EBED1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6D38DF-E5C2-4FEE-86C5-CA11DFB0CD1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A2D49-BA56-4C77-B159-590515859C4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3213C-77C2-4493-8F63-3E2830A98B94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7186-92E1-4242-83CB-D4302FE98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7BEE-07CF-44BA-8C26-77466E93672E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7CCB-F535-4C88-B8BA-66CCB9D3E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E149-BF9E-4B31-AB79-4CAE98D56E93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70F69-A07F-4998-8B2D-E27ED087C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FE04-61A4-4284-A1CC-AFBA1D7E62FB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AAEF-0CA3-49BF-83C5-C97F567B7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30AD-9E37-43DC-952C-F7028BD05187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C0C4-7DB8-4E1E-B8B9-790E30045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E107-9C6C-4BE9-9BEA-24286A0D3104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23CB-6A6B-4D41-BE4B-17307346A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A0E9-3550-44E7-93E8-47233E7C2D8E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9FDC-2927-47EE-A405-F1DD6D6C2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4885-2309-4957-9EF0-710ED3E93D56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117B-4B7B-4746-8790-AA9BD4489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1D45-3374-4BA3-A154-9CA718F169D2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1F9C-400E-4AAF-8A59-C9767DD4F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AB57-B28F-408C-9056-9E81C7A8E1FB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027C-65D6-42E9-92B2-81510D592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CEAE-30A5-4483-9C0C-059A70065495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CB48E-DAF4-4738-98C0-15E841332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2BB9E3-42A9-45C7-B68F-1D59DA67D01D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8EBF47-11D8-4053-A74A-B46C71803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10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16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8.xml"/><Relationship Id="rId25" Type="http://schemas.openxmlformats.org/officeDocument/2006/relationships/slide" Target="slide24.xml"/><Relationship Id="rId2" Type="http://schemas.openxmlformats.org/officeDocument/2006/relationships/image" Target="../media/image2.jpeg"/><Relationship Id="rId16" Type="http://schemas.openxmlformats.org/officeDocument/2006/relationships/slide" Target="slide6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24" Type="http://schemas.openxmlformats.org/officeDocument/2006/relationships/slide" Target="slide22.xml"/><Relationship Id="rId5" Type="http://schemas.openxmlformats.org/officeDocument/2006/relationships/slide" Target="slide7.xml"/><Relationship Id="rId15" Type="http://schemas.openxmlformats.org/officeDocument/2006/relationships/slide" Target="slide4.xml"/><Relationship Id="rId23" Type="http://schemas.openxmlformats.org/officeDocument/2006/relationships/slide" Target="slide20.xml"/><Relationship Id="rId10" Type="http://schemas.openxmlformats.org/officeDocument/2006/relationships/slide" Target="slide17.xml"/><Relationship Id="rId19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18.xml"/><Relationship Id="rId27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7.xml"/><Relationship Id="rId5" Type="http://schemas.openxmlformats.org/officeDocument/2006/relationships/slide" Target="slide28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" Target="slide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50" y="333375"/>
            <a:ext cx="8572500" cy="628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5013325"/>
            <a:ext cx="6400800" cy="13684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по алгебре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учащихся 7 класса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теме «Степень числа»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4902" y="1901932"/>
            <a:ext cx="783419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Сокровища гномов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3689002" y="692696"/>
            <a:ext cx="5410944" cy="4525963"/>
          </a:xfrm>
          <a:blipFill rotWithShape="1">
            <a:blip r:embed="rId3" cstate="email"/>
            <a:stretch>
              <a:fillRect l="-4617" b="-310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900113" y="5084763"/>
            <a:ext cx="1150937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5364163" y="511651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11272" name="Рисунок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4800" y="4005263"/>
            <a:ext cx="24431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3275856" y="476672"/>
            <a:ext cx="5688632" cy="4525963"/>
          </a:xfrm>
          <a:blipFill rotWithShape="1">
            <a:blip r:embed="rId3" cstate="email"/>
            <a:stretch>
              <a:fillRect l="-3212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827088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5148263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12296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025" y="4365625"/>
            <a:ext cx="21748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1835696" y="364976"/>
            <a:ext cx="6923112" cy="4525963"/>
          </a:xfrm>
          <a:blipFill rotWithShape="1">
            <a:blip r:embed="rId3" cstate="email"/>
            <a:stretch>
              <a:fillRect l="-3609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827088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15" name="Овал 14">
            <a:hlinkClick r:id="rId4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16" name="Овал 15">
            <a:hlinkClick r:id="rId5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7" name="Овал 16">
            <a:hlinkClick r:id="rId4" action="ppaction://hlinksldjump"/>
          </p:cNvPr>
          <p:cNvSpPr/>
          <p:nvPr/>
        </p:nvSpPr>
        <p:spPr>
          <a:xfrm>
            <a:off x="5148263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13320" name="Рисунок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0350" y="2852738"/>
            <a:ext cx="12477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2412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2411760" y="548680"/>
            <a:ext cx="6624736" cy="4525963"/>
          </a:xfrm>
          <a:blipFill rotWithShape="1">
            <a:blip r:embed="rId3" cstate="email"/>
            <a:stretch>
              <a:fillRect l="-3407" t="-1887" r="-3039" b="-4987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827088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5148263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14344" name="Рисунок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72213" y="3933825"/>
            <a:ext cx="26987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3275856" y="476672"/>
            <a:ext cx="5688632" cy="4525963"/>
          </a:xfrm>
          <a:blipFill rotWithShape="1">
            <a:blip r:embed="rId3" cstate="email"/>
            <a:stretch>
              <a:fillRect l="-3212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827088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5148263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15368" name="Рисунок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5913" y="2392363"/>
            <a:ext cx="21748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1187624" y="188640"/>
            <a:ext cx="7632848" cy="4525963"/>
          </a:xfrm>
          <a:blipFill rotWithShape="1">
            <a:blip r:embed="rId3" cstate="email"/>
            <a:stretch>
              <a:fillRect l="-1677" b="-593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827088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5148263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16392" name="Рисунок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4221163"/>
            <a:ext cx="26749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2412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2411760" y="548680"/>
            <a:ext cx="6624736" cy="4525963"/>
          </a:xfrm>
          <a:blipFill rotWithShape="1">
            <a:blip r:embed="rId3" cstate="email"/>
            <a:stretch>
              <a:fillRect l="-3407" t="-1887" r="-3039" b="-4987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827088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1" name="Овал 10">
            <a:hlinkClick r:id="rId5" action="ppaction://hlinksldjump"/>
          </p:cNvPr>
          <p:cNvSpPr/>
          <p:nvPr/>
        </p:nvSpPr>
        <p:spPr>
          <a:xfrm>
            <a:off x="5148263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17416" name="Рисунок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400" y="2565400"/>
            <a:ext cx="1573213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400" y="0"/>
            <a:ext cx="9183688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2627784" y="559221"/>
            <a:ext cx="6624736" cy="4525963"/>
          </a:xfrm>
          <a:blipFill rotWithShape="1">
            <a:blip r:embed="rId3" cstate="email"/>
            <a:stretch>
              <a:fillRect l="-3680" t="-3639" r="-2576" b="-3908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827088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5148263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18440" name="Рисунок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5913" y="2392363"/>
            <a:ext cx="21748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8588" y="-387350"/>
            <a:ext cx="9144001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825500" y="1700213"/>
            <a:ext cx="7499350" cy="240823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Запишите вместо квадратиков такие степени числа 2,чтобы получилось верное равенство: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1952" y="3779987"/>
            <a:ext cx="4440255" cy="1062214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2138" y="4076700"/>
            <a:ext cx="658812" cy="560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076700"/>
            <a:ext cx="658813" cy="560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72225" y="4092575"/>
            <a:ext cx="658813" cy="560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5697538" y="5553075"/>
            <a:ext cx="2881312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НАЗАД</a:t>
            </a:r>
          </a:p>
        </p:txBody>
      </p:sp>
      <p:pic>
        <p:nvPicPr>
          <p:cNvPr id="19465" name="Рисунок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260350"/>
            <a:ext cx="2600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2412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2411760" y="548680"/>
            <a:ext cx="6624736" cy="4525963"/>
          </a:xfrm>
          <a:blipFill rotWithShape="1">
            <a:blip r:embed="rId3" cstate="email"/>
            <a:stretch>
              <a:fillRect l="-3407" t="-1348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827088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5148263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20488" name="Рисунок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400" y="2565400"/>
            <a:ext cx="1573213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74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Объект 15"/>
          <p:cNvGraphicFramePr>
            <a:graphicFrameLocks noGrp="1"/>
          </p:cNvGraphicFramePr>
          <p:nvPr>
            <p:ph sz="half" idx="1"/>
          </p:nvPr>
        </p:nvGraphicFramePr>
        <p:xfrm>
          <a:off x="395288" y="1052511"/>
          <a:ext cx="3888681" cy="4608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227"/>
                <a:gridCol w="1296227"/>
                <a:gridCol w="1296227"/>
              </a:tblGrid>
              <a:tr h="1152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</a:tr>
              <a:tr h="11521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</a:tr>
              <a:tr h="11521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</a:tr>
              <a:tr h="1152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Объект 15"/>
          <p:cNvGraphicFramePr>
            <a:graphicFrameLocks noGrp="1"/>
          </p:cNvGraphicFramePr>
          <p:nvPr>
            <p:ph sz="half" idx="1"/>
          </p:nvPr>
        </p:nvGraphicFramePr>
        <p:xfrm>
          <a:off x="4788024" y="1052736"/>
          <a:ext cx="3888681" cy="4608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227"/>
                <a:gridCol w="1296227"/>
                <a:gridCol w="1296227"/>
              </a:tblGrid>
              <a:tr h="1152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</a:tr>
              <a:tr h="11521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</a:tr>
              <a:tr h="11521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</a:tr>
              <a:tr h="1152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6C9066"/>
                    </a:solidFill>
                  </a:tcPr>
                </a:tc>
              </a:tr>
            </a:tbl>
          </a:graphicData>
        </a:graphic>
      </p:graphicFrame>
      <p:sp>
        <p:nvSpPr>
          <p:cNvPr id="24" name="Прямоугольник 23">
            <a:hlinkClick r:id="rId3" action="ppaction://hlinksldjump"/>
          </p:cNvPr>
          <p:cNvSpPr/>
          <p:nvPr/>
        </p:nvSpPr>
        <p:spPr>
          <a:xfrm>
            <a:off x="468313" y="1125538"/>
            <a:ext cx="1150937" cy="1041400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Прямоугольник 25">
            <a:hlinkClick r:id="rId4" action="ppaction://hlinksldjump"/>
          </p:cNvPr>
          <p:cNvSpPr/>
          <p:nvPr/>
        </p:nvSpPr>
        <p:spPr>
          <a:xfrm>
            <a:off x="1763713" y="1125538"/>
            <a:ext cx="1152525" cy="1041400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Прямоугольник 26">
            <a:hlinkClick r:id="rId5" action="ppaction://hlinksldjump"/>
          </p:cNvPr>
          <p:cNvSpPr/>
          <p:nvPr/>
        </p:nvSpPr>
        <p:spPr>
          <a:xfrm>
            <a:off x="3049588" y="1125538"/>
            <a:ext cx="1152525" cy="1042987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Прямоугольник 27">
            <a:hlinkClick r:id="rId6" action="ppaction://hlinksldjump"/>
          </p:cNvPr>
          <p:cNvSpPr/>
          <p:nvPr/>
        </p:nvSpPr>
        <p:spPr>
          <a:xfrm>
            <a:off x="450850" y="2268538"/>
            <a:ext cx="1150938" cy="1042987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Прямоугольник 28">
            <a:hlinkClick r:id="rId7" action="ppaction://hlinksldjump"/>
          </p:cNvPr>
          <p:cNvSpPr/>
          <p:nvPr/>
        </p:nvSpPr>
        <p:spPr>
          <a:xfrm>
            <a:off x="1763713" y="2289175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Прямоугольник 29">
            <a:hlinkClick r:id="rId8" action="ppaction://hlinksldjump"/>
          </p:cNvPr>
          <p:cNvSpPr/>
          <p:nvPr/>
        </p:nvSpPr>
        <p:spPr>
          <a:xfrm>
            <a:off x="3059113" y="2276475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Прямоугольник 31">
            <a:hlinkClick r:id="rId9" action="ppaction://hlinksldjump"/>
          </p:cNvPr>
          <p:cNvSpPr/>
          <p:nvPr/>
        </p:nvSpPr>
        <p:spPr>
          <a:xfrm>
            <a:off x="468313" y="3429000"/>
            <a:ext cx="1150937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3" name="Прямоугольник 32">
            <a:hlinkClick r:id="rId10" action="ppaction://hlinksldjump"/>
          </p:cNvPr>
          <p:cNvSpPr/>
          <p:nvPr/>
        </p:nvSpPr>
        <p:spPr>
          <a:xfrm>
            <a:off x="1763713" y="3429000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4" name="Прямоугольник 33">
            <a:hlinkClick r:id="rId11" action="ppaction://hlinksldjump"/>
          </p:cNvPr>
          <p:cNvSpPr/>
          <p:nvPr/>
        </p:nvSpPr>
        <p:spPr>
          <a:xfrm>
            <a:off x="3067050" y="3429000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5" name="Прямоугольник 34">
            <a:hlinkClick r:id="rId12" action="ppaction://hlinksldjump"/>
          </p:cNvPr>
          <p:cNvSpPr/>
          <p:nvPr/>
        </p:nvSpPr>
        <p:spPr>
          <a:xfrm>
            <a:off x="468313" y="4546600"/>
            <a:ext cx="1150937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6" name="Прямоугольник 35">
            <a:hlinkClick r:id="rId13" action="ppaction://hlinksldjump"/>
          </p:cNvPr>
          <p:cNvSpPr/>
          <p:nvPr/>
        </p:nvSpPr>
        <p:spPr>
          <a:xfrm>
            <a:off x="1760538" y="4546600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7" name="Прямоугольник 36">
            <a:hlinkClick r:id="rId14" action="ppaction://hlinksldjump"/>
          </p:cNvPr>
          <p:cNvSpPr/>
          <p:nvPr/>
        </p:nvSpPr>
        <p:spPr>
          <a:xfrm>
            <a:off x="3059113" y="4546600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8" name="Прямоугольник 37">
            <a:hlinkClick r:id="rId15" action="ppaction://hlinksldjump"/>
          </p:cNvPr>
          <p:cNvSpPr/>
          <p:nvPr/>
        </p:nvSpPr>
        <p:spPr>
          <a:xfrm>
            <a:off x="4859338" y="1125538"/>
            <a:ext cx="1152525" cy="1041400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Прямоугольник 38">
            <a:hlinkClick r:id="rId16" action="ppaction://hlinksldjump"/>
          </p:cNvPr>
          <p:cNvSpPr/>
          <p:nvPr/>
        </p:nvSpPr>
        <p:spPr>
          <a:xfrm>
            <a:off x="6165850" y="1125538"/>
            <a:ext cx="1152525" cy="1041400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Прямоугольник 39">
            <a:hlinkClick r:id="rId17" action="ppaction://hlinksldjump"/>
          </p:cNvPr>
          <p:cNvSpPr/>
          <p:nvPr/>
        </p:nvSpPr>
        <p:spPr>
          <a:xfrm>
            <a:off x="7451725" y="1125538"/>
            <a:ext cx="1152525" cy="1041400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Прямоугольник 40">
            <a:hlinkClick r:id="rId18" action="ppaction://hlinksldjump"/>
          </p:cNvPr>
          <p:cNvSpPr/>
          <p:nvPr/>
        </p:nvSpPr>
        <p:spPr>
          <a:xfrm>
            <a:off x="4859338" y="2268538"/>
            <a:ext cx="1152525" cy="1042987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2" name="Прямоугольник 41">
            <a:hlinkClick r:id="rId19" action="ppaction://hlinksldjump"/>
          </p:cNvPr>
          <p:cNvSpPr/>
          <p:nvPr/>
        </p:nvSpPr>
        <p:spPr>
          <a:xfrm>
            <a:off x="6165850" y="2276475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3" name="Прямоугольник 42">
            <a:hlinkClick r:id="rId20" action="ppaction://hlinksldjump"/>
          </p:cNvPr>
          <p:cNvSpPr/>
          <p:nvPr/>
        </p:nvSpPr>
        <p:spPr>
          <a:xfrm>
            <a:off x="7451725" y="2276475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4" name="Прямоугольник 43">
            <a:hlinkClick r:id="rId21" action="ppaction://hlinksldjump"/>
          </p:cNvPr>
          <p:cNvSpPr/>
          <p:nvPr/>
        </p:nvSpPr>
        <p:spPr>
          <a:xfrm>
            <a:off x="4859338" y="3429000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5" name="Прямоугольник 44">
            <a:hlinkClick r:id="rId22" action="ppaction://hlinksldjump"/>
          </p:cNvPr>
          <p:cNvSpPr/>
          <p:nvPr/>
        </p:nvSpPr>
        <p:spPr>
          <a:xfrm>
            <a:off x="6153150" y="3429000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6" name="Прямоугольник 45">
            <a:hlinkClick r:id="rId23" action="ppaction://hlinksldjump"/>
          </p:cNvPr>
          <p:cNvSpPr/>
          <p:nvPr/>
        </p:nvSpPr>
        <p:spPr>
          <a:xfrm>
            <a:off x="7451725" y="3429000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" name="Прямоугольник 46">
            <a:hlinkClick r:id="rId24" action="ppaction://hlinksldjump"/>
          </p:cNvPr>
          <p:cNvSpPr/>
          <p:nvPr/>
        </p:nvSpPr>
        <p:spPr>
          <a:xfrm>
            <a:off x="4859338" y="4546600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8" name="Прямоугольник 47">
            <a:hlinkClick r:id="rId25" action="ppaction://hlinksldjump"/>
          </p:cNvPr>
          <p:cNvSpPr/>
          <p:nvPr/>
        </p:nvSpPr>
        <p:spPr>
          <a:xfrm>
            <a:off x="6156325" y="4546600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49" name="Прямоугольник 48">
            <a:hlinkClick r:id="rId26" action="ppaction://hlinksldjump"/>
          </p:cNvPr>
          <p:cNvSpPr/>
          <p:nvPr/>
        </p:nvSpPr>
        <p:spPr>
          <a:xfrm>
            <a:off x="7451725" y="4546600"/>
            <a:ext cx="1152525" cy="1042988"/>
          </a:xfrm>
          <a:prstGeom prst="rect">
            <a:avLst/>
          </a:prstGeom>
          <a:solidFill>
            <a:srgbClr val="6C9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38138" y="203200"/>
            <a:ext cx="3743325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6C9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6C9066"/>
                </a:solidFill>
              </a:rPr>
              <a:t>Поле 1 команды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778375" y="203200"/>
            <a:ext cx="3744913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6C9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6C9066"/>
                </a:solidFill>
              </a:rPr>
              <a:t>Поле 2 команды</a:t>
            </a:r>
          </a:p>
        </p:txBody>
      </p:sp>
      <p:sp>
        <p:nvSpPr>
          <p:cNvPr id="2" name="Прямоугольник 1">
            <a:hlinkClick r:id="rId27" action="ppaction://hlinksldjump"/>
          </p:cNvPr>
          <p:cNvSpPr/>
          <p:nvPr/>
        </p:nvSpPr>
        <p:spPr>
          <a:xfrm>
            <a:off x="4778375" y="5805488"/>
            <a:ext cx="3609975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6C9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ПРАВИЛА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1187624" y="188640"/>
            <a:ext cx="7632848" cy="4525963"/>
          </a:xfrm>
          <a:blipFill rotWithShape="1">
            <a:blip r:embed="rId3" cstate="email"/>
            <a:stretch>
              <a:fillRect l="-1677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827088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5148263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21512" name="Рисунок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4221163"/>
            <a:ext cx="26749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1835696" y="364976"/>
            <a:ext cx="6923112" cy="4525963"/>
          </a:xfrm>
          <a:blipFill rotWithShape="1">
            <a:blip r:embed="rId4" cstate="email"/>
            <a:stretch>
              <a:fillRect l="-4049" b="-3908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827088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0" name="Овал 9">
            <a:hlinkClick r:id="rId6" action="ppaction://hlinksldjump"/>
          </p:cNvPr>
          <p:cNvSpPr/>
          <p:nvPr/>
        </p:nvSpPr>
        <p:spPr>
          <a:xfrm>
            <a:off x="5219700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22536" name="Рисунок 10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9075" y="2673350"/>
            <a:ext cx="14398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8" y="30163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2627784" y="559221"/>
            <a:ext cx="6624736" cy="4525963"/>
          </a:xfrm>
          <a:blipFill rotWithShape="1">
            <a:blip r:embed="rId3" cstate="email"/>
            <a:stretch>
              <a:fillRect l="-3680" t="-3774" r="-2576" b="-3639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827088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5219700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23560" name="Рисунок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5913" y="2392363"/>
            <a:ext cx="21748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1979712" y="476672"/>
            <a:ext cx="7416824" cy="4525963"/>
          </a:xfrm>
          <a:blipFill rotWithShape="1">
            <a:blip r:embed="rId3" cstate="email"/>
            <a:stretch>
              <a:fillRect l="-2549" t="-1615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900113" y="5084763"/>
            <a:ext cx="1150937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2339975" y="5100638"/>
            <a:ext cx="1152525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3708400" y="5084763"/>
            <a:ext cx="1150938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5076825" y="5116513"/>
            <a:ext cx="1150938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24584" name="Рисунок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5625" y="2979738"/>
            <a:ext cx="11366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2412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2411760" y="548680"/>
            <a:ext cx="6624736" cy="4525963"/>
          </a:xfrm>
          <a:blipFill rotWithShape="1">
            <a:blip r:embed="rId3" cstate="email"/>
            <a:stretch>
              <a:fillRect l="-3407" t="-1348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827088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1" name="Овал 10">
            <a:hlinkClick r:id="rId5" action="ppaction://hlinksldjump"/>
          </p:cNvPr>
          <p:cNvSpPr/>
          <p:nvPr/>
        </p:nvSpPr>
        <p:spPr>
          <a:xfrm>
            <a:off x="5148263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25608" name="Рисунок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5913" y="2392363"/>
            <a:ext cx="21748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822412" y="2708920"/>
            <a:ext cx="7499176" cy="2406998"/>
          </a:xfrm>
          <a:blipFill rotWithShape="1">
            <a:blip r:embed="rId3" cstate="email"/>
            <a:stretch>
              <a:fillRect l="-2927" t="-4557" r="-4309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5286375" y="5876925"/>
            <a:ext cx="2879725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НАЗАД</a:t>
            </a:r>
          </a:p>
        </p:txBody>
      </p:sp>
      <p:pic>
        <p:nvPicPr>
          <p:cNvPr id="26629" name="Рисунок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260350"/>
            <a:ext cx="2600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1979712" y="476672"/>
            <a:ext cx="7416824" cy="4525963"/>
          </a:xfrm>
          <a:blipFill rotWithShape="1">
            <a:blip r:embed="rId3" cstate="email"/>
            <a:stretch>
              <a:fillRect l="-2549" t="-1615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900113" y="5084763"/>
            <a:ext cx="1150937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2339975" y="5100638"/>
            <a:ext cx="1152525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3708400" y="5084763"/>
            <a:ext cx="1150938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5076825" y="5116513"/>
            <a:ext cx="1150938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27656" name="Рисунок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5625" y="2979738"/>
            <a:ext cx="11366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16063" y="1628775"/>
            <a:ext cx="6008687" cy="3313113"/>
          </a:xfrm>
        </p:spPr>
      </p:pic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573088" y="5876925"/>
            <a:ext cx="2881312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8779" y="548680"/>
            <a:ext cx="77155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Вы выиграли кристалл!!!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 уроки, бездельник!!!</a:t>
            </a:r>
          </a:p>
        </p:txBody>
      </p:sp>
      <p:pic>
        <p:nvPicPr>
          <p:cNvPr id="29699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19475" y="1916113"/>
            <a:ext cx="4038600" cy="4011612"/>
          </a:xfrm>
        </p:spPr>
      </p:pic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573088" y="5876925"/>
            <a:ext cx="2881312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</a:rPr>
              <a:t>Правила игры:</a:t>
            </a:r>
          </a:p>
        </p:txBody>
      </p:sp>
      <p:sp>
        <p:nvSpPr>
          <p:cNvPr id="30723" name="Объект 3"/>
          <p:cNvSpPr>
            <a:spLocks noGrp="1"/>
          </p:cNvSpPr>
          <p:nvPr>
            <p:ph sz="half" idx="2"/>
          </p:nvPr>
        </p:nvSpPr>
        <p:spPr>
          <a:xfrm>
            <a:off x="468313" y="1720850"/>
            <a:ext cx="8147050" cy="4570413"/>
          </a:xfrm>
        </p:spPr>
        <p:txBody>
          <a:bodyPr/>
          <a:lstStyle/>
          <a:p>
            <a:pPr eaLnBrk="1" hangingPunct="1"/>
            <a:r>
              <a:rPr lang="ru-RU" b="1" smtClean="0"/>
              <a:t>Каждая команда по очереди выбирает задание на своём поле. </a:t>
            </a:r>
          </a:p>
          <a:p>
            <a:pPr eaLnBrk="1" hangingPunct="1"/>
            <a:r>
              <a:rPr lang="ru-RU" b="1" smtClean="0"/>
              <a:t>В случае правильного ответа команда получает от гномов кристалл,  равноценный 1 очку.</a:t>
            </a:r>
          </a:p>
          <a:p>
            <a:pPr eaLnBrk="1" hangingPunct="1"/>
            <a:r>
              <a:rPr lang="ru-RU" b="1" smtClean="0"/>
              <a:t>Если в поле задания содержится дополнительный драгоценный кристалл, то команда при выигрыше получает 5 очков.</a:t>
            </a:r>
          </a:p>
          <a:p>
            <a:pPr eaLnBrk="1" hangingPunct="1"/>
            <a:r>
              <a:rPr lang="ru-RU" b="1" smtClean="0"/>
              <a:t>В конце игры подводятся итоги. Выигрывает команда, набравшая больше очков.</a:t>
            </a:r>
          </a:p>
        </p:txBody>
      </p:sp>
      <p:pic>
        <p:nvPicPr>
          <p:cNvPr id="30724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7813" y="260350"/>
            <a:ext cx="1704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516688" y="6021388"/>
            <a:ext cx="2520950" cy="5032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588"/>
            <a:ext cx="9144000" cy="6856412"/>
          </a:xfrm>
        </p:spPr>
      </p:pic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1187624" y="476672"/>
            <a:ext cx="6840760" cy="4608512"/>
          </a:xfrm>
          <a:blipFill rotWithShape="1">
            <a:blip r:embed="rId3" cstate="email"/>
            <a:stretch>
              <a:fillRect l="-1872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900113" y="5084763"/>
            <a:ext cx="1150937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2339975" y="5100638"/>
            <a:ext cx="1152525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11" name="Овал 10">
            <a:hlinkClick r:id="rId5" action="ppaction://hlinksldjump"/>
          </p:cNvPr>
          <p:cNvSpPr/>
          <p:nvPr/>
        </p:nvSpPr>
        <p:spPr>
          <a:xfrm>
            <a:off x="3708400" y="5084763"/>
            <a:ext cx="1150938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2" name="Овал 11">
            <a:hlinkClick r:id="rId5" action="ppaction://hlinksldjump"/>
          </p:cNvPr>
          <p:cNvSpPr/>
          <p:nvPr/>
        </p:nvSpPr>
        <p:spPr>
          <a:xfrm>
            <a:off x="5076825" y="5116513"/>
            <a:ext cx="1150938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4104" name="Рисунок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0650" y="3486150"/>
            <a:ext cx="15573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1187624" y="476672"/>
            <a:ext cx="6840760" cy="4608512"/>
          </a:xfrm>
          <a:blipFill rotWithShape="1">
            <a:blip r:embed="rId3" cstate="email"/>
            <a:stretch>
              <a:fillRect l="-1872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900113" y="5084763"/>
            <a:ext cx="1150937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2339975" y="5100638"/>
            <a:ext cx="1152525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11" name="Овал 10">
            <a:hlinkClick r:id="rId5" action="ppaction://hlinksldjump"/>
          </p:cNvPr>
          <p:cNvSpPr/>
          <p:nvPr/>
        </p:nvSpPr>
        <p:spPr>
          <a:xfrm>
            <a:off x="3708400" y="5084763"/>
            <a:ext cx="1150938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5076825" y="5116513"/>
            <a:ext cx="1150938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5128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0650" y="3486150"/>
            <a:ext cx="15573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45613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4506838" y="980728"/>
            <a:ext cx="4690864" cy="4525963"/>
          </a:xfrm>
          <a:blipFill rotWithShape="1">
            <a:blip r:embed="rId4" cstate="email"/>
            <a:stretch>
              <a:fillRect l="-2208" t="-2022" r="-3636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</p:nvPr>
        </p:nvGraphicFramePr>
        <p:xfrm>
          <a:off x="562372" y="2996952"/>
          <a:ext cx="3596208" cy="3197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8736"/>
                <a:gridCol w="1198736"/>
                <a:gridCol w="1198736"/>
              </a:tblGrid>
              <a:tr h="10416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1138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rotWithShape="1">
                      <a:blip r:embed="rId5"/>
                      <a:stretch>
                        <a:fillRect l="-102041" t="-96154" r="-102041" b="-9560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416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5243513" y="5876925"/>
            <a:ext cx="2879725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НАЗАД</a:t>
            </a:r>
          </a:p>
        </p:txBody>
      </p:sp>
      <p:pic>
        <p:nvPicPr>
          <p:cNvPr id="6150" name="Рисунок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260350"/>
            <a:ext cx="2600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Среди данных чисел найдите отрицательное число: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3959932" y="1781100"/>
            <a:ext cx="4536504" cy="4525963"/>
          </a:xfrm>
          <a:blipFill rotWithShape="1">
            <a:blip r:embed="rId3" cstate="email"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900113" y="5084763"/>
            <a:ext cx="1150937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2339975" y="5100638"/>
            <a:ext cx="1152525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11" name="Овал 10">
            <a:hlinkClick r:id="rId5" action="ppaction://hlinksldjump"/>
          </p:cNvPr>
          <p:cNvSpPr/>
          <p:nvPr/>
        </p:nvSpPr>
        <p:spPr>
          <a:xfrm>
            <a:off x="3708400" y="5084763"/>
            <a:ext cx="1150938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5076825" y="5116513"/>
            <a:ext cx="1150938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7177" name="Рисунок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6775" y="1557338"/>
            <a:ext cx="22558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900113" y="5084763"/>
            <a:ext cx="1150937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2339975" y="508476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3779838" y="5114925"/>
            <a:ext cx="1152525" cy="1223963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5364163" y="5116513"/>
            <a:ext cx="1152525" cy="1223962"/>
          </a:xfrm>
          <a:prstGeom prst="ellipse">
            <a:avLst/>
          </a:prstGeom>
          <a:solidFill>
            <a:srgbClr val="6C906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8199" name="Рисунок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3075" y="2133600"/>
            <a:ext cx="24431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47864" y="404664"/>
            <a:ext cx="5410944" cy="4896544"/>
          </a:xfrm>
          <a:prstGeom prst="rect">
            <a:avLst/>
          </a:prstGeom>
          <a:blipFill rotWithShape="1">
            <a:blip r:embed="rId6" cstate="email"/>
            <a:stretch>
              <a:fillRect l="-5180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88475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4549700" y="980728"/>
            <a:ext cx="4690864" cy="4525963"/>
          </a:xfrm>
          <a:blipFill rotWithShape="1">
            <a:blip r:embed="rId4" cstate="email"/>
            <a:stretch>
              <a:fillRect l="-2208" t="-2022" r="-3636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sz="half" idx="2"/>
          </p:nvPr>
        </p:nvGraphicFramePr>
        <p:xfrm>
          <a:off x="605234" y="2996952"/>
          <a:ext cx="3596208" cy="3208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8736"/>
                <a:gridCol w="1198736"/>
                <a:gridCol w="1198736"/>
              </a:tblGrid>
              <a:tr h="10416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1247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rotWithShape="1">
                      <a:blip r:embed="rId5"/>
                      <a:stretch>
                        <a:fillRect l="-102041" t="-95109" r="-102041" b="-9456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416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5286375" y="5876925"/>
            <a:ext cx="2879725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НАЗАД</a:t>
            </a:r>
          </a:p>
        </p:txBody>
      </p:sp>
      <p:pic>
        <p:nvPicPr>
          <p:cNvPr id="9222" name="Рисунок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333375"/>
            <a:ext cx="28733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Среди данных чисел найдите положительное число: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3959932" y="1781100"/>
            <a:ext cx="4536504" cy="4525963"/>
          </a:xfrm>
          <a:blipFill rotWithShape="1">
            <a:blip r:embed="rId3" cstate="email"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900113" y="5084763"/>
            <a:ext cx="1150937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2339975" y="5100638"/>
            <a:ext cx="1152525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3708400" y="5084763"/>
            <a:ext cx="1150938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5076825" y="5116513"/>
            <a:ext cx="1150938" cy="122396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pic>
        <p:nvPicPr>
          <p:cNvPr id="10249" name="Рисунок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6775" y="1557338"/>
            <a:ext cx="22558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232</Words>
  <Application>Microsoft Office PowerPoint</Application>
  <PresentationFormat>Экран (4:3)</PresentationFormat>
  <Paragraphs>156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Среди данных чисел найдите отрицательное число:.</vt:lpstr>
      <vt:lpstr>Слайд 7</vt:lpstr>
      <vt:lpstr>Слайд 8</vt:lpstr>
      <vt:lpstr>Среди данных чисел найдите положительное число:.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Учи уроки, бездельник!!!</vt:lpstr>
      <vt:lpstr>Правила игры: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Сокровища гномов</dc:title>
  <dc:creator>Tatyana</dc:creator>
  <cp:lastModifiedBy>re</cp:lastModifiedBy>
  <cp:revision>33</cp:revision>
  <dcterms:created xsi:type="dcterms:W3CDTF">2013-12-21T10:02:52Z</dcterms:created>
  <dcterms:modified xsi:type="dcterms:W3CDTF">2014-02-26T19:26:30Z</dcterms:modified>
</cp:coreProperties>
</file>