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76" r:id="rId14"/>
    <p:sldId id="275" r:id="rId15"/>
    <p:sldId id="274" r:id="rId16"/>
    <p:sldId id="289" r:id="rId17"/>
    <p:sldId id="331" r:id="rId18"/>
    <p:sldId id="269" r:id="rId19"/>
    <p:sldId id="330" r:id="rId20"/>
    <p:sldId id="290" r:id="rId21"/>
    <p:sldId id="288" r:id="rId22"/>
    <p:sldId id="287" r:id="rId23"/>
    <p:sldId id="286" r:id="rId24"/>
    <p:sldId id="285" r:id="rId25"/>
    <p:sldId id="284" r:id="rId26"/>
    <p:sldId id="296" r:id="rId27"/>
    <p:sldId id="295" r:id="rId28"/>
    <p:sldId id="294" r:id="rId29"/>
    <p:sldId id="332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jpeg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im4-tub-ru.yandex.net/i?id=72255987-54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4462"/>
            <a:ext cx="9144000" cy="689246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64291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Викторина</a:t>
            </a:r>
            <a:br>
              <a:rPr lang="ru-RU" dirty="0" smtClean="0"/>
            </a:br>
            <a:r>
              <a:rPr lang="ru-RU" dirty="0" smtClean="0"/>
              <a:t>«Мы за здоровый образ жизни!»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43306" y="5715016"/>
            <a:ext cx="5286412" cy="923916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Игра для младших школьников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1-4 класса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2530" name="Picture 2" descr="http://im1-tub-ru.yandex.net/i?id=202709876-5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57158" y="2828836"/>
            <a:ext cx="792961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sz="2400" dirty="0" smtClean="0"/>
          </a:p>
          <a:p>
            <a:r>
              <a:rPr lang="ru-RU" sz="2400" dirty="0" smtClean="0"/>
              <a:t>(Нет, т.к. можно подхватить вшей, кожные заболевания).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42976" y="357166"/>
            <a:ext cx="74295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/>
              <a:t>7) Можно ли давать свою расческу другим людям?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482" name="Picture 2" descr="http://im1-tub-ru.yandex.net/i?id=202709876-5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214414" y="857232"/>
            <a:ext cx="7715304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9) Листья, какого растения используют при ушибе и кровотечении? </a:t>
            </a:r>
          </a:p>
          <a:p>
            <a:endParaRPr lang="ru-RU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1071538" y="4714884"/>
            <a:ext cx="56436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Лопух, подорожник. 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9458" name="Picture 2" descr="http://im1-tub-ru.yandex.net/i?id=202709876-5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285852" y="285728"/>
            <a:ext cx="74295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/>
              <a:t>10) Сок этого растения используют вместо йода?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14480" y="4714884"/>
            <a:ext cx="4572000" cy="144655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sz="4400" dirty="0" smtClean="0"/>
          </a:p>
          <a:p>
            <a:r>
              <a:rPr lang="ru-RU" sz="4400" dirty="0" smtClean="0"/>
              <a:t> (Чистотел).</a:t>
            </a: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1506" name="Picture 2" descr="http://im1-tub-ru.yandex.net/i?id=202709876-5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14282" y="428604"/>
            <a:ext cx="87154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/>
              <a:t>11) Почему нельзя пить воду из реки </a:t>
            </a:r>
          </a:p>
          <a:p>
            <a:pPr algn="ctr"/>
            <a:r>
              <a:rPr lang="ru-RU" sz="3600" dirty="0" smtClean="0"/>
              <a:t>или лужи? </a:t>
            </a: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71538" y="4929198"/>
            <a:ext cx="771530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В грязной воде находятся различные микробы, которые переносят опасные заболевания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1506" name="Picture 2" descr="http://im1-tub-ru.yandex.net/i?id=202709876-5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428728" y="785794"/>
            <a:ext cx="721523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12) Почему нельзя гладить бездомных и чужих кошек и собак? </a:t>
            </a:r>
            <a:endParaRPr lang="ru-RU" sz="28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643042" y="5000636"/>
            <a:ext cx="72866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/>
              <a:t>(Можно подхватить блох, клещей, лишай). 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im1-tub-ru.yandex.net/i?id=202709876-5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 smtClean="0">
                <a:solidFill>
                  <a:srgbClr val="FF0000"/>
                </a:solidFill>
              </a:rPr>
              <a:t>3 ТУР</a:t>
            </a:r>
            <a:endParaRPr lang="ru-RU" b="1" u="sng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3600" b="1" u="sng" dirty="0" smtClean="0"/>
              <a:t> «Угадай-ка» (по 2 балла за ответ) </a:t>
            </a:r>
            <a:endParaRPr lang="ru-RU" sz="36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im1-tub-ru.yandex.net/i?id=202709876-5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 smtClean="0">
                <a:solidFill>
                  <a:srgbClr val="FF0000"/>
                </a:solidFill>
              </a:rPr>
              <a:t>4 ТУР</a:t>
            </a:r>
            <a:endParaRPr lang="ru-RU" b="1" u="sng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u="sng" dirty="0" smtClean="0"/>
              <a:t>Ответьте на вопросы!</a:t>
            </a:r>
            <a:endParaRPr lang="ru-RU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024744" cy="2088232"/>
          </a:xfrm>
        </p:spPr>
        <p:txBody>
          <a:bodyPr>
            <a:normAutofit fontScale="90000"/>
          </a:bodyPr>
          <a:lstStyle/>
          <a:p>
            <a:r>
              <a:rPr lang="ru-RU" u="sng" dirty="0" smtClean="0">
                <a:solidFill>
                  <a:schemeClr val="tx1"/>
                </a:solidFill>
              </a:rPr>
              <a:t>Как называются эти продукты? Какой из этих продуктов предпочтительнее употреблять в пищу?</a:t>
            </a:r>
            <a:endParaRPr lang="ru-RU" u="sng" dirty="0">
              <a:solidFill>
                <a:schemeClr val="tx1"/>
              </a:solidFill>
            </a:endParaRPr>
          </a:p>
        </p:txBody>
      </p:sp>
      <p:sp>
        <p:nvSpPr>
          <p:cNvPr id="4" name="AutoShape 2" descr="data:image/jpg;base64,/9j/4AAQSkZJRgABAQAAAQABAAD/2wCEAAkGBhQSEBQSEBQWFBUUFxgYFBQVFBUXGBUVGBQXFxUUFBYXHCYfFxkjGRUWHy8gIycpLCwsFR4xNTAqNSYrLCkBCQoKDgwOGg8PGiwkHyQtLCksLCwsLCksNCwsLiwsLCwsLCwsLCwsKSwsLCksLCwsLCwsLCwsLCwsLCwsLCwsLP/AABEIAMUBAAMBIgACEQEDEQH/xAAcAAEAAgMBAQEAAAAAAAAAAAAABQYDBAcBAgj/xAA/EAABAwICBwUGBQEHBQAAAAABAAIDBBEhMQUGEkFRYYETInGRoQcyQlKx0RQjcsHwkhUzQ2KCouEkY5Oy8f/EABoBAQADAQEBAAAAAAAAAAAAAAACAwUEAQb/xAAsEQADAAICAgECBQMFAAAAAAAAAQIDEQQhEjFBUXETIjJhkQWBsRRCweHx/9oADAMBAAIRAxEAPwDuKIiAIiIAiIgCIiAIiIAiIgCIiAIiIAiIgCIiAIiIAiIgCIiAIiIAiIgCIiAIiIAiIgCIiAIiIAsFZWsiaXyuDWjefoOJ5BZ1QdcZC+Z+JIjAAaOJF3HHx9FTny/hz5aL+Ph/Fvx2TUmvlODYCR3MNFv9zgsrNdqf4i9nMsJH+265tTSt2jjY8HYeV1Lwm+a5cfIup2d18SJeuzoVJp2CU2jlY48NoX8jit6643pGiDXd3xXwyukGAlfYbruI8ivZ5nxSIVwfmWdoui5fR64ysFnBjxyLoXf7SAfJSrNfgB3mzDrG8f1EAnzV65EM5nxrRe0VIb7Rmf5usQ/aVbDPaHDvPQscPUFyks8fUi+PkXwW9FW4NfKY5u2f5zsfRT1LVtkbtMNx/M1ZNzXpldRU+0ZkRFIgEREAREQBERAEREAREQBERAEREAREQBERAFRNMM/6mXx9LD7q9qg6zVjXzu7I8A53EjA7PLnyXHzNeC39Tu4O/N/YqWme4/rY8+C2tHVHA/ZfFVRg5+a0bOZ7qz4yJLRrXDfZPmluLnEnNaktNZRdDrE7aLHAkgnIG9rkbVsyOYupQVoeLhU3OiyXv0YH0qwGmtlcHktrtrLwzXUPPRJxs03NO8X55Hz39VgLeB6GwP2KkyAVgkpcbqfnv2V+GvRqxgZEKTotJPgGD3Nj+LZJBZ/3G8LbxkRdaT6fgsRJF+BwIOX3Csh6e0yFyqWqR1fVjTLpmuZLYyR2u4ZPa4Xa8eKnFyjVXWtlIA6oDhaMxgNsS8tddlsbW2d62Z/adPI78prI27rgvPU3A9FqTnmZ/MZFcaqt+K6OnIqPob2hEkNqmgA/4jL2H6m44cx5K6xShwDmkEEXBBuCOIKujJNrcnPkxVjeqR9oiKwrCIiAIiIAiIgCIiAIiIAiIgCLS0hpmGAfmyNbyzJ8GjFVqv8AaPGMIGF54u7o8sz6Ku8sR+plsYbv9KJ/WCv7KBxHvO7reuZ8rqgObgtybTclQxrpiM3EACwAvYD0PmtOZ+GCyOVmWSuvRs8TD+HPfs1Z3LUe0HJY6+qte6kNG0d2BxGJHkNwXPJ1srNXot5e4ggDBzDjdrsnjAZEWPiPFSFNWOH94GvPEg3/AKgQT1upiemstGamU/xH6IeHyY5Ktm67TzxHQ5jqCsXbAZ+eBHmF8Ppeq130hBwNj5hVuVRNU17N5k3A/ZZRLhdQpL2nK44t+3/CRVu69+WR8j+1154NDyTJsTXzXj2AqNirRvW3HUg2sV72e9Hk1GCCCLjeD/MDzUTJC6F1xiw7945H7qxRuBXlVStIIO8Yjkrpb0VUkmaFPUByt2pWsZikEEh/LebNJ+Bx/Yn16rnNLMWuLb+6SPI2U1DJcZqUW8dbRXlxrJPizuSKq6mazmYdjMfzGjuuPxtHH/MPXzVqWzFq1tGDcOK8WERFMgEREAREQBERAEREAVT1i1rIJjp8xg6TPoz7/wD1TOsNYY4HFvvOs0cr5nyuqI+Czbrh5Wap/JJo8PBN/nsiKu7iS4kk5km5PiStBrrEhZdLaRDDZaMMweb3zWZ40+zZWpLVTN7jRyC8qjYLYhHdC1tIZKK+pH50QLo9uZjdxcL+F7n6K2wsVPnn7ORr/lIJ8N/orG2pBsWkEEJNaJ3PRs1LAo4t4rO+crE5yU9sjKaMJiCwyQXWwSvkuXiPdGi+kWvLRB2YB8QpUlNm6kiL9EP+GwsRfxxt4E4hYPwhB7p6EXU26nXn4XkpdkdJEUwvHxei2BUu3rc/DDwXhpQvUmG0VWopnRyFxxDnEg+JvY81KUUq26+kvG4crjxGIUDQ1C9faPNlooat0UjZGHFpBHTd4buq7FR1QkjbI3EOAI6hcPp5doLofs70ndr4HH3e+zwODh52P+orr4mTT8fqcPNxbnzXwXNERaZkBERAEREAREQBERAR2naPtISBm2zh0/4JVA0tVhjCTgAuiaT0oyBm1IfADNx4ALjetznVMgDD2YJNm22gc7AYjHlv3cFnctJ0tPs1eC2k9rorNVWdo9zid+A3+Sz6PedobseBKwUxcxxa42G4twAPO2SvOifZtWSAOfKI2mxF3lxIO+zTb1Vcw2tSdl5VL3b0ScRWKsFws0TLGx3YeS9qmYZLiS6Zdvsqek6fAqFotOPgdsOxZ6t8OI5K3VdPdVfS2jd4Xka3plzb10WaKoJY19jsvF2uIIDvAnNeGZW32aSsn0aIZGh3ZOcxzSL4X2mnyd6LDpLUrblkFMdnYDTsuNwS4E2B3Wtvvmuq+K9Ko72Z88yfJzfWir9osZclTTyRjvjA5Ozaf0uGB6LUNQuRy09M7FW1tG2ZV4J7KPdULw1KaY2SzakL6NSAcCob8SvGVR3qabINImjUBfDpgosVPNfQqFLbI6NusmAjc45BpPoVT6N6kNO6R7vZjfi7w4ef0UdRturF6Gido5FZtU9IiKrjc44E7LvB2F/Ox6Kt0cS3mixUJrxpNC48paZ3BFqaJqe0gjecS5jSfG2Pqttbqe+z5xrT0ERF6eBERAEREAQovHi4IQFA0tOZ5HPOV7NHBoy+6qunKK7ThiPorNGbXad2CwV0AtfNYb7fkz6OfyrxRS4o21A2JCGTAd2YmzZOAm4Hd2n9XFW7UjW19K8UdZcMyjccdi+QuPejO4jLwyr1ZC1p7oII/ma+P7R22NilZtNbex+Jl98bvHHZOB5Zq6c6l7TK7wO58Wui76Ti2J5Bu2iR4O7w+qxyM2hdQ+hal7mkPkEuyAGPGZaMmvacWuGVjuta6mYX4WXO2nT+jLEmpX1RF1LLKKraW4U3Ux4rRmbmqH0zoT6JL2X1XZzywnKRu0P1Nzt0J8lcKqZ15hHg+SRsTDwPZAuf/paXH/Sua08xilZKz3mEO8eI6jDqra7WVrZJZ8HFxAp2frhidI93IdweY3rT4+ZKNV8f4MrlYG8nlK9/5JrWOaCGkMchAbsbMbLBzsBYbIO8cTkuOTQuxIGHNWGu25Xl8rtpx47uQ4DksGwuPPyPxa6XSO7jcf8ABnt7bKzLM5ubT0xWt/aIvjceIIVrfSg7lpVGh2ncoy18onS+hFQtc4XbiOSyMjf8p8iuley/Rmx2ptwt1vf6K+7K78fGVyq2ZuXluLc6OKaJ1Oq6g92JzW/NJ3R64noFeNEezGFlnVDnSu3tHdZ13nzCuqLpjjRP7nJfKyV66Pz3rfofsqySMCzdp2z+kuu0dAQOi+NH6PtirlrtQB9dI0kA2a5p5louDyNrX3KPZEGNtbxwxBGYIWfln8zS9GvhvcLfvRqRU9ltvg7t1ijmWw6QEKiEW2dI1PkvRRctoeTyppQup8WzRx89o+bippbmP9C+x87l/W/uERFMrCIiAIiIAiIgKXrHQGOYuA7r8R4/EPPHqo69wrzpWgE0ZbvzaeB/mCodTE6NxBFiMCFl8jH+HXkvTNji5fOfF+0RGkaLHJRctLwVrjYH+AWrPozOy4qxv2jQnJrpkBox3Zztccj3XHkcvWytjDY+Kr8tJuKlKKfaZY+83A8+ahD+CWRfJI1jAbWwwUNUHFb34iwNyoWurQDmFZWqeyuFpHxVTAAlaWq15H7Tr+7v4dpJb0A8l8TOD8Afeww58OaltC0BiLutuGL3Ot4DaAvxBUtdMi6/MkSVVTrQdApSpeA3E3Kin1gBzUHK2TVNoNbhjuWF7wF66W+/BYIamLtmid2zGMXkYkgfC0DMnLqp630iG/lnUdUaHs6ZpOb+8fA5en1UpV1rIml8rmsaN7jZc20r7VXYspIw1uTXOGIH6clWausnmdtVMhPDbP0YMfRaT5EQtT2Za4l5K8r63/J0TSntGjb3adpkPzHBvlmfRVir1jqZjjI4X+FpsOgCiYYh8IPIvwH9Ix9QtpjjucR+nuj0/dcOTk3Xzr7Ghj4uOPU7+5hl0NJIS/ae14wDiXHoQcwssDJXROMjdl8ZIcdz2Bt9tt8wMr9NyywM2RY3IPM58c1j0jGHtLRcXBBNzcXFrgr2aXjpilXl1oi3VY+HHmt7QtO+ombFGMTmdzRvceQUlo32TSuax3bx7Dmg4NcSLi+GV+tl0HV3ViKjYWx3Lj7z3e8eXIcgr8fFe+/RzZeYktT7JKkphGxrG5NAA6BZkRaRkBERAEREAREQBERAFC6w6G7Vu2wd4Zj5h9wppFGpVLTJRbh+SOXPcWnBbdFVBx2T1urFrBqz2l5Ive+JmW1zbwP1VX7IsNiLEZ3H1WPeO8NfsbePNOaf3NzSFM12Iw5KEkjLH7TM+Iy8LKU7XCyGmDgq7Xk9r2Xw/HpkJW1hte3kq1U1gvfZv44+ivMlCLWUDpHQjTfDFRT0+yelXpkLoOvidUsNVcwtPeY02udwNrYXx6W3qwUrtguja/tGhxLXH4mk4Ox4j1uqw/RWw7AXacHDeRy4EbltUmlTAXQuaJBLbsXnAtJIs8dA4FvHwXRtVOkUeGq2T9ZWi2IH0ULJWXOC3HUMj2nEADMkZdVrM0O4Y5+P2+6o0vbLttdI9NUbWaLn+ZncFoCnLnbTjc8vuVLfgSc8eWFvJffYAeKOkjxS/k04ocbtAbbgMf6jitqGmAxtjxzPUrK2PogwUG2yxJIybS87ayxOmstZ1SBdeaDrRvmo4LxlUMiol1WXGzQbnAABXXVLUJ7y2WrGyzMRn3nfq+UcszyXVjx1XSObLmmFtl21WaRRw7Xyk9C4lvpZSq8AtgFq1OloY8JJY2fqka36la6XitGE93TaRtooZ2uVEDb8VD/5G/W63qPS8MovFLG/9L2u+hXvkmHjtdtP+DbREXpAIiIAiIgCIiAIiIAofTmgBMNpmD/R3I8+amEUalUtMlNOHtHMq2F0ZIeCCMwV8w1BC6FpTREc7dmQeDhm3wP7KmaR1amhBsNtjcnNztzbmFmZeNUvcmth5c0tV7MQqbhadXIFqGrA6LXlrFy02zslJGCdoO4nwC1300bnMa47L2HbjFhcucbEWJts2uTliLrybSGNgVlh1Wm2Y9IH3dssA3hlnDb8C/DyVuOW09fQrzWlr7k5T0xtjgB7rRj4Fzt59Bu4rFU2C+zUC2KjKurxVVFsdGR0gWtI/etaSqWtLUop2HaRtvqVgkql7o3RM9SbQxufxNu6PFxwCtejPZNI43qZQ0fKzvHzOA9VfHHqvg5r5Mz7ZS+3LiGtBJOAAxJPBT+ivZ9VzOu9vYt+Z+fRgx+i6ZoXVOmpcYoxtfO7vO8zl0sphdkcVL9Rw5OZT/SQOrmpsNILt78m+RwF/Bo+EevNbWsWsUVFCZpzYZNaPee7c1o4/RSM8wY1z3mzWglxOQAFyT0XBdaNLzaVq/yWOLQ7YgYMbDPac3cTa5OQwByVt0sa1K7LOFxXyrdW/wAq9v8A4GsvtFqarKR0TCT+TGbC24l4s53O+HAKBpNHz1ABhp5JMTd0cbnX5EgWw/dde1W9ktNA1r6oColwJDv7tp4NZ8Xi6/gFeo4g0BrQABgABYAcABkqlgqu7ZpX/VcWBeHHjr6+v+3/AHPzzNq5Vs2C6ilwz/KeQ7E+8W5Z26BaVPSubK1swfEC4XLmuBAvjYEZr9K2XzLC1ws4BwOYIBHkVJ8ZfDKp/rdf7oX9n/6cS0Lr5VUzixkn4iJvwvBPd5E95v05LqWrOuMNa38u7XgXdG7O3FpycLnMdbKI017K6aW7qcmned7e8z+gnDoQqlXaq1OjpWyRFzmjHtW3IHHaHw+GRUE8mL9XaKObm4maPLGmq/j+fg7Ei0dC6TFRAyUW7w7wG5w94ef7LeXYmmtoxwiIvQEREAREQBERAEREBDaV1Tp57lzNlx+JndPXceoVVrfZe/8Awpxbg9hHq0ldDRVViivaLZzXPSZz/RPsqDXh1RNtgfAxpaD4uJv5BXh9CwxdlsgM2dnZGADbWAHCy2EUpiZ6SI1kq3ts51pjUeoaT2FpW7sQ13UHDyUAdR65x/ubcy9gH/suyIqf9NGzoXLya0cv0d7LJnYzyNjHBt3u/YBW7ROolLBY7HaO+aTveTch5KxIrJxRPpFNZrr2z5YwAWAAHAL6RFaVBERAV3X+bZ0fKPn2Wbsi4bWeB7t8FX/Y7QN/DSTlrdt0haH2x2A1h2eXeJOCtmtWjTPSSxtF3EXaOLmkOA62t1VJ9j2mhsyUrgWkHtG38A17elgbeKofWVb+hsYd1/T8in2qTf2OmIiK8xwiIgC8IXqICJpdDmGoL4SBFICZI/lePdfHwvkRyClkReJJegERF6AiIgCIiAIiIAiIgCIiAIiIAiIgCIiAIiIAiIgCoWt2gvws7dJU2Gy8GeMZODjsl45m9iOd+KvqxVNM2RjmSNDmuBDmkXBBzBULnyR0cfO8N7+PTX1Xyj5o6xkrduNwe27htDK7XFrrHfiCOizrDR0bImNjiaGMaLNa0WACzKZRWtvx9BERDwIiIAiIgCIiAIiIAiIgCIiAIiIAiIgCIiAIiIAiIgCIiAIiIAiIgCIiAIiIAiIgCIiA/9k="/>
          <p:cNvSpPr>
            <a:spLocks noChangeAspect="1" noChangeArrowheads="1"/>
          </p:cNvSpPr>
          <p:nvPr/>
        </p:nvSpPr>
        <p:spPr bwMode="auto">
          <a:xfrm>
            <a:off x="77788" y="-898525"/>
            <a:ext cx="2438400" cy="187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data:image/jpg;base64,/9j/4AAQSkZJRgABAQAAAQABAAD/2wCEAAkGBhQSEBQSEBQWFBUUFxgYFBQVFBUXGBUVGBQXFxUUFBYXHCYfFxkjGRUWHy8gIycpLCwsFR4xNTAqNSYrLCkBCQoKDgwOGg8PGiwkHyQtLCksLCwsLCksNCwsLiwsLCwsLCwsLCwsKSwsLCksLCwsLCwsLCwsLCwsLCwsLCwsLP/AABEIAMUBAAMBIgACEQEDEQH/xAAcAAEAAgMBAQEAAAAAAAAAAAAABQYDBAcBAgj/xAA/EAABAwICBwUGBQEHBQAAAAABAAIDBBEhMQUGEkFRYYETInGRoQcyQlKx0RQjcsHwkhUzQ2KCouEkY5Oy8f/EABoBAQADAQEBAAAAAAAAAAAAAAACAwUEAQb/xAAsEQADAAICAgECBQMFAAAAAAAAAQIDEQQhEjFBUXETIjJhkQWBsRRCweHx/9oADAMBAAIRAxEAPwDuKIiAIiIAiIgCIiAIiIAiIgCIiAIiIAiIgCIiAIiIAiIgCIiAIiIAiIgCIiAIiIAiIgCIiAIiIAsFZWsiaXyuDWjefoOJ5BZ1QdcZC+Z+JIjAAaOJF3HHx9FTny/hz5aL+Ph/Fvx2TUmvlODYCR3MNFv9zgsrNdqf4i9nMsJH+265tTSt2jjY8HYeV1Lwm+a5cfIup2d18SJeuzoVJp2CU2jlY48NoX8jit6643pGiDXd3xXwyukGAlfYbruI8ivZ5nxSIVwfmWdoui5fR64ysFnBjxyLoXf7SAfJSrNfgB3mzDrG8f1EAnzV65EM5nxrRe0VIb7Rmf5usQ/aVbDPaHDvPQscPUFyks8fUi+PkXwW9FW4NfKY5u2f5zsfRT1LVtkbtMNx/M1ZNzXpldRU+0ZkRFIgEREAREQBERAEREAREQBERAEREAREQBERAFRNMM/6mXx9LD7q9qg6zVjXzu7I8A53EjA7PLnyXHzNeC39Tu4O/N/YqWme4/rY8+C2tHVHA/ZfFVRg5+a0bOZ7qz4yJLRrXDfZPmluLnEnNaktNZRdDrE7aLHAkgnIG9rkbVsyOYupQVoeLhU3OiyXv0YH0qwGmtlcHktrtrLwzXUPPRJxs03NO8X55Hz39VgLeB6GwP2KkyAVgkpcbqfnv2V+GvRqxgZEKTotJPgGD3Nj+LZJBZ/3G8LbxkRdaT6fgsRJF+BwIOX3Csh6e0yFyqWqR1fVjTLpmuZLYyR2u4ZPa4Xa8eKnFyjVXWtlIA6oDhaMxgNsS8tddlsbW2d62Z/adPI78prI27rgvPU3A9FqTnmZ/MZFcaqt+K6OnIqPob2hEkNqmgA/4jL2H6m44cx5K6xShwDmkEEXBBuCOIKujJNrcnPkxVjeqR9oiKwrCIiAIiIAiIgCIiAIiIAiIgCLS0hpmGAfmyNbyzJ8GjFVqv8AaPGMIGF54u7o8sz6Ku8sR+plsYbv9KJ/WCv7KBxHvO7reuZ8rqgObgtybTclQxrpiM3EACwAvYD0PmtOZ+GCyOVmWSuvRs8TD+HPfs1Z3LUe0HJY6+qte6kNG0d2BxGJHkNwXPJ1srNXot5e4ggDBzDjdrsnjAZEWPiPFSFNWOH94GvPEg3/AKgQT1upiemstGamU/xH6IeHyY5Ktm67TzxHQ5jqCsXbAZ+eBHmF8Ppeq130hBwNj5hVuVRNU17N5k3A/ZZRLhdQpL2nK44t+3/CRVu69+WR8j+1154NDyTJsTXzXj2AqNirRvW3HUg2sV72e9Hk1GCCCLjeD/MDzUTJC6F1xiw7945H7qxRuBXlVStIIO8Yjkrpb0VUkmaFPUByt2pWsZikEEh/LebNJ+Bx/Yn16rnNLMWuLb+6SPI2U1DJcZqUW8dbRXlxrJPizuSKq6mazmYdjMfzGjuuPxtHH/MPXzVqWzFq1tGDcOK8WERFMgEREAREQBERAEREAVT1i1rIJjp8xg6TPoz7/wD1TOsNYY4HFvvOs0cr5nyuqI+Czbrh5Wap/JJo8PBN/nsiKu7iS4kk5km5PiStBrrEhZdLaRDDZaMMweb3zWZ40+zZWpLVTN7jRyC8qjYLYhHdC1tIZKK+pH50QLo9uZjdxcL+F7n6K2wsVPnn7ORr/lIJ8N/orG2pBsWkEEJNaJ3PRs1LAo4t4rO+crE5yU9sjKaMJiCwyQXWwSvkuXiPdGi+kWvLRB2YB8QpUlNm6kiL9EP+GwsRfxxt4E4hYPwhB7p6EXU26nXn4XkpdkdJEUwvHxei2BUu3rc/DDwXhpQvUmG0VWopnRyFxxDnEg+JvY81KUUq26+kvG4crjxGIUDQ1C9faPNlooat0UjZGHFpBHTd4buq7FR1QkjbI3EOAI6hcPp5doLofs70ndr4HH3e+zwODh52P+orr4mTT8fqcPNxbnzXwXNERaZkBERAEREAREQBERAR2naPtISBm2zh0/4JVA0tVhjCTgAuiaT0oyBm1IfADNx4ALjetznVMgDD2YJNm22gc7AYjHlv3cFnctJ0tPs1eC2k9rorNVWdo9zid+A3+Sz6PedobseBKwUxcxxa42G4twAPO2SvOifZtWSAOfKI2mxF3lxIO+zTb1Vcw2tSdl5VL3b0ScRWKsFws0TLGx3YeS9qmYZLiS6Zdvsqek6fAqFotOPgdsOxZ6t8OI5K3VdPdVfS2jd4Xka3plzb10WaKoJY19jsvF2uIIDvAnNeGZW32aSsn0aIZGh3ZOcxzSL4X2mnyd6LDpLUrblkFMdnYDTsuNwS4E2B3Wtvvmuq+K9Ko72Z88yfJzfWir9osZclTTyRjvjA5Ozaf0uGB6LUNQuRy09M7FW1tG2ZV4J7KPdULw1KaY2SzakL6NSAcCob8SvGVR3qabINImjUBfDpgosVPNfQqFLbI6NusmAjc45BpPoVT6N6kNO6R7vZjfi7w4ef0UdRturF6Gido5FZtU9IiKrjc44E7LvB2F/Ox6Kt0cS3mixUJrxpNC48paZ3BFqaJqe0gjecS5jSfG2Pqttbqe+z5xrT0ERF6eBERAEREAQovHi4IQFA0tOZ5HPOV7NHBoy+6qunKK7ThiPorNGbXad2CwV0AtfNYb7fkz6OfyrxRS4o21A2JCGTAd2YmzZOAm4Hd2n9XFW7UjW19K8UdZcMyjccdi+QuPejO4jLwyr1ZC1p7oII/ma+P7R22NilZtNbex+Jl98bvHHZOB5Zq6c6l7TK7wO58Wui76Ti2J5Bu2iR4O7w+qxyM2hdQ+hal7mkPkEuyAGPGZaMmvacWuGVjuta6mYX4WXO2nT+jLEmpX1RF1LLKKraW4U3Ux4rRmbmqH0zoT6JL2X1XZzywnKRu0P1Nzt0J8lcKqZ15hHg+SRsTDwPZAuf/paXH/Sua08xilZKz3mEO8eI6jDqra7WVrZJZ8HFxAp2frhidI93IdweY3rT4+ZKNV8f4MrlYG8nlK9/5JrWOaCGkMchAbsbMbLBzsBYbIO8cTkuOTQuxIGHNWGu25Xl8rtpx47uQ4DksGwuPPyPxa6XSO7jcf8ABnt7bKzLM5ubT0xWt/aIvjceIIVrfSg7lpVGh2ncoy18onS+hFQtc4XbiOSyMjf8p8iuley/Rmx2ptwt1vf6K+7K78fGVyq2ZuXluLc6OKaJ1Oq6g92JzW/NJ3R64noFeNEezGFlnVDnSu3tHdZ13nzCuqLpjjRP7nJfKyV66Pz3rfofsqySMCzdp2z+kuu0dAQOi+NH6PtirlrtQB9dI0kA2a5p5louDyNrX3KPZEGNtbxwxBGYIWfln8zS9GvhvcLfvRqRU9ltvg7t1ijmWw6QEKiEW2dI1PkvRRctoeTyppQup8WzRx89o+bippbmP9C+x87l/W/uERFMrCIiAIiIAiIgKXrHQGOYuA7r8R4/EPPHqo69wrzpWgE0ZbvzaeB/mCodTE6NxBFiMCFl8jH+HXkvTNji5fOfF+0RGkaLHJRctLwVrjYH+AWrPozOy4qxv2jQnJrpkBox3Zztccj3XHkcvWytjDY+Kr8tJuKlKKfaZY+83A8+ahD+CWRfJI1jAbWwwUNUHFb34iwNyoWurQDmFZWqeyuFpHxVTAAlaWq15H7Tr+7v4dpJb0A8l8TOD8Afeww58OaltC0BiLutuGL3Ot4DaAvxBUtdMi6/MkSVVTrQdApSpeA3E3Kin1gBzUHK2TVNoNbhjuWF7wF66W+/BYIamLtmid2zGMXkYkgfC0DMnLqp630iG/lnUdUaHs6ZpOb+8fA5en1UpV1rIml8rmsaN7jZc20r7VXYspIw1uTXOGIH6clWausnmdtVMhPDbP0YMfRaT5EQtT2Za4l5K8r63/J0TSntGjb3adpkPzHBvlmfRVir1jqZjjI4X+FpsOgCiYYh8IPIvwH9Ix9QtpjjucR+nuj0/dcOTk3Xzr7Ghj4uOPU7+5hl0NJIS/ae14wDiXHoQcwssDJXROMjdl8ZIcdz2Bt9tt8wMr9NyywM2RY3IPM58c1j0jGHtLRcXBBNzcXFrgr2aXjpilXl1oi3VY+HHmt7QtO+ombFGMTmdzRvceQUlo32TSuax3bx7Dmg4NcSLi+GV+tl0HV3ViKjYWx3Lj7z3e8eXIcgr8fFe+/RzZeYktT7JKkphGxrG5NAA6BZkRaRkBERAEREAREQBERAFC6w6G7Vu2wd4Zj5h9wppFGpVLTJRbh+SOXPcWnBbdFVBx2T1urFrBqz2l5Ive+JmW1zbwP1VX7IsNiLEZ3H1WPeO8NfsbePNOaf3NzSFM12Iw5KEkjLH7TM+Iy8LKU7XCyGmDgq7Xk9r2Xw/HpkJW1hte3kq1U1gvfZv44+ivMlCLWUDpHQjTfDFRT0+yelXpkLoOvidUsNVcwtPeY02udwNrYXx6W3qwUrtguja/tGhxLXH4mk4Ox4j1uqw/RWw7AXacHDeRy4EbltUmlTAXQuaJBLbsXnAtJIs8dA4FvHwXRtVOkUeGq2T9ZWi2IH0ULJWXOC3HUMj2nEADMkZdVrM0O4Y5+P2+6o0vbLttdI9NUbWaLn+ZncFoCnLnbTjc8vuVLfgSc8eWFvJffYAeKOkjxS/k04ocbtAbbgMf6jitqGmAxtjxzPUrK2PogwUG2yxJIybS87ayxOmstZ1SBdeaDrRvmo4LxlUMiol1WXGzQbnAABXXVLUJ7y2WrGyzMRn3nfq+UcszyXVjx1XSObLmmFtl21WaRRw7Xyk9C4lvpZSq8AtgFq1OloY8JJY2fqka36la6XitGE93TaRtooZ2uVEDb8VD/5G/W63qPS8MovFLG/9L2u+hXvkmHjtdtP+DbREXpAIiIAiIgCIiAIiIAofTmgBMNpmD/R3I8+amEUalUtMlNOHtHMq2F0ZIeCCMwV8w1BC6FpTREc7dmQeDhm3wP7KmaR1amhBsNtjcnNztzbmFmZeNUvcmth5c0tV7MQqbhadXIFqGrA6LXlrFy02zslJGCdoO4nwC1300bnMa47L2HbjFhcucbEWJts2uTliLrybSGNgVlh1Wm2Y9IH3dssA3hlnDb8C/DyVuOW09fQrzWlr7k5T0xtjgB7rRj4Fzt59Bu4rFU2C+zUC2KjKurxVVFsdGR0gWtI/etaSqWtLUop2HaRtvqVgkql7o3RM9SbQxufxNu6PFxwCtejPZNI43qZQ0fKzvHzOA9VfHHqvg5r5Mz7ZS+3LiGtBJOAAxJPBT+ivZ9VzOu9vYt+Z+fRgx+i6ZoXVOmpcYoxtfO7vO8zl0sphdkcVL9Rw5OZT/SQOrmpsNILt78m+RwF/Bo+EevNbWsWsUVFCZpzYZNaPee7c1o4/RSM8wY1z3mzWglxOQAFyT0XBdaNLzaVq/yWOLQ7YgYMbDPac3cTa5OQwByVt0sa1K7LOFxXyrdW/wAq9v8A4GsvtFqarKR0TCT+TGbC24l4s53O+HAKBpNHz1ABhp5JMTd0cbnX5EgWw/dde1W9ktNA1r6oColwJDv7tp4NZ8Xi6/gFeo4g0BrQABgABYAcABkqlgqu7ZpX/VcWBeHHjr6+v+3/AHPzzNq5Vs2C6ilwz/KeQ7E+8W5Z26BaVPSubK1swfEC4XLmuBAvjYEZr9K2XzLC1ws4BwOYIBHkVJ8ZfDKp/rdf7oX9n/6cS0Lr5VUzixkn4iJvwvBPd5E95v05LqWrOuMNa38u7XgXdG7O3FpycLnMdbKI017K6aW7qcmned7e8z+gnDoQqlXaq1OjpWyRFzmjHtW3IHHaHw+GRUE8mL9XaKObm4maPLGmq/j+fg7Ei0dC6TFRAyUW7w7wG5w94ef7LeXYmmtoxwiIvQEREAREQBERAEREBDaV1Tp57lzNlx+JndPXceoVVrfZe/8Awpxbg9hHq0ldDRVViivaLZzXPSZz/RPsqDXh1RNtgfAxpaD4uJv5BXh9CwxdlsgM2dnZGADbWAHCy2EUpiZ6SI1kq3ts51pjUeoaT2FpW7sQ13UHDyUAdR65x/ubcy9gH/suyIqf9NGzoXLya0cv0d7LJnYzyNjHBt3u/YBW7ROolLBY7HaO+aTveTch5KxIrJxRPpFNZrr2z5YwAWAAHAL6RFaVBERAV3X+bZ0fKPn2Wbsi4bWeB7t8FX/Y7QN/DSTlrdt0haH2x2A1h2eXeJOCtmtWjTPSSxtF3EXaOLmkOA62t1VJ9j2mhsyUrgWkHtG38A17elgbeKofWVb+hsYd1/T8in2qTf2OmIiK8xwiIgC8IXqICJpdDmGoL4SBFICZI/lePdfHwvkRyClkReJJegERF6AiIgCIiAIiIAiIgCIiAIiIAiIgCIiAIiIAiIgCoWt2gvws7dJU2Gy8GeMZODjsl45m9iOd+KvqxVNM2RjmSNDmuBDmkXBBzBULnyR0cfO8N7+PTX1Xyj5o6xkrduNwe27htDK7XFrrHfiCOizrDR0bImNjiaGMaLNa0WACzKZRWtvx9BERDwIiIAiIgCIiAIiIAiIgCIiAIiIAiIgCIiAIiIAiIgCIiAIiIAiIgCIiAIiIAiIgCIiA/9k="/>
          <p:cNvSpPr>
            <a:spLocks noChangeAspect="1" noChangeArrowheads="1"/>
          </p:cNvSpPr>
          <p:nvPr/>
        </p:nvSpPr>
        <p:spPr bwMode="auto">
          <a:xfrm>
            <a:off x="230188" y="-746125"/>
            <a:ext cx="2438400" cy="187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2" name="Picture 6" descr="http://t3.gstatic.com/images?q=tbn:ANd9GcQYycS2WEjqV2ddxQ5QswTOCkg1VFS78pKFB0LyGYMi8wuidLHNn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775" y="2566842"/>
            <a:ext cx="2657475" cy="153193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ttp://t0.gstatic.com/images?q=tbn:ANd9GcTXkHViPcLxu6hdxBoXbhPkveYlj95CKzAxN1wUBGxtohEfP5M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493043"/>
            <a:ext cx="2657475" cy="17145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http://t0.gstatic.com/images?q=tbn:ANd9GcR3C1VjW43VZdoP8ZhftkjZDzqe7ZFsWJd3PUNNUlIy-OoD4-RXNEJOQFc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4395847"/>
            <a:ext cx="2880320" cy="177748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http://t1.gstatic.com/images?q=tbn:ANd9GcQGq9eoYN8mBNMV99WhZnI1NL9r8SAlGQJW8oaovZ9Wa1dMuUQ3iGU3Hl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596113"/>
            <a:ext cx="2808312" cy="150572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5231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im1-tub-ru.yandex.net/i?id=202709876-5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7" name="Picture 6" descr="http://t0.gstatic.com/images?q=tbn:ANd9GcTpQOMN_n0F9iEh-jccDOx1w4CLMkqhgKf4Q69KXmbSZ-035Z-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068342"/>
            <a:ext cx="3094947" cy="229552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571472" y="285728"/>
            <a:ext cx="828680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Какой молочный продукт благоприятно действует на пищеварительный процесс?</a:t>
            </a:r>
            <a:endParaRPr lang="ru-RU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9" name="Picture 2" descr="http://t0.gstatic.com/images?q=tbn:ANd9GcQaZl_D9y6XW6mM_tCAM15l2gdphDyZbS2YS0XWWHCfLGB4Dm6WG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1928802"/>
            <a:ext cx="3456384" cy="180852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://t3.gstatic.com/images?q=tbn:ANd9GcTAvwBM2GJXl4ULuYhTNGeQai7lZLiORHhg5xrXy8dffSyoIuQ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896893"/>
            <a:ext cx="1847850" cy="24669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http://t2.gstatic.com/images?q=tbn:ANd9GcTTXYSAjB90p_tvUAr33XuXZJUCOz7D5SubPLAhxkvwcWcWQlBCzGYrGl6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204864"/>
            <a:ext cx="2592288" cy="165844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im1-tub-ru.yandex.net/i?id=202709876-51-72&amp;n=2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7436" y="-1"/>
            <a:ext cx="9151436" cy="6863577"/>
          </a:xfrm>
          <a:prstGeom prst="rect">
            <a:avLst/>
          </a:prstGeom>
          <a:noFill/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857224" y="214290"/>
            <a:ext cx="7456674" cy="165618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Какой из этих фруктов богат железом?. Его очень полезно употреблять при анемии.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8" name="Picture 2" descr="http://t0.gstatic.com/images?q=tbn:ANd9GcTkbjKT_dccTzNEgaSv21ttM9LLWGMnzVx-aRE-5fDDy0AuZM6DB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204864"/>
            <a:ext cx="2304256" cy="18009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http://t2.gstatic.com/images?q=tbn:ANd9GcSl0N8vjU-FTM0MSaljtaLi0MldbsefSYWtYVea69f12ivdWjBhIjxGW8Jq3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204864"/>
            <a:ext cx="2376264" cy="18009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http://t1.gstatic.com/images?q=tbn:ANd9GcRn2-OZfU9IA8__3MzbI1loLL1DdwkknpbJvGvohTkhstoUE0HcK8zYYud9cw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975" y="4293095"/>
            <a:ext cx="2531889" cy="218885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http://t0.gstatic.com/images?q=tbn:ANd9GcSgY80yMV2DFbtJKCriv5kt2qg40L4qAloEqxr-sbcgIvgaMgY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0801" y="4320388"/>
            <a:ext cx="3666626" cy="184491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im3-tub-ru.yandex.net/i?id=182888777-44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500042"/>
            <a:ext cx="3929090" cy="6000792"/>
          </a:xfrm>
        </p:spPr>
        <p:txBody>
          <a:bodyPr>
            <a:normAutofit fontScale="40000" lnSpcReduction="20000"/>
          </a:bodyPr>
          <a:lstStyle/>
          <a:p>
            <a:pPr algn="ctr">
              <a:buNone/>
            </a:pPr>
            <a:r>
              <a:rPr lang="ru-RU" sz="4800" b="1" dirty="0" smtClean="0"/>
              <a:t>Чтоб здоровье сохранить,</a:t>
            </a:r>
          </a:p>
          <a:p>
            <a:pPr algn="ctr">
              <a:buNone/>
            </a:pPr>
            <a:r>
              <a:rPr lang="ru-RU" sz="4800" b="1" dirty="0" smtClean="0"/>
              <a:t> Организм свой укрепить,</a:t>
            </a:r>
          </a:p>
          <a:p>
            <a:pPr algn="ctr">
              <a:buNone/>
            </a:pPr>
            <a:r>
              <a:rPr lang="ru-RU" sz="4800" b="1" dirty="0" smtClean="0"/>
              <a:t> Знает вся моя семья</a:t>
            </a:r>
          </a:p>
          <a:p>
            <a:pPr algn="ctr">
              <a:buNone/>
            </a:pPr>
            <a:r>
              <a:rPr lang="ru-RU" sz="4800" b="1" dirty="0" smtClean="0"/>
              <a:t> Должен быть режим у дня.</a:t>
            </a:r>
          </a:p>
          <a:p>
            <a:pPr algn="ctr">
              <a:buNone/>
            </a:pPr>
            <a:r>
              <a:rPr lang="ru-RU" sz="4800" b="1" dirty="0" smtClean="0"/>
              <a:t> Следует, ребята, знать</a:t>
            </a:r>
          </a:p>
          <a:p>
            <a:pPr algn="ctr">
              <a:buNone/>
            </a:pPr>
            <a:r>
              <a:rPr lang="ru-RU" sz="4800" b="1" dirty="0" smtClean="0"/>
              <a:t> Нужно всем подольше спать.</a:t>
            </a:r>
          </a:p>
          <a:p>
            <a:pPr algn="ctr">
              <a:buNone/>
            </a:pPr>
            <a:r>
              <a:rPr lang="ru-RU" sz="4800" b="1" dirty="0" smtClean="0"/>
              <a:t> Ну а утром не лениться–</a:t>
            </a:r>
          </a:p>
          <a:p>
            <a:pPr algn="ctr">
              <a:buNone/>
            </a:pPr>
            <a:r>
              <a:rPr lang="ru-RU" sz="4800" b="1" dirty="0" smtClean="0"/>
              <a:t> На зарядку становиться!</a:t>
            </a:r>
          </a:p>
          <a:p>
            <a:pPr algn="ctr">
              <a:buNone/>
            </a:pPr>
            <a:r>
              <a:rPr lang="ru-RU" sz="4800" b="1" dirty="0" smtClean="0"/>
              <a:t> Чистить зубы, умываться,</a:t>
            </a:r>
          </a:p>
          <a:p>
            <a:pPr algn="ctr">
              <a:buNone/>
            </a:pPr>
            <a:r>
              <a:rPr lang="ru-RU" sz="4800" b="1" dirty="0" smtClean="0"/>
              <a:t> И почаще улыбаться,</a:t>
            </a:r>
          </a:p>
          <a:p>
            <a:pPr algn="ctr">
              <a:buNone/>
            </a:pPr>
            <a:r>
              <a:rPr lang="ru-RU" sz="4800" b="1" dirty="0" smtClean="0"/>
              <a:t> Закаляться, и тогда</a:t>
            </a:r>
          </a:p>
          <a:p>
            <a:pPr algn="ctr">
              <a:buNone/>
            </a:pPr>
            <a:r>
              <a:rPr lang="ru-RU" sz="4800" b="1" dirty="0" smtClean="0"/>
              <a:t> Не страшна тебе хандра.</a:t>
            </a:r>
          </a:p>
          <a:p>
            <a:pPr algn="ctr">
              <a:buNone/>
            </a:pPr>
            <a:r>
              <a:rPr lang="ru-RU" sz="4800" b="1" dirty="0" smtClean="0"/>
              <a:t> У здоровья есть враги,</a:t>
            </a:r>
          </a:p>
          <a:p>
            <a:pPr algn="ctr">
              <a:buNone/>
            </a:pPr>
            <a:r>
              <a:rPr lang="ru-RU" sz="4800" b="1" dirty="0" smtClean="0"/>
              <a:t> С ними дружбы не води!</a:t>
            </a:r>
          </a:p>
          <a:p>
            <a:pPr algn="ctr">
              <a:buNone/>
            </a:pPr>
            <a:r>
              <a:rPr lang="ru-RU" sz="4800" b="1" dirty="0" smtClean="0"/>
              <a:t> Среди них тихоня лень,</a:t>
            </a:r>
          </a:p>
          <a:p>
            <a:pPr algn="ctr">
              <a:buNone/>
            </a:pPr>
            <a:r>
              <a:rPr lang="ru-RU" sz="4800" b="1" dirty="0" smtClean="0"/>
              <a:t> С ней борись ты каждый день.</a:t>
            </a:r>
          </a:p>
          <a:p>
            <a:pPr algn="ctr">
              <a:buNone/>
            </a:pPr>
            <a:r>
              <a:rPr lang="ru-RU" sz="4800" b="1" dirty="0" smtClean="0"/>
              <a:t/>
            </a:r>
            <a:br>
              <a:rPr lang="ru-RU" sz="4800" b="1" dirty="0" smtClean="0"/>
            </a:br>
            <a:endParaRPr lang="ru-RU" sz="4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357686" y="285728"/>
            <a:ext cx="41434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Чтобы ни один микроб</a:t>
            </a:r>
          </a:p>
          <a:p>
            <a:pPr algn="ctr"/>
            <a:r>
              <a:rPr lang="ru-RU" b="1" dirty="0" smtClean="0"/>
              <a:t> Не попал случайно в рот,</a:t>
            </a:r>
          </a:p>
          <a:p>
            <a:pPr algn="ctr"/>
            <a:r>
              <a:rPr lang="ru-RU" b="1" dirty="0" smtClean="0"/>
              <a:t> Руки мыть перед едой</a:t>
            </a:r>
          </a:p>
          <a:p>
            <a:pPr algn="ctr"/>
            <a:r>
              <a:rPr lang="ru-RU" b="1" dirty="0" smtClean="0"/>
              <a:t> Нужно мылом и водой.</a:t>
            </a:r>
          </a:p>
          <a:p>
            <a:pPr algn="ctr"/>
            <a:r>
              <a:rPr lang="ru-RU" b="1" dirty="0" smtClean="0"/>
              <a:t> Кушать овощи и фрукты,</a:t>
            </a:r>
          </a:p>
          <a:p>
            <a:pPr algn="ctr"/>
            <a:r>
              <a:rPr lang="ru-RU" b="1" dirty="0" smtClean="0"/>
              <a:t> Рыбу, молокопродукты-</a:t>
            </a:r>
          </a:p>
          <a:p>
            <a:pPr algn="ctr"/>
            <a:r>
              <a:rPr lang="ru-RU" b="1" dirty="0" smtClean="0"/>
              <a:t> Вот полезная еда,</a:t>
            </a:r>
          </a:p>
          <a:p>
            <a:pPr algn="ctr"/>
            <a:r>
              <a:rPr lang="ru-RU" b="1" dirty="0" smtClean="0"/>
              <a:t>Витаминами полна!</a:t>
            </a:r>
          </a:p>
          <a:p>
            <a:pPr algn="ctr"/>
            <a:r>
              <a:rPr lang="ru-RU" b="1" dirty="0" smtClean="0"/>
              <a:t> На прогулку выходи,</a:t>
            </a:r>
          </a:p>
          <a:p>
            <a:pPr algn="ctr"/>
            <a:r>
              <a:rPr lang="ru-RU" b="1" dirty="0" smtClean="0"/>
              <a:t> Свежим воздухом дыши.</a:t>
            </a:r>
          </a:p>
          <a:p>
            <a:pPr algn="ctr"/>
            <a:r>
              <a:rPr lang="ru-RU" b="1" dirty="0" smtClean="0"/>
              <a:t> Только помни при уходе:</a:t>
            </a:r>
          </a:p>
          <a:p>
            <a:pPr algn="ctr"/>
            <a:r>
              <a:rPr lang="ru-RU" b="1" dirty="0" smtClean="0"/>
              <a:t> Одеваться по погоде!</a:t>
            </a:r>
          </a:p>
          <a:p>
            <a:pPr algn="ctr"/>
            <a:r>
              <a:rPr lang="ru-RU" b="1" dirty="0" smtClean="0"/>
              <a:t> Ну, а если уж случилось:</a:t>
            </a:r>
          </a:p>
          <a:p>
            <a:pPr algn="ctr"/>
            <a:r>
              <a:rPr lang="ru-RU" b="1" dirty="0" smtClean="0"/>
              <a:t> Разболеться получилось,</a:t>
            </a:r>
          </a:p>
          <a:p>
            <a:pPr algn="ctr"/>
            <a:r>
              <a:rPr lang="ru-RU" b="1" dirty="0" smtClean="0"/>
              <a:t> Знай, к врачу тебе пора.</a:t>
            </a:r>
          </a:p>
          <a:p>
            <a:pPr algn="ctr"/>
            <a:r>
              <a:rPr lang="ru-RU" b="1" dirty="0" smtClean="0"/>
              <a:t> Он поможет нам всегда!</a:t>
            </a:r>
          </a:p>
          <a:p>
            <a:pPr algn="ctr"/>
            <a:r>
              <a:rPr lang="ru-RU" b="1" dirty="0" smtClean="0"/>
              <a:t> Вот те добрые советы,</a:t>
            </a:r>
          </a:p>
          <a:p>
            <a:pPr algn="ctr"/>
            <a:r>
              <a:rPr lang="ru-RU" b="1" dirty="0" smtClean="0"/>
              <a:t> В них и спрятаны секреты,</a:t>
            </a:r>
          </a:p>
          <a:p>
            <a:pPr algn="ctr"/>
            <a:r>
              <a:rPr lang="ru-RU" b="1" dirty="0" smtClean="0"/>
              <a:t> Как здоровье сохранить.</a:t>
            </a:r>
          </a:p>
          <a:p>
            <a:pPr algn="ctr"/>
            <a:r>
              <a:rPr lang="ru-RU" b="1" dirty="0" smtClean="0"/>
              <a:t> Научись его ценить!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1506" name="Picture 2" descr="http://im1-tub-ru.yandex.net/i?id=202709876-5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714348" y="285728"/>
            <a:ext cx="76438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i="1" dirty="0" smtClean="0"/>
              <a:t>Какой фрукт полезно употреблять во время простуды?</a:t>
            </a:r>
            <a:endParaRPr lang="ru-RU" sz="3600" dirty="0"/>
          </a:p>
        </p:txBody>
      </p:sp>
      <p:pic>
        <p:nvPicPr>
          <p:cNvPr id="7" name="Picture 10" descr="http://t1.gstatic.com/images?q=tbn:ANd9GcTBlN5MjATrw7OcEefzvhIZfjOn8z7MktwT1SD9x1-ePCvddzY4iJTpanT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1857364"/>
            <a:ext cx="2825046" cy="207170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t1.gstatic.com/images?q=tbn:ANd9GcQCabbFSjesqx9Pbp0-JNRw_6xQGVWKFUOlnhSFaZgT0IsG986abQ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4" y="1857364"/>
            <a:ext cx="3317777" cy="194421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http://t1.gstatic.com/images?q=tbn:ANd9GcT4kkzmFMZ_dNil7fDMsfm7bqK2RxI9MMXQqJ283QCglyBNVlu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10" y="4214818"/>
            <a:ext cx="2946919" cy="202111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http://t2.gstatic.com/images?q=tbn:ANd9GcRCsWYYP-GmjdtIqyAXepCSD7ktQwl0RLMvjZVJOCRgGWyykgw1uw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80" y="4429132"/>
            <a:ext cx="2476737" cy="196138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1506" name="Picture 2" descr="http://im1-tub-ru.yandex.net/i?id=202709876-5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785786" y="214290"/>
            <a:ext cx="764386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/>
              <a:t>В каком из этих овощей много фермента роста- каротина?</a:t>
            </a:r>
            <a:endParaRPr lang="ru-RU" sz="4000" dirty="0"/>
          </a:p>
        </p:txBody>
      </p:sp>
      <p:pic>
        <p:nvPicPr>
          <p:cNvPr id="7" name="Picture 2" descr="http://t0.gstatic.com/images?q=tbn:ANd9GcTnZF1dngJgjZ-g8erCzPMeuduU7oqHayOHzscs63vQ5mP-Nqp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643050"/>
            <a:ext cx="3168672" cy="240738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http://t1.gstatic.com/images?q=tbn:ANd9GcQUubI0JOyzeUNtpeGsrEyuywXaQWHntoY8hUKAZdSFlTau0dVExdcWj40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314" y="1588508"/>
            <a:ext cx="3143272" cy="246192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http://t0.gstatic.com/images?q=tbn:ANd9GcT6um2QVe3CCyAv-3GdfyId4UonDJROV3BkRQBorbksXJsGDUVI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335326"/>
            <a:ext cx="2815722" cy="23278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2" descr="http://t1.gstatic.com/images?q=tbn:ANd9GcQqPlHSdf6Qtt46Oz98zO1uaXX8ixGnwNbiFtzso70xMYWO1gQ-xQ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28" y="4190891"/>
            <a:ext cx="3000396" cy="253475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1506" name="Picture 2" descr="http://im1-tub-ru.yandex.net/i?id=202709876-5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71472" y="214290"/>
            <a:ext cx="77867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Как называются эти продукты? Какой из этих продуктов  богат кальцием и полезен для укрепления костей, зубов?</a:t>
            </a:r>
            <a:endParaRPr lang="ru-RU" sz="2800" dirty="0"/>
          </a:p>
        </p:txBody>
      </p:sp>
      <p:pic>
        <p:nvPicPr>
          <p:cNvPr id="7" name="Picture 6" descr="http://t0.gstatic.com/images?q=tbn:ANd9GcTpQOMN_n0F9iEh-jccDOx1w4CLMkqhgKf4Q69KXmbSZ-035Z-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52" y="1643050"/>
            <a:ext cx="3094947" cy="229552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4" descr="http://www.koumiss.ru/img_1/smetan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772817"/>
            <a:ext cx="3312368" cy="21097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http://s49.radikal.ru/i124/1106/ba/5ff74bb1228e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29256" y="4143380"/>
            <a:ext cx="3000396" cy="2536273"/>
          </a:xfrm>
          <a:prstGeom prst="rect">
            <a:avLst/>
          </a:prstGeom>
          <a:noFill/>
        </p:spPr>
      </p:pic>
      <p:pic>
        <p:nvPicPr>
          <p:cNvPr id="8196" name="Picture 4" descr="http://im2-tub-ru.yandex.net/i?id=75026841-00-72&amp;n=2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71538" y="4143380"/>
            <a:ext cx="3500462" cy="24196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im1-tub-ru.yandex.net/i?id=202709876-5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 smtClean="0">
                <a:solidFill>
                  <a:srgbClr val="FF0000"/>
                </a:solidFill>
              </a:rPr>
              <a:t>5 ТУР</a:t>
            </a:r>
            <a:endParaRPr lang="ru-RU" b="1" u="sng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 smtClean="0"/>
              <a:t>Конкурс «Анаграммы»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im1-tub-ru.yandex.net/i?id=202709876-5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 smtClean="0">
                <a:solidFill>
                  <a:srgbClr val="FF0000"/>
                </a:solidFill>
              </a:rPr>
              <a:t>6 ТУР</a:t>
            </a:r>
            <a:endParaRPr lang="ru-RU" b="1" u="sng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u="sng" dirty="0" smtClean="0"/>
              <a:t>Собери пословицу!</a:t>
            </a:r>
            <a:endParaRPr lang="ru-RU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im1-tub-ru.yandex.net/i?id=202709876-5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4" name="Picture 2" descr="http://im1-tub-ru.yandex.net/i?id=202709876-51-72&amp;n=2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7436" y="-1"/>
            <a:ext cx="9151436" cy="6863577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6154758"/>
          </a:xfrm>
        </p:spPr>
        <p:txBody>
          <a:bodyPr>
            <a:normAutofit/>
          </a:bodyPr>
          <a:lstStyle/>
          <a:p>
            <a:r>
              <a:rPr lang="ru-RU" dirty="0" smtClean="0"/>
              <a:t>Здоровый образ жизни связан с занятиями спортом.</a:t>
            </a:r>
            <a:br>
              <a:rPr lang="ru-RU" dirty="0" smtClean="0"/>
            </a:br>
            <a:r>
              <a:rPr lang="ru-RU" dirty="0" smtClean="0"/>
              <a:t>Не бойтесь, дети, дождя и стужи,</a:t>
            </a:r>
            <a:br>
              <a:rPr lang="ru-RU" dirty="0" smtClean="0"/>
            </a:br>
            <a:r>
              <a:rPr lang="ru-RU" dirty="0" smtClean="0"/>
              <a:t>Почаще ходите на стадион.</a:t>
            </a:r>
            <a:br>
              <a:rPr lang="ru-RU" dirty="0" smtClean="0"/>
            </a:br>
            <a:r>
              <a:rPr lang="ru-RU" dirty="0" smtClean="0"/>
              <a:t>Кто с детских лет со спортом дружен</a:t>
            </a:r>
            <a:br>
              <a:rPr lang="ru-RU" dirty="0" smtClean="0"/>
            </a:br>
            <a:r>
              <a:rPr lang="ru-RU" dirty="0" smtClean="0"/>
              <a:t>Всегда здоров, красив и ловок.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im1-tub-ru.yandex.net/i?id=202709876-5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142984"/>
            <a:ext cx="8258204" cy="1296974"/>
          </a:xfrm>
        </p:spPr>
        <p:txBody>
          <a:bodyPr>
            <a:normAutofit fontScale="90000"/>
          </a:bodyPr>
          <a:lstStyle/>
          <a:p>
            <a:r>
              <a:rPr lang="ru-RU" b="1" u="sng" dirty="0" smtClean="0"/>
              <a:t>Конкурс «Загадки – помощники гигиены». За каждый правильный ответ- 2 балла.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1506" name="Picture 2" descr="http://im1-tub-ru.yandex.net/i?id=202709876-5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714480" y="714356"/>
            <a:ext cx="67151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/>
              <a:t>ПОДВЕДЕНИЕ ИТОГОВ.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1506" name="Picture 2" descr="http://im1-tub-ru.yandex.net/i?id=202709876-5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0" y="0"/>
            <a:ext cx="9144000" cy="5293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C113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Я желаю вам, ребята,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C113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Быть здоровыми всегда,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C113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Но добиться результата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C113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 возможно без труда.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C113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Постарайтесь не лениться,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C113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Каждый раз перед едой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C113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Прежде чем за стол садиться,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C113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Руки вымойте водой.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C113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 зарядкой занимайтесь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C113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Ежедневно по утрам.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C113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 конечно закаляйтесь,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C113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Это так поможет вам всегда.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C113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Свежим воздухом дышите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C113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 возможности всегда,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C113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 прогулки в лес ходите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C113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Он вам силы даст, друзья.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im1-tub-ru.yandex.net/i?id=202709876-51-72&amp;n=2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7436" y="0"/>
            <a:ext cx="9151436" cy="6863577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Спасибо за работу!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im1-tub-ru.yandex.net/i?id=202709876-5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 smtClean="0">
                <a:solidFill>
                  <a:srgbClr val="FF0000"/>
                </a:solidFill>
              </a:rPr>
              <a:t>1 тур</a:t>
            </a:r>
            <a:endParaRPr lang="ru-RU" u="sng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000" dirty="0" smtClean="0"/>
              <a:t>1. Название команд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im1-tub-ru.yandex.net/i?id=202709876-5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857232"/>
          </a:xfrm>
        </p:spPr>
        <p:txBody>
          <a:bodyPr/>
          <a:lstStyle/>
          <a:p>
            <a:r>
              <a:rPr lang="ru-RU" b="1" u="sng" dirty="0" smtClean="0">
                <a:solidFill>
                  <a:srgbClr val="FF0000"/>
                </a:solidFill>
              </a:rPr>
              <a:t>2 ТУР</a:t>
            </a:r>
            <a:endParaRPr lang="ru-RU" b="1" u="sng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85860"/>
            <a:ext cx="8501122" cy="1357322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/>
              <a:t>«Дай ответ» (по 2 балла за ответ) </a:t>
            </a:r>
          </a:p>
          <a:p>
            <a:pPr>
              <a:buAutoNum type="arabicParenR"/>
            </a:pPr>
            <a:r>
              <a:rPr lang="ru-RU" dirty="0" smtClean="0"/>
              <a:t>Какие фрукты, овощи и растения используют для понижения температуры и для лечения? </a:t>
            </a:r>
          </a:p>
          <a:p>
            <a:pPr>
              <a:buAutoNum type="arabicParenR"/>
            </a:pPr>
            <a:endParaRPr lang="ru-RU" sz="1800" dirty="0" smtClean="0"/>
          </a:p>
          <a:p>
            <a:pPr>
              <a:buAutoNum type="arabicParenR"/>
            </a:pPr>
            <a:endParaRPr lang="ru-RU" sz="1800" dirty="0" smtClean="0"/>
          </a:p>
          <a:p>
            <a:pPr>
              <a:buAutoNum type="arabicParenR"/>
            </a:pPr>
            <a:endParaRPr lang="ru-RU" sz="1800" dirty="0" smtClean="0"/>
          </a:p>
          <a:p>
            <a:pPr>
              <a:buAutoNum type="arabicParenR"/>
            </a:pPr>
            <a:endParaRPr lang="ru-RU" sz="1800" dirty="0" smtClean="0"/>
          </a:p>
          <a:p>
            <a:pPr>
              <a:buAutoNum type="arabicParenR"/>
            </a:pPr>
            <a:endParaRPr lang="ru-RU" sz="1800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4572008"/>
            <a:ext cx="785818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AutoNum type="arabicParenR"/>
            </a:pPr>
            <a:endParaRPr lang="ru-RU" dirty="0" smtClean="0"/>
          </a:p>
          <a:p>
            <a:pPr>
              <a:buFont typeface="Arial" pitchFamily="34" charset="0"/>
              <a:buAutoNum type="arabicParenR"/>
            </a:pPr>
            <a:r>
              <a:rPr lang="ru-RU" sz="3200" dirty="0" smtClean="0"/>
              <a:t>Малина, лимон, чеснок, липа</a:t>
            </a:r>
          </a:p>
          <a:p>
            <a:pPr>
              <a:buAutoNum type="arabicParenR"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http://im1-tub-ru.yandex.net/i?id=202709876-5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57158" y="428604"/>
            <a:ext cx="835824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 smtClean="0"/>
              <a:t>2) В какое время года лучше всего начинать закаляться? </a:t>
            </a:r>
          </a:p>
          <a:p>
            <a:pPr algn="ctr"/>
            <a:endParaRPr lang="ru-RU" sz="4400" dirty="0" smtClean="0"/>
          </a:p>
          <a:p>
            <a:pPr algn="ctr"/>
            <a:endParaRPr lang="ru-RU" sz="4400" dirty="0" smtClean="0"/>
          </a:p>
          <a:p>
            <a:pPr algn="ctr"/>
            <a:endParaRPr lang="ru-RU" sz="4400" dirty="0" smtClean="0"/>
          </a:p>
          <a:p>
            <a:pPr algn="ctr"/>
            <a:endParaRPr lang="ru-RU" sz="4400" dirty="0" smtClean="0"/>
          </a:p>
          <a:p>
            <a:pPr algn="ctr"/>
            <a:endParaRPr lang="ru-RU" sz="4400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3500430" y="4357694"/>
            <a:ext cx="400052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 smtClean="0"/>
              <a:t>Летом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im1-tub-ru.yandex.net/i?id=202709876-5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85786" y="285729"/>
            <a:ext cx="764386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dirty="0" smtClean="0"/>
              <a:t>3) Кто такие «моржи»?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sz="3600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4786322"/>
            <a:ext cx="75009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Люди, купающиеся зимой в проруби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5602" name="Picture 2" descr="http://im1-tub-ru.yandex.net/i?id=202709876-5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14282" y="214290"/>
            <a:ext cx="8572560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 smtClean="0"/>
              <a:t>4) Почему нельзя грызть ногти?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785786" y="4929198"/>
            <a:ext cx="77153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/>
              <a:t>Это некрасиво и под ногтями – микробы, можно заболеть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4578" name="Picture 2" descr="http://im1-tub-ru.yandex.net/i?id=202709876-5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000100" y="285728"/>
            <a:ext cx="71125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Назовите зимние виды спорта? 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4071942"/>
            <a:ext cx="735811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Биатлон, хоккей с </a:t>
            </a:r>
            <a:r>
              <a:rPr lang="ru-RU" sz="2400" dirty="0" err="1" smtClean="0"/>
              <a:t>шайбой,санный</a:t>
            </a:r>
            <a:r>
              <a:rPr lang="ru-RU" sz="2400" dirty="0" smtClean="0"/>
              <a:t> </a:t>
            </a:r>
            <a:r>
              <a:rPr lang="ru-RU" sz="2400" dirty="0" err="1" smtClean="0"/>
              <a:t>спорт,фигурное</a:t>
            </a:r>
            <a:r>
              <a:rPr lang="ru-RU" sz="2400" dirty="0" smtClean="0"/>
              <a:t> </a:t>
            </a:r>
            <a:r>
              <a:rPr lang="ru-RU" sz="2400" dirty="0" err="1" smtClean="0"/>
              <a:t>катание,шорт-трек,скоростной</a:t>
            </a:r>
            <a:r>
              <a:rPr lang="ru-RU" sz="2400" dirty="0" smtClean="0"/>
              <a:t> бег на </a:t>
            </a:r>
            <a:r>
              <a:rPr lang="ru-RU" sz="2400" dirty="0" err="1" smtClean="0"/>
              <a:t>коньках,горные</a:t>
            </a:r>
            <a:r>
              <a:rPr lang="ru-RU" sz="2400" dirty="0" smtClean="0"/>
              <a:t> </a:t>
            </a:r>
            <a:r>
              <a:rPr lang="ru-RU" sz="2400" dirty="0" err="1" smtClean="0"/>
              <a:t>лыжи,лыжные</a:t>
            </a:r>
            <a:r>
              <a:rPr lang="ru-RU" sz="2400" dirty="0" smtClean="0"/>
              <a:t> </a:t>
            </a:r>
            <a:r>
              <a:rPr lang="ru-RU" sz="2400" dirty="0" err="1" smtClean="0"/>
              <a:t>гонки,лыжное</a:t>
            </a:r>
            <a:r>
              <a:rPr lang="ru-RU" sz="2400" dirty="0" smtClean="0"/>
              <a:t> </a:t>
            </a:r>
            <a:r>
              <a:rPr lang="ru-RU" sz="2400" dirty="0" err="1" smtClean="0"/>
              <a:t>двоеборье,прыжки</a:t>
            </a:r>
            <a:r>
              <a:rPr lang="ru-RU" sz="2400" dirty="0" smtClean="0"/>
              <a:t> </a:t>
            </a:r>
            <a:r>
              <a:rPr lang="ru-RU" sz="2400" dirty="0" err="1" smtClean="0"/>
              <a:t>на</a:t>
            </a:r>
            <a:r>
              <a:rPr lang="ru-RU" sz="2400" dirty="0" smtClean="0"/>
              <a:t> лыжах с трамплина, и сноуборд.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3554" name="Picture 2" descr="http://im1-tub-ru.yandex.net/i?id=202709876-5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285852" y="714356"/>
            <a:ext cx="69756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 smtClean="0"/>
              <a:t>6) Назовите летние виды спорта?</a:t>
            </a:r>
            <a:r>
              <a:rPr lang="ru-RU" sz="3600" dirty="0" smtClean="0"/>
              <a:t> </a:t>
            </a:r>
            <a:endParaRPr lang="ru-RU" sz="3600" dirty="0"/>
          </a:p>
        </p:txBody>
      </p:sp>
      <p:sp>
        <p:nvSpPr>
          <p:cNvPr id="69633" name="Rectangle 1"/>
          <p:cNvSpPr>
            <a:spLocks noChangeArrowheads="1"/>
          </p:cNvSpPr>
          <p:nvPr/>
        </p:nvSpPr>
        <p:spPr bwMode="auto">
          <a:xfrm>
            <a:off x="857224" y="948690"/>
            <a:ext cx="6286544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900" dirty="0" smtClean="0">
              <a:solidFill>
                <a:srgbClr val="333333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900" dirty="0" smtClean="0">
              <a:solidFill>
                <a:srgbClr val="333333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900" dirty="0" smtClean="0">
              <a:solidFill>
                <a:srgbClr val="333333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баскетбол;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бокс;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бадминтон;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вольную борьбу;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велоспорт (мотокросс,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маунтинбайк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, шоссейные и трековые гонки);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водное поло;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волейбол;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гандбол;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греблю на байдарках;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гольф;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гребной слалом;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дзюдо;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гимнастику (художественную, спортивную);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прыжки на батуте;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прыжки в воду;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плавание;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дзюдо;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легкую атлетику;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парусный спорт;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тяжелую атлетику;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конный спорт;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современное пятиборье;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теннис;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стрельбу;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фехтование;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футбол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9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963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415</Words>
  <PresentationFormat>Экран (4:3)</PresentationFormat>
  <Paragraphs>143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Викторина «Мы за здоровый образ жизни!»</vt:lpstr>
      <vt:lpstr>Слайд 2</vt:lpstr>
      <vt:lpstr>1 тур</vt:lpstr>
      <vt:lpstr>2 ТУР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3 ТУР</vt:lpstr>
      <vt:lpstr>4 ТУР</vt:lpstr>
      <vt:lpstr>Как называются эти продукты? Какой из этих продуктов предпочтительнее употреблять в пищу?</vt:lpstr>
      <vt:lpstr>Слайд 18</vt:lpstr>
      <vt:lpstr>Какой из этих фруктов богат железом?. Его очень полезно употреблять при анемии.</vt:lpstr>
      <vt:lpstr>Слайд 20</vt:lpstr>
      <vt:lpstr>Слайд 21</vt:lpstr>
      <vt:lpstr>Слайд 22</vt:lpstr>
      <vt:lpstr>5 ТУР</vt:lpstr>
      <vt:lpstr>6 ТУР</vt:lpstr>
      <vt:lpstr>Здоровый образ жизни связан с занятиями спортом. Не бойтесь, дети, дождя и стужи, Почаще ходите на стадион. Кто с детских лет со спортом дружен Всегда здоров, красив и ловок. </vt:lpstr>
      <vt:lpstr>Конкурс «Загадки – помощники гигиены». За каждый правильный ответ- 2 балла. </vt:lpstr>
      <vt:lpstr>Слайд 27</vt:lpstr>
      <vt:lpstr>Слайд 28</vt:lpstr>
      <vt:lpstr>Спасибо за работу!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Викторина «Мы за здоровый образ жизни!»</dc:title>
  <cp:lastModifiedBy>админ</cp:lastModifiedBy>
  <cp:revision>17</cp:revision>
  <dcterms:modified xsi:type="dcterms:W3CDTF">2013-12-23T13:33:54Z</dcterms:modified>
</cp:coreProperties>
</file>