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57" r:id="rId14"/>
    <p:sldId id="258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603" autoAdjust="0"/>
    <p:restoredTop sz="94660"/>
  </p:normalViewPr>
  <p:slideViewPr>
    <p:cSldViewPr>
      <p:cViewPr varScale="1">
        <p:scale>
          <a:sx n="42" d="100"/>
          <a:sy n="42" d="100"/>
        </p:scale>
        <p:origin x="-7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461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461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D1D1C6-F19A-40A6-A70A-75A617C846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156AE-170E-4B70-A9DF-4FC3DC4EB4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7C5A2-4CC4-4175-A36F-ED88818CD5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55725-3311-4195-AA68-A0288BF2A8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D1E81-C832-494C-973C-1DE13E316C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D1119-22E4-4896-8E29-5D57FF55A6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24D17-DDF8-4BB6-9147-B4647C636F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B1D92-1170-4DCA-ADBF-3CB601EFE4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653DB-7D92-4B83-8D3C-FDB4120B9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763FA-5071-40E9-A8C4-AE4A01F14A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DF6DE-C27D-4FE2-8CDB-84CCA7AF5C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9B568-60AF-4C38-86A8-C4D0CEC58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355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5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5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5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5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6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6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6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6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6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6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6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6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6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6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7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7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7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7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7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7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7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7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7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7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8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8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8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8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8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8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8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8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8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8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9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359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59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3594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359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3596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97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9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7044F491-28F1-4EE4-99FB-EBB08271F0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692150"/>
            <a:ext cx="8229600" cy="18288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Урок </a:t>
            </a:r>
            <a:br>
              <a:rPr lang="ru-RU" smtClean="0"/>
            </a:br>
            <a:r>
              <a:rPr lang="ru-RU" smtClean="0"/>
              <a:t>алгебры и начал анализа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10А класс</a:t>
            </a:r>
          </a:p>
          <a:p>
            <a:pPr eaLnBrk="1" hangingPunct="1">
              <a:defRPr/>
            </a:pPr>
            <a:r>
              <a:rPr lang="ru-RU" smtClean="0"/>
              <a:t>14.11.2013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Выполните задание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1468438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smtClean="0"/>
              <a:t>Постройте график функции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b="1" smtClean="0"/>
              <a:t>                                 у=</a:t>
            </a:r>
            <a:r>
              <a:rPr lang="en-US" sz="3600" b="1" smtClean="0"/>
              <a:t>sin(x+</a:t>
            </a:r>
            <a:r>
              <a:rPr lang="ru-RU" sz="3600" b="1" smtClean="0"/>
              <a:t>П/2)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9388" y="3357563"/>
            <a:ext cx="8686800" cy="3167062"/>
          </a:xfrm>
          <a:solidFill>
            <a:schemeClr val="tx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19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Выполните задание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Постройте графики функций: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4000" b="1" smtClean="0"/>
              <a:t>             </a:t>
            </a:r>
            <a:r>
              <a:rPr lang="en-US" sz="4000" b="1" smtClean="0"/>
              <a:t>y =2cosx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4000" b="1" smtClean="0"/>
              <a:t>             </a:t>
            </a:r>
            <a:r>
              <a:rPr lang="en-US" sz="4000" b="1" smtClean="0"/>
              <a:t>y =2cos(x-</a:t>
            </a:r>
            <a:r>
              <a:rPr lang="ru-RU" sz="4000" b="1" smtClean="0"/>
              <a:t>П/3)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4000" b="1" smtClean="0"/>
              <a:t>             </a:t>
            </a:r>
            <a:r>
              <a:rPr lang="en-US" sz="4000" b="1" smtClean="0"/>
              <a:t>y =2cos(x-</a:t>
            </a:r>
            <a:r>
              <a:rPr lang="ru-RU" sz="4000" b="1" smtClean="0"/>
              <a:t>П/3)-1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4000" b="1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4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Домашнее задание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400" smtClean="0"/>
              <a:t>Исследовать график функции  </a:t>
            </a:r>
            <a:r>
              <a:rPr lang="en-US" sz="4400" b="1" smtClean="0"/>
              <a:t>y =cosx</a:t>
            </a:r>
          </a:p>
          <a:p>
            <a:pPr eaLnBrk="1" hangingPunct="1">
              <a:defRPr/>
            </a:pPr>
            <a:r>
              <a:rPr lang="ru-RU" sz="4400" b="1" smtClean="0"/>
              <a:t>№11.(1,9б,12)</a:t>
            </a:r>
          </a:p>
          <a:p>
            <a:pPr eaLnBrk="1" hangingPunct="1">
              <a:defRPr/>
            </a:pPr>
            <a:r>
              <a:rPr lang="ru-RU" sz="4400" b="1" smtClean="0"/>
              <a:t> </a:t>
            </a:r>
            <a:r>
              <a:rPr lang="ru-RU" sz="6600" b="1" smtClean="0">
                <a:cs typeface="Arial" charset="0"/>
              </a:rPr>
              <a:t>☺</a:t>
            </a:r>
            <a:r>
              <a:rPr lang="ru-RU" sz="1600" b="1" smtClean="0">
                <a:cs typeface="Arial" charset="0"/>
              </a:rPr>
              <a:t>найдите значение выражения (математика для любознательных)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smtClean="0"/>
              <a:t>                                                                            </a:t>
            </a:r>
            <a:r>
              <a:rPr lang="ru-RU" sz="2000" smtClean="0"/>
              <a:t> </a:t>
            </a:r>
            <a:r>
              <a:rPr lang="ru-RU" sz="2000" b="1" i="1" smtClean="0"/>
              <a:t>Без фамилии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i="1" smtClean="0"/>
              <a:t>           </a:t>
            </a:r>
            <a:r>
              <a:rPr lang="ru-RU" sz="2000" b="1" i="1" smtClean="0"/>
              <a:t>Рефлексия чувств:</a:t>
            </a:r>
            <a:endParaRPr lang="ru-RU" sz="2000" i="1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i="1" smtClean="0"/>
              <a:t>1.Успешно готов к построению графика функции </a:t>
            </a:r>
            <a:r>
              <a:rPr lang="en-US" sz="2000" i="1" smtClean="0"/>
              <a:t>y</a:t>
            </a:r>
            <a:r>
              <a:rPr lang="ru-RU" sz="2000" i="1" smtClean="0"/>
              <a:t>=</a:t>
            </a:r>
            <a:r>
              <a:rPr lang="en-US" sz="2000" i="1" smtClean="0"/>
              <a:t>cosx</a:t>
            </a:r>
            <a:r>
              <a:rPr lang="ru-RU" sz="2000" i="1" smtClean="0"/>
              <a:t>    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i="1" smtClean="0"/>
              <a:t>  самостоятельно.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i="1" smtClean="0"/>
              <a:t>2.При построении графика функции </a:t>
            </a:r>
            <a:r>
              <a:rPr lang="en-US" sz="2000" i="1" smtClean="0"/>
              <a:t>y</a:t>
            </a:r>
            <a:r>
              <a:rPr lang="ru-RU" sz="2000" i="1" smtClean="0"/>
              <a:t>=</a:t>
            </a:r>
            <a:r>
              <a:rPr lang="en-US" sz="2000" i="1" smtClean="0"/>
              <a:t>cosx</a:t>
            </a:r>
            <a:r>
              <a:rPr lang="ru-RU" sz="2000" i="1" smtClean="0"/>
              <a:t> необходима 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i="1" smtClean="0"/>
              <a:t>  дополнительная консультация.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i="1" smtClean="0"/>
              <a:t>3.Готов к построению и исследованию графика функции </a:t>
            </a:r>
            <a:r>
              <a:rPr lang="en-US" sz="2000" i="1" smtClean="0"/>
              <a:t>y</a:t>
            </a:r>
            <a:r>
              <a:rPr lang="ru-RU" sz="2000" i="1" smtClean="0"/>
              <a:t>=</a:t>
            </a:r>
            <a:r>
              <a:rPr lang="en-US" sz="2000" i="1" smtClean="0"/>
              <a:t>cosx</a:t>
            </a:r>
            <a:r>
              <a:rPr lang="ru-RU" sz="2000" i="1" smtClean="0"/>
              <a:t>+</a:t>
            </a:r>
            <a:r>
              <a:rPr lang="en-US" sz="2000" i="1" smtClean="0"/>
              <a:t>l</a:t>
            </a:r>
            <a:r>
              <a:rPr lang="ru-RU" sz="2000" i="1" smtClean="0"/>
              <a:t> 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i="1" smtClean="0"/>
              <a:t>4. Готов к построению и исследованию графика функции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i="1" smtClean="0"/>
              <a:t>   </a:t>
            </a:r>
            <a:r>
              <a:rPr lang="en-US" sz="2000" i="1" smtClean="0"/>
              <a:t>y</a:t>
            </a:r>
            <a:r>
              <a:rPr lang="ru-RU" sz="2000" i="1" smtClean="0"/>
              <a:t>=</a:t>
            </a:r>
            <a:r>
              <a:rPr lang="en-US" sz="2000" i="1" smtClean="0"/>
              <a:t>cos</a:t>
            </a:r>
            <a:r>
              <a:rPr lang="ru-RU" sz="2000" i="1" smtClean="0"/>
              <a:t>(</a:t>
            </a:r>
            <a:r>
              <a:rPr lang="en-US" sz="2000" i="1" smtClean="0"/>
              <a:t>x</a:t>
            </a:r>
            <a:r>
              <a:rPr lang="ru-RU" sz="2000" i="1" smtClean="0"/>
              <a:t>+</a:t>
            </a:r>
            <a:r>
              <a:rPr lang="en-US" sz="2000" i="1" smtClean="0"/>
              <a:t>m</a:t>
            </a:r>
            <a:r>
              <a:rPr lang="ru-RU" sz="2000" i="1" smtClean="0"/>
              <a:t>)+</a:t>
            </a:r>
            <a:r>
              <a:rPr lang="en-US" sz="2000" i="1" smtClean="0"/>
              <a:t>l</a:t>
            </a:r>
            <a:r>
              <a:rPr lang="ru-RU" sz="2000" i="1" smtClean="0"/>
              <a:t> 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i="1" smtClean="0"/>
              <a:t>5. Готов к построению и исследованию графика функции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i="1" smtClean="0"/>
              <a:t>   </a:t>
            </a:r>
            <a:r>
              <a:rPr lang="fr-FR" sz="2000" i="1" smtClean="0"/>
              <a:t>y</a:t>
            </a:r>
            <a:r>
              <a:rPr lang="ru-RU" sz="2000" i="1" smtClean="0"/>
              <a:t>=</a:t>
            </a:r>
            <a:r>
              <a:rPr lang="fr-FR" sz="2000" i="1" smtClean="0"/>
              <a:t>k cos</a:t>
            </a:r>
            <a:r>
              <a:rPr lang="ru-RU" sz="2000" i="1" smtClean="0"/>
              <a:t>(</a:t>
            </a:r>
            <a:r>
              <a:rPr lang="fr-FR" sz="2000" i="1" smtClean="0"/>
              <a:t>x</a:t>
            </a:r>
            <a:r>
              <a:rPr lang="ru-RU" sz="2000" i="1" smtClean="0"/>
              <a:t>+</a:t>
            </a:r>
            <a:r>
              <a:rPr lang="fr-FR" sz="2000" i="1" smtClean="0"/>
              <a:t>m</a:t>
            </a:r>
            <a:r>
              <a:rPr lang="ru-RU" sz="2000" i="1" smtClean="0"/>
              <a:t>)+</a:t>
            </a:r>
            <a:r>
              <a:rPr lang="fr-FR" sz="2000" i="1" smtClean="0"/>
              <a:t>l </a:t>
            </a:r>
            <a:endParaRPr lang="ru-RU" sz="2000" i="1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i="1" smtClean="0"/>
              <a:t>6.Признаю, что необходимо продолжать работать с таблицей значений тригонометрических функций.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</p:txBody>
      </p:sp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611188" y="2852738"/>
            <a:ext cx="7956550" cy="2305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СПАСИБО  ЗА  УРОК 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- </a:t>
            </a:r>
            <a:r>
              <a:rPr lang="ru-RU" sz="4000" smtClean="0"/>
              <a:t>Выполните необходимые действия ,преобразования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411413" y="1844675"/>
            <a:ext cx="3394075" cy="4537075"/>
          </a:xfrm>
          <a:solidFill>
            <a:schemeClr val="tx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2" grpId="1"/>
      <p:bldP spid="2560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7813"/>
            <a:ext cx="8362950" cy="17113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>Проверка домашнего задания:</a:t>
            </a:r>
            <a:br>
              <a:rPr lang="ru-RU" sz="4000" smtClean="0"/>
            </a:br>
            <a:r>
              <a:rPr lang="ru-RU" sz="4000" smtClean="0"/>
              <a:t>для функции </a:t>
            </a:r>
            <a:r>
              <a:rPr lang="en-US" sz="4000" smtClean="0"/>
              <a:t>y=f(x)</a:t>
            </a:r>
            <a:r>
              <a:rPr lang="ru-RU" sz="4000" smtClean="0"/>
              <a:t>,где </a:t>
            </a:r>
            <a:r>
              <a:rPr lang="en-US" sz="4000" smtClean="0"/>
              <a:t>y=sinx</a:t>
            </a: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>найдите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0825" y="3213100"/>
            <a:ext cx="8640763" cy="2159000"/>
          </a:xfrm>
          <a:solidFill>
            <a:schemeClr val="tx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Проверка домашнего задания: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8313" y="1557338"/>
            <a:ext cx="8229600" cy="4276725"/>
          </a:xfrm>
          <a:solidFill>
            <a:schemeClr val="tx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Проверка домашнего задания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smtClean="0"/>
              <a:t>10.7в</a:t>
            </a:r>
            <a:r>
              <a:rPr lang="en-US" sz="2800" smtClean="0"/>
              <a:t> </a:t>
            </a:r>
            <a:r>
              <a:rPr lang="ru-RU" sz="2800" smtClean="0"/>
              <a:t>построить график функции </a:t>
            </a:r>
            <a:r>
              <a:rPr lang="en-US" sz="2800" smtClean="0"/>
              <a:t>y=sin(x-</a:t>
            </a:r>
            <a:r>
              <a:rPr lang="ru-RU" sz="2800" smtClean="0"/>
              <a:t>П</a:t>
            </a:r>
            <a:r>
              <a:rPr lang="en-US" sz="2800" smtClean="0"/>
              <a:t>)</a:t>
            </a:r>
          </a:p>
          <a:p>
            <a:pPr eaLnBrk="1" hangingPunct="1">
              <a:defRPr/>
            </a:pPr>
            <a:endParaRPr lang="ru-RU" sz="2800" smtClean="0"/>
          </a:p>
        </p:txBody>
      </p:sp>
      <p:sp>
        <p:nvSpPr>
          <p:cNvPr id="31749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323850" y="3141663"/>
            <a:ext cx="8229600" cy="2981325"/>
          </a:xfrm>
        </p:spPr>
        <p:txBody>
          <a:bodyPr/>
          <a:lstStyle/>
          <a:p>
            <a:pPr eaLnBrk="1" hangingPunct="1">
              <a:defRPr/>
            </a:pPr>
            <a:endParaRPr lang="ru-RU" sz="2800" smtClean="0"/>
          </a:p>
        </p:txBody>
      </p:sp>
      <p:pic>
        <p:nvPicPr>
          <p:cNvPr id="7173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3068638"/>
            <a:ext cx="7848600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Проверка домашнего задания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smtClean="0"/>
              <a:t>10.10б постройте график функции </a:t>
            </a:r>
            <a:endParaRPr lang="en-US" sz="28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smtClean="0"/>
              <a:t>          y=-sinx +3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smtClean="0"/>
          </a:p>
        </p:txBody>
      </p:sp>
      <p:pic>
        <p:nvPicPr>
          <p:cNvPr id="8196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850" y="2781300"/>
            <a:ext cx="8820150" cy="3600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Задание по математике для любознательных гуманитариев</a:t>
            </a:r>
          </a:p>
        </p:txBody>
      </p:sp>
      <p:pic>
        <p:nvPicPr>
          <p:cNvPr id="9219" name="Picture 4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288" y="1600200"/>
            <a:ext cx="7993062" cy="4924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Задание по математике для любознательных гуманитариев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7200" y="1484313"/>
            <a:ext cx="8229600" cy="5184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y = sin x  ?</a:t>
            </a:r>
            <a:endParaRPr lang="ru-RU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4000" smtClean="0"/>
              <a:t>y =k sin(x+m) +l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4000" smtClean="0"/>
              <a:t>k -?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4000" smtClean="0"/>
              <a:t>m -?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4000" smtClean="0"/>
              <a:t>l -?</a:t>
            </a:r>
            <a:endParaRPr lang="ru-RU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68</TotalTime>
  <Words>225</Words>
  <Application>Microsoft Office PowerPoint</Application>
  <PresentationFormat>Экран (4:3)</PresentationFormat>
  <Paragraphs>45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Wingdings</vt:lpstr>
      <vt:lpstr>Calibri</vt:lpstr>
      <vt:lpstr>Times New Roman</vt:lpstr>
      <vt:lpstr>Beam</vt:lpstr>
      <vt:lpstr>Урок  алгебры и начал анализа</vt:lpstr>
      <vt:lpstr>- Выполните необходимые действия ,преобразования</vt:lpstr>
      <vt:lpstr>Проверка домашнего задания: для функции y=f(x),где y=sinx найдите</vt:lpstr>
      <vt:lpstr>Проверка домашнего задания:</vt:lpstr>
      <vt:lpstr>Проверка домашнего задания</vt:lpstr>
      <vt:lpstr>Проверка домашнего задания</vt:lpstr>
      <vt:lpstr>Задание по математике для любознательных гуманитариев</vt:lpstr>
      <vt:lpstr>Задание по математике для любознательных гуманитариев</vt:lpstr>
      <vt:lpstr>y = sin x  ?</vt:lpstr>
      <vt:lpstr>Выполните задание</vt:lpstr>
      <vt:lpstr>Выполните задание</vt:lpstr>
      <vt:lpstr>Домашнее задание</vt:lpstr>
      <vt:lpstr>Слайд 13</vt:lpstr>
      <vt:lpstr>Слайд 14</vt:lpstr>
    </vt:vector>
  </TitlesOfParts>
  <Company>Home Ltd.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 алгебры и начал анализа</dc:title>
  <dc:creator>Vovan</dc:creator>
  <cp:lastModifiedBy>re</cp:lastModifiedBy>
  <cp:revision>7</cp:revision>
  <dcterms:created xsi:type="dcterms:W3CDTF">2013-11-13T19:58:55Z</dcterms:created>
  <dcterms:modified xsi:type="dcterms:W3CDTF">2014-03-04T13:49:31Z</dcterms:modified>
</cp:coreProperties>
</file>