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5" r:id="rId2"/>
    <p:sldId id="263" r:id="rId3"/>
    <p:sldId id="259" r:id="rId4"/>
    <p:sldId id="260" r:id="rId5"/>
    <p:sldId id="261" r:id="rId6"/>
    <p:sldId id="262" r:id="rId7"/>
    <p:sldId id="266" r:id="rId8"/>
    <p:sldId id="267" r:id="rId9"/>
    <p:sldId id="268" r:id="rId10"/>
    <p:sldId id="264" r:id="rId11"/>
    <p:sldId id="271" r:id="rId12"/>
    <p:sldId id="272" r:id="rId13"/>
    <p:sldId id="275" r:id="rId14"/>
    <p:sldId id="276" r:id="rId15"/>
    <p:sldId id="278" r:id="rId16"/>
    <p:sldId id="287" r:id="rId17"/>
    <p:sldId id="289" r:id="rId18"/>
    <p:sldId id="282" r:id="rId19"/>
    <p:sldId id="283" r:id="rId20"/>
    <p:sldId id="284" r:id="rId21"/>
    <p:sldId id="285" r:id="rId22"/>
    <p:sldId id="286" r:id="rId23"/>
    <p:sldId id="288" r:id="rId24"/>
    <p:sldId id="294" r:id="rId2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44" autoAdjust="0"/>
    <p:restoredTop sz="98029" autoAdjust="0"/>
  </p:normalViewPr>
  <p:slideViewPr>
    <p:cSldViewPr>
      <p:cViewPr varScale="1">
        <p:scale>
          <a:sx n="72" d="100"/>
          <a:sy n="72" d="100"/>
        </p:scale>
        <p:origin x="-12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71DED-5AAD-42D0-80CF-1B8CBB202CDD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48A9D-02AE-4EF4-AE0D-5FF824F9A0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gionlib.ru/blog/2013/06/2013-god-god-oxrany-okruzhayushhej-sredy/" TargetMode="External"/><Relationship Id="rId7" Type="http://schemas.openxmlformats.org/officeDocument/2006/relationships/image" Target="../media/image1.jpeg"/><Relationship Id="rId2" Type="http://schemas.openxmlformats.org/officeDocument/2006/relationships/hyperlink" Target="http://www.flick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amfold.clan.su/news/28_06_2011g_ambrozija_dolzhna_byt_likvidirovana/2013-03-29-67" TargetMode="External"/><Relationship Id="rId5" Type="http://schemas.openxmlformats.org/officeDocument/2006/relationships/hyperlink" Target="http://bianki.mypage.ru/chto-mi-chitaem-i-pochemu/mprishvin.html" TargetMode="External"/><Relationship Id="rId4" Type="http://schemas.openxmlformats.org/officeDocument/2006/relationships/hyperlink" Target="http://morefishing.ru/zimnyaya-rybalka/zatemnenie-luno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od o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" y="857244"/>
            <a:ext cx="9076786" cy="5143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262014368_zimny_oku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51436" cy="686357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86578" y="214290"/>
            <a:ext cx="1920719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0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4000" y="1233000"/>
            <a:ext cx="5856000" cy="439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6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429000"/>
            <a:ext cx="3881205" cy="2880000"/>
          </a:xfrm>
          <a:prstGeom prst="rect">
            <a:avLst/>
          </a:prstGeom>
        </p:spPr>
      </p:pic>
      <p:pic>
        <p:nvPicPr>
          <p:cNvPr id="11" name="Рисунок 10" descr="IMG_0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14290"/>
            <a:ext cx="3744000" cy="2808000"/>
          </a:xfrm>
          <a:prstGeom prst="rect">
            <a:avLst/>
          </a:prstGeom>
        </p:spPr>
      </p:pic>
      <p:pic>
        <p:nvPicPr>
          <p:cNvPr id="3" name="Рисунок 2" descr="0d08562bcfbaaaf6b731ed342b5a1a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14290"/>
            <a:ext cx="4000496" cy="2837275"/>
          </a:xfrm>
          <a:prstGeom prst="rect">
            <a:avLst/>
          </a:prstGeom>
        </p:spPr>
      </p:pic>
      <p:pic>
        <p:nvPicPr>
          <p:cNvPr id="6" name="Рисунок 5" descr="37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429000"/>
            <a:ext cx="3857652" cy="28932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72066" y="2357430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2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5643578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3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5572140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4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2357430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1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0718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Сон-трава или Прострел раскрытый</a:t>
            </a:r>
            <a:endParaRPr lang="ru-RU" b="1" dirty="0"/>
          </a:p>
        </p:txBody>
      </p:sp>
      <p:pic>
        <p:nvPicPr>
          <p:cNvPr id="3" name="Рисунок 2" descr="0d08562bcfbaaaf6b731ed342b5a1a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4000496" cy="2837275"/>
          </a:xfrm>
          <a:prstGeom prst="rect">
            <a:avLst/>
          </a:prstGeom>
        </p:spPr>
      </p:pic>
      <p:pic>
        <p:nvPicPr>
          <p:cNvPr id="5" name="Рисунок 4" descr="72769329_1301399260_3099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429000"/>
            <a:ext cx="3929090" cy="2946818"/>
          </a:xfrm>
          <a:prstGeom prst="rect">
            <a:avLst/>
          </a:prstGeom>
        </p:spPr>
      </p:pic>
      <p:pic>
        <p:nvPicPr>
          <p:cNvPr id="6" name="Рисунок 5" descr="37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429000"/>
            <a:ext cx="3857652" cy="28932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72066" y="2357430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2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5643578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3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5572140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4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2357430"/>
            <a:ext cx="44435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</a:rPr>
              <a:t>1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6286520"/>
            <a:ext cx="2212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Пролеска сибирская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43636" y="3071810"/>
            <a:ext cx="17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Рябчик русский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43636" y="6286520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Тюльпан </a:t>
            </a:r>
            <a:r>
              <a:rPr lang="ru-RU" b="1" i="1" dirty="0" err="1" smtClean="0"/>
              <a:t>Шренка</a:t>
            </a:r>
            <a:endParaRPr lang="ru-RU" b="1" dirty="0"/>
          </a:p>
        </p:txBody>
      </p:sp>
      <p:pic>
        <p:nvPicPr>
          <p:cNvPr id="14" name="Рисунок 13" descr="IMG_03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214290"/>
            <a:ext cx="3744000" cy="280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Разновидности «подснежников», сотворенных и разбросанных людьми: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r>
              <a:rPr lang="ru-RU" dirty="0" smtClean="0"/>
              <a:t>Бытовые отходы</a:t>
            </a:r>
          </a:p>
          <a:p>
            <a:r>
              <a:rPr lang="ru-RU" dirty="0" smtClean="0"/>
              <a:t>Стекло</a:t>
            </a:r>
          </a:p>
          <a:p>
            <a:r>
              <a:rPr lang="ru-RU" dirty="0" smtClean="0"/>
              <a:t>Пластмасса</a:t>
            </a:r>
          </a:p>
          <a:p>
            <a:r>
              <a:rPr lang="ru-RU" dirty="0" smtClean="0"/>
              <a:t>Бумага…. и многое другое…..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768" y="357166"/>
            <a:ext cx="1641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ЛЕТО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0000" y="1215000"/>
            <a:ext cx="5904000" cy="442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71205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noFill/>
          </a:ln>
        </p:spPr>
      </p:pic>
      <p:pic>
        <p:nvPicPr>
          <p:cNvPr id="3" name="Рисунок 2" descr="448px-Ambrosia_trifida_(inflorescences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8282" y="5072074"/>
            <a:ext cx="1335718" cy="178592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 descr="448px-Ambrosia_trifida_(inflorescences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3071810"/>
            <a:ext cx="1015141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48px-Ambrosia_trifida_(inflorescences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1423" y="1714488"/>
            <a:ext cx="1442577" cy="192880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Рисунок 6" descr="448px-Ambrosia_trifida_(inflorescences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2357430"/>
            <a:ext cx="587706" cy="78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48px-Ambrosia_trifida_(inflorescences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43446"/>
            <a:ext cx="1656294" cy="2214554"/>
          </a:xfrm>
          <a:prstGeom prst="rect">
            <a:avLst/>
          </a:prstGeom>
          <a:ln w="76200">
            <a:noFill/>
          </a:ln>
          <a:effectLst>
            <a:softEdge rad="317500"/>
          </a:effectLst>
        </p:spPr>
      </p:pic>
      <p:pic>
        <p:nvPicPr>
          <p:cNvPr id="9" name="Рисунок 8" descr="448px-Ambrosia_trifida_(inflorescences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2786058"/>
            <a:ext cx="908282" cy="1214422"/>
          </a:xfrm>
          <a:prstGeom prst="hexagon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0" name="Рисунок 9" descr="448px-Ambrosia_trifida_(inflorescences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643050"/>
            <a:ext cx="1389147" cy="18573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 descr="448px-Ambrosia_trifida_(inflorescences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71934" y="4500570"/>
            <a:ext cx="1278711" cy="170970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" name="Рисунок 11" descr="448px-Ambrosia_trifida_(inflorescences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14942" y="2500306"/>
            <a:ext cx="854853" cy="1142984"/>
          </a:xfrm>
          <a:prstGeom prst="hept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448px-Ambrosia_trifida_(inflorescences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72264" y="5339328"/>
            <a:ext cx="1135835" cy="151867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Рисунок 13" descr="448px-Ambrosia_trifida_(inflorescences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5718" y="3357562"/>
            <a:ext cx="908282" cy="1214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 descr="448px-Ambrosia_trifida_(inflorescences)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57422" y="1714488"/>
            <a:ext cx="1068571" cy="142873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4000" y="1233000"/>
            <a:ext cx="5856000" cy="439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15074" y="214290"/>
            <a:ext cx="2357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ОСЕНЬ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Вяз</a:t>
            </a:r>
          </a:p>
        </p:txBody>
      </p:sp>
      <p:pic>
        <p:nvPicPr>
          <p:cNvPr id="6" name="Содержимое 5" descr="IMG_0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6228" y="1500164"/>
            <a:ext cx="6480000" cy="4779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Клён</a:t>
            </a:r>
          </a:p>
        </p:txBody>
      </p:sp>
      <p:pic>
        <p:nvPicPr>
          <p:cNvPr id="6" name="Содержимое 5" descr="IMG_0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2716" y="1357298"/>
            <a:ext cx="6156000" cy="46907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54984_434444716650110_121630004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0"/>
            <a:ext cx="745769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Дуб</a:t>
            </a:r>
          </a:p>
        </p:txBody>
      </p:sp>
      <p:pic>
        <p:nvPicPr>
          <p:cNvPr id="6" name="Содержимое 5" descr="IMG_0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9597" y="1600200"/>
            <a:ext cx="6480000" cy="42598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Ясень</a:t>
            </a:r>
          </a:p>
        </p:txBody>
      </p:sp>
      <p:pic>
        <p:nvPicPr>
          <p:cNvPr id="6" name="Содержимое 5" descr="IMG_0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4075" y="1643050"/>
            <a:ext cx="62558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Берёза</a:t>
            </a:r>
          </a:p>
        </p:txBody>
      </p:sp>
      <p:pic>
        <p:nvPicPr>
          <p:cNvPr id="6" name="Содержимое 5" descr="IMG_0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45337" y="1600200"/>
            <a:ext cx="64533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Тополь</a:t>
            </a:r>
            <a:endParaRPr lang="ru-RU" dirty="0"/>
          </a:p>
        </p:txBody>
      </p:sp>
      <p:pic>
        <p:nvPicPr>
          <p:cNvPr id="8" name="Содержимое 7" descr="IMG_0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770" y="1600200"/>
            <a:ext cx="6786459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500198"/>
          </a:xfrm>
        </p:spPr>
        <p:txBody>
          <a:bodyPr>
            <a:normAutofit fontScale="92500"/>
          </a:bodyPr>
          <a:lstStyle/>
          <a:p>
            <a:r>
              <a:rPr lang="ru-RU" sz="1400" dirty="0" smtClean="0"/>
              <a:t>В Презентации использовались авторские фотографии (слайды 5 – 9,11, 12 и 13(рябчик </a:t>
            </a:r>
            <a:r>
              <a:rPr lang="ru-RU" sz="1400" dirty="0" smtClean="0"/>
              <a:t>и пролеска</a:t>
            </a:r>
            <a:r>
              <a:rPr lang="ru-RU" sz="1400" dirty="0" smtClean="0"/>
              <a:t>),</a:t>
            </a:r>
            <a:r>
              <a:rPr lang="ru-RU" sz="1400" dirty="0" smtClean="0"/>
              <a:t>15,17-23  - Тушканова Н.М., а </a:t>
            </a:r>
            <a:r>
              <a:rPr lang="ru-RU" sz="1400" smtClean="0"/>
              <a:t>также фотографии: </a:t>
            </a:r>
            <a:r>
              <a:rPr lang="ru-RU" sz="1400" dirty="0" smtClean="0"/>
              <a:t>Ласточкина В.И. – слайд 4, слайд 2 – эмблема года охраны окружающей среды, автор - Ежов Денис Николаевич из Мурома (Владимирская область)</a:t>
            </a:r>
            <a:r>
              <a:rPr lang="en-US" sz="1400" dirty="0" smtClean="0">
                <a:hlinkClick r:id="rId2"/>
              </a:rPr>
              <a:t> http://www.flickr.com/</a:t>
            </a:r>
            <a:r>
              <a:rPr lang="ru-RU" sz="1400" dirty="0" smtClean="0"/>
              <a:t>, слайды 1, 24 - </a:t>
            </a:r>
            <a:r>
              <a:rPr lang="en-US" sz="1400" dirty="0" smtClean="0">
                <a:hlinkClick r:id="rId3"/>
              </a:rPr>
              <a:t>http://regionlib.ru/blog/2013/06/2013-god-god-oxrany-okruzhayushhej-sredy/</a:t>
            </a:r>
            <a:r>
              <a:rPr lang="ru-RU" sz="1400" dirty="0" smtClean="0"/>
              <a:t>, слайд 10 - </a:t>
            </a:r>
            <a:r>
              <a:rPr lang="en-US" sz="1400" dirty="0" smtClean="0">
                <a:hlinkClick r:id="rId4"/>
              </a:rPr>
              <a:t>http://morefishing.ru/zimnyaya-rybalka/zatemnenie-lunok/</a:t>
            </a:r>
            <a:r>
              <a:rPr lang="ru-RU" sz="1400" dirty="0" smtClean="0"/>
              <a:t>, слайд 3 – А.И. Кириллов. Портрет писателя М.М. Пришвина. </a:t>
            </a:r>
            <a:r>
              <a:rPr lang="en-US" sz="1400" dirty="0" smtClean="0">
                <a:hlinkClick r:id="rId5"/>
              </a:rPr>
              <a:t>http://bianki.mypage.ru/chto-mi-chitaem-i-pochemu/mprishvin.html</a:t>
            </a:r>
            <a:r>
              <a:rPr lang="ru-RU" sz="1400" dirty="0" smtClean="0"/>
              <a:t>,  слайд 16 </a:t>
            </a:r>
            <a:r>
              <a:rPr lang="en-US" sz="1400" dirty="0" smtClean="0">
                <a:hlinkClick r:id="rId6"/>
              </a:rPr>
              <a:t>http://damfold.clan.su/news/28_06_2011g_ambrozija_dolzhna_byt_likvidirovana/2013-03-29-67</a:t>
            </a:r>
            <a:r>
              <a:rPr lang="ru-RU" sz="1400" dirty="0" smtClean="0"/>
              <a:t>, </a:t>
            </a:r>
            <a:endParaRPr lang="ru-RU" sz="1400" dirty="0"/>
          </a:p>
        </p:txBody>
      </p:sp>
      <p:pic>
        <p:nvPicPr>
          <p:cNvPr id="5" name="Рисунок 4" descr="od 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0"/>
            <a:ext cx="762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7154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 Black" pitchFamily="34" charset="0"/>
              </a:rPr>
              <a:t>Для иных природа — это дрова, уголь, руда, или дача, или просто пейзаж. Для меня природа — это среда, из которой, как цветы, выросли все наши человеческие таланты</a:t>
            </a: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6" name="Рисунок 5" descr="Пришвин 9488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52" y="2612297"/>
            <a:ext cx="3286148" cy="42457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5572140"/>
            <a:ext cx="5357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Михаил Михайлович Пришвин</a:t>
            </a:r>
            <a:endParaRPr lang="ru-RU" sz="3200" b="1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Юннатскому движению – 95 лет!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В Урюпинске в 1977 году открыта Станция юных натуралистов</a:t>
            </a:r>
            <a:endParaRPr lang="ru-RU" dirty="0"/>
          </a:p>
        </p:txBody>
      </p:sp>
      <p:pic>
        <p:nvPicPr>
          <p:cNvPr id="4" name="Содержимое 3" descr="IMG_30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С 1999 года – Детский экологический центр</a:t>
            </a:r>
            <a:endParaRPr lang="ru-RU" dirty="0"/>
          </a:p>
        </p:txBody>
      </p:sp>
      <p:pic>
        <p:nvPicPr>
          <p:cNvPr id="10" name="Содержимое 9" descr="мой canon2 0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174875"/>
            <a:ext cx="4041775" cy="39512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3" y="0"/>
            <a:ext cx="4476717" cy="335753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337542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729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82577"/>
            <a:ext cx="4500562" cy="337542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9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482579"/>
            <a:ext cx="4500561" cy="337542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1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Лучше один раз сделать самим, чем много раз послушать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Сбор желудей высокого класса для весеннего посева – наша помощь лесоводам!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500034" y="3000372"/>
            <a:ext cx="8229600" cy="82866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Охрана природы – круглый год!</a:t>
            </a:r>
          </a:p>
          <a:p>
            <a:pPr algn="ctr"/>
            <a:endParaRPr lang="ru-RU" dirty="0"/>
          </a:p>
        </p:txBody>
      </p:sp>
      <p:pic>
        <p:nvPicPr>
          <p:cNvPr id="8" name="Содержимое 6" descr="фото2502-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24001" cy="3168000"/>
          </a:xfrm>
          <a:prstGeom prst="rect">
            <a:avLst/>
          </a:prstGeom>
        </p:spPr>
      </p:pic>
      <p:pic>
        <p:nvPicPr>
          <p:cNvPr id="9" name="Рисунок 8" descr="IMG_0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0000" y="0"/>
            <a:ext cx="4224000" cy="3168000"/>
          </a:xfrm>
          <a:prstGeom prst="rect">
            <a:avLst/>
          </a:prstGeom>
        </p:spPr>
      </p:pic>
      <p:pic>
        <p:nvPicPr>
          <p:cNvPr id="15" name="Рисунок 14" descr="IMG_0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90000"/>
            <a:ext cx="4224000" cy="3168000"/>
          </a:xfrm>
          <a:prstGeom prst="rect">
            <a:avLst/>
          </a:prstGeom>
        </p:spPr>
      </p:pic>
      <p:pic>
        <p:nvPicPr>
          <p:cNvPr id="16" name="Рисунок 15" descr="6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0000" y="3690000"/>
            <a:ext cx="4224000" cy="316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то2502-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8000" y="1161000"/>
            <a:ext cx="6048001" cy="4536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768" y="357166"/>
            <a:ext cx="1709122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12 ноября - День встречи зимующих птиц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фото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166019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491</TotalTime>
  <Words>242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Юннатскому движению – 95 лет!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Разновидности «подснежников», сотворенных и разбросанных людьми:</vt:lpstr>
      <vt:lpstr>Слайд 15</vt:lpstr>
      <vt:lpstr>Слайд 16</vt:lpstr>
      <vt:lpstr>Слайд 17</vt:lpstr>
      <vt:lpstr>Вяз</vt:lpstr>
      <vt:lpstr>Клён</vt:lpstr>
      <vt:lpstr>Дуб</vt:lpstr>
      <vt:lpstr>Ясень</vt:lpstr>
      <vt:lpstr>Берёза</vt:lpstr>
      <vt:lpstr>Тополь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60</cp:revision>
  <dcterms:modified xsi:type="dcterms:W3CDTF">2014-01-12T13:17:32Z</dcterms:modified>
</cp:coreProperties>
</file>