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5A1772-F3E4-4468-A667-AA14BB086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7298-DF70-42CC-81F0-26A9978C5B22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F59B-89E4-4EC5-8C04-801F94C9F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57.png"/><Relationship Id="rId7" Type="http://schemas.openxmlformats.org/officeDocument/2006/relationships/image" Target="../media/image7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27.png"/><Relationship Id="rId7" Type="http://schemas.openxmlformats.org/officeDocument/2006/relationships/image" Target="../media/image30.gif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image" Target="../media/image26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in002 (2)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kM_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зайка вправ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2636912"/>
            <a:ext cx="2143847" cy="3628462"/>
          </a:xfrm>
          <a:prstGeom prst="rect">
            <a:avLst/>
          </a:prstGeom>
        </p:spPr>
      </p:pic>
      <p:pic>
        <p:nvPicPr>
          <p:cNvPr id="4" name="Рисунок 3" descr="фартук  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3284984"/>
            <a:ext cx="3862736" cy="298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kM_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7" name="Рисунок 6" descr="зайка в фартуке пнг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9199" y="2780928"/>
            <a:ext cx="2408905" cy="40770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 flipH="1">
            <a:off x="1115616" y="1484784"/>
            <a:ext cx="3168352" cy="2304256"/>
          </a:xfrm>
          <a:prstGeom prst="cloudCallout">
            <a:avLst/>
          </a:prstGeom>
          <a:solidFill>
            <a:srgbClr val="F0F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5656" y="198884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ТШИШИ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049 коп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1340768"/>
            <a:ext cx="3168352" cy="4768914"/>
          </a:xfrm>
          <a:prstGeom prst="rect">
            <a:avLst/>
          </a:prstGeom>
        </p:spPr>
      </p:pic>
      <p:pic>
        <p:nvPicPr>
          <p:cNvPr id="5" name="Рисунок 4" descr="img051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1340768"/>
            <a:ext cx="3024336" cy="4590509"/>
          </a:xfrm>
          <a:prstGeom prst="rect">
            <a:avLst/>
          </a:prstGeom>
        </p:spPr>
      </p:pic>
      <p:pic>
        <p:nvPicPr>
          <p:cNvPr id="6" name="Рисунок 5" descr="пирожо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06608" y="1556792"/>
            <a:ext cx="789129" cy="576064"/>
          </a:xfrm>
          <a:prstGeom prst="rect">
            <a:avLst/>
          </a:prstGeom>
        </p:spPr>
      </p:pic>
      <p:pic>
        <p:nvPicPr>
          <p:cNvPr id="7" name="Рисунок 6" descr="пирожо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78616" y="2780928"/>
            <a:ext cx="789129" cy="576064"/>
          </a:xfrm>
          <a:prstGeom prst="rect">
            <a:avLst/>
          </a:prstGeom>
        </p:spPr>
      </p:pic>
      <p:pic>
        <p:nvPicPr>
          <p:cNvPr id="9" name="Рисунок 8" descr="пирожо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19672" y="3356992"/>
            <a:ext cx="720081" cy="525659"/>
          </a:xfrm>
          <a:prstGeom prst="rect">
            <a:avLst/>
          </a:prstGeom>
        </p:spPr>
      </p:pic>
      <p:pic>
        <p:nvPicPr>
          <p:cNvPr id="10" name="Рисунок 9" descr="пирожо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06608" y="2204864"/>
            <a:ext cx="789129" cy="576064"/>
          </a:xfrm>
          <a:prstGeom prst="rect">
            <a:avLst/>
          </a:prstGeom>
        </p:spPr>
      </p:pic>
      <p:pic>
        <p:nvPicPr>
          <p:cNvPr id="11" name="Рисунок 10" descr="ватрушка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55776" y="1484784"/>
            <a:ext cx="780499" cy="780499"/>
          </a:xfrm>
          <a:prstGeom prst="rect">
            <a:avLst/>
          </a:prstGeom>
        </p:spPr>
      </p:pic>
      <p:pic>
        <p:nvPicPr>
          <p:cNvPr id="12" name="Рисунок 11" descr="ватрушка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59832" y="2060848"/>
            <a:ext cx="780499" cy="780499"/>
          </a:xfrm>
          <a:prstGeom prst="rect">
            <a:avLst/>
          </a:prstGeom>
        </p:spPr>
      </p:pic>
      <p:pic>
        <p:nvPicPr>
          <p:cNvPr id="13" name="Рисунок 12" descr="ватрушка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27784" y="2636912"/>
            <a:ext cx="780499" cy="780499"/>
          </a:xfrm>
          <a:prstGeom prst="rect">
            <a:avLst/>
          </a:prstGeom>
        </p:spPr>
      </p:pic>
      <p:pic>
        <p:nvPicPr>
          <p:cNvPr id="15" name="Рисунок 14" descr="ватрушка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824" y="3212976"/>
            <a:ext cx="780499" cy="780499"/>
          </a:xfrm>
          <a:prstGeom prst="rect">
            <a:avLst/>
          </a:prstGeom>
        </p:spPr>
      </p:pic>
      <p:pic>
        <p:nvPicPr>
          <p:cNvPr id="14" name="Рисунок 13" descr="зайка в фартуке пнг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766075" y="0"/>
            <a:ext cx="1377925" cy="233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f5758ad8d43 копия копия копия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936"/>
            <a:ext cx="9144000" cy="6859936"/>
          </a:xfrm>
          <a:prstGeom prst="rect">
            <a:avLst/>
          </a:prstGeom>
        </p:spPr>
      </p:pic>
      <p:pic>
        <p:nvPicPr>
          <p:cNvPr id="4" name="Рисунок 3" descr="число 9 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2204864"/>
            <a:ext cx="2535492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5642" cy="6913683"/>
          </a:xfrm>
          <a:prstGeom prst="rect">
            <a:avLst/>
          </a:prstGeom>
        </p:spPr>
      </p:pic>
      <p:pic>
        <p:nvPicPr>
          <p:cNvPr id="6" name="Рисунок 5" descr="медведь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1340768"/>
            <a:ext cx="2956392" cy="4437544"/>
          </a:xfrm>
          <a:prstGeom prst="rect">
            <a:avLst/>
          </a:prstGeom>
        </p:spPr>
      </p:pic>
      <p:pic>
        <p:nvPicPr>
          <p:cNvPr id="9" name="Рисунок 8" descr="белк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2708920"/>
            <a:ext cx="1150013" cy="1186978"/>
          </a:xfrm>
          <a:prstGeom prst="rect">
            <a:avLst/>
          </a:prstGeom>
        </p:spPr>
      </p:pic>
      <p:pic>
        <p:nvPicPr>
          <p:cNvPr id="14" name="Рисунок 13" descr="белк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2708920"/>
            <a:ext cx="1150013" cy="1186978"/>
          </a:xfrm>
          <a:prstGeom prst="rect">
            <a:avLst/>
          </a:prstGeom>
        </p:spPr>
      </p:pic>
      <p:pic>
        <p:nvPicPr>
          <p:cNvPr id="15" name="Рисунок 14" descr="белк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3717032"/>
            <a:ext cx="1150013" cy="1186978"/>
          </a:xfrm>
          <a:prstGeom prst="rect">
            <a:avLst/>
          </a:prstGeom>
        </p:spPr>
      </p:pic>
      <p:pic>
        <p:nvPicPr>
          <p:cNvPr id="16" name="Рисунок 15" descr="белк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3717032"/>
            <a:ext cx="1150013" cy="1186978"/>
          </a:xfrm>
          <a:prstGeom prst="rect">
            <a:avLst/>
          </a:prstGeom>
        </p:spPr>
      </p:pic>
      <p:pic>
        <p:nvPicPr>
          <p:cNvPr id="17" name="Рисунок 16" descr="белк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9909">
            <a:off x="6372200" y="3717032"/>
            <a:ext cx="1150013" cy="1186978"/>
          </a:xfrm>
          <a:prstGeom prst="rect">
            <a:avLst/>
          </a:prstGeom>
        </p:spPr>
      </p:pic>
      <p:pic>
        <p:nvPicPr>
          <p:cNvPr id="18" name="Рисунок 17" descr="весы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4149081"/>
            <a:ext cx="6780034" cy="1944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5642" cy="6913683"/>
          </a:xfrm>
          <a:prstGeom prst="rect">
            <a:avLst/>
          </a:prstGeom>
        </p:spPr>
      </p:pic>
      <p:pic>
        <p:nvPicPr>
          <p:cNvPr id="6" name="Рисунок 5" descr="медведь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1340768"/>
            <a:ext cx="2956392" cy="4437544"/>
          </a:xfrm>
          <a:prstGeom prst="rect">
            <a:avLst/>
          </a:prstGeom>
        </p:spPr>
      </p:pic>
      <p:pic>
        <p:nvPicPr>
          <p:cNvPr id="10" name="Рисунок 9" descr="0_a4f97_d7ee26d1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230190">
            <a:off x="4466198" y="2794742"/>
            <a:ext cx="1714180" cy="2145489"/>
          </a:xfrm>
          <a:prstGeom prst="rect">
            <a:avLst/>
          </a:prstGeom>
        </p:spPr>
      </p:pic>
      <p:pic>
        <p:nvPicPr>
          <p:cNvPr id="11" name="Рисунок 10" descr="0_a4f97_d7ee26d1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230190">
            <a:off x="5177957" y="2867607"/>
            <a:ext cx="1721839" cy="1990882"/>
          </a:xfrm>
          <a:prstGeom prst="rect">
            <a:avLst/>
          </a:prstGeom>
        </p:spPr>
      </p:pic>
      <p:pic>
        <p:nvPicPr>
          <p:cNvPr id="12" name="Рисунок 11" descr="0_a4f97_d7ee26d1_XL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230190">
            <a:off x="5968594" y="2869866"/>
            <a:ext cx="1762580" cy="1966063"/>
          </a:xfrm>
          <a:prstGeom prst="rect">
            <a:avLst/>
          </a:prstGeom>
        </p:spPr>
      </p:pic>
      <p:pic>
        <p:nvPicPr>
          <p:cNvPr id="13" name="Рисунок 12" descr="весы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59632" y="4149081"/>
            <a:ext cx="698477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5642" cy="6913683"/>
          </a:xfrm>
          <a:prstGeom prst="rect">
            <a:avLst/>
          </a:prstGeom>
        </p:spPr>
      </p:pic>
      <p:pic>
        <p:nvPicPr>
          <p:cNvPr id="6" name="Рисунок 5" descr="медведь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1340768"/>
            <a:ext cx="2956392" cy="4437544"/>
          </a:xfrm>
          <a:prstGeom prst="rect">
            <a:avLst/>
          </a:prstGeom>
        </p:spPr>
      </p:pic>
      <p:pic>
        <p:nvPicPr>
          <p:cNvPr id="8" name="Рисунок 7" descr="2EbUbM2XG10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2047576"/>
            <a:ext cx="2664296" cy="3068959"/>
          </a:xfrm>
          <a:prstGeom prst="rect">
            <a:avLst/>
          </a:prstGeom>
        </p:spPr>
      </p:pic>
      <p:pic>
        <p:nvPicPr>
          <p:cNvPr id="9" name="Рисунок 8" descr="весы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4293096"/>
            <a:ext cx="72728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5642" cy="6913683"/>
          </a:xfrm>
          <a:prstGeom prst="rect">
            <a:avLst/>
          </a:prstGeom>
        </p:spPr>
      </p:pic>
      <p:pic>
        <p:nvPicPr>
          <p:cNvPr id="4" name="Рисунок 3" descr="0_a09aa_1a75e5d4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019933">
            <a:off x="2153075" y="3132758"/>
            <a:ext cx="2455968" cy="2330098"/>
          </a:xfrm>
          <a:prstGeom prst="rect">
            <a:avLst/>
          </a:prstGeom>
        </p:spPr>
      </p:pic>
      <p:pic>
        <p:nvPicPr>
          <p:cNvPr id="5" name="Рисунок 4" descr="мураве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573016"/>
            <a:ext cx="1124744" cy="1124744"/>
          </a:xfrm>
          <a:prstGeom prst="rect">
            <a:avLst/>
          </a:prstGeom>
        </p:spPr>
      </p:pic>
      <p:pic>
        <p:nvPicPr>
          <p:cNvPr id="6" name="Рисунок 5" descr="мураве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3501008"/>
            <a:ext cx="1124744" cy="1124744"/>
          </a:xfrm>
          <a:prstGeom prst="rect">
            <a:avLst/>
          </a:prstGeom>
        </p:spPr>
      </p:pic>
      <p:pic>
        <p:nvPicPr>
          <p:cNvPr id="7" name="Рисунок 6" descr="мураве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3573016"/>
            <a:ext cx="1124744" cy="1124744"/>
          </a:xfrm>
          <a:prstGeom prst="rect">
            <a:avLst/>
          </a:prstGeom>
        </p:spPr>
      </p:pic>
      <p:pic>
        <p:nvPicPr>
          <p:cNvPr id="9" name="Рисунок 8" descr="мураве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293096"/>
            <a:ext cx="1124744" cy="1124744"/>
          </a:xfrm>
          <a:prstGeom prst="rect">
            <a:avLst/>
          </a:prstGeom>
        </p:spPr>
      </p:pic>
      <p:pic>
        <p:nvPicPr>
          <p:cNvPr id="10" name="Рисунок 9" descr="мураве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104" y="4221088"/>
            <a:ext cx="1124744" cy="1124744"/>
          </a:xfrm>
          <a:prstGeom prst="rect">
            <a:avLst/>
          </a:prstGeom>
        </p:spPr>
      </p:pic>
      <p:pic>
        <p:nvPicPr>
          <p:cNvPr id="11" name="Рисунок 10" descr="мураве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149080"/>
            <a:ext cx="1124744" cy="1124744"/>
          </a:xfrm>
          <a:prstGeom prst="rect">
            <a:avLst/>
          </a:prstGeom>
        </p:spPr>
      </p:pic>
      <p:pic>
        <p:nvPicPr>
          <p:cNvPr id="12" name="Рисунок 11" descr="мураве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4221088"/>
            <a:ext cx="1124744" cy="1124744"/>
          </a:xfrm>
          <a:prstGeom prst="rect">
            <a:avLst/>
          </a:prstGeom>
        </p:spPr>
      </p:pic>
      <p:pic>
        <p:nvPicPr>
          <p:cNvPr id="13" name="Рисунок 12" descr="весы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47664" y="4797152"/>
            <a:ext cx="6264696" cy="1298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5683"/>
            <a:ext cx="9215642" cy="6913683"/>
          </a:xfrm>
          <a:prstGeom prst="rect">
            <a:avLst/>
          </a:prstGeom>
        </p:spPr>
      </p:pic>
      <p:pic>
        <p:nvPicPr>
          <p:cNvPr id="6" name="Рисунок 5" descr="медведь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052736"/>
            <a:ext cx="2956392" cy="4437544"/>
          </a:xfrm>
          <a:prstGeom prst="rect">
            <a:avLst/>
          </a:prstGeom>
        </p:spPr>
      </p:pic>
      <p:pic>
        <p:nvPicPr>
          <p:cNvPr id="7" name="Рисунок 6" descr="0_a09aa_1a75e5d4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979231">
            <a:off x="5317956" y="3945026"/>
            <a:ext cx="1385861" cy="1314835"/>
          </a:xfrm>
          <a:prstGeom prst="rect">
            <a:avLst/>
          </a:prstGeom>
        </p:spPr>
      </p:pic>
      <p:pic>
        <p:nvPicPr>
          <p:cNvPr id="10" name="Рисунок 9" descr="весы наклонные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7624" y="4365104"/>
            <a:ext cx="6912768" cy="1885327"/>
          </a:xfrm>
          <a:prstGeom prst="rect">
            <a:avLst/>
          </a:prstGeom>
        </p:spPr>
      </p:pic>
      <p:pic>
        <p:nvPicPr>
          <p:cNvPr id="8" name="Рисунок 7" descr="7262239-3d-fragezeichenролбдю.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35896" y="1988840"/>
            <a:ext cx="2133333" cy="2133333"/>
          </a:xfrm>
          <a:prstGeom prst="rect">
            <a:avLst/>
          </a:prstGeom>
        </p:spPr>
      </p:pic>
      <p:pic>
        <p:nvPicPr>
          <p:cNvPr id="9" name="Рисунок 8" descr="Ramochky_narod_ru6 копия - копия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824" y="692696"/>
            <a:ext cx="863600" cy="863600"/>
          </a:xfrm>
          <a:prstGeom prst="rect">
            <a:avLst/>
          </a:prstGeom>
        </p:spPr>
      </p:pic>
      <p:pic>
        <p:nvPicPr>
          <p:cNvPr id="11" name="Рисунок 10" descr="Ramochky_narod_ru6 копия - копия (8)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148064" y="692696"/>
            <a:ext cx="864096" cy="864096"/>
          </a:xfrm>
          <a:prstGeom prst="rect">
            <a:avLst/>
          </a:prstGeom>
        </p:spPr>
      </p:pic>
      <p:pic>
        <p:nvPicPr>
          <p:cNvPr id="12" name="Рисунок 11" descr="Ramochky_narod_ru6 копия - копия - копия копия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067944" y="692696"/>
            <a:ext cx="863600" cy="86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15642" cy="6913683"/>
          </a:xfrm>
          <a:prstGeom prst="rect">
            <a:avLst/>
          </a:prstGeom>
        </p:spPr>
      </p:pic>
      <p:pic>
        <p:nvPicPr>
          <p:cNvPr id="5" name="Рисунок 4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3573016"/>
            <a:ext cx="1124744" cy="1124744"/>
          </a:xfrm>
          <a:prstGeom prst="rect">
            <a:avLst/>
          </a:prstGeom>
        </p:spPr>
      </p:pic>
      <p:pic>
        <p:nvPicPr>
          <p:cNvPr id="6" name="Рисунок 5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3140968"/>
            <a:ext cx="1124744" cy="1124744"/>
          </a:xfrm>
          <a:prstGeom prst="rect">
            <a:avLst/>
          </a:prstGeom>
        </p:spPr>
      </p:pic>
      <p:pic>
        <p:nvPicPr>
          <p:cNvPr id="7" name="Рисунок 6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3645024"/>
            <a:ext cx="1124744" cy="1124744"/>
          </a:xfrm>
          <a:prstGeom prst="rect">
            <a:avLst/>
          </a:prstGeom>
        </p:spPr>
      </p:pic>
      <p:pic>
        <p:nvPicPr>
          <p:cNvPr id="9" name="Рисунок 8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4293096"/>
            <a:ext cx="1124744" cy="1124744"/>
          </a:xfrm>
          <a:prstGeom prst="rect">
            <a:avLst/>
          </a:prstGeom>
        </p:spPr>
      </p:pic>
      <p:pic>
        <p:nvPicPr>
          <p:cNvPr id="10" name="Рисунок 9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4221088"/>
            <a:ext cx="1124744" cy="1124744"/>
          </a:xfrm>
          <a:prstGeom prst="rect">
            <a:avLst/>
          </a:prstGeom>
        </p:spPr>
      </p:pic>
      <p:pic>
        <p:nvPicPr>
          <p:cNvPr id="11" name="Рисунок 10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4149080"/>
            <a:ext cx="1124744" cy="1124744"/>
          </a:xfrm>
          <a:prstGeom prst="rect">
            <a:avLst/>
          </a:prstGeom>
        </p:spPr>
      </p:pic>
      <p:pic>
        <p:nvPicPr>
          <p:cNvPr id="12" name="Рисунок 11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2636912"/>
            <a:ext cx="1124744" cy="1124744"/>
          </a:xfrm>
          <a:prstGeom prst="rect">
            <a:avLst/>
          </a:prstGeom>
        </p:spPr>
      </p:pic>
      <p:pic>
        <p:nvPicPr>
          <p:cNvPr id="14" name="Рисунок 13" descr="медведь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35696" y="1340768"/>
            <a:ext cx="3148573" cy="4726008"/>
          </a:xfrm>
          <a:prstGeom prst="rect">
            <a:avLst/>
          </a:prstGeom>
        </p:spPr>
      </p:pic>
      <p:pic>
        <p:nvPicPr>
          <p:cNvPr id="13" name="Рисунок 12" descr="весы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7624" y="4941168"/>
            <a:ext cx="7128792" cy="1298441"/>
          </a:xfrm>
          <a:prstGeom prst="rect">
            <a:avLst/>
          </a:prstGeom>
        </p:spPr>
      </p:pic>
      <p:pic>
        <p:nvPicPr>
          <p:cNvPr id="15" name="Рисунок 14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32512" y="3797424"/>
            <a:ext cx="1124744" cy="1124744"/>
          </a:xfrm>
          <a:prstGeom prst="rect">
            <a:avLst/>
          </a:prstGeom>
        </p:spPr>
      </p:pic>
      <p:pic>
        <p:nvPicPr>
          <p:cNvPr id="16" name="Рисунок 15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4293096"/>
            <a:ext cx="1124744" cy="1124744"/>
          </a:xfrm>
          <a:prstGeom prst="rect">
            <a:avLst/>
          </a:prstGeom>
        </p:spPr>
      </p:pic>
      <p:pic>
        <p:nvPicPr>
          <p:cNvPr id="17" name="Рисунок 16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988840"/>
            <a:ext cx="1124744" cy="1124744"/>
          </a:xfrm>
          <a:prstGeom prst="rect">
            <a:avLst/>
          </a:prstGeom>
        </p:spPr>
      </p:pic>
      <p:pic>
        <p:nvPicPr>
          <p:cNvPr id="18" name="Рисунок 17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2132856"/>
            <a:ext cx="1124744" cy="1124744"/>
          </a:xfrm>
          <a:prstGeom prst="rect">
            <a:avLst/>
          </a:prstGeom>
        </p:spPr>
      </p:pic>
      <p:pic>
        <p:nvPicPr>
          <p:cNvPr id="19" name="Рисунок 18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276872"/>
            <a:ext cx="1124744" cy="1124744"/>
          </a:xfrm>
          <a:prstGeom prst="rect">
            <a:avLst/>
          </a:prstGeom>
        </p:spPr>
      </p:pic>
      <p:pic>
        <p:nvPicPr>
          <p:cNvPr id="20" name="Рисунок 19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3356992"/>
            <a:ext cx="1124744" cy="1124744"/>
          </a:xfrm>
          <a:prstGeom prst="rect">
            <a:avLst/>
          </a:prstGeom>
        </p:spPr>
      </p:pic>
      <p:pic>
        <p:nvPicPr>
          <p:cNvPr id="21" name="Рисунок 20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1988840"/>
            <a:ext cx="1124744" cy="1124744"/>
          </a:xfrm>
          <a:prstGeom prst="rect">
            <a:avLst/>
          </a:prstGeom>
        </p:spPr>
      </p:pic>
      <p:pic>
        <p:nvPicPr>
          <p:cNvPr id="22" name="Рисунок 21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2204864"/>
            <a:ext cx="1124744" cy="1124744"/>
          </a:xfrm>
          <a:prstGeom prst="rect">
            <a:avLst/>
          </a:prstGeom>
        </p:spPr>
      </p:pic>
      <p:pic>
        <p:nvPicPr>
          <p:cNvPr id="23" name="Рисунок 22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2780928"/>
            <a:ext cx="1124744" cy="1124744"/>
          </a:xfrm>
          <a:prstGeom prst="rect">
            <a:avLst/>
          </a:prstGeom>
        </p:spPr>
      </p:pic>
      <p:pic>
        <p:nvPicPr>
          <p:cNvPr id="24" name="Рисунок 23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6528" y="4013448"/>
            <a:ext cx="1124744" cy="1124744"/>
          </a:xfrm>
          <a:prstGeom prst="rect">
            <a:avLst/>
          </a:prstGeom>
        </p:spPr>
      </p:pic>
      <p:pic>
        <p:nvPicPr>
          <p:cNvPr id="25" name="Рисунок 24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3068960"/>
            <a:ext cx="1124744" cy="1124744"/>
          </a:xfrm>
          <a:prstGeom prst="rect">
            <a:avLst/>
          </a:prstGeom>
        </p:spPr>
      </p:pic>
      <p:pic>
        <p:nvPicPr>
          <p:cNvPr id="26" name="Рисунок 25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2564904"/>
            <a:ext cx="1124744" cy="1124744"/>
          </a:xfrm>
          <a:prstGeom prst="rect">
            <a:avLst/>
          </a:prstGeom>
        </p:spPr>
      </p:pic>
      <p:pic>
        <p:nvPicPr>
          <p:cNvPr id="27" name="Рисунок 26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2636912"/>
            <a:ext cx="1124744" cy="1124744"/>
          </a:xfrm>
          <a:prstGeom prst="rect">
            <a:avLst/>
          </a:prstGeom>
        </p:spPr>
      </p:pic>
      <p:pic>
        <p:nvPicPr>
          <p:cNvPr id="28" name="Рисунок 27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3068960"/>
            <a:ext cx="1124744" cy="1124744"/>
          </a:xfrm>
          <a:prstGeom prst="rect">
            <a:avLst/>
          </a:prstGeom>
        </p:spPr>
      </p:pic>
      <p:pic>
        <p:nvPicPr>
          <p:cNvPr id="29" name="Рисунок 28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8184" y="3717032"/>
            <a:ext cx="1124744" cy="1124744"/>
          </a:xfrm>
          <a:prstGeom prst="rect">
            <a:avLst/>
          </a:prstGeom>
        </p:spPr>
      </p:pic>
      <p:pic>
        <p:nvPicPr>
          <p:cNvPr id="30" name="Рисунок 29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4293096"/>
            <a:ext cx="1124744" cy="1124744"/>
          </a:xfrm>
          <a:prstGeom prst="rect">
            <a:avLst/>
          </a:prstGeom>
        </p:spPr>
      </p:pic>
      <p:pic>
        <p:nvPicPr>
          <p:cNvPr id="31" name="Рисунок 30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2996952"/>
            <a:ext cx="1124744" cy="1124744"/>
          </a:xfrm>
          <a:prstGeom prst="rect">
            <a:avLst/>
          </a:prstGeom>
        </p:spPr>
      </p:pic>
      <p:pic>
        <p:nvPicPr>
          <p:cNvPr id="32" name="Рисунок 31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200" y="4293096"/>
            <a:ext cx="1124744" cy="1124744"/>
          </a:xfrm>
          <a:prstGeom prst="rect">
            <a:avLst/>
          </a:prstGeom>
        </p:spPr>
      </p:pic>
      <p:pic>
        <p:nvPicPr>
          <p:cNvPr id="34" name="Рисунок 33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88224" y="3861048"/>
            <a:ext cx="1124744" cy="1124744"/>
          </a:xfrm>
          <a:prstGeom prst="rect">
            <a:avLst/>
          </a:prstGeom>
        </p:spPr>
      </p:pic>
      <p:pic>
        <p:nvPicPr>
          <p:cNvPr id="36" name="Рисунок 35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3789040"/>
            <a:ext cx="1124744" cy="1124744"/>
          </a:xfrm>
          <a:prstGeom prst="rect">
            <a:avLst/>
          </a:prstGeom>
        </p:spPr>
      </p:pic>
      <p:pic>
        <p:nvPicPr>
          <p:cNvPr id="37" name="Рисунок 36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3861048"/>
            <a:ext cx="1124744" cy="1124744"/>
          </a:xfrm>
          <a:prstGeom prst="rect">
            <a:avLst/>
          </a:prstGeom>
        </p:spPr>
      </p:pic>
      <p:pic>
        <p:nvPicPr>
          <p:cNvPr id="38" name="Рисунок 37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88224" y="3501008"/>
            <a:ext cx="1124744" cy="1124744"/>
          </a:xfrm>
          <a:prstGeom prst="rect">
            <a:avLst/>
          </a:prstGeom>
        </p:spPr>
      </p:pic>
      <p:pic>
        <p:nvPicPr>
          <p:cNvPr id="39" name="Рисунок 38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2240" y="3068960"/>
            <a:ext cx="1124744" cy="1124744"/>
          </a:xfrm>
          <a:prstGeom prst="rect">
            <a:avLst/>
          </a:prstGeom>
        </p:spPr>
      </p:pic>
      <p:pic>
        <p:nvPicPr>
          <p:cNvPr id="40" name="Рисунок 39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2276872"/>
            <a:ext cx="1124744" cy="1124744"/>
          </a:xfrm>
          <a:prstGeom prst="rect">
            <a:avLst/>
          </a:prstGeom>
        </p:spPr>
      </p:pic>
      <p:pic>
        <p:nvPicPr>
          <p:cNvPr id="41" name="Рисунок 40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1124744" cy="1124744"/>
          </a:xfrm>
          <a:prstGeom prst="rect">
            <a:avLst/>
          </a:prstGeom>
        </p:spPr>
      </p:pic>
      <p:pic>
        <p:nvPicPr>
          <p:cNvPr id="42" name="Рисунок 41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1196752"/>
            <a:ext cx="1124744" cy="1124744"/>
          </a:xfrm>
          <a:prstGeom prst="rect">
            <a:avLst/>
          </a:prstGeom>
        </p:spPr>
      </p:pic>
      <p:pic>
        <p:nvPicPr>
          <p:cNvPr id="43" name="Рисунок 42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412776"/>
            <a:ext cx="1124744" cy="1124744"/>
          </a:xfrm>
          <a:prstGeom prst="rect">
            <a:avLst/>
          </a:prstGeom>
        </p:spPr>
      </p:pic>
      <p:pic>
        <p:nvPicPr>
          <p:cNvPr id="44" name="Рисунок 43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196752"/>
            <a:ext cx="1124744" cy="1124744"/>
          </a:xfrm>
          <a:prstGeom prst="rect">
            <a:avLst/>
          </a:prstGeom>
        </p:spPr>
      </p:pic>
      <p:pic>
        <p:nvPicPr>
          <p:cNvPr id="45" name="Рисунок 44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1124744"/>
            <a:ext cx="1124744" cy="1124744"/>
          </a:xfrm>
          <a:prstGeom prst="rect">
            <a:avLst/>
          </a:prstGeom>
        </p:spPr>
      </p:pic>
      <p:pic>
        <p:nvPicPr>
          <p:cNvPr id="46" name="Рисунок 45" descr="мурав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556792"/>
            <a:ext cx="1124744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aa84e6a7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5750" y="0"/>
            <a:ext cx="9239750" cy="6931768"/>
          </a:xfrm>
          <a:prstGeom prst="rect">
            <a:avLst/>
          </a:prstGeom>
        </p:spPr>
      </p:pic>
      <p:pic>
        <p:nvPicPr>
          <p:cNvPr id="6" name="Рисунок 5" descr="logoм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204864"/>
            <a:ext cx="9144000" cy="2879429"/>
          </a:xfrm>
          <a:prstGeom prst="rect">
            <a:avLst/>
          </a:prstGeom>
        </p:spPr>
      </p:pic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63688" y="5373216"/>
            <a:ext cx="942975" cy="1190625"/>
          </a:xfrm>
          <a:prstGeom prst="rect">
            <a:avLst/>
          </a:prstGeom>
        </p:spPr>
      </p:pic>
      <p:pic>
        <p:nvPicPr>
          <p:cNvPr id="7" name="Рисунок 6" descr="4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76256" y="5373216"/>
            <a:ext cx="942975" cy="119062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1642" y="-55683"/>
            <a:ext cx="9215642" cy="6913683"/>
          </a:xfrm>
          <a:prstGeom prst="rect">
            <a:avLst/>
          </a:prstGeom>
        </p:spPr>
      </p:pic>
      <p:pic>
        <p:nvPicPr>
          <p:cNvPr id="4" name="Picture 2" descr="C:\Documents and Settings\Алексей\Рабочий стол\математика кг\весы\SQG2GCA0XYC8FCA0B4UA2CADKEN7XCANKJAPLCA738QFKCAXYUTAQCA1N4Z2YCA3IVRTQCAJTJHKCCA7GD6LFCA5VAWXACANJ12NFCAJRM43HCAO348GZCA4AMRQPCAVSJTB8CAW9LDCXCAF6RZJDCAD5QVXE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908720"/>
            <a:ext cx="32258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544522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157192"/>
            <a:ext cx="6408712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килограмм =1 кг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 кг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kM_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11" name="Рисунок 10" descr="f23953d94fee3ffae97d333bd902fc95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82338">
            <a:off x="2555776" y="4365104"/>
            <a:ext cx="1667415" cy="1755174"/>
          </a:xfrm>
          <a:prstGeom prst="rect">
            <a:avLst/>
          </a:prstGeom>
        </p:spPr>
      </p:pic>
      <p:pic>
        <p:nvPicPr>
          <p:cNvPr id="6" name="Рисунок 5" descr="зайка в фартуке пнг впрпав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2276872"/>
            <a:ext cx="2307635" cy="3905672"/>
          </a:xfrm>
          <a:prstGeom prst="rect">
            <a:avLst/>
          </a:prstGeom>
        </p:spPr>
      </p:pic>
      <p:pic>
        <p:nvPicPr>
          <p:cNvPr id="10" name="Рисунок 9" descr="f23953d94fee3ffae97d333bd902fc95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4437112"/>
            <a:ext cx="2556714" cy="2691278"/>
          </a:xfrm>
          <a:prstGeom prst="rect">
            <a:avLst/>
          </a:prstGeom>
        </p:spPr>
      </p:pic>
      <p:pic>
        <p:nvPicPr>
          <p:cNvPr id="13" name="Рисунок 12" descr="весы пнг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67944" y="4725144"/>
            <a:ext cx="4644008" cy="1737411"/>
          </a:xfrm>
          <a:prstGeom prst="rect">
            <a:avLst/>
          </a:prstGeom>
        </p:spPr>
      </p:pic>
      <p:pic>
        <p:nvPicPr>
          <p:cNvPr id="14" name="Рисунок 13" descr="7262239-3d-fragezeichenролбдю.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6136" y="3861048"/>
            <a:ext cx="1138674" cy="113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3930518_1 копия копия коп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ookworm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04248" y="2492896"/>
            <a:ext cx="2026638" cy="19320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e7207a8967t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e7207a8967t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3" name="Рисунок 2" descr="буква б  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3789040"/>
            <a:ext cx="1628219" cy="2240558"/>
          </a:xfrm>
          <a:prstGeom prst="rect">
            <a:avLst/>
          </a:prstGeom>
        </p:spPr>
      </p:pic>
      <p:pic>
        <p:nvPicPr>
          <p:cNvPr id="4" name="Рисунок 3" descr="буква б пнг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76" y="3645024"/>
            <a:ext cx="1739587" cy="239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ТШИШИ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БА     БО    БУ    БЫ     БИ     БЕ    БЯ</a:t>
            </a:r>
          </a:p>
          <a:p>
            <a:r>
              <a:rPr lang="ru-RU" sz="4400" b="1" dirty="0" smtClean="0"/>
              <a:t>ПА    ПО    ПУ    ПЫ     ПИ    ПЕ    ПЯ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8496944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3600" b="1" dirty="0" smtClean="0"/>
              <a:t>БА-ТОН       ПИ-ЛА          </a:t>
            </a:r>
          </a:p>
          <a:p>
            <a:r>
              <a:rPr lang="ru-RU" sz="3600" b="1" dirty="0" smtClean="0"/>
              <a:t>БА-РАН       ПО-ЛЫ</a:t>
            </a:r>
          </a:p>
          <a:p>
            <a:r>
              <a:rPr lang="ru-RU" sz="3600" b="1" dirty="0" smtClean="0"/>
              <a:t>БА-НКА       ПА-ПА</a:t>
            </a:r>
          </a:p>
          <a:p>
            <a:r>
              <a:rPr lang="ru-RU" sz="3600" b="1" dirty="0" smtClean="0"/>
              <a:t>  БУ-СЫ          ПАП-КА</a:t>
            </a:r>
          </a:p>
          <a:p>
            <a:r>
              <a:rPr lang="ru-RU" sz="3600" b="1" dirty="0" smtClean="0"/>
              <a:t>  БУЛ-КА        ПИ-ЛИТ</a:t>
            </a:r>
          </a:p>
          <a:p>
            <a:r>
              <a:rPr lang="ru-RU" sz="3600" b="1" dirty="0" smtClean="0"/>
              <a:t>  БА-НАН       ПОЛ-КА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437112"/>
            <a:ext cx="1944216" cy="76944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БЕЛКА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365104"/>
            <a:ext cx="2160240" cy="76944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ПЕТУХ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ТШИШИ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БА     БО    БУ    БЫ     БИ     БЕ    БЯ</a:t>
            </a:r>
          </a:p>
          <a:p>
            <a:r>
              <a:rPr lang="ru-RU" sz="4400" b="1" dirty="0" smtClean="0"/>
              <a:t>ПА    ПО    ПУ    ПЫ     ПИ    ПЕ    ПЯ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8496944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3600" b="1" dirty="0" smtClean="0"/>
              <a:t>БА-ТОН       ПИ-ЛА          </a:t>
            </a:r>
          </a:p>
          <a:p>
            <a:r>
              <a:rPr lang="ru-RU" sz="3600" b="1" dirty="0" smtClean="0"/>
              <a:t>БА-РАН       ПО-ЛЫ</a:t>
            </a:r>
          </a:p>
          <a:p>
            <a:r>
              <a:rPr lang="ru-RU" sz="3600" b="1" dirty="0" smtClean="0"/>
              <a:t>БА-НКА       ПА-ПА</a:t>
            </a:r>
          </a:p>
          <a:p>
            <a:r>
              <a:rPr lang="ru-RU" sz="3600" b="1" dirty="0" smtClean="0"/>
              <a:t>  БУ-СЫ          ПАП-КА</a:t>
            </a:r>
          </a:p>
          <a:p>
            <a:r>
              <a:rPr lang="ru-RU" sz="3600" b="1" dirty="0" smtClean="0"/>
              <a:t>  БУЛ-КА        ПИ-ЛИТ</a:t>
            </a:r>
          </a:p>
          <a:p>
            <a:r>
              <a:rPr lang="ru-RU" sz="3600" b="1" dirty="0" smtClean="0"/>
              <a:t>  БА-НАН       ПОЛ-КА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437112"/>
            <a:ext cx="1944216" cy="76944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БЕЛКА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365104"/>
            <a:ext cx="2160240" cy="76944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ПЕТУХ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1331640" y="5589240"/>
            <a:ext cx="576064" cy="43204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1331640" y="5589240"/>
            <a:ext cx="576064" cy="43204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5589240"/>
            <a:ext cx="432048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2339752" y="5589240"/>
            <a:ext cx="576064" cy="432048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5868144" y="5517232"/>
            <a:ext cx="576064" cy="432048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5868144" y="5517232"/>
            <a:ext cx="576064" cy="43204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2339752" y="5589240"/>
            <a:ext cx="576064" cy="43204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5292080" y="5517232"/>
            <a:ext cx="576064" cy="43204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5292080" y="5517232"/>
            <a:ext cx="576064" cy="43204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5517232"/>
            <a:ext cx="432048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-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есовичок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836712"/>
            <a:ext cx="2092301" cy="296796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ВЫПМВАИРАИТАМТ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9" name="Picture 3" descr="PICT0016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907704" cy="2565400"/>
          </a:xfrm>
          <a:noFill/>
          <a:ln/>
        </p:spPr>
      </p:pic>
      <p:pic>
        <p:nvPicPr>
          <p:cNvPr id="4101" name="Picture 5" descr="PICT00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411760" y="0"/>
            <a:ext cx="1872208" cy="2565400"/>
          </a:xfrm>
          <a:noFill/>
          <a:ln/>
        </p:spPr>
      </p:pic>
      <p:pic>
        <p:nvPicPr>
          <p:cNvPr id="4103" name="Picture 7" descr="PICT0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60032" y="0"/>
            <a:ext cx="1872208" cy="2492375"/>
          </a:xfrm>
          <a:noFill/>
          <a:ln/>
        </p:spPr>
      </p:pic>
      <p:pic>
        <p:nvPicPr>
          <p:cNvPr id="4105" name="Picture 9" descr="PICT000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7308305" y="0"/>
            <a:ext cx="1835696" cy="2492896"/>
          </a:xfrm>
          <a:noFill/>
          <a:ln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51520" y="2564904"/>
            <a:ext cx="1382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A50021"/>
                </a:solidFill>
                <a:latin typeface="Arial Black" pitchFamily="34" charset="0"/>
              </a:rPr>
              <a:t>УТРО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483768" y="2564904"/>
            <a:ext cx="147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A50021"/>
                </a:solidFill>
                <a:latin typeface="Arial Black" pitchFamily="34" charset="0"/>
              </a:rPr>
              <a:t>ДЕНЬ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932040" y="2492896"/>
            <a:ext cx="170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A50021"/>
                </a:solidFill>
                <a:latin typeface="Arial Black" pitchFamily="34" charset="0"/>
              </a:rPr>
              <a:t>ВЕЧЕР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452320" y="2492896"/>
            <a:ext cx="1501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A50021"/>
                </a:solidFill>
                <a:latin typeface="Arial Black" pitchFamily="34" charset="0"/>
              </a:rPr>
              <a:t>НОЧЬ</a:t>
            </a:r>
          </a:p>
        </p:txBody>
      </p:sp>
      <p:pic>
        <p:nvPicPr>
          <p:cNvPr id="14" name="Рисунок 13" descr="ЗИМ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3789040"/>
            <a:ext cx="2315177" cy="1800200"/>
          </a:xfrm>
          <a:prstGeom prst="rect">
            <a:avLst/>
          </a:prstGeom>
        </p:spPr>
      </p:pic>
      <p:pic>
        <p:nvPicPr>
          <p:cNvPr id="15" name="Рисунок 14" descr="ВЕСН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67743" y="3789040"/>
            <a:ext cx="2376265" cy="1728192"/>
          </a:xfrm>
          <a:prstGeom prst="rect">
            <a:avLst/>
          </a:prstGeom>
        </p:spPr>
      </p:pic>
      <p:pic>
        <p:nvPicPr>
          <p:cNvPr id="16" name="Рисунок 15" descr="ЛЕТО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572000" y="3789040"/>
            <a:ext cx="2232248" cy="1728192"/>
          </a:xfrm>
          <a:prstGeom prst="rect">
            <a:avLst/>
          </a:prstGeom>
        </p:spPr>
      </p:pic>
      <p:pic>
        <p:nvPicPr>
          <p:cNvPr id="17" name="Рисунок 16" descr="ОСЕНЬ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15742" y="3789040"/>
            <a:ext cx="2328258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5589240"/>
            <a:ext cx="1872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Arial Black" pitchFamily="34" charset="0"/>
              </a:rPr>
              <a:t> ЗИМА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5589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Arial Black" pitchFamily="34" charset="0"/>
              </a:rPr>
              <a:t>ВЕСНА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932040" y="5589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Arial Black" pitchFamily="34" charset="0"/>
              </a:rPr>
              <a:t>ЛЕТО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948264" y="55172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Arial Black" pitchFamily="34" charset="0"/>
              </a:rPr>
              <a:t>ОСЕНЬ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-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4" name="Рисунок 3" descr="1234037760_g08-psd-039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26401">
            <a:off x="1217465" y="2024240"/>
            <a:ext cx="6487332" cy="4665770"/>
          </a:xfrm>
          <a:prstGeom prst="rect">
            <a:avLst/>
          </a:prstGeom>
        </p:spPr>
      </p:pic>
      <p:pic>
        <p:nvPicPr>
          <p:cNvPr id="3" name="Рисунок 2" descr="лесовичок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49950" y="692696"/>
            <a:ext cx="1838487" cy="260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пнц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7605847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363051"/>
            <a:ext cx="4176464" cy="34949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e761_7069918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660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0"/>
            <a:ext cx="7143750" cy="4533900"/>
          </a:xfrm>
          <a:prstGeom prst="rect">
            <a:avLst/>
          </a:prstGeom>
        </p:spPr>
      </p:pic>
      <p:pic>
        <p:nvPicPr>
          <p:cNvPr id="7" name="Рисунок 6" descr="logoмПОЕЗД У ШКОЛЫ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6712" y="4221088"/>
            <a:ext cx="6958731" cy="17777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ВЫПМВАИРАИТАМТ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251016249_school_board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5398" y="1700808"/>
            <a:ext cx="7733025" cy="4817623"/>
          </a:xfrm>
          <a:prstGeom prst="rect">
            <a:avLst/>
          </a:prstGeom>
        </p:spPr>
      </p:pic>
      <p:pic>
        <p:nvPicPr>
          <p:cNvPr id="5" name="Рисунок 4" descr="подписать картин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2873673"/>
            <a:ext cx="6552728" cy="2813258"/>
          </a:xfrm>
          <a:prstGeom prst="rect">
            <a:avLst/>
          </a:prstGeom>
        </p:spPr>
      </p:pic>
      <p:pic>
        <p:nvPicPr>
          <p:cNvPr id="6" name="Рисунок 5" descr="часыa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261366"/>
            <a:ext cx="1253716" cy="124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ВЫПМВАИРАИТАМ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ris8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1116"/>
            <a:ext cx="9144000" cy="5336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188640"/>
            <a:ext cx="524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Страна 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4ШКОЛА коп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1421" cy="6858000"/>
          </a:xfrm>
        </p:spPr>
      </p:pic>
      <p:pic>
        <p:nvPicPr>
          <p:cNvPr id="5" name="Рисунок 4" descr="post-44408-121018298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2276872"/>
            <a:ext cx="4464496" cy="4464496"/>
          </a:xfrm>
          <a:prstGeom prst="rect">
            <a:avLst/>
          </a:prstGeom>
        </p:spPr>
      </p:pic>
      <p:pic>
        <p:nvPicPr>
          <p:cNvPr id="7" name="Рисунок 6" descr="Буратин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356992"/>
            <a:ext cx="3822675" cy="2951106"/>
          </a:xfrm>
          <a:prstGeom prst="rect">
            <a:avLst/>
          </a:prstGeom>
        </p:spPr>
      </p:pic>
      <p:pic>
        <p:nvPicPr>
          <p:cNvPr id="6" name="Рисунок 5" descr="0_507b9_5c2029db_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323366">
            <a:off x="4997177" y="484447"/>
            <a:ext cx="1425745" cy="1023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5758ad8d43 копия копия копия коп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353"/>
            <a:ext cx="9155017" cy="6859934"/>
          </a:xfrm>
        </p:spPr>
      </p:pic>
      <p:pic>
        <p:nvPicPr>
          <p:cNvPr id="5" name="Рисунок 4" descr="f94d97daf05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4712544"/>
            <a:ext cx="1938660" cy="1599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278092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«Лесная»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2060848"/>
            <a:ext cx="1047750" cy="962025"/>
          </a:xfrm>
          <a:prstGeom prst="rect">
            <a:avLst/>
          </a:prstGeom>
        </p:spPr>
      </p:pic>
      <p:pic>
        <p:nvPicPr>
          <p:cNvPr id="10" name="Рисунок 9" descr="b1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75656" y="3948178"/>
            <a:ext cx="736476" cy="788029"/>
          </a:xfrm>
          <a:prstGeom prst="rect">
            <a:avLst/>
          </a:prstGeom>
        </p:spPr>
      </p:pic>
      <p:pic>
        <p:nvPicPr>
          <p:cNvPr id="7" name="Рисунок 6" descr="348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99592" y="332656"/>
            <a:ext cx="504825" cy="638175"/>
          </a:xfrm>
          <a:prstGeom prst="rect">
            <a:avLst/>
          </a:prstGeom>
        </p:spPr>
      </p:pic>
      <p:pic>
        <p:nvPicPr>
          <p:cNvPr id="11" name="Рисунок 10" descr="orkut-hi5-myspace-animais_(29)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04248" y="4365104"/>
            <a:ext cx="1504950" cy="188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ТШИШИ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55576" y="5301208"/>
            <a:ext cx="7602165" cy="739998"/>
            <a:chOff x="385" y="663"/>
            <a:chExt cx="4789" cy="55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76" y="663"/>
              <a:ext cx="4643" cy="184"/>
              <a:chOff x="1134" y="4940"/>
              <a:chExt cx="12960" cy="1081"/>
            </a:xfrm>
          </p:grpSpPr>
          <p:sp>
            <p:nvSpPr>
              <p:cNvPr id="4115" name="Line 4"/>
              <p:cNvSpPr>
                <a:spLocks noChangeShapeType="1"/>
              </p:cNvSpPr>
              <p:nvPr/>
            </p:nvSpPr>
            <p:spPr bwMode="auto">
              <a:xfrm flipV="1">
                <a:off x="1134" y="5480"/>
                <a:ext cx="12946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Line 5"/>
              <p:cNvSpPr>
                <a:spLocks noChangeShapeType="1"/>
              </p:cNvSpPr>
              <p:nvPr/>
            </p:nvSpPr>
            <p:spPr bwMode="auto">
              <a:xfrm>
                <a:off x="113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Line 6"/>
              <p:cNvSpPr>
                <a:spLocks noChangeShapeType="1"/>
              </p:cNvSpPr>
              <p:nvPr/>
            </p:nvSpPr>
            <p:spPr bwMode="auto">
              <a:xfrm>
                <a:off x="275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Line 7"/>
              <p:cNvSpPr>
                <a:spLocks noChangeShapeType="1"/>
              </p:cNvSpPr>
              <p:nvPr/>
            </p:nvSpPr>
            <p:spPr bwMode="auto">
              <a:xfrm>
                <a:off x="41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Line 8"/>
              <p:cNvSpPr>
                <a:spLocks noChangeShapeType="1"/>
              </p:cNvSpPr>
              <p:nvPr/>
            </p:nvSpPr>
            <p:spPr bwMode="auto">
              <a:xfrm>
                <a:off x="563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Line 9"/>
              <p:cNvSpPr>
                <a:spLocks noChangeShapeType="1"/>
              </p:cNvSpPr>
              <p:nvPr/>
            </p:nvSpPr>
            <p:spPr bwMode="auto">
              <a:xfrm>
                <a:off x="707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Line 10"/>
              <p:cNvSpPr>
                <a:spLocks noChangeShapeType="1"/>
              </p:cNvSpPr>
              <p:nvPr/>
            </p:nvSpPr>
            <p:spPr bwMode="auto">
              <a:xfrm>
                <a:off x="851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Line 11"/>
              <p:cNvSpPr>
                <a:spLocks noChangeShapeType="1"/>
              </p:cNvSpPr>
              <p:nvPr/>
            </p:nvSpPr>
            <p:spPr bwMode="auto">
              <a:xfrm>
                <a:off x="995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" name="Line 12"/>
              <p:cNvSpPr>
                <a:spLocks noChangeShapeType="1"/>
              </p:cNvSpPr>
              <p:nvPr/>
            </p:nvSpPr>
            <p:spPr bwMode="auto">
              <a:xfrm>
                <a:off x="113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Line 13"/>
              <p:cNvSpPr>
                <a:spLocks noChangeShapeType="1"/>
              </p:cNvSpPr>
              <p:nvPr/>
            </p:nvSpPr>
            <p:spPr bwMode="auto">
              <a:xfrm>
                <a:off x="12760" y="4940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Line 14"/>
              <p:cNvSpPr>
                <a:spLocks noChangeShapeType="1"/>
              </p:cNvSpPr>
              <p:nvPr/>
            </p:nvSpPr>
            <p:spPr bwMode="auto">
              <a:xfrm>
                <a:off x="140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94" y="882"/>
              <a:ext cx="3226" cy="338"/>
              <a:chOff x="1494" y="882"/>
              <a:chExt cx="3226" cy="338"/>
            </a:xfrm>
          </p:grpSpPr>
          <p:sp>
            <p:nvSpPr>
              <p:cNvPr id="4111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4" y="882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4112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04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4113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60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4114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58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8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85" y="890"/>
              <a:ext cx="4789" cy="330"/>
              <a:chOff x="385" y="890"/>
              <a:chExt cx="4789" cy="330"/>
            </a:xfrm>
          </p:grpSpPr>
          <p:sp>
            <p:nvSpPr>
              <p:cNvPr id="4105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5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410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75" y="890"/>
                <a:ext cx="13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4107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8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4108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4109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9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7</a:t>
                </a:r>
              </a:p>
            </p:txBody>
          </p:sp>
          <p:sp>
            <p:nvSpPr>
              <p:cNvPr id="4110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012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9</a:t>
                </a:r>
              </a:p>
            </p:txBody>
          </p:sp>
        </p:grpSp>
      </p:grp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27584" y="3356992"/>
            <a:ext cx="387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C00000"/>
                </a:solidFill>
                <a:latin typeface="+mn-lt"/>
              </a:rPr>
              <a:t>9 – 3 – 4 =</a:t>
            </a:r>
          </a:p>
        </p:txBody>
      </p:sp>
      <p:pic>
        <p:nvPicPr>
          <p:cNvPr id="31" name="Рисунок 30" descr="заяц влев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20267">
            <a:off x="7101931" y="3847717"/>
            <a:ext cx="1354181" cy="927614"/>
          </a:xfrm>
          <a:prstGeom prst="rect">
            <a:avLst/>
          </a:prstGeom>
        </p:spPr>
      </p:pic>
      <p:pic>
        <p:nvPicPr>
          <p:cNvPr id="36" name="Рисунок 35" descr="ененгнгшршщолщджэ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374384">
            <a:off x="-330116" y="1040566"/>
            <a:ext cx="1376967" cy="1626278"/>
          </a:xfrm>
          <a:prstGeom prst="rect">
            <a:avLst/>
          </a:prstGeom>
        </p:spPr>
      </p:pic>
      <p:pic>
        <p:nvPicPr>
          <p:cNvPr id="34" name="Рисунок 33" descr="волкролд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321957">
            <a:off x="-849608" y="224963"/>
            <a:ext cx="2327930" cy="2362676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8172400" y="53732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91880" y="3501008"/>
            <a:ext cx="432048" cy="5760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ЛТШИШИ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603448"/>
            <a:ext cx="9144000" cy="7461448"/>
          </a:xfrm>
          <a:prstGeom prst="rect">
            <a:avLst/>
          </a:prstGeom>
        </p:spPr>
      </p:pic>
      <p:pic>
        <p:nvPicPr>
          <p:cNvPr id="33" name="Рисунок 32" descr="волк влево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203866">
            <a:off x="7987185" y="922601"/>
            <a:ext cx="1510448" cy="1783927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3568" y="5301208"/>
            <a:ext cx="7602537" cy="884237"/>
            <a:chOff x="385" y="663"/>
            <a:chExt cx="4789" cy="55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76" y="663"/>
              <a:ext cx="4643" cy="184"/>
              <a:chOff x="1134" y="4940"/>
              <a:chExt cx="12960" cy="1081"/>
            </a:xfrm>
          </p:grpSpPr>
          <p:sp>
            <p:nvSpPr>
              <p:cNvPr id="4115" name="Line 4"/>
              <p:cNvSpPr>
                <a:spLocks noChangeShapeType="1"/>
              </p:cNvSpPr>
              <p:nvPr/>
            </p:nvSpPr>
            <p:spPr bwMode="auto">
              <a:xfrm flipV="1">
                <a:off x="1134" y="5480"/>
                <a:ext cx="12946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Line 5"/>
              <p:cNvSpPr>
                <a:spLocks noChangeShapeType="1"/>
              </p:cNvSpPr>
              <p:nvPr/>
            </p:nvSpPr>
            <p:spPr bwMode="auto">
              <a:xfrm>
                <a:off x="113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Line 6"/>
              <p:cNvSpPr>
                <a:spLocks noChangeShapeType="1"/>
              </p:cNvSpPr>
              <p:nvPr/>
            </p:nvSpPr>
            <p:spPr bwMode="auto">
              <a:xfrm>
                <a:off x="275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Line 7"/>
              <p:cNvSpPr>
                <a:spLocks noChangeShapeType="1"/>
              </p:cNvSpPr>
              <p:nvPr/>
            </p:nvSpPr>
            <p:spPr bwMode="auto">
              <a:xfrm>
                <a:off x="41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Line 8"/>
              <p:cNvSpPr>
                <a:spLocks noChangeShapeType="1"/>
              </p:cNvSpPr>
              <p:nvPr/>
            </p:nvSpPr>
            <p:spPr bwMode="auto">
              <a:xfrm>
                <a:off x="563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Line 9"/>
              <p:cNvSpPr>
                <a:spLocks noChangeShapeType="1"/>
              </p:cNvSpPr>
              <p:nvPr/>
            </p:nvSpPr>
            <p:spPr bwMode="auto">
              <a:xfrm>
                <a:off x="707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Line 10"/>
              <p:cNvSpPr>
                <a:spLocks noChangeShapeType="1"/>
              </p:cNvSpPr>
              <p:nvPr/>
            </p:nvSpPr>
            <p:spPr bwMode="auto">
              <a:xfrm>
                <a:off x="851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Line 11"/>
              <p:cNvSpPr>
                <a:spLocks noChangeShapeType="1"/>
              </p:cNvSpPr>
              <p:nvPr/>
            </p:nvSpPr>
            <p:spPr bwMode="auto">
              <a:xfrm>
                <a:off x="995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" name="Line 12"/>
              <p:cNvSpPr>
                <a:spLocks noChangeShapeType="1"/>
              </p:cNvSpPr>
              <p:nvPr/>
            </p:nvSpPr>
            <p:spPr bwMode="auto">
              <a:xfrm>
                <a:off x="113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Line 13"/>
              <p:cNvSpPr>
                <a:spLocks noChangeShapeType="1"/>
              </p:cNvSpPr>
              <p:nvPr/>
            </p:nvSpPr>
            <p:spPr bwMode="auto">
              <a:xfrm>
                <a:off x="12760" y="4940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Line 14"/>
              <p:cNvSpPr>
                <a:spLocks noChangeShapeType="1"/>
              </p:cNvSpPr>
              <p:nvPr/>
            </p:nvSpPr>
            <p:spPr bwMode="auto">
              <a:xfrm>
                <a:off x="140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94" y="882"/>
              <a:ext cx="3226" cy="338"/>
              <a:chOff x="1494" y="882"/>
              <a:chExt cx="3226" cy="338"/>
            </a:xfrm>
          </p:grpSpPr>
          <p:sp>
            <p:nvSpPr>
              <p:cNvPr id="4111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4" y="882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4112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04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4113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60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4114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58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8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85" y="890"/>
              <a:ext cx="4789" cy="330"/>
              <a:chOff x="385" y="890"/>
              <a:chExt cx="4789" cy="330"/>
            </a:xfrm>
          </p:grpSpPr>
          <p:sp>
            <p:nvSpPr>
              <p:cNvPr id="4105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5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410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75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4107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8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4108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4109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9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7</a:t>
                </a:r>
              </a:p>
            </p:txBody>
          </p:sp>
          <p:sp>
            <p:nvSpPr>
              <p:cNvPr id="4110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012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9</a:t>
                </a:r>
              </a:p>
            </p:txBody>
          </p:sp>
        </p:grpSp>
      </p:grp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539552" y="2780928"/>
            <a:ext cx="387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C00000"/>
                </a:solidFill>
                <a:latin typeface="+mn-lt"/>
              </a:rPr>
              <a:t>2 + 5 + 1 =</a:t>
            </a:r>
          </a:p>
        </p:txBody>
      </p:sp>
      <p:pic>
        <p:nvPicPr>
          <p:cNvPr id="31" name="Рисунок 30" descr="зайчик вправ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58781">
            <a:off x="2397592" y="4095332"/>
            <a:ext cx="1217274" cy="833833"/>
          </a:xfrm>
          <a:prstGeom prst="rect">
            <a:avLst/>
          </a:prstGeom>
        </p:spPr>
      </p:pic>
      <p:pic>
        <p:nvPicPr>
          <p:cNvPr id="32" name="Рисунок 31" descr="волк влево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249537">
            <a:off x="7598864" y="31599"/>
            <a:ext cx="2433525" cy="2469845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2483768" y="53732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75856" y="2924944"/>
            <a:ext cx="432048" cy="5760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ТШИШИ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27584" y="4869160"/>
            <a:ext cx="7602165" cy="739998"/>
            <a:chOff x="385" y="663"/>
            <a:chExt cx="4789" cy="55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76" y="663"/>
              <a:ext cx="4643" cy="184"/>
              <a:chOff x="1134" y="4940"/>
              <a:chExt cx="12960" cy="1081"/>
            </a:xfrm>
          </p:grpSpPr>
          <p:sp>
            <p:nvSpPr>
              <p:cNvPr id="4115" name="Line 4"/>
              <p:cNvSpPr>
                <a:spLocks noChangeShapeType="1"/>
              </p:cNvSpPr>
              <p:nvPr/>
            </p:nvSpPr>
            <p:spPr bwMode="auto">
              <a:xfrm flipV="1">
                <a:off x="1134" y="5480"/>
                <a:ext cx="12946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Line 5"/>
              <p:cNvSpPr>
                <a:spLocks noChangeShapeType="1"/>
              </p:cNvSpPr>
              <p:nvPr/>
            </p:nvSpPr>
            <p:spPr bwMode="auto">
              <a:xfrm>
                <a:off x="113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Line 6"/>
              <p:cNvSpPr>
                <a:spLocks noChangeShapeType="1"/>
              </p:cNvSpPr>
              <p:nvPr/>
            </p:nvSpPr>
            <p:spPr bwMode="auto">
              <a:xfrm>
                <a:off x="275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Line 7"/>
              <p:cNvSpPr>
                <a:spLocks noChangeShapeType="1"/>
              </p:cNvSpPr>
              <p:nvPr/>
            </p:nvSpPr>
            <p:spPr bwMode="auto">
              <a:xfrm>
                <a:off x="41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Line 8"/>
              <p:cNvSpPr>
                <a:spLocks noChangeShapeType="1"/>
              </p:cNvSpPr>
              <p:nvPr/>
            </p:nvSpPr>
            <p:spPr bwMode="auto">
              <a:xfrm>
                <a:off x="563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Line 9"/>
              <p:cNvSpPr>
                <a:spLocks noChangeShapeType="1"/>
              </p:cNvSpPr>
              <p:nvPr/>
            </p:nvSpPr>
            <p:spPr bwMode="auto">
              <a:xfrm>
                <a:off x="707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Line 10"/>
              <p:cNvSpPr>
                <a:spLocks noChangeShapeType="1"/>
              </p:cNvSpPr>
              <p:nvPr/>
            </p:nvSpPr>
            <p:spPr bwMode="auto">
              <a:xfrm>
                <a:off x="851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Line 11"/>
              <p:cNvSpPr>
                <a:spLocks noChangeShapeType="1"/>
              </p:cNvSpPr>
              <p:nvPr/>
            </p:nvSpPr>
            <p:spPr bwMode="auto">
              <a:xfrm>
                <a:off x="995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" name="Line 12"/>
              <p:cNvSpPr>
                <a:spLocks noChangeShapeType="1"/>
              </p:cNvSpPr>
              <p:nvPr/>
            </p:nvSpPr>
            <p:spPr bwMode="auto">
              <a:xfrm>
                <a:off x="113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Line 13"/>
              <p:cNvSpPr>
                <a:spLocks noChangeShapeType="1"/>
              </p:cNvSpPr>
              <p:nvPr/>
            </p:nvSpPr>
            <p:spPr bwMode="auto">
              <a:xfrm>
                <a:off x="12760" y="4940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Line 14"/>
              <p:cNvSpPr>
                <a:spLocks noChangeShapeType="1"/>
              </p:cNvSpPr>
              <p:nvPr/>
            </p:nvSpPr>
            <p:spPr bwMode="auto">
              <a:xfrm>
                <a:off x="14094" y="4941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94" y="882"/>
              <a:ext cx="3226" cy="338"/>
              <a:chOff x="1494" y="882"/>
              <a:chExt cx="3226" cy="338"/>
            </a:xfrm>
          </p:grpSpPr>
          <p:sp>
            <p:nvSpPr>
              <p:cNvPr id="4111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4" y="882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4112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04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4113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60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4114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58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8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85" y="890"/>
              <a:ext cx="4789" cy="330"/>
              <a:chOff x="385" y="890"/>
              <a:chExt cx="4789" cy="330"/>
            </a:xfrm>
          </p:grpSpPr>
          <p:sp>
            <p:nvSpPr>
              <p:cNvPr id="4105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5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410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75" y="890"/>
                <a:ext cx="13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4107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8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4108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4109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9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7</a:t>
                </a:r>
              </a:p>
            </p:txBody>
          </p:sp>
          <p:sp>
            <p:nvSpPr>
              <p:cNvPr id="4110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012" y="89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Arial"/>
                    <a:cs typeface="Arial"/>
                  </a:rPr>
                  <a:t>9</a:t>
                </a:r>
              </a:p>
            </p:txBody>
          </p:sp>
        </p:grpSp>
      </p:grp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27584" y="2996952"/>
            <a:ext cx="387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C00000"/>
                </a:solidFill>
              </a:rPr>
              <a:t>8</a:t>
            </a: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+mn-lt"/>
              </a:rPr>
              <a:t>– </a:t>
            </a: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2 </a:t>
            </a:r>
            <a:r>
              <a:rPr lang="ru-RU" sz="4800" b="1" dirty="0">
                <a:solidFill>
                  <a:srgbClr val="C00000"/>
                </a:solidFill>
                <a:latin typeface="+mn-lt"/>
              </a:rPr>
              <a:t>– </a:t>
            </a:r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2 - 3 </a:t>
            </a:r>
            <a:r>
              <a:rPr lang="ru-RU" sz="4800" b="1" dirty="0">
                <a:solidFill>
                  <a:srgbClr val="C00000"/>
                </a:solidFill>
                <a:latin typeface="+mn-lt"/>
              </a:rPr>
              <a:t>=</a:t>
            </a:r>
          </a:p>
        </p:txBody>
      </p:sp>
      <p:pic>
        <p:nvPicPr>
          <p:cNvPr id="31" name="Рисунок 30" descr="заяц влево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20267">
            <a:off x="6525867" y="3631692"/>
            <a:ext cx="1354181" cy="927614"/>
          </a:xfrm>
          <a:prstGeom prst="rect">
            <a:avLst/>
          </a:prstGeom>
        </p:spPr>
      </p:pic>
      <p:pic>
        <p:nvPicPr>
          <p:cNvPr id="36" name="Рисунок 35" descr="ененгнгшршщолщджэ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374384">
            <a:off x="-330116" y="1040566"/>
            <a:ext cx="1376967" cy="1626278"/>
          </a:xfrm>
          <a:prstGeom prst="rect">
            <a:avLst/>
          </a:prstGeom>
        </p:spPr>
      </p:pic>
      <p:pic>
        <p:nvPicPr>
          <p:cNvPr id="34" name="Рисунок 33" descr="волкролд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321957">
            <a:off x="-849608" y="224963"/>
            <a:ext cx="2327930" cy="2362676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7524328" y="49411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83968" y="3140968"/>
            <a:ext cx="432048" cy="5760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норка пнг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540568" y="5157192"/>
            <a:ext cx="2880320" cy="2514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5758ad8d43 копия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80" y="0"/>
            <a:ext cx="9141420" cy="6858000"/>
          </a:xfrm>
          <a:prstGeom prst="rect">
            <a:avLst/>
          </a:prstGeom>
        </p:spPr>
      </p:pic>
      <p:pic>
        <p:nvPicPr>
          <p:cNvPr id="12" name="Рисунок 11" descr="cep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097630">
            <a:off x="5562513" y="5350819"/>
            <a:ext cx="752624" cy="763376"/>
          </a:xfrm>
          <a:prstGeom prst="rect">
            <a:avLst/>
          </a:prstGeom>
        </p:spPr>
      </p:pic>
      <p:pic>
        <p:nvPicPr>
          <p:cNvPr id="9" name="Рисунок 8" descr="cep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996353">
            <a:off x="4726484" y="5443253"/>
            <a:ext cx="960897" cy="974624"/>
          </a:xfrm>
          <a:prstGeom prst="rect">
            <a:avLst/>
          </a:prstGeom>
        </p:spPr>
      </p:pic>
      <p:pic>
        <p:nvPicPr>
          <p:cNvPr id="11" name="Рисунок 10" descr="бел гриб pn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8204081">
            <a:off x="3205382" y="5500826"/>
            <a:ext cx="694920" cy="722856"/>
          </a:xfrm>
          <a:prstGeom prst="rect">
            <a:avLst/>
          </a:prstGeom>
        </p:spPr>
      </p:pic>
      <p:pic>
        <p:nvPicPr>
          <p:cNvPr id="3" name="Рисунок 2" descr="1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80312" y="3717032"/>
            <a:ext cx="1047750" cy="962025"/>
          </a:xfrm>
          <a:prstGeom prst="rect">
            <a:avLst/>
          </a:prstGeom>
        </p:spPr>
      </p:pic>
      <p:pic>
        <p:nvPicPr>
          <p:cNvPr id="4" name="Рисунок 3" descr="sun_2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19872" y="0"/>
            <a:ext cx="896491" cy="794359"/>
          </a:xfrm>
          <a:prstGeom prst="rect">
            <a:avLst/>
          </a:prstGeom>
        </p:spPr>
      </p:pic>
      <p:pic>
        <p:nvPicPr>
          <p:cNvPr id="5" name="Рисунок 4" descr="348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9552" y="386616"/>
            <a:ext cx="576064" cy="728232"/>
          </a:xfrm>
          <a:prstGeom prst="rect">
            <a:avLst/>
          </a:prstGeom>
        </p:spPr>
      </p:pic>
      <p:pic>
        <p:nvPicPr>
          <p:cNvPr id="8" name="Рисунок 7" descr="cep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213536">
            <a:off x="3572577" y="5234645"/>
            <a:ext cx="960897" cy="974624"/>
          </a:xfrm>
          <a:prstGeom prst="rect">
            <a:avLst/>
          </a:prstGeom>
        </p:spPr>
      </p:pic>
      <p:pic>
        <p:nvPicPr>
          <p:cNvPr id="10" name="Рисунок 9" descr="бел гриб png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355976" y="5229200"/>
            <a:ext cx="743110" cy="772984"/>
          </a:xfrm>
          <a:prstGeom prst="rect">
            <a:avLst/>
          </a:prstGeom>
        </p:spPr>
      </p:pic>
      <p:pic>
        <p:nvPicPr>
          <p:cNvPr id="13" name="Рисунок 12" descr="бел гриб png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4075452" flipV="1">
            <a:off x="4211960" y="5949280"/>
            <a:ext cx="599094" cy="623178"/>
          </a:xfrm>
          <a:prstGeom prst="rect">
            <a:avLst/>
          </a:prstGeom>
        </p:spPr>
      </p:pic>
      <p:pic>
        <p:nvPicPr>
          <p:cNvPr id="14" name="Рисунок 13" descr="ёжик вправо пнг  копия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331640" y="3356992"/>
            <a:ext cx="2030878" cy="2929151"/>
          </a:xfrm>
          <a:prstGeom prst="rect">
            <a:avLst/>
          </a:prstGeom>
        </p:spPr>
      </p:pic>
      <p:pic>
        <p:nvPicPr>
          <p:cNvPr id="15" name="Рисунок 14" descr="korzina копия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707904" y="3717032"/>
            <a:ext cx="1485865" cy="1485865"/>
          </a:xfrm>
          <a:prstGeom prst="rect">
            <a:avLst/>
          </a:prstGeom>
        </p:spPr>
      </p:pic>
      <p:pic>
        <p:nvPicPr>
          <p:cNvPr id="16" name="Рисунок 15" descr="korzina копия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436096" y="3717032"/>
            <a:ext cx="1485865" cy="1485865"/>
          </a:xfrm>
          <a:prstGeom prst="rect">
            <a:avLst/>
          </a:prstGeom>
        </p:spPr>
      </p:pic>
      <p:pic>
        <p:nvPicPr>
          <p:cNvPr id="17" name="Рисунок 16" descr="korzina копия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588224" y="5085184"/>
            <a:ext cx="1485865" cy="1485865"/>
          </a:xfrm>
          <a:prstGeom prst="rect">
            <a:avLst/>
          </a:prstGeom>
        </p:spPr>
      </p:pic>
      <p:pic>
        <p:nvPicPr>
          <p:cNvPr id="18" name="Рисунок 17" descr="cep копия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4067063">
            <a:off x="6610210" y="4532351"/>
            <a:ext cx="670365" cy="679941"/>
          </a:xfrm>
          <a:prstGeom prst="rect">
            <a:avLst/>
          </a:prstGeom>
        </p:spPr>
      </p:pic>
      <p:pic>
        <p:nvPicPr>
          <p:cNvPr id="20" name="Рисунок 19" descr="cep копия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3982869">
            <a:off x="7846065" y="5832034"/>
            <a:ext cx="640748" cy="649901"/>
          </a:xfrm>
          <a:prstGeom prst="rect">
            <a:avLst/>
          </a:prstGeom>
        </p:spPr>
      </p:pic>
      <p:pic>
        <p:nvPicPr>
          <p:cNvPr id="21" name="Рисунок 20" descr="бел гриб png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4075452" flipV="1">
            <a:off x="4817795" y="4736238"/>
            <a:ext cx="599094" cy="623178"/>
          </a:xfrm>
          <a:prstGeom prst="rect">
            <a:avLst/>
          </a:prstGeom>
        </p:spPr>
      </p:pic>
      <p:pic>
        <p:nvPicPr>
          <p:cNvPr id="19" name="Рисунок 18" descr="5746494_thumb копия копия копия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rot="1419305">
            <a:off x="-77491" y="2383480"/>
            <a:ext cx="825496" cy="1404350"/>
          </a:xfrm>
          <a:prstGeom prst="rect">
            <a:avLst/>
          </a:prstGeom>
        </p:spPr>
      </p:pic>
      <p:pic>
        <p:nvPicPr>
          <p:cNvPr id="22" name="Рисунок 21" descr="Ramochky_narod_ru6 копия - копия (3)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355976" y="4509120"/>
            <a:ext cx="287784" cy="417994"/>
          </a:xfrm>
          <a:prstGeom prst="rect">
            <a:avLst/>
          </a:prstGeom>
        </p:spPr>
      </p:pic>
      <p:pic>
        <p:nvPicPr>
          <p:cNvPr id="23" name="Рисунок 22" descr="Ramochky_narod_ru6 копия - копия (8)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084168" y="4509120"/>
            <a:ext cx="288032" cy="391542"/>
          </a:xfrm>
          <a:prstGeom prst="rect">
            <a:avLst/>
          </a:prstGeom>
        </p:spPr>
      </p:pic>
      <p:pic>
        <p:nvPicPr>
          <p:cNvPr id="24" name="Рисунок 23" descr="Ramochky_narod_ru6 копия - копия (7)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7164288" y="5877272"/>
            <a:ext cx="313851" cy="37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138</Words>
  <Application>Microsoft Office PowerPoint</Application>
  <PresentationFormat>Экран (4:3)</PresentationFormat>
  <Paragraphs>67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re</cp:lastModifiedBy>
  <cp:revision>7</cp:revision>
  <dcterms:created xsi:type="dcterms:W3CDTF">2013-04-09T17:43:32Z</dcterms:created>
  <dcterms:modified xsi:type="dcterms:W3CDTF">2014-03-04T21:18:13Z</dcterms:modified>
</cp:coreProperties>
</file>