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AB56E8-138E-4E47-8ED7-5CC68A5506E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0EA69D-D7DB-444D-B2F5-526C39700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72;&#1088;&#1090;&#1080;&#1085;&#1082;&#1080;\metronom1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8000843_p12_russians_of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8155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63342068_8e74ede06d36cc8a11e28ede45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0"/>
            <a:ext cx="4283968" cy="326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4f471676c49d614aefe24913a1ca36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07232" y="3284984"/>
            <a:ext cx="6245087" cy="361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499240">
            <a:off x="-435620" y="3267753"/>
            <a:ext cx="96135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памяти нервущаяся нить...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1052513" y="2652713"/>
            <a:ext cx="70437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  <a:latin typeface="Gungsuh" pitchFamily="18" charset="-127"/>
              </a:rPr>
              <a:t>Я хочу, чтобы гордость была за страну,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Gungsuh" pitchFamily="18" charset="-127"/>
              </a:rPr>
              <a:t>Чтоб красивым был прожитый день,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Gungsuh" pitchFamily="18" charset="-127"/>
              </a:rPr>
              <a:t>Чтоб заснуть у хорошего чувства в плену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Gungsuh" pitchFamily="18" charset="-127"/>
              </a:rPr>
              <a:t>Вспоминая хороших людей…</a:t>
            </a:r>
          </a:p>
        </p:txBody>
      </p:sp>
      <p:pic>
        <p:nvPicPr>
          <p:cNvPr id="37891" name="Picture 12" descr="41369566"/>
          <p:cNvPicPr>
            <a:picLocks noChangeAspect="1" noChangeArrowheads="1"/>
          </p:cNvPicPr>
          <p:nvPr/>
        </p:nvPicPr>
        <p:blipFill>
          <a:blip r:embed="rId2" cstate="email">
            <a:lum brigh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WordArt 13"/>
          <p:cNvSpPr>
            <a:spLocks noChangeArrowheads="1" noChangeShapeType="1" noTextEdit="1"/>
          </p:cNvSpPr>
          <p:nvPr/>
        </p:nvSpPr>
        <p:spPr bwMode="auto">
          <a:xfrm>
            <a:off x="0" y="1557338"/>
            <a:ext cx="9144000" cy="424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Я хочу, чтобы гордость была за страну,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Чтоб красивым был прожитый день,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Чтоб заснуть у хорошего чувства в плену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Вспоминая хороших людей...</a:t>
            </a:r>
          </a:p>
        </p:txBody>
      </p:sp>
    </p:spTree>
  </p:cSld>
  <p:clrMapOvr>
    <a:masterClrMapping/>
  </p:clrMapOvr>
  <p:transition advTm="4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Секторк КР\Рабочий стол\0_11df7_31e0c3bc_XL.jpg"/>
          <p:cNvPicPr>
            <a:picLocks noChangeAspect="1" noChangeArrowheads="1"/>
          </p:cNvPicPr>
          <p:nvPr/>
        </p:nvPicPr>
        <p:blipFill>
          <a:blip r:embed="rId3" cstate="email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286375" y="2143125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/>
          </a:p>
        </p:txBody>
      </p:sp>
      <p:pic>
        <p:nvPicPr>
          <p:cNvPr id="13318" name="Picture 6" descr="C:\Documents and Settings\Секторк КР\Рабочий стол\2c476edd170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metronom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0913038547ad417adb9186dd1ef0fbd4.gif"/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-252536" y="-243408"/>
            <a:ext cx="9644063" cy="7429501"/>
          </a:xfrm>
        </p:spPr>
      </p:pic>
      <p:pic>
        <p:nvPicPr>
          <p:cNvPr id="7" name="Picture 2" descr="D:\документы сектор\мероприятия\ФОТО ДЛЯ МЕРОПРИЯТИЙ\Фото города С администрации\памятник воинам-интернационалистам.jpg"/>
          <p:cNvPicPr>
            <a:picLocks noChangeAspect="1" noChangeArrowheads="1"/>
          </p:cNvPicPr>
          <p:nvPr/>
        </p:nvPicPr>
        <p:blipFill>
          <a:blip r:embed="rId7" cstate="email">
            <a:grayscl/>
          </a:blip>
          <a:srcRect/>
          <a:stretch>
            <a:fillRect/>
          </a:stretch>
        </p:blipFill>
        <p:spPr bwMode="auto">
          <a:xfrm>
            <a:off x="-357222" y="571480"/>
            <a:ext cx="3929058" cy="478632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6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Evstafiev-afghan-apc-passes-russi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екторк КР\Рабочий стол\0_11df7_31e0c3bc_XL.jpg"/>
          <p:cNvPicPr>
            <a:picLocks noChangeAspect="1" noChangeArrowheads="1"/>
          </p:cNvPicPr>
          <p:nvPr/>
        </p:nvPicPr>
        <p:blipFill>
          <a:blip r:embed="rId2" cstate="email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Секторк КР\Рабочий стол\u45438_large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3929042"/>
            <a:ext cx="1571636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Секторк КР\Рабочий стол\e8b598d83496b476b398a6f86e0a98e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86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picture"/>
          <p:cNvPicPr preferRelativeResize="0">
            <a:picLocks noChangeArrowheads="1"/>
          </p:cNvPicPr>
          <p:nvPr/>
        </p:nvPicPr>
        <p:blipFill>
          <a:blip r:embed="rId5" cstate="email"/>
          <a:srcRect l="2715" t="1006" r="2715" b="2012"/>
          <a:stretch>
            <a:fillRect/>
          </a:stretch>
        </p:blipFill>
        <p:spPr bwMode="auto">
          <a:xfrm>
            <a:off x="4860032" y="260648"/>
            <a:ext cx="371477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3857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ДВУХРЕЧЕНСКИЙ АЛЕКСАНДР ВАЛЕНТИНОВИЧ</a:t>
            </a:r>
            <a:br>
              <a:rPr lang="ru-RU" sz="28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endParaRPr lang="ru-RU" sz="2800" b="1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рядовой</a:t>
            </a:r>
            <a:br>
              <a:rPr lang="ru-RU" sz="24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27. V. 1968 - 8. VII.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8000843_p12_russians_of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28860" y="285728"/>
            <a:ext cx="6500858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Мост через Пяндж. Мы уходим…</a:t>
            </a:r>
          </a:p>
          <a:p>
            <a:pPr algn="ctr">
              <a:defRPr/>
            </a:pPr>
            <a:r>
              <a:rPr lang="ru-RU" sz="2800" b="1" dirty="0">
                <a:ln w="50800"/>
                <a:solidFill>
                  <a:schemeClr val="accent5">
                    <a:lumMod val="50000"/>
                  </a:schemeClr>
                </a:solidFill>
              </a:rPr>
              <a:t>15 февраля 1989 г. – вывод войск из Афганистана</a:t>
            </a:r>
          </a:p>
        </p:txBody>
      </p:sp>
    </p:spTree>
  </p:cSld>
  <p:clrMapOvr>
    <a:masterClrMapping/>
  </p:clrMapOvr>
  <p:transition advTm="4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oore[Main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t_ae3_7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c51818f186e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0"/>
            <a:ext cx="4103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71802" y="0"/>
            <a:ext cx="26388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Чечня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3116"/>
            <a:ext cx="29819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1994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2214554"/>
            <a:ext cx="29819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1999 г.</a:t>
            </a:r>
          </a:p>
        </p:txBody>
      </p:sp>
    </p:spTree>
  </p:cSld>
  <p:clrMapOvr>
    <a:masterClrMapping/>
  </p:clrMapOvr>
  <p:transition advTm="18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Секторк КР\Рабочий стол\0_11df7_31e0c3bc_XL.jpg"/>
          <p:cNvPicPr>
            <a:picLocks noChangeAspect="1" noChangeArrowheads="1"/>
          </p:cNvPicPr>
          <p:nvPr/>
        </p:nvPicPr>
        <p:blipFill>
          <a:blip r:embed="rId2" cstate="email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Секторк КР\Рабочий стол\u45438_large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0438"/>
            <a:ext cx="1571636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Секторк КР\Рабочий стол\e8b598d83496b476b398a6f86e0a98e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86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5286375" y="2143125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/>
          </a:p>
        </p:txBody>
      </p:sp>
      <p:pic>
        <p:nvPicPr>
          <p:cNvPr id="11" name="Рисунок 10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785794"/>
            <a:ext cx="371477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143500" y="2428875"/>
            <a:ext cx="4000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Капитан милиции</a:t>
            </a:r>
            <a:endParaRPr lang="ru-RU" sz="2400">
              <a:latin typeface="Verdana" pitchFamily="34" charset="0"/>
              <a:cs typeface="Times New Roman" pitchFamily="18" charset="0"/>
            </a:endParaRPr>
          </a:p>
          <a:p>
            <a:pPr algn="ctr" eaLnBrk="0" hangingPunct="0"/>
            <a:endParaRPr lang="ru-RU" sz="24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Песчанко Александр Алексеевич</a:t>
            </a:r>
            <a:endParaRPr lang="ru-RU" sz="2400">
              <a:latin typeface="Verdana" pitchFamily="34" charset="0"/>
              <a:cs typeface="Times New Roman" pitchFamily="18" charset="0"/>
            </a:endParaRPr>
          </a:p>
          <a:p>
            <a:pPr algn="ctr" eaLnBrk="0" hangingPunct="0"/>
            <a:endParaRPr lang="ru-RU" sz="24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5.II.1970 - 6.IX.2002</a:t>
            </a:r>
            <a:endParaRPr lang="ru-RU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IMG1146-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45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92</Words>
  <Application>Microsoft Office PowerPoint</Application>
  <PresentationFormat>Экран (4:3)</PresentationFormat>
  <Paragraphs>21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re</cp:lastModifiedBy>
  <cp:revision>5</cp:revision>
  <dcterms:created xsi:type="dcterms:W3CDTF">2013-12-15T12:58:09Z</dcterms:created>
  <dcterms:modified xsi:type="dcterms:W3CDTF">2014-03-04T18:43:46Z</dcterms:modified>
</cp:coreProperties>
</file>