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30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04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305" r:id="rId28"/>
    <p:sldId id="282" r:id="rId29"/>
    <p:sldId id="283" r:id="rId30"/>
    <p:sldId id="284" r:id="rId31"/>
    <p:sldId id="285" r:id="rId32"/>
    <p:sldId id="286" r:id="rId33"/>
    <p:sldId id="289" r:id="rId34"/>
    <p:sldId id="287" r:id="rId35"/>
    <p:sldId id="288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85" autoAdjust="0"/>
    <p:restoredTop sz="99028" autoAdjust="0"/>
  </p:normalViewPr>
  <p:slideViewPr>
    <p:cSldViewPr>
      <p:cViewPr>
        <p:scale>
          <a:sx n="96" d="100"/>
          <a:sy n="96" d="100"/>
        </p:scale>
        <p:origin x="-82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C01CC-D4C1-4DB9-99AD-108821554680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84486-3998-43A2-A6CF-6304446C689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84486-3998-43A2-A6CF-6304446C689D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DFC7-A05A-462B-9D38-FE19714C5711}" type="datetimeFigureOut">
              <a:rPr lang="ru-RU" smtClean="0"/>
              <a:pPr/>
              <a:t>03.01.2014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29D5-08CB-4AFA-8D8F-D414B8E871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Изображение 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736"/>
            <a:ext cx="4022725" cy="5070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этапы жизни и творчества 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Александра Сергеевича Пушкина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4000504"/>
            <a:ext cx="400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Составитель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учитель русского языка и литературы МБОУ «Средняя общеобразовательная школа №12»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Морозова Наталья Ивановна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Лицейский период (1811-1817)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Documents and Settings\All Users\Документы\Мои рисунки\Изображение 0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14488"/>
            <a:ext cx="6072230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s\Документы\Мои рисунки\Изображение 06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214686"/>
            <a:ext cx="3575050" cy="3357586"/>
          </a:xfrm>
          <a:prstGeom prst="rect">
            <a:avLst/>
          </a:prstGeom>
          <a:noFill/>
        </p:spPr>
      </p:pic>
      <p:pic>
        <p:nvPicPr>
          <p:cNvPr id="6147" name="Picture 3" descr="C:\Documents and Settings\All Users\Документы\Мои рисунки\Изображение 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357562"/>
            <a:ext cx="1879600" cy="32718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428604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Куда бы нас ни бросила судьбина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счастие куда б ни повело,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Всё те же мы: нам целый мир чужбина: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Отечество нам Царское Село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…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Изображение 06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15074" y="857232"/>
            <a:ext cx="2592387" cy="2660650"/>
          </a:xfrm>
          <a:prstGeom prst="rect">
            <a:avLst/>
          </a:prstGeom>
          <a:noFill/>
        </p:spPr>
      </p:pic>
      <p:pic>
        <p:nvPicPr>
          <p:cNvPr id="3075" name="Picture 3" descr="C:\Documents and Settings\All Users\Документы\Мои рисунки\Изображение 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143380"/>
            <a:ext cx="5024437" cy="23733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5500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…В те дни в таинственных долинах,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Весной, при кликах лебединых,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Близ вод, сиявших в тишине,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Являться муза стала мне.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Моя студенческая келья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Вдруг озарилась: муза в ней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Открыла пир младых затей,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Воспела детские веселья,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славу нашей старины,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сердца трепетные сны…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2264" y="550070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Книги, которые читали лицеисты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40" y="357187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Лицейская комната А.С.Пушкина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Актовый зал Лицея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ll Users\Документы\Мои рисунки\Изображение 0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21523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Парк Екатерининского дворца…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All Users\Документы\Мои рисунки\Изображение 0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7112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ll Users\Документы\Мои рисунки\Изображение 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3136900" cy="30495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1000108"/>
            <a:ext cx="52864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Пока свободою горим,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Пока сердца для чести живы,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Мой друг, отчизне посвятим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Души прекрасные порывы!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Товарищ, верь: взойдёт она,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Звезда пленительного счастья,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Россия вспрянет ото сна,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на обломках самовластья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Напишут наши имена!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00063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П.Я.Чаадаев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Мои рисунки\Изображение 05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857364"/>
            <a:ext cx="2428892" cy="3071834"/>
          </a:xfrm>
          <a:prstGeom prst="rect">
            <a:avLst/>
          </a:prstGeom>
          <a:noFill/>
        </p:spPr>
      </p:pic>
      <p:pic>
        <p:nvPicPr>
          <p:cNvPr id="2051" name="Picture 3" descr="C:\Documents and Settings\All Users\Документы\Мои рисунки\Изображение 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188" y="1917700"/>
            <a:ext cx="2332037" cy="3022600"/>
          </a:xfrm>
          <a:prstGeom prst="rect">
            <a:avLst/>
          </a:prstGeom>
          <a:noFill/>
        </p:spPr>
      </p:pic>
      <p:pic>
        <p:nvPicPr>
          <p:cNvPr id="2052" name="Picture 4" descr="C:\Documents and Settings\All Users\Документы\Мои рисунки\Изображение 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000240"/>
            <a:ext cx="2363787" cy="2835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14351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А.А.Дельвиг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44" y="514351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В.К.Кюхельбекер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3702" y="521495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И.И.Пущин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285728"/>
            <a:ext cx="828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…но с первыми друзьями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Не резвою мечтой союз твой заключён;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Пред грозным временем, пред грозными судьбами,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О милый, вечен он!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А.С.Пушкин на лицейском акте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1911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All Users\Документы\Мои рисунки\Изображение 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00200"/>
            <a:ext cx="7929618" cy="4972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ll Users\Документы\Мои рисунки\Изображение 0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86058"/>
            <a:ext cx="3286125" cy="37576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0430" y="492919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Е.П.Бакунина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357166"/>
            <a:ext cx="58579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те дни в таинственных долинах,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Весной при кликах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лебединых,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Близ вод, сиявших в тишине,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Являться муза стала мне…</a:t>
            </a:r>
          </a:p>
          <a:p>
            <a:r>
              <a:rPr lang="ru-RU" dirty="0" smtClean="0"/>
              <a:t>                             </a:t>
            </a:r>
            <a:endParaRPr lang="ru-RU" dirty="0"/>
          </a:p>
        </p:txBody>
      </p:sp>
      <p:pic>
        <p:nvPicPr>
          <p:cNvPr id="2050" name="Picture 2" descr="C:\Documents and Settings\All Users\Документы\Мои рисунки\Изображение 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28604"/>
            <a:ext cx="2806700" cy="38306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388" y="442913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А.С.Пушкин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00042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Петербургский период </a:t>
            </a:r>
          </a:p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(1817-1820)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ll Users\Документы\Мои рисунки\Изображение 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3214710" cy="3636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571501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В.А.Жуковский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ll Users\Документы\Мои рисунки\Изображение 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857364"/>
            <a:ext cx="3214710" cy="35004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72132" y="564357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П.А.Вяземский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642918"/>
            <a:ext cx="81439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Тема урока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«Основные этапы жизни и творчества </a:t>
            </a:r>
          </a:p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Александра Сергеевича Пушкина»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Цель урока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познакомить учащихся с биографией поэта;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Методические приёмы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лекция учителя, обсуждение вопросов;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Тип урока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урок - лекция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заполнить до конца таблицу (проработать материал статьи в учебнике)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Изображение 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00042"/>
            <a:ext cx="3038488" cy="60007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2500306"/>
            <a:ext cx="4071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Ода «Вольность»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1817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s\Документы\Мои рисунки\Изображение 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642918"/>
            <a:ext cx="4500594" cy="55721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571480"/>
            <a:ext cx="40005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 «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Руслан и Людмила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- такая поэма, появление которой сделало эпоху в истории русской литературы… В этой поэме всё было ново: и стихи, и поэзия, и шутка, и сказочный характер вместе с серьёзными картинами…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Южная ссылка (1820-1824)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All Users\Документы\Мои рисунки\Изображение 0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2514600" cy="3442716"/>
          </a:xfrm>
          <a:prstGeom prst="rect">
            <a:avLst/>
          </a:prstGeom>
          <a:noFill/>
        </p:spPr>
      </p:pic>
      <p:pic>
        <p:nvPicPr>
          <p:cNvPr id="5123" name="Picture 3" descr="C:\Documents and Settings\All Users\Документы\Мои рисунки\Изображение 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643314"/>
            <a:ext cx="3895725" cy="2660650"/>
          </a:xfrm>
          <a:prstGeom prst="rect">
            <a:avLst/>
          </a:prstGeom>
          <a:noFill/>
        </p:spPr>
      </p:pic>
      <p:pic>
        <p:nvPicPr>
          <p:cNvPr id="5124" name="Picture 4" descr="C:\Documents and Settings\All Users\Документы\Мои рисунки\Изображение 0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571612"/>
            <a:ext cx="2405063" cy="30908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507207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М.Н.Раевская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892" y="492919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А.Н.Раевский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0" y="307181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Гурзув. Дом Раевских, в котором жил А.С.Пушкин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Михайловское (1824-1826)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All Users\Документы\Мои рисунки\Изображение 0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6000792" cy="48291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357950" y="2000240"/>
            <a:ext cx="26432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 Где я страдал,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где я любил,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где сердце я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похоронил…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s\Документы\Мои рисунки\Изображение 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462463" cy="3937000"/>
          </a:xfrm>
          <a:prstGeom prst="rect">
            <a:avLst/>
          </a:prstGeom>
          <a:noFill/>
        </p:spPr>
      </p:pic>
      <p:pic>
        <p:nvPicPr>
          <p:cNvPr id="6147" name="Picture 3" descr="C:\Documents and Settings\All Users\Документы\Мои рисунки\Изображение 0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28868"/>
            <a:ext cx="4306887" cy="42846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00694" y="185736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Кабинет А.С.Пушкина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35769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 поэта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ll Users\Документы\Мои рисунки\Изображение 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143932" cy="60261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285728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Кабинет А.С.Пушкина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ll Users\Документы\Мои рисунки\Изображение 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2838450" cy="3981450"/>
          </a:xfrm>
          <a:prstGeom prst="rect">
            <a:avLst/>
          </a:prstGeom>
          <a:noFill/>
        </p:spPr>
      </p:pic>
      <p:pic>
        <p:nvPicPr>
          <p:cNvPr id="9219" name="Picture 3" descr="C:\Documents and Settings\All Users\Документы\Мои рисунки\Изображение 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000372"/>
            <a:ext cx="3575050" cy="35575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50057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Книги в кабинете поэта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592933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Рукописи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142852"/>
            <a:ext cx="5643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 И стол с померкшею лампадой,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груда книг, и под окном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Кровать, покрытая ковром,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вид в окно сквозь сумрак лунный,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этот бледный полусвет,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лорда Байрона портрет,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столбик с куклою чугунной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 шляпой с пасмурным челом,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руками, сжатыми крестом…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ll Users\Документы\Мои рисунки\Изображение 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3214710" cy="52864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635795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А.П.Керн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496" y="1071546"/>
            <a:ext cx="485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endParaRPr lang="ru-RU" sz="5400" b="1" dirty="0" smtClean="0"/>
          </a:p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«К***»</a:t>
            </a:r>
          </a:p>
          <a:p>
            <a:pPr algn="ctr"/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(«Я помню чудное мгновение…», 1825)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конце 1825 года появилась историческая трагедия «Борис Годунов»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All Users\Документы\Мои рисунки\Изображение 0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428736"/>
            <a:ext cx="3857651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После ссылки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(1826-1830)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All Users\Документы\Мои рисунки\Изображение 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571612"/>
            <a:ext cx="3857652" cy="49292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3286124"/>
            <a:ext cx="33575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Documents and Settings\All Users\Документы\Мои рисунки\Изображение 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14620"/>
            <a:ext cx="3895725" cy="26749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214311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Восстание на Сенатской площади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00042"/>
            <a:ext cx="8358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Задание: заполнить таблицу по ходу лекции</a:t>
            </a:r>
          </a:p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1071550"/>
          <a:ext cx="8358245" cy="557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065"/>
                <a:gridCol w="1257447"/>
                <a:gridCol w="2714644"/>
                <a:gridCol w="2257440"/>
                <a:gridCol w="1671649"/>
              </a:tblGrid>
              <a:tr h="139313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периода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Особенности периода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(лекционный материал)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Названия произведений, написанных в данный период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Особенности периода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(материал из учебника)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399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ll Users\Документы\Мои рисунки\Изображ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2857520" cy="3643338"/>
          </a:xfrm>
          <a:prstGeom prst="rect">
            <a:avLst/>
          </a:prstGeom>
          <a:noFill/>
        </p:spPr>
      </p:pic>
      <p:pic>
        <p:nvPicPr>
          <p:cNvPr id="11267" name="Picture 3" descr="C:\Documents and Settings\All Users\Документы\Мои рисунки\Изображение 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214422"/>
            <a:ext cx="2857520" cy="50006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578645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Петербург. Дворцовая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85723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А.Х.Бенкендорф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ll Users\Документы\Мои рисунки\Изображение 0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214422"/>
            <a:ext cx="4029075" cy="507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571480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Наталья Николаевна Гончарова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928802"/>
            <a:ext cx="285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…Исполнились мои желания. Творец тебя мне ниспослал, тебя, моя Мадонна, чистейшей прелести…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Болдинская осень (1830)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All Users\Документы\Мои рисунки\Изображение 0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6643733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ll Users\Документы\Мои рисунки\Изображение 0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3035300" cy="4525963"/>
          </a:xfrm>
          <a:prstGeom prst="rect">
            <a:avLst/>
          </a:prstGeom>
          <a:noFill/>
        </p:spPr>
      </p:pic>
      <p:pic>
        <p:nvPicPr>
          <p:cNvPr id="13315" name="Picture 3" descr="C:\Documents and Settings\All Users\Документы\Мои рисунки\Изображение 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714752"/>
            <a:ext cx="3324225" cy="25923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428604"/>
            <a:ext cx="77867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не хочу я,  други, умирать;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Я жить хочу, чтоб мыслить и страдать;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И ведаю, мне будут наслажденья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Меж горестей, забот и треволненья: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Порой опять гармонией упьюсь,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вымыслом слезами обольюсь…</a:t>
            </a:r>
          </a:p>
          <a:p>
            <a:r>
              <a:rPr lang="ru-RU" dirty="0" smtClean="0"/>
              <a:t>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ll Users\Документы\Мои рисунки\Изображение 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643050"/>
            <a:ext cx="5643601" cy="4830767"/>
          </a:xfrm>
          <a:prstGeom prst="rect">
            <a:avLst/>
          </a:prstGeom>
          <a:noFill/>
        </p:spPr>
      </p:pic>
      <p:pic>
        <p:nvPicPr>
          <p:cNvPr id="14339" name="Picture 3" descr="C:\Documents and Settings\All Users\Документы\Мои рисунки\Изображение 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2357454" cy="40005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71802" y="285728"/>
            <a:ext cx="578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«Онегин» есть самое задушевное произведение Пушкина, самое любимое дитя его фантазии…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Петербург (1831-1833)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Documents and Settings\All Users\Документы\Мои рисунки\Изображение 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736"/>
            <a:ext cx="4500594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ll Users\Документы\Мои рисунки\Изображение 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3571900" cy="4214842"/>
          </a:xfrm>
          <a:prstGeom prst="rect">
            <a:avLst/>
          </a:prstGeom>
          <a:noFill/>
        </p:spPr>
      </p:pic>
      <p:pic>
        <p:nvPicPr>
          <p:cNvPr id="16387" name="Picture 3" descr="C:\Documents and Settings\All Users\Документы\Мои рисунки\Изображение 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357430"/>
            <a:ext cx="3571900" cy="41434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6248" y="571480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«Учесть моя решена… Я женюсь… Та, которую любил целые два года, которую везде первую отыскивали глаза мои, с которой встреча казалась мне блаженством – боже мой – она… почти моя…»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ll Users\Документы\Мои рисунки\Изображение 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786058"/>
            <a:ext cx="2643206" cy="3487741"/>
          </a:xfrm>
          <a:prstGeom prst="rect">
            <a:avLst/>
          </a:prstGeom>
          <a:noFill/>
        </p:spPr>
      </p:pic>
      <p:pic>
        <p:nvPicPr>
          <p:cNvPr id="17411" name="Picture 3" descr="C:\Documents and Settings\All Users\Документы\Мои рисунки\Изображение 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642918"/>
            <a:ext cx="3324225" cy="47863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8992" y="578645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Е.И.Пугачёв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00042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«Капитанская дочка» -решительно лучшее произведение в повествовательном роде…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ll Users\Документы\Мои рисунки\Изображение 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571480"/>
            <a:ext cx="3944945" cy="57150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2285992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latin typeface="Times New Roman" pitchFamily="18" charset="0"/>
                <a:cs typeface="Times New Roman" pitchFamily="18" charset="0"/>
              </a:rPr>
              <a:t>«Медный всадник»</a:t>
            </a:r>
            <a:endParaRPr lang="ru-RU" sz="6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Последние годы жизни (1834-1837)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Documents and Settings\All Users\Документы\Мои рисунки\Изображение 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3143272" cy="4214842"/>
          </a:xfrm>
          <a:prstGeom prst="rect">
            <a:avLst/>
          </a:prstGeom>
          <a:noFill/>
        </p:spPr>
      </p:pic>
      <p:pic>
        <p:nvPicPr>
          <p:cNvPr id="19459" name="Picture 3" descr="C:\Documents and Settings\All Users\Документы\Мои рисунки\Изображение 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71612"/>
            <a:ext cx="3071834" cy="35004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585789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А.С.Пушкин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607220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Ж.Дантес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71480"/>
            <a:ext cx="79296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Что вам известно  об Александре Сергеевиче Пушкине?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- Какие  его произведения вы читали? О чём они?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- Каких героев вы помните?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- Какое ваше самое любимое произведение А.С.Пушкина?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- Иллюстрации из каких произведений вы видите на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доске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ll Users\Документы\Мои рисунки\Изображение 0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714356"/>
            <a:ext cx="4721225" cy="571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1571612"/>
            <a:ext cx="3429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…Я вас любил безмолвно,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безнадежно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то робостью, то ревностью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томим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вас любил так искренно,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нежно…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Поэт воскликнул: «Браво!»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ll Users\Документы\Мои рисунки\Изображение 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600200"/>
            <a:ext cx="4214842" cy="482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ll Users\Документы\Мои рисунки\Изображение 07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095750" cy="4829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3438" y="642918"/>
            <a:ext cx="4071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Здесь 27 января (ст. стиля) 1837 года проходила дуэль Пушкина с Дантесом.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«Ужас сопровождал их бой, - писал А.П.Языков А.А.Катенину,  – они дрались, и дрались насмерть. Для них уже не было примирения, и ясно видно было, что для Пушкина была нужна жертва или погибнуть самому»…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ll Users\Документы\Мои рисунки\Изображение 0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285992"/>
            <a:ext cx="6756400" cy="41798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500042"/>
            <a:ext cx="828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«Братский корпус»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Святогорского монастыря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ll Users\Документы\Мои рисунки\Изображение 04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3214710" cy="3643338"/>
          </a:xfrm>
          <a:prstGeom prst="rect">
            <a:avLst/>
          </a:prstGeom>
          <a:noFill/>
        </p:spPr>
      </p:pic>
      <p:pic>
        <p:nvPicPr>
          <p:cNvPr id="13315" name="Picture 3" descr="C:\Documents and Settings\All Users\Документы\Мои рисунки\Изображение 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857364"/>
            <a:ext cx="4084639" cy="44831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71435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Посмертная маска А.С.Пушкина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5072074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Место, где стоял гроб с телом А.С.Пушкина перед погребением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ll Users\Документы\Мои рисунки\Изображение 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642918"/>
            <a:ext cx="3638550" cy="5048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1785926"/>
            <a:ext cx="3214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гранитном цоколе высечена золотыми буквами надпись: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АЛЕКСАНДР СЕРГЕЕВИЧ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ПУШКИН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родился в Москве,  26 мая 1799 года.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Скончался в С. Петербурге,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 января 1837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ll Users\Документы\Мои рисунки\Изображение 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214710" cy="4071966"/>
          </a:xfrm>
          <a:prstGeom prst="rect">
            <a:avLst/>
          </a:prstGeom>
          <a:noFill/>
        </p:spPr>
      </p:pic>
      <p:pic>
        <p:nvPicPr>
          <p:cNvPr id="21507" name="Picture 3" descr="C:\Documents and Settings\All Users\Документы\Мои рисунки\Изображение 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428868"/>
            <a:ext cx="4883146" cy="4051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71934" y="1785926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Р.Бах. Памятник А.С.Пушкину. Царское Село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857760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Москва. Памятник А.С.Пушкину на Тверском бульваре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Интересные факты из жизни А.С.Пушкина и его семьи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Почти год ездил Пушкин в дом Гончаровых женихом. Поэт настаивал, чтобы поскорее их обвенчали, но мать Натальи Николаевны Гончаровой, Наталья Ивановна, напрямик объявила Пушкину, что у них нет денег, чтобы сшить приданое. Тогда Пушкин заложил своё имение, привёз денег и просил шить приданое. Назначен день свадьбы….  Но и он  чуть не сорвался. Наталья Ивановна сообщила, что у неё нет денег на карету, Пушкин снова ей послал денег. Когда происходило венчание, то нечаянно упали с налоя  крест и Евангелие. Потом у него потухла свеча. «Все плохие предзнаменования», - сказал Пушкин. Но первое время после свадьбы Пушкины были счастливы.</a:t>
            </a:r>
          </a:p>
          <a:p>
            <a:pPr lvl="0"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Пушкин в своей жизни вызывал на дуэль и был вызываем 30 раз. Но никого из своих противников он не убил.</a:t>
            </a:r>
          </a:p>
          <a:p>
            <a:pPr lvl="0"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 ни за что не согласился бы – ни переменить  родину, ни иметь другую историю, чем история наших предков, какую нам послал Бог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Используемая литература: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Журнал «Огонёк», издательство «Правда», М.,№6 февраль 1987, №4 июнь 1974;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Государственный музей-заповедник А.С.Пушкина, издательство «Советская Россия», М., 1974;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Иллюстрации из личного архива;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Наша история. 100 великих имён. Журнал №6,  2012 год;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Ионин Г.Н. Литература. 10 класс. В 3 частях, под ред. Г.И.Беленького. – М.: Мнемозина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Изображение 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85728"/>
            <a:ext cx="2714644" cy="38576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3116"/>
            <a:ext cx="571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 был рождён для жизни мирной,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деревенской тишины: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глуши звучнее голос лирный,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Живее творческие сны…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А.С.Пушкин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571480"/>
            <a:ext cx="5429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Александр Сергеевич Пушкин </a:t>
            </a:r>
          </a:p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(1799-1837)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Детство (1799-1811)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ll Users\Документы\Мои рисунки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435771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Мать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Надежда Осиповна Пушкина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Отец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Сергей Львович Пушкин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ll Users\Документы\Мои рисунки\Изображение 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3643338" cy="4500594"/>
          </a:xfrm>
          <a:prstGeom prst="rect">
            <a:avLst/>
          </a:prstGeom>
          <a:noFill/>
        </p:spPr>
      </p:pic>
      <p:pic>
        <p:nvPicPr>
          <p:cNvPr id="3075" name="Picture 3" descr="C:\Documents and Settings\All Users\Документы\Мои рисунки\Изображение 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364333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s\Документы\Мои рисунки\Изображение 0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2368550" cy="3314700"/>
          </a:xfrm>
          <a:prstGeom prst="rect">
            <a:avLst/>
          </a:prstGeom>
          <a:noFill/>
        </p:spPr>
      </p:pic>
      <p:pic>
        <p:nvPicPr>
          <p:cNvPr id="4099" name="Picture 3" descr="C:\Documents and Settings\All Users\Документы\Мои рисунки\Изображение 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785926"/>
            <a:ext cx="5000660" cy="49292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428604"/>
            <a:ext cx="564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Няня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Арина Родионовна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3857628"/>
            <a:ext cx="357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Подруга дней моих суровых,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Голубка дряхлая моя!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Одна в глуши лесов сосновых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Давно, давно ты ждёшь меня.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 под окном своей светлицы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Горюешь, будто на часах,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медлят поминутно спицы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твоих наморщенных руках…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28586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Домик няни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светёлке няни…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All Users\Документы\Мои рисунки\Изображение 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42955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1230</Words>
  <Application>Microsoft Office PowerPoint</Application>
  <PresentationFormat>Экран (4:3)</PresentationFormat>
  <Paragraphs>211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Детство (1799-1811)</vt:lpstr>
      <vt:lpstr>Мать  Надежда Осиповна Пушкина                       Отец Сергей Львович Пушкин</vt:lpstr>
      <vt:lpstr>Слайд 8</vt:lpstr>
      <vt:lpstr>В светёлке няни…</vt:lpstr>
      <vt:lpstr>Лицейский период (1811-1817)</vt:lpstr>
      <vt:lpstr>Слайд 11</vt:lpstr>
      <vt:lpstr>Слайд 12</vt:lpstr>
      <vt:lpstr>Актовый зал Лицея</vt:lpstr>
      <vt:lpstr>Парк Екатерининского дворца…</vt:lpstr>
      <vt:lpstr>Слайд 15</vt:lpstr>
      <vt:lpstr>Слайд 16</vt:lpstr>
      <vt:lpstr>А.С.Пушкин на лицейском акте  1911 год</vt:lpstr>
      <vt:lpstr>Слайд 18</vt:lpstr>
      <vt:lpstr>Слайд 19</vt:lpstr>
      <vt:lpstr>Слайд 20</vt:lpstr>
      <vt:lpstr>Слайд 21</vt:lpstr>
      <vt:lpstr>Южная ссылка (1820-1824)</vt:lpstr>
      <vt:lpstr>Михайловское (1824-1826)</vt:lpstr>
      <vt:lpstr>Слайд 24</vt:lpstr>
      <vt:lpstr>Слайд 25</vt:lpstr>
      <vt:lpstr>Слайд 26</vt:lpstr>
      <vt:lpstr>Слайд 27</vt:lpstr>
      <vt:lpstr>В конце 1825 года появилась историческая трагедия «Борис Годунов»</vt:lpstr>
      <vt:lpstr>После ссылки  (1826-1830)</vt:lpstr>
      <vt:lpstr>Слайд 30</vt:lpstr>
      <vt:lpstr>Слайд 31</vt:lpstr>
      <vt:lpstr>Болдинская осень (1830)</vt:lpstr>
      <vt:lpstr>Слайд 33</vt:lpstr>
      <vt:lpstr>Слайд 34</vt:lpstr>
      <vt:lpstr>Петербург (1831-1833)</vt:lpstr>
      <vt:lpstr>Слайд 36</vt:lpstr>
      <vt:lpstr>Слайд 37</vt:lpstr>
      <vt:lpstr>Слайд 38</vt:lpstr>
      <vt:lpstr>Последние годы жизни (1834-1837)</vt:lpstr>
      <vt:lpstr>Слайд 40</vt:lpstr>
      <vt:lpstr>Поэт воскликнул: «Браво!»</vt:lpstr>
      <vt:lpstr>Слайд 42</vt:lpstr>
      <vt:lpstr>Слайд 43</vt:lpstr>
      <vt:lpstr>Слайд 44</vt:lpstr>
      <vt:lpstr>Слайд 45</vt:lpstr>
      <vt:lpstr>Слайд 46</vt:lpstr>
      <vt:lpstr>Интересные факты из жизни А.С.Пушкина и его семьи</vt:lpstr>
      <vt:lpstr>Используемая литература: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45</cp:revision>
  <dcterms:created xsi:type="dcterms:W3CDTF">2013-09-14T07:01:10Z</dcterms:created>
  <dcterms:modified xsi:type="dcterms:W3CDTF">2014-01-03T15:51:39Z</dcterms:modified>
</cp:coreProperties>
</file>