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430" r:id="rId2"/>
    <p:sldId id="376" r:id="rId3"/>
    <p:sldId id="391" r:id="rId4"/>
    <p:sldId id="422" r:id="rId5"/>
    <p:sldId id="368" r:id="rId6"/>
    <p:sldId id="369" r:id="rId7"/>
    <p:sldId id="414" r:id="rId8"/>
    <p:sldId id="314" r:id="rId9"/>
    <p:sldId id="394" r:id="rId10"/>
    <p:sldId id="408" r:id="rId11"/>
    <p:sldId id="428" r:id="rId12"/>
    <p:sldId id="398" r:id="rId13"/>
    <p:sldId id="409" r:id="rId14"/>
    <p:sldId id="410" r:id="rId15"/>
    <p:sldId id="412" r:id="rId16"/>
    <p:sldId id="420" r:id="rId17"/>
    <p:sldId id="425" r:id="rId18"/>
    <p:sldId id="424" r:id="rId19"/>
    <p:sldId id="42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60" autoAdjust="0"/>
    <p:restoredTop sz="94660"/>
  </p:normalViewPr>
  <p:slideViewPr>
    <p:cSldViewPr>
      <p:cViewPr>
        <p:scale>
          <a:sx n="70" d="100"/>
          <a:sy n="70" d="100"/>
        </p:scale>
        <p:origin x="-1146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0958DD-807F-4BC3-8D48-81E0A8985D00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50A263-9DAF-4123-9096-3B72D17DA2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AEE2-1941-4D1E-BB6A-F3FC1A44799E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238D9-0227-4A46-B9C3-9C2B2F644C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D5DE4-1117-434B-B9D0-2DCFA28255CD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6F7FD-64B0-4A79-8129-6C00D18DF6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49CE-CA68-4AB9-8880-463FC4538C33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46FD5-42E5-4368-A8F8-FF08A7521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85FA6-287A-4F2C-9FD8-526AE60371ED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347F-D6C3-4A34-B023-FB7F52D5C3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B88C-A5CB-4901-99B8-6D63724C726D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2A1F-EAFF-4C05-991B-D4E78F04A1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89FC-608A-4A9B-AE05-153E5B9A3AD2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5C7D5-1202-44E9-9BAA-CB984FADE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B3D3A-9F82-43E4-963E-B10A6FE6D6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6C71-E86F-46BE-8943-B5120F2BC758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F5605-6D05-4746-ADBB-B302ADB0F5C5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9BE58-304D-4E97-BB39-1A6E2CF072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4ABF-56F9-4E19-B95D-A8E82E1D488E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4D73A-DBEC-4CE9-9436-2D79FF05F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6288-7E61-4EB7-990C-C272627BA332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889F-EAF9-47F0-99B1-384550E0C4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AEDFA-082B-4F02-BD25-FBD046D84776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D6C70-ADB3-41AA-B8D7-8558A84F4C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84695FE-714B-4C99-B329-615C1E2758BB}" type="datetimeFigureOut">
              <a:rPr lang="ru-RU"/>
              <a:pPr>
                <a:defRPr/>
              </a:pPr>
              <a:t>15.03.2014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5F1C2F-5A6B-49B3-A4F5-793AEAC6A2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91" r:id="rId1"/>
    <p:sldLayoutId id="2147484483" r:id="rId2"/>
    <p:sldLayoutId id="2147484492" r:id="rId3"/>
    <p:sldLayoutId id="2147484484" r:id="rId4"/>
    <p:sldLayoutId id="2147484493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52;&#1072;&#1096;&#1072;\&#1056;&#1072;&#1073;&#1086;&#1095;&#1080;&#1081;%20&#1089;&#1090;&#1086;&#1083;\&#1087;&#1088;&#1077;&#1079;&#1077;&#1085;&#1090;&#1072;&#1094;&#1080;&#1103;%20&#1091;&#1095;&#1080;&#1083;&#1080;&#1097;&#1072;\&#1055;&#1088;&#1077;&#1079;&#1077;&#1085;&#1090;&#1072;&#1094;&#1080;&#1103;%20&#1086;%20&#1050;&#1052;&#1059;%202013%20&#1075;&#1086;&#1076;\Paul%20Mauriat%20-%20&#1075;&#1086;&#1090;&#1086;&#1074;&#1072;&#1103;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Flag_of_Dedovsk_(Moscow_oblast).png?uselang=r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dskoshi.ru/foto/6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6147" name="Picture 3" descr="C:\Documents and Settings\Маша\Рабочий стол\картинки про осень\10106128_131047_12647238_9133288e26b5b006f16046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Изображение 170 14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14942" y="1214422"/>
            <a:ext cx="3643306" cy="273248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 descr="Изображение 170 14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1214422"/>
            <a:ext cx="3619493" cy="2714620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pic>
        <p:nvPicPr>
          <p:cNvPr id="3079" name="Picture 7" descr="C:\Documents and Settings\Маша\Рабочий стол\сентябрь\щаблоны и рамки\0_6c7b5_71d9b453_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28938" y="3471863"/>
            <a:ext cx="354965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Дедовская школа-интернат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142844" y="5500702"/>
            <a:ext cx="20002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1963</a:t>
            </a:r>
          </a:p>
        </p:txBody>
      </p:sp>
      <p:sp>
        <p:nvSpPr>
          <p:cNvPr id="3082" name="Прямоугольник 11"/>
          <p:cNvSpPr>
            <a:spLocks noChangeArrowheads="1"/>
          </p:cNvSpPr>
          <p:nvPr/>
        </p:nvSpPr>
        <p:spPr bwMode="auto">
          <a:xfrm>
            <a:off x="7072315" y="5572140"/>
            <a:ext cx="207168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2013</a:t>
            </a:r>
          </a:p>
        </p:txBody>
      </p:sp>
      <p:pic>
        <p:nvPicPr>
          <p:cNvPr id="12" name="Paul Mauriat - готов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29125" y="2786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TextBox 12"/>
          <p:cNvSpPr txBox="1">
            <a:spLocks noChangeArrowheads="1"/>
          </p:cNvSpPr>
          <p:nvPr/>
        </p:nvSpPr>
        <p:spPr bwMode="auto">
          <a:xfrm>
            <a:off x="0" y="4071938"/>
            <a:ext cx="29289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Дедовская СКОШИ </a:t>
            </a:r>
            <a:r>
              <a:rPr lang="en-US" b="1"/>
              <a:t>VIII </a:t>
            </a:r>
            <a:r>
              <a:rPr lang="ru-RU" b="1"/>
              <a:t>вида</a:t>
            </a:r>
          </a:p>
          <a:p>
            <a:r>
              <a:rPr lang="ru-RU" b="1"/>
              <a:t>Учитель математики Щипакова А. С.</a:t>
            </a:r>
          </a:p>
          <a:p>
            <a:r>
              <a:rPr lang="ru-RU" b="1"/>
              <a:t>204-645-126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643188" y="3071813"/>
            <a:ext cx="42084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9600" b="1">
                <a:solidFill>
                  <a:srgbClr val="C00000"/>
                </a:solidFill>
                <a:cs typeface="Arial" charset="0"/>
              </a:rPr>
              <a:t>1963 г.</a:t>
            </a:r>
            <a:r>
              <a:rPr lang="ru-RU" sz="6000" b="1">
                <a:solidFill>
                  <a:srgbClr val="C00000"/>
                </a:solidFill>
                <a:cs typeface="Arial" charset="0"/>
              </a:rPr>
              <a:t> </a:t>
            </a:r>
            <a:endParaRPr lang="ru-RU" sz="6000">
              <a:solidFill>
                <a:srgbClr val="C00000"/>
              </a:solidFill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286000" y="928688"/>
            <a:ext cx="47148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C00000"/>
                </a:solidFill>
                <a:cs typeface="Arial" charset="0"/>
              </a:rPr>
              <a:t>1962 г.</a:t>
            </a:r>
            <a:endParaRPr lang="ru-RU" sz="9600"/>
          </a:p>
        </p:txBody>
      </p:sp>
      <p:pic>
        <p:nvPicPr>
          <p:cNvPr id="7" name="Picture 3" descr="C:\Documents and Settings\Маша\Рабочий стол\для новой презентации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" descr="C:\Documents and Settings\Маша\Рабочий стол\для новой презентации\СКАН\1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243013"/>
            <a:ext cx="9144000" cy="43703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9" name="Picture 2" descr="C:\Documents and Settings\Маша\Рабочий стол\школа с юбилеем\фото чёрно-белые\фото 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1646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" name="Picture 2" descr="C:\Documents and Settings\Маша\Рабочий стол\школа с юбилеем\фото чёрно-белые\фото 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-171400"/>
            <a:ext cx="9144000" cy="61436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Маша\Рабочий стол\школа с юбилеем\фото чёрно-белые\фото 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76247"/>
            <a:ext cx="9144000" cy="65817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Picture 2" descr="C:\Documents and Settings\Маша\Рабочий стол\школа с юбилеем\фото чёрно-белые\фото 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357166"/>
            <a:ext cx="8504237" cy="6205537"/>
          </a:xfrm>
          <a:prstGeom prst="round2DiagRect">
            <a:avLst>
              <a:gd name="adj1" fmla="val 16667"/>
              <a:gd name="adj2" fmla="val 0"/>
            </a:avLst>
          </a:prstGeom>
          <a:noFill/>
          <a:ln w="57150">
            <a:solidFill>
              <a:srgbClr val="FF0000"/>
            </a:solidFill>
          </a:ln>
        </p:spPr>
      </p:pic>
      <p:pic>
        <p:nvPicPr>
          <p:cNvPr id="4" name="Picture 3" descr="C:\Documents and Settings\Маша\Рабочий стол\для новой презентации\СКАН\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714375"/>
            <a:ext cx="9099550" cy="58578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 descr="C:\Documents and Settings\Маша\Рабочий стол\для новой презентации\СКАН\1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31750" y="500063"/>
            <a:ext cx="9218613" cy="58578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 descr="C:\Documents and Settings\Маша\Рабочий стол\школа с юбилеем\фото чёрно-белые\фото 1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714356"/>
            <a:ext cx="8931897" cy="56531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7" name="Picture 2" descr="C:\Documents and Settings\Маша\Рабочий стол\для новой презентации\СКАН\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17463" y="500063"/>
            <a:ext cx="9161463" cy="59420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4775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714375" y="785813"/>
            <a:ext cx="79295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FF0000"/>
                </a:solidFill>
                <a:cs typeface="Arial" charset="0"/>
              </a:rPr>
              <a:t>1970 г.</a:t>
            </a:r>
            <a:endParaRPr lang="ru-RU" sz="9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800">
              <a:cs typeface="Arial" charset="0"/>
            </a:endParaRP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2714625" y="3000375"/>
            <a:ext cx="4143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0000"/>
                </a:solidFill>
              </a:rPr>
              <a:t>1974 г.</a:t>
            </a:r>
            <a:endParaRPr lang="ru-RU" sz="4400" b="1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" name="Picture 2" descr="C:\Documents and Settings\Маша\Рабочий стол\для новой презентации\СКАН\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85813"/>
            <a:ext cx="9144000" cy="55324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3" descr="C:\Documents and Settings\Маша\Рабочий стол\для новой презентации\СКАН\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8688" y="1357313"/>
            <a:ext cx="7169150" cy="43497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4775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1500188" y="1071563"/>
            <a:ext cx="6072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FF0000"/>
                </a:solidFill>
                <a:cs typeface="Arial" charset="0"/>
              </a:rPr>
              <a:t>1987 г.</a:t>
            </a:r>
            <a:endParaRPr lang="ru-RU" sz="9600" b="1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4" name="Picture 2" descr="C:\Documents and Settings\Маша\Рабочий стол\для новой презентации\СКАН\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1071563"/>
            <a:ext cx="7789862" cy="50006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 descr="C:\Documents and Settings\Маша\Мои документы\Мои рисунки\!!! МАМИНА РАБОТА\мамина работа-2\27\№25 096 (138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" y="642938"/>
            <a:ext cx="7848600" cy="56372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4775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143000" y="1928813"/>
            <a:ext cx="69294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solidFill>
                  <a:srgbClr val="FF0000"/>
                </a:solidFill>
              </a:rPr>
              <a:t>1988 г.</a:t>
            </a:r>
          </a:p>
        </p:txBody>
      </p:sp>
      <p:pic>
        <p:nvPicPr>
          <p:cNvPr id="6" name="Рисунок 5" descr="C:\Documents and Settings\Маша\Мои документы\Мои рисунки\!!! МАМИНА РАБОТА\мамина работа-2\27\№25 096 (13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7562" y="0"/>
            <a:ext cx="9151562" cy="6858000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 descr="C:\Documents and Settings\Маша\Рабочий стол\Изображение40 09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800" y="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4775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28813" y="785813"/>
            <a:ext cx="51435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2060"/>
                </a:solidFill>
              </a:rPr>
              <a:t>С </a:t>
            </a:r>
            <a:r>
              <a:rPr lang="ru-RU" sz="8800" b="1">
                <a:solidFill>
                  <a:srgbClr val="C00000"/>
                </a:solidFill>
              </a:rPr>
              <a:t>2006</a:t>
            </a:r>
            <a:r>
              <a:rPr lang="ru-RU" sz="4000" b="1">
                <a:solidFill>
                  <a:srgbClr val="002060"/>
                </a:solidFill>
              </a:rPr>
              <a:t> года  школа-интернат находится на территории </a:t>
            </a:r>
          </a:p>
          <a:p>
            <a:pPr algn="ctr"/>
            <a:r>
              <a:rPr lang="ru-RU" sz="4000" b="1">
                <a:solidFill>
                  <a:srgbClr val="002060"/>
                </a:solidFill>
              </a:rPr>
              <a:t>г. Дедовска</a:t>
            </a:r>
          </a:p>
        </p:txBody>
      </p:sp>
      <p:pic>
        <p:nvPicPr>
          <p:cNvPr id="4" name="Picture 2" descr="Flag of Dedovsk (Moscow oblast)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4643438"/>
            <a:ext cx="157162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4775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000125" y="928688"/>
            <a:ext cx="71437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2060"/>
                </a:solidFill>
              </a:rPr>
              <a:t>Руководит  школой-интернатом  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Худякова</a:t>
            </a:r>
          </a:p>
          <a:p>
            <a:pPr algn="ctr"/>
            <a:r>
              <a:rPr lang="ru-RU" sz="6000" b="1">
                <a:solidFill>
                  <a:srgbClr val="FF0000"/>
                </a:solidFill>
              </a:rPr>
              <a:t> Нина Васильевна</a:t>
            </a:r>
            <a:endParaRPr lang="ru-RU" sz="6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школ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66700"/>
            <a:ext cx="8786812" cy="63769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Маша\Рабочий стол\А.С\наш директор\P228154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" y="0"/>
            <a:ext cx="535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Маша\Рабочий стол\фото 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0"/>
            <a:ext cx="332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Маша\Рабочий стол\А.С\наш директор\IMG_09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Documents and Settings\Маша\Рабочий стол\ПРЕЗЕНТАЦИЯ ЮБИЛЕЙ НОВАЯ\для новой презентации\история школы\Изображение 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0628" cy="369307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23555" name="Picture 3" descr="C:\Documents and Settings\Маша\Рабочий стол\ПРЕЗЕНТАЦИЯ ЮБИЛЕЙ НОВАЯ\для новой презентации\Новая папка\№25 096 (13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60888" y="3429000"/>
            <a:ext cx="4583112" cy="3429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571500" y="4286250"/>
            <a:ext cx="3362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 i="1">
                <a:solidFill>
                  <a:srgbClr val="C00000"/>
                </a:solidFill>
              </a:rPr>
              <a:t>50 лет</a:t>
            </a:r>
          </a:p>
        </p:txBody>
      </p:sp>
      <p:sp>
        <p:nvSpPr>
          <p:cNvPr id="23557" name="Прямоугольник 6"/>
          <p:cNvSpPr>
            <a:spLocks noChangeArrowheads="1"/>
          </p:cNvSpPr>
          <p:nvPr/>
        </p:nvSpPr>
        <p:spPr bwMode="auto">
          <a:xfrm>
            <a:off x="5214938" y="642938"/>
            <a:ext cx="36433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C00000"/>
                </a:solidFill>
              </a:rPr>
              <a:t>1963г.      2013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C:\Documents and Settings\Маша\Рабочий стол\для новой презентации\новые шаблоны для приглашений\shablon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950"/>
            <a:ext cx="9286875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Document" r:id="rId4" imgW="10553779" imgH="742733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357438" y="857250"/>
            <a:ext cx="43576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9600" b="1">
              <a:solidFill>
                <a:srgbClr val="C00000"/>
              </a:solidFill>
              <a:cs typeface="Arial" charset="0"/>
            </a:endParaRPr>
          </a:p>
          <a:p>
            <a:pPr algn="ctr"/>
            <a:r>
              <a:rPr lang="ru-RU" sz="9600" b="1">
                <a:solidFill>
                  <a:srgbClr val="C00000"/>
                </a:solidFill>
                <a:cs typeface="Arial" charset="0"/>
              </a:rPr>
              <a:t>1864 г.</a:t>
            </a:r>
          </a:p>
          <a:p>
            <a:pPr algn="ctr"/>
            <a:r>
              <a:rPr lang="ru-RU" sz="9600" b="1">
                <a:solidFill>
                  <a:srgbClr val="C00000"/>
                </a:solidFill>
                <a:cs typeface="Arial" charset="0"/>
              </a:rPr>
              <a:t> </a:t>
            </a:r>
            <a:endParaRPr lang="ru-RU" sz="9600" b="1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Маша\Рабочий стол\для новой презентации\школа с юбилеем\картинки про осень\0b2a26f6747ef1f8491357fff12ef986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785786" y="2428868"/>
            <a:ext cx="792961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1918</a:t>
            </a:r>
            <a:r>
              <a:rPr lang="ru-RU" sz="6000" b="1" dirty="0">
                <a:solidFill>
                  <a:schemeClr val="tx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году создаётся детский дом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Маша\Рабочий стол\для новой презентации\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43050"/>
            <a:ext cx="9030836" cy="3643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" name="Picture 2" descr="C:\Documents and Settings\Маша\Рабочий стол\фото 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28"/>
            <a:ext cx="7143800" cy="63890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" name="Picture 2" descr="C:\Documents and Settings\Маша\Рабочий стол\фото 31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42918"/>
            <a:ext cx="8333183" cy="5715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C:\Documents and Settings\Маша\Рабочий стол\для новой презентаци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57166"/>
            <a:ext cx="8583613" cy="6215084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Маша\Рабочий стол\для новой презентации\школьн. фото\0_7e9c2_a7a1492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428875" y="857250"/>
            <a:ext cx="4786313" cy="74485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 u="sng">
                <a:solidFill>
                  <a:schemeClr val="bg1"/>
                </a:solidFill>
              </a:rPr>
              <a:t>1941г.</a:t>
            </a:r>
          </a:p>
          <a:p>
            <a:pPr algn="ctr"/>
            <a:endParaRPr lang="ru-RU" sz="9600" b="1">
              <a:solidFill>
                <a:srgbClr val="C00000"/>
              </a:solidFill>
            </a:endParaRPr>
          </a:p>
          <a:p>
            <a:pPr algn="ctr"/>
            <a:r>
              <a:rPr lang="ru-RU" sz="9600" b="1" u="sng">
                <a:solidFill>
                  <a:srgbClr val="C00000"/>
                </a:solidFill>
              </a:rPr>
              <a:t>1945 г.</a:t>
            </a:r>
            <a:endParaRPr lang="ru-RU" sz="9600" b="1" u="sng">
              <a:solidFill>
                <a:srgbClr val="002060"/>
              </a:solidFill>
            </a:endParaRPr>
          </a:p>
          <a:p>
            <a:pPr algn="ctr"/>
            <a:endParaRPr lang="ru-RU" sz="9600" b="1" u="sng">
              <a:solidFill>
                <a:schemeClr val="bg1"/>
              </a:solidFill>
            </a:endParaRPr>
          </a:p>
          <a:p>
            <a:pPr algn="ctr"/>
            <a:endParaRPr lang="ru-RU" sz="6600" b="1" u="sng">
              <a:solidFill>
                <a:schemeClr val="bg1"/>
              </a:solidFill>
            </a:endParaRPr>
          </a:p>
          <a:p>
            <a:pPr algn="ctr"/>
            <a:r>
              <a:rPr lang="ru-RU" sz="2800" b="1">
                <a:solidFill>
                  <a:srgbClr val="002060"/>
                </a:solidFill>
              </a:rPr>
              <a:t> </a:t>
            </a:r>
            <a:endParaRPr lang="ru-RU" sz="4000" b="1">
              <a:solidFill>
                <a:srgbClr val="002060"/>
              </a:solidFill>
            </a:endParaRPr>
          </a:p>
        </p:txBody>
      </p:sp>
      <p:pic>
        <p:nvPicPr>
          <p:cNvPr id="4" name="Picture 2" descr="C:\Documents and Settings\Маша\Рабочий стол\для новой презентации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914007" cy="6858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C:\Documents and Settings\Маша\Рабочий стол\СКАН\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85750"/>
            <a:ext cx="8572500" cy="6286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2" descr="C:\Documents and Settings\Маша\Рабочий стол\школа с юбилеем\фото чёрно-белые\фото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571500"/>
            <a:ext cx="4786312" cy="51911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69" name="Picture 5" descr="C:\Documents and Settings\Маша\Рабочий стол\1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6388" y="357188"/>
            <a:ext cx="8837612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Маша\Рабочий стол\школа с юбилеем\фото чёрно-белые\фото 2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10" y="500042"/>
            <a:ext cx="7635285" cy="5382811"/>
          </a:xfrm>
          <a:prstGeom prst="snip2Same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1270" name="Picture 6" descr="C:\Documents and Settings\Маша\Рабочий стол\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280129"/>
            <a:ext cx="4786346" cy="6203103"/>
          </a:xfrm>
          <a:prstGeom prst="roundRect">
            <a:avLst/>
          </a:prstGeom>
          <a:noFill/>
          <a:ln w="5715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1673225" y="214313"/>
            <a:ext cx="57165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6600" b="1">
                <a:solidFill>
                  <a:srgbClr val="C00000"/>
                </a:solidFill>
              </a:rPr>
              <a:t>1956 г.-1959 г.</a:t>
            </a:r>
            <a:endParaRPr lang="ru-RU" sz="6600">
              <a:solidFill>
                <a:srgbClr val="C00000"/>
              </a:solidFill>
            </a:endParaRPr>
          </a:p>
        </p:txBody>
      </p:sp>
      <p:pic>
        <p:nvPicPr>
          <p:cNvPr id="3" name="Picture 2" descr="C:\Documents and Settings\Маша\Рабочий стол\№7 (8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3" y="1285875"/>
            <a:ext cx="3849687" cy="5286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0" name="Picture 4" descr="C:\Documents and Settings\Маша\Рабочий стол\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3" y="1285875"/>
            <a:ext cx="3541712" cy="529748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2759</TotalTime>
  <Words>80</Words>
  <Application>Microsoft Office PowerPoint</Application>
  <PresentationFormat>Экран (4:3)</PresentationFormat>
  <Paragraphs>31</Paragraphs>
  <Slides>19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Constantia</vt:lpstr>
      <vt:lpstr>Wingdings 2</vt:lpstr>
      <vt:lpstr>Calibri</vt:lpstr>
      <vt:lpstr>Times New Roman</vt:lpstr>
      <vt:lpstr>Бумажная</vt:lpstr>
      <vt:lpstr>Документ Microsoft Office Word 97 - 2003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ДЕДОВСКАЯ СПЕЦИАЛЬНАЯ (КОРРЕКЦИОННАЯ) ОБЩЕОБРАЗОВАТЕЛЬНАЯ ШКОЛА-ИНТЕРНАТ VIII ВИДА</dc:title>
  <dc:creator>Маша</dc:creator>
  <cp:lastModifiedBy>Tata</cp:lastModifiedBy>
  <cp:revision>266</cp:revision>
  <dcterms:created xsi:type="dcterms:W3CDTF">2013-09-11T17:53:48Z</dcterms:created>
  <dcterms:modified xsi:type="dcterms:W3CDTF">2014-03-15T19:19:32Z</dcterms:modified>
</cp:coreProperties>
</file>