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58" r:id="rId5"/>
    <p:sldId id="260" r:id="rId6"/>
    <p:sldId id="263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AF3DC9F-F10C-40B3-8C7A-C45524320755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7F525AB-F835-4820-B168-CD5888406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296143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Интеллектуальный турнир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C000"/>
                </a:solidFill>
              </a:rPr>
              <a:t>«Что? Где? Когда</a:t>
            </a:r>
            <a:r>
              <a:rPr lang="ru-RU" sz="4800" dirty="0">
                <a:solidFill>
                  <a:srgbClr val="FFC000"/>
                </a:solidFill>
              </a:rPr>
              <a:t>?</a:t>
            </a:r>
            <a:r>
              <a:rPr lang="ru-RU" sz="4800" dirty="0" smtClean="0">
                <a:solidFill>
                  <a:srgbClr val="FFC000"/>
                </a:solidFill>
              </a:rPr>
              <a:t>»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15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Команды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628800"/>
            <a:ext cx="3898776" cy="4179168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1. «Эрудиты»</a:t>
            </a: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4000" dirty="0" smtClean="0">
                <a:solidFill>
                  <a:srgbClr val="0070C0"/>
                </a:solidFill>
              </a:rPr>
              <a:t>2. «Умники и       умницы»</a:t>
            </a:r>
          </a:p>
          <a:p>
            <a:endParaRPr lang="ru-RU" sz="4000" dirty="0" smtClean="0">
              <a:solidFill>
                <a:srgbClr val="0070C0"/>
              </a:solidFill>
            </a:endParaRPr>
          </a:p>
          <a:p>
            <a:pPr marL="137160" indent="0">
              <a:buNone/>
            </a:pPr>
            <a:r>
              <a:rPr lang="ru-RU" sz="4000" dirty="0" smtClean="0">
                <a:solidFill>
                  <a:srgbClr val="00B0F0"/>
                </a:solidFill>
              </a:rPr>
              <a:t>3.«Всезнайки»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4104456" cy="453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027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C000"/>
                </a:solidFill>
              </a:rPr>
              <a:t>4 тура</a:t>
            </a:r>
            <a:endParaRPr lang="ru-RU" sz="60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1. Литературный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2.Грамматический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3. Математический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4. </a:t>
            </a:r>
            <a:r>
              <a:rPr lang="ru-RU" dirty="0">
                <a:solidFill>
                  <a:srgbClr val="00B050"/>
                </a:solidFill>
              </a:rPr>
              <a:t>П</a:t>
            </a:r>
            <a:r>
              <a:rPr lang="ru-RU" dirty="0" smtClean="0">
                <a:solidFill>
                  <a:srgbClr val="00B050"/>
                </a:solidFill>
              </a:rPr>
              <a:t>риродоведческий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3716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marL="137160" indent="0">
              <a:buNone/>
            </a:pPr>
            <a:r>
              <a:rPr lang="ru-RU" sz="5400" dirty="0" smtClean="0">
                <a:solidFill>
                  <a:srgbClr val="FF0000"/>
                </a:solidFill>
              </a:rPr>
              <a:t>УДАЧИ!!!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62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I </a:t>
            </a:r>
            <a:r>
              <a:rPr lang="ru-RU" dirty="0" smtClean="0">
                <a:solidFill>
                  <a:srgbClr val="FFFF00"/>
                </a:solidFill>
              </a:rPr>
              <a:t>ТУР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pPr marL="137160" indent="0">
              <a:buNone/>
            </a:pPr>
            <a:r>
              <a:rPr lang="ru-RU" sz="2800" dirty="0" smtClean="0">
                <a:solidFill>
                  <a:srgbClr val="FFFF00"/>
                </a:solidFill>
              </a:rPr>
              <a:t>«ЛИТЕРАТУРНЫЙ»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«Чтение </a:t>
            </a:r>
            <a:r>
              <a:rPr lang="ru-RU" sz="2400" dirty="0">
                <a:solidFill>
                  <a:srgbClr val="FFC000"/>
                </a:solidFill>
              </a:rPr>
              <a:t>– вот лучшее учение! </a:t>
            </a:r>
            <a:r>
              <a:rPr lang="ru-RU" sz="2400" dirty="0" smtClean="0">
                <a:solidFill>
                  <a:srgbClr val="FFC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C000"/>
                </a:solidFill>
              </a:rPr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                  А. С .Пушкин </a:t>
            </a:r>
            <a:endParaRPr lang="ru-RU" sz="2400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ru-RU" sz="2800" dirty="0"/>
              <a:t>                                                       </a:t>
            </a:r>
            <a:r>
              <a:rPr lang="ru-RU" sz="2800" dirty="0" smtClean="0"/>
              <a:t>                    </a:t>
            </a:r>
            <a:endParaRPr lang="ru-RU" sz="2800" dirty="0"/>
          </a:p>
          <a:p>
            <a:pPr marL="137160" indent="0">
              <a:buNone/>
            </a:pP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97976"/>
            <a:ext cx="4032448" cy="459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58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 </a:t>
            </a:r>
            <a:r>
              <a:rPr lang="ru-RU" dirty="0" smtClean="0">
                <a:solidFill>
                  <a:srgbClr val="FF0000"/>
                </a:solidFill>
              </a:rPr>
              <a:t>ТУР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 marL="13716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«ГРАММАТИЧЕСКИЙ»</a:t>
            </a:r>
          </a:p>
          <a:p>
            <a:pPr marL="13716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« Как </a:t>
            </a:r>
            <a:r>
              <a:rPr lang="ru-RU" dirty="0">
                <a:solidFill>
                  <a:srgbClr val="C00000"/>
                </a:solidFill>
              </a:rPr>
              <a:t>материал словесности, язык славяно-русский имеет неоспоримое превосходство перед всеми </a:t>
            </a:r>
            <a:r>
              <a:rPr lang="ru-RU" dirty="0" smtClean="0">
                <a:solidFill>
                  <a:srgbClr val="C00000"/>
                </a:solidFill>
              </a:rPr>
              <a:t>европейскими ». 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    А</a:t>
            </a:r>
            <a:r>
              <a:rPr lang="ru-RU" dirty="0">
                <a:solidFill>
                  <a:srgbClr val="C00000"/>
                </a:solidFill>
              </a:rPr>
              <a:t>. С. </a:t>
            </a:r>
            <a:r>
              <a:rPr lang="ru-RU" dirty="0" smtClean="0">
                <a:solidFill>
                  <a:srgbClr val="C00000"/>
                </a:solidFill>
              </a:rPr>
              <a:t>Пушкин</a:t>
            </a:r>
            <a:endParaRPr lang="ru-RU" dirty="0">
              <a:solidFill>
                <a:srgbClr val="C00000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2952327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48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Откуда взялись кости?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4400" dirty="0">
                <a:solidFill>
                  <a:schemeClr val="bg1"/>
                </a:solidFill>
              </a:rPr>
              <a:t>Три месяца находился узник в сыром и мрачном помещении. В пищу ему давали только хлеб </a:t>
            </a:r>
            <a:r>
              <a:rPr lang="ru-RU" sz="4400" dirty="0" smtClean="0">
                <a:solidFill>
                  <a:schemeClr val="bg1"/>
                </a:solidFill>
              </a:rPr>
              <a:t>с ухой </a:t>
            </a:r>
            <a:r>
              <a:rPr lang="ru-RU" sz="4400" dirty="0">
                <a:solidFill>
                  <a:schemeClr val="bg1"/>
                </a:solidFill>
              </a:rPr>
              <a:t>и воду. Когда его освободили, в его темнице, в углу, оказалось много костей.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358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III </a:t>
            </a:r>
            <a:r>
              <a:rPr lang="ru-RU" dirty="0" smtClean="0">
                <a:solidFill>
                  <a:srgbClr val="002060"/>
                </a:solidFill>
              </a:rPr>
              <a:t>ТУР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«МАТЕМАТИЧЕСКИЙ»</a:t>
            </a:r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«Предмет математики настолько серьезен, что полезно не упустить случая сделать его немного </a:t>
            </a:r>
            <a:r>
              <a:rPr lang="ru-RU" sz="2800" dirty="0" smtClean="0">
                <a:solidFill>
                  <a:srgbClr val="002060"/>
                </a:solidFill>
              </a:rPr>
              <a:t>занимательным». </a:t>
            </a:r>
            <a:endParaRPr lang="ru-RU" sz="2800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            Б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  <a:r>
              <a:rPr lang="ru-RU" sz="2800" dirty="0" smtClean="0">
                <a:solidFill>
                  <a:srgbClr val="002060"/>
                </a:solidFill>
              </a:rPr>
              <a:t>Паскаль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1"/>
            <a:ext cx="4104456" cy="453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3297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IV </a:t>
            </a:r>
            <a:r>
              <a:rPr lang="ru-RU" dirty="0" smtClean="0">
                <a:solidFill>
                  <a:srgbClr val="FFC000"/>
                </a:solidFill>
              </a:rPr>
              <a:t>ТУР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endParaRPr lang="ru-RU" sz="2400" dirty="0" smtClean="0"/>
          </a:p>
          <a:p>
            <a:pPr marL="137160" indent="0"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«ПРИРОДОВЕДЧЕСКИЙ»</a:t>
            </a:r>
          </a:p>
          <a:p>
            <a:pPr marL="137160" indent="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«Изучение </a:t>
            </a:r>
            <a:r>
              <a:rPr lang="ru-RU" sz="3200" dirty="0">
                <a:solidFill>
                  <a:srgbClr val="FFFF00"/>
                </a:solidFill>
              </a:rPr>
              <a:t>и наблюдение природы породило науку</a:t>
            </a:r>
            <a:r>
              <a:rPr lang="ru-RU" sz="3200" dirty="0" smtClean="0">
                <a:solidFill>
                  <a:srgbClr val="FFFF00"/>
                </a:solidFill>
              </a:rPr>
              <a:t>.» </a:t>
            </a:r>
          </a:p>
          <a:p>
            <a:pPr marL="137160" indent="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                  </a:t>
            </a:r>
            <a:r>
              <a:rPr lang="ru-RU" sz="1800" dirty="0" smtClean="0">
                <a:solidFill>
                  <a:srgbClr val="FFFF00"/>
                </a:solidFill>
              </a:rPr>
              <a:t>Цицерон</a:t>
            </a:r>
            <a:endParaRPr lang="ru-RU" sz="1800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4032447" cy="451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047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ВСЕМ! ВСЕМ! ВСЕМ!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rgbClr val="FFC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137160" indent="0" algn="ctr">
              <a:buNone/>
            </a:pPr>
            <a:endParaRPr lang="ru-RU" dirty="0" smtClean="0"/>
          </a:p>
          <a:p>
            <a:pPr marL="137160" indent="0" algn="ctr">
              <a:buNone/>
            </a:pPr>
            <a:endParaRPr lang="ru-RU" dirty="0"/>
          </a:p>
          <a:p>
            <a:pPr marL="137160" indent="0" algn="ctr">
              <a:buNone/>
            </a:pPr>
            <a:endParaRPr lang="ru-RU" dirty="0" smtClean="0"/>
          </a:p>
          <a:p>
            <a:pPr marL="137160" indent="0"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1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450</TotalTime>
  <Words>176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Интеллектуальный турнир</vt:lpstr>
      <vt:lpstr>Команды</vt:lpstr>
      <vt:lpstr>4 тура</vt:lpstr>
      <vt:lpstr>I ТУР</vt:lpstr>
      <vt:lpstr>II ТУР</vt:lpstr>
      <vt:lpstr>Откуда взялись кости? </vt:lpstr>
      <vt:lpstr>III ТУР</vt:lpstr>
      <vt:lpstr>IV ТУР</vt:lpstr>
      <vt:lpstr>ВСЕМ! ВСЕМ! ВСЕМ!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Интеллектуальный турнир</dc:title>
  <dc:creator>User</dc:creator>
  <cp:lastModifiedBy>Roman</cp:lastModifiedBy>
  <cp:revision>18</cp:revision>
  <dcterms:created xsi:type="dcterms:W3CDTF">2013-12-03T04:43:19Z</dcterms:created>
  <dcterms:modified xsi:type="dcterms:W3CDTF">2014-02-26T19:59:06Z</dcterms:modified>
</cp:coreProperties>
</file>