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300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71" r:id="rId16"/>
    <p:sldId id="269" r:id="rId17"/>
    <p:sldId id="268" r:id="rId18"/>
    <p:sldId id="272" r:id="rId19"/>
    <p:sldId id="274" r:id="rId20"/>
    <p:sldId id="275" r:id="rId21"/>
    <p:sldId id="276" r:id="rId22"/>
    <p:sldId id="273" r:id="rId23"/>
    <p:sldId id="277" r:id="rId24"/>
    <p:sldId id="279" r:id="rId25"/>
    <p:sldId id="278" r:id="rId26"/>
    <p:sldId id="280" r:id="rId27"/>
    <p:sldId id="281" r:id="rId28"/>
    <p:sldId id="282" r:id="rId29"/>
    <p:sldId id="284" r:id="rId30"/>
    <p:sldId id="283" r:id="rId31"/>
    <p:sldId id="285" r:id="rId32"/>
    <p:sldId id="286" r:id="rId33"/>
    <p:sldId id="287" r:id="rId34"/>
    <p:sldId id="289" r:id="rId35"/>
    <p:sldId id="288" r:id="rId36"/>
    <p:sldId id="290" r:id="rId37"/>
    <p:sldId id="291" r:id="rId38"/>
    <p:sldId id="292" r:id="rId39"/>
    <p:sldId id="295" r:id="rId40"/>
    <p:sldId id="294" r:id="rId41"/>
    <p:sldId id="293" r:id="rId42"/>
    <p:sldId id="296" r:id="rId43"/>
    <p:sldId id="297" r:id="rId44"/>
    <p:sldId id="298" r:id="rId45"/>
    <p:sldId id="299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6265-12C4-40BA-849A-D28D4762AE7D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C3D3-3E9B-41BE-A061-84024DA23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6265-12C4-40BA-849A-D28D4762AE7D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C3D3-3E9B-41BE-A061-84024DA23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6265-12C4-40BA-849A-D28D4762AE7D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C3D3-3E9B-41BE-A061-84024DA23BB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6265-12C4-40BA-849A-D28D4762AE7D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C3D3-3E9B-41BE-A061-84024DA23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6265-12C4-40BA-849A-D28D4762AE7D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C3D3-3E9B-41BE-A061-84024DA23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6265-12C4-40BA-849A-D28D4762AE7D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C3D3-3E9B-41BE-A061-84024DA23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6265-12C4-40BA-849A-D28D4762AE7D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C3D3-3E9B-41BE-A061-84024DA23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6265-12C4-40BA-849A-D28D4762AE7D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C3D3-3E9B-41BE-A061-84024DA23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6265-12C4-40BA-849A-D28D4762AE7D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C3D3-3E9B-41BE-A061-84024DA23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6265-12C4-40BA-849A-D28D4762AE7D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C3D3-3E9B-41BE-A061-84024DA23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6265-12C4-40BA-849A-D28D4762AE7D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C3D3-3E9B-41BE-A061-84024DA23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5CB6265-12C4-40BA-849A-D28D4762AE7D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FABC3D3-3E9B-41BE-A061-84024DA23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i="1" dirty="0" smtClean="0">
                <a:solidFill>
                  <a:srgbClr val="FFFF00"/>
                </a:solidFill>
              </a:rPr>
              <a:t>Астана</a:t>
            </a:r>
            <a:endParaRPr lang="ru-RU" sz="8800" b="1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797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Танюшка\Desktop\рояль\Астана\0003-003-Asta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2928"/>
            <a:ext cx="8208912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10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Танюшка\Desktop\рояль\Астана\4f0e9cc2d91336c1b03fc35916b1a6c8_28507ef39ba1c7c0763e8d9aa101b02b_3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720" y="620688"/>
            <a:ext cx="8636238" cy="576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546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Танюшка\Desktop\рояль\Астана\07af3d7b88849f9022b1f3becfafec95_b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8455"/>
            <a:ext cx="8628831" cy="574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708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Танюшка\Desktop\рояль\Астана\7e592c1cc4881ff643313571303bb66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199" y="980728"/>
            <a:ext cx="8722797" cy="55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827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Танюшка\Desktop\рояль\Астана\14c27793c1c80711f55bfbd419d1548b_b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5382"/>
            <a:ext cx="8700839" cy="586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097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Танюшка\Desktop\рояль\Астана\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887" y="332656"/>
            <a:ext cx="8666549" cy="575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617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Танюшка\Desktop\рояль\Астана\05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40960" cy="574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584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Танюшка\Desktop\рояль\Астана\121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52726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362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Танюшка\Desktop\рояль\Астана\631730_31.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4415227" cy="535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Танюшка\Desktop\рояль\Астана\22035573_Pamyatnik_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6747" y="1628800"/>
            <a:ext cx="4277827" cy="507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58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Танюшка\Desktop\рояль\Астана\12788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6093"/>
            <a:ext cx="8608326" cy="485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980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Танюшка\Desktop\рояль\Астана\434_3187a3d58f9f947a0e9b4eff806968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9970"/>
            <a:ext cx="8089697" cy="646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209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Танюшка\Desktop\рояль\Астана\9900148_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5616624" cy="501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021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Танюшка\Desktop\рояль\Астана\1245310955_img_9658_resiz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13199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Танюшка\Desktop\рояль\Астана\22567914_astana_kumuyra_klad_predko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628232" cy="617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898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Танюшка\Desktop\рояль\Астана\1229956967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712968" cy="585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665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Танюшка\Desktop\рояль\Астана\12645713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5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Танюшка\Desktop\рояль\Астана\12645716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887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Танюшка\Desktop\рояль\Астана\12645717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60" cy="575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531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Танюшка\Desktop\рояль\Астана\20100524185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496944" cy="565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531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Танюшка\Desktop\рояль\Астана\20120222162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6824"/>
            <a:ext cx="8640960" cy="52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26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Танюшка\Desktop\рояль\Астана\a3c3fc88dd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892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Танюшка\Desktop\рояль\Астана\457163569983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669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564904"/>
            <a:ext cx="8712967" cy="35612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i="1" dirty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«Любовь и гордость за свою </a:t>
            </a:r>
            <a:r>
              <a:rPr lang="ru-RU" sz="4000" i="1" dirty="0" smtClean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Родину </a:t>
            </a:r>
            <a:r>
              <a:rPr lang="ru-RU" sz="4000" i="1" dirty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 должна быть на виду, как красивая одежда, </a:t>
            </a:r>
            <a:r>
              <a:rPr lang="ru-RU" sz="4000" i="1" dirty="0" smtClean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4000" i="1" dirty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  должна, как бесценная драгоценность, храниться  в сердце». </a:t>
            </a:r>
            <a:endParaRPr lang="ru-RU" sz="4000" i="1" dirty="0" smtClean="0">
              <a:solidFill>
                <a:srgbClr val="7030A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r">
              <a:buNone/>
            </a:pPr>
            <a:r>
              <a:rPr lang="ru-RU" sz="4000" i="1" dirty="0" smtClean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</a:t>
            </a:r>
            <a:r>
              <a:rPr lang="ru-RU" sz="4000" i="1" dirty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Турсунов</a:t>
            </a:r>
          </a:p>
          <a:p>
            <a:endParaRPr lang="ru-RU" sz="4000" i="1" dirty="0">
              <a:solidFill>
                <a:srgbClr val="7030A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35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Танюшка\Desktop\рояль\Астана\a626663f4b65090f63895c42756c8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658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192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Танюшка\Desktop\рояль\Астана\adtan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73150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064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Танюшка\Desktop\рояль\Астана\astana_sight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5"/>
            <a:ext cx="8698350" cy="578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239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Танюшка\Desktop\рояль\Астана\Asta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517" y="152636"/>
            <a:ext cx="8664963" cy="649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949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Танюшка\Desktop\рояль\Астана\astana_photo_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57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578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Танюшка\Desktop\рояль\Астана\astana_photo_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2555"/>
            <a:ext cx="4153227" cy="638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C:\Users\Танюшка\Desktop\рояль\Астана\astana_sight_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7735" y="239084"/>
            <a:ext cx="4274511" cy="638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010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Танюшка\Desktop\рояль\Астана\astan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4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274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Танюшка\Desktop\рояль\Астана\astana_sight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2960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365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Танюшка\Desktop\рояль\Астана\Astana3-1024x8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702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869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Танюшка\Desktop\рояль\Астана\Astana6-904x10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5745"/>
            <a:ext cx="5622233" cy="636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722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Танюшка\Desktop\рояль\Астана\0_53b9d_5dd738c1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8474" y="1700808"/>
            <a:ext cx="4824710" cy="482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нюшка\Desktop\рояль\Астана\_f37e9a5032432233ce214c52f0d269b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614" y="188640"/>
            <a:ext cx="3836954" cy="511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29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Танюшка\Desktop\рояль\Астана\astana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96944" cy="638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502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Танюшка\Desktop\рояль\Астана\astana024-v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226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Танюшка\Desktop\рояль\Астана\ee6d978725cf54a9e6bc5cf362d0e4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535" y="764704"/>
            <a:ext cx="86409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086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Танюшка\Desktop\рояль\Астана\rename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701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1" name="Picture 3" descr="C:\Users\Танюшка\Desktop\рояль\Астана\vidy-astany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030"/>
            <a:ext cx="8784976" cy="656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138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Танюшка\Desktop\рояль\Астана\Астана-110-960x6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60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68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анюшка\Desktop\рояль\Астана\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99080" cy="582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411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анюшка\Desktop\рояль\Астана\0_e4ac_a665dfcd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712968" cy="580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574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Танюшка\Desktop\рояль\Астана\4f0e9cc2d91336c1b03fc35916b1a6c8_28507ef39ba1c7c0763e8d9aa101b02b_3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94035"/>
            <a:ext cx="8712968" cy="58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416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Танюшка\Desktop\рояль\Астана\0C009507-8488-4AF6-A725-4F8E2058903E_w640_r1_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712969" cy="49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643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Танюшка\Desktop\рояль\Астана\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232" y="306204"/>
            <a:ext cx="8505239" cy="696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251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2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2D82F4"/>
      </a:accent1>
      <a:accent2>
        <a:srgbClr val="4584D3"/>
      </a:accent2>
      <a:accent3>
        <a:srgbClr val="5BD078"/>
      </a:accent3>
      <a:accent4>
        <a:srgbClr val="A5D028"/>
      </a:accent4>
      <a:accent5>
        <a:srgbClr val="DC9F0B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</TotalTime>
  <Words>32</Words>
  <Application>Microsoft Office PowerPoint</Application>
  <PresentationFormat>Экран (4:3)</PresentationFormat>
  <Paragraphs>3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Волна</vt:lpstr>
      <vt:lpstr>Астана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Астана</dc:title>
  <dc:creator>Танюшка</dc:creator>
  <cp:lastModifiedBy>re</cp:lastModifiedBy>
  <cp:revision>7</cp:revision>
  <dcterms:created xsi:type="dcterms:W3CDTF">2013-12-08T17:07:39Z</dcterms:created>
  <dcterms:modified xsi:type="dcterms:W3CDTF">2014-03-10T17:08:10Z</dcterms:modified>
</cp:coreProperties>
</file>