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65" r:id="rId3"/>
    <p:sldId id="262" r:id="rId4"/>
    <p:sldId id="256" r:id="rId5"/>
    <p:sldId id="257" r:id="rId6"/>
    <p:sldId id="258" r:id="rId7"/>
    <p:sldId id="259" r:id="rId8"/>
    <p:sldId id="263" r:id="rId9"/>
    <p:sldId id="260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97BE1-0FCF-4688-AE4E-2BAF0C781F6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0357F-31D1-41B3-A4A0-1C6C9B31F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1486-ADFC-4E03-ACB7-A42DF5029D33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81747-1F7A-4B09-B19A-003C938F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78AEB-0FBC-41DC-9638-3CE3E7F40228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CD2AD-BE58-437C-870D-4598FEA0C2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EAAD4-00F6-47E2-BDA0-B7B47817D1CC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8B83A-76D8-4E18-A518-28BADAF52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E3247-6F8F-4A34-916D-2899E198936E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9397-8297-4C68-8D5F-AE8DB9A14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12FAD-344C-4A10-B949-F2F938815498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2C91-0FDD-4612-A060-EE675FADCD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B2D8-AA88-4685-B1C2-F5A8648B0547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39A28-9BFA-48D8-9040-44B73DFDB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C4A7D-F9C7-43C8-AC74-CF977DCDB3A3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8C0FA-D730-4410-9E91-212C0CFB0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91EFF-40D6-4F06-B41B-4229CFAAAED6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EDF2B-E612-4E55-924F-97BC7EF34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BD364-7AF6-45F7-B8EB-B99A3E4C9EA7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0B977-B134-4D59-B4BA-10A4A3328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B77F-B9DF-414F-A765-2BC0500E2B7F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3E7CD-B325-44D2-883E-7CB6831D4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1D1161-4242-4D41-8D58-3449AA5FD353}" type="datetimeFigureOut">
              <a:rPr lang="en-US"/>
              <a:pPr>
                <a:defRPr/>
              </a:pPr>
              <a:t>3/7/2014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650FE4-2011-4017-90C7-0F86AE633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799" r:id="rId2"/>
    <p:sldLayoutId id="2147483808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9" r:id="rId9"/>
    <p:sldLayoutId id="2147483805" r:id="rId10"/>
    <p:sldLayoutId id="21474838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nmn.kz/media/upload/258/2013/09/12/336e08415e6490468df9e035e020d2a7.jpg" TargetMode="External"/><Relationship Id="rId3" Type="http://schemas.openxmlformats.org/officeDocument/2006/relationships/hyperlink" Target="http://www.aktau-business.com/uploads/posts/2013-06/1372224805_1328788192_gos-simvoly.jpg" TargetMode="External"/><Relationship Id="rId7" Type="http://schemas.openxmlformats.org/officeDocument/2006/relationships/hyperlink" Target="http://satsis.net/uploads/forum/posts/2012-06/1338665637_www.satsis.info_baikonur57-590x440.jpg" TargetMode="External"/><Relationship Id="rId2" Type="http://schemas.openxmlformats.org/officeDocument/2006/relationships/hyperlink" Target="http://www.roman.by/images/r/8/c/9/8c9192a4c758d7b02fb4c16647387818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allery.forum-grad.ru/files/8/3/5/4/3/astana.png.jpg" TargetMode="External"/><Relationship Id="rId5" Type="http://schemas.openxmlformats.org/officeDocument/2006/relationships/hyperlink" Target="http://www.look.com.ua/pic/201209/1280x1024/look.com.ua-25010.jpg" TargetMode="External"/><Relationship Id="rId4" Type="http://schemas.openxmlformats.org/officeDocument/2006/relationships/hyperlink" Target="http://thenews.kz/static/news/d/7/d7Ubjjww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16014" y="188640"/>
            <a:ext cx="4221829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764704"/>
            <a:ext cx="4464496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Апасова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Борисовна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9225" y="4581525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1963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 - композитор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52400" y="140542"/>
            <a:ext cx="4261616" cy="3295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549307" y="3435606"/>
            <a:ext cx="4487091" cy="3346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1546" y="3589116"/>
            <a:ext cx="4381359" cy="2979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487259" y="209061"/>
            <a:ext cx="4564379" cy="2852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5313" y="2520950"/>
            <a:ext cx="6030912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67000" y="4876800"/>
            <a:ext cx="13620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>
            <a:spLocks noChangeArrowheads="1"/>
          </p:cNvSpPr>
          <p:nvPr/>
        </p:nvSpPr>
        <p:spPr bwMode="auto">
          <a:xfrm>
            <a:off x="1254034" y="533399"/>
            <a:ext cx="651836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Рымбаева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Роза    </a:t>
            </a:r>
            <a:r>
              <a:rPr lang="ru-RU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Куанышевна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algn="ctr"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«Золотой   голос   Казахстана» </a:t>
            </a:r>
          </a:p>
        </p:txBody>
      </p:sp>
      <p:pic>
        <p:nvPicPr>
          <p:cNvPr id="21508" name="Picture 4" descr="C:\Users\home\Desktop\look.com.ua-250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3962400"/>
            <a:ext cx="3044651" cy="2435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286000" y="1020763"/>
            <a:ext cx="41910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</a:t>
            </a:r>
            <a:r>
              <a:rPr lang="kk-KZ" altLang="ru-RU" sz="28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</a:t>
            </a:r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 жер! </a:t>
            </a:r>
          </a:p>
          <a:p>
            <a:pPr algn="ctr"/>
            <a:endParaRPr lang="ru-RU" altLang="ru-RU" sz="280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1.Асқарлы қарлы шың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Аялаған </a:t>
            </a:r>
            <a:r>
              <a:rPr lang="kk-KZ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ән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құсың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Туған жер армысың 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Саған мың алғысым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Туған жер тілегім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Сенде ө</a:t>
            </a:r>
            <a:r>
              <a:rPr lang="kk-KZ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стім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түледім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Өзің деп үнемі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Соғады жүрегім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4600" y="5031607"/>
            <a:ext cx="2743200" cy="182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2667000" y="609600"/>
            <a:ext cx="40386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i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Қайырмасы </a:t>
            </a:r>
          </a:p>
          <a:p>
            <a:pPr algn="ctr"/>
            <a:endParaRPr lang="ru-RU" altLang="ru-RU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Туған жерім, туған елім,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Ардақтағаным айбыным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Арманысың арман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Думан елім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Асқар белім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Шалқар көлім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Құшағын жай</a:t>
            </a:r>
            <a:r>
              <a:rPr lang="kk-KZ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ған 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айбыным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Мәңгілікке пана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Өзің ғана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1204" y="4905375"/>
            <a:ext cx="2703895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2133600" y="1358900"/>
            <a:ext cx="54102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Много слов сказано,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Сколько песен сложено,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И стихов искренн</a:t>
            </a:r>
            <a:r>
              <a:rPr lang="kk-KZ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На разных языках.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 степях ветренных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Снегом запорошенных,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 тебе вечная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Цветущая земля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754" y="4829175"/>
            <a:ext cx="2818346" cy="187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1828800" y="1143000"/>
            <a:ext cx="54864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i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 </a:t>
            </a:r>
            <a:endParaRPr lang="ru-RU" altLang="ru-RU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Своих детей храни земля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Пусть ночи будут мирными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нас на всех одна, одна земля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Своих детей люби земля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 вместе будем сильными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Ведь родина у нас на всех одна</a:t>
            </a:r>
          </a:p>
          <a:p>
            <a:pPr eaLnBrk="0" hangingPunct="0"/>
            <a:endParaRPr lang="ru-RU" altLang="ru-RU" sz="28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ru-RU" sz="28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981200" y="4038600"/>
            <a:ext cx="52578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(Дорога впереди у нас одна)</a:t>
            </a:r>
            <a:endParaRPr lang="ru-RU" altLang="ru-RU" sz="6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25" y="4730750"/>
            <a:ext cx="26955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2667000" y="609600"/>
            <a:ext cx="40386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ru-RU" i="1" u="sng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Қайырмасы </a:t>
            </a:r>
          </a:p>
          <a:p>
            <a:pPr algn="ctr"/>
            <a:endParaRPr lang="ru-RU" altLang="ru-RU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Туған жерім, туған елім,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Ардақтағаным айбыным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Арманысың арман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Думан елім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Асқар белім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Шалқар көлім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Құшағын жай</a:t>
            </a:r>
            <a:r>
              <a:rPr lang="kk-KZ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ғаң </a:t>
            </a:r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айбыным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Мәнгілікке пана </a:t>
            </a:r>
          </a:p>
          <a:p>
            <a:pPr eaLnBrk="0" hangingPunct="0"/>
            <a:r>
              <a:rPr lang="ru-RU" altLang="ru-RU" sz="28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Өзін ғана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1204" y="4905375"/>
            <a:ext cx="2589444" cy="172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28600" y="1143000"/>
            <a:ext cx="85344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solidFill>
                  <a:srgbClr val="0070C0"/>
                </a:solidFill>
                <a:latin typeface="Constantia" pitchFamily="18" charset="0"/>
                <a:hlinkClick r:id="rId2"/>
              </a:rPr>
              <a:t>http://www.roman.by/images/r/8/c/9/8c9192a4c758d7b02fb4c16647387818.gif</a:t>
            </a:r>
            <a:endParaRPr lang="ru-RU" sz="1400" dirty="0">
              <a:solidFill>
                <a:srgbClr val="0070C0"/>
              </a:solidFill>
              <a:latin typeface="Constant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latin typeface="Constantia" pitchFamily="18" charset="0"/>
                <a:hlinkClick r:id="rId3"/>
              </a:rPr>
              <a:t>http://www.aktau-business.com/uploads/posts/2013-06/1372224805_1328788192_gos-simvoly.jpg</a:t>
            </a:r>
            <a:endParaRPr lang="ru-RU" sz="1400" dirty="0">
              <a:latin typeface="Constantia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latin typeface="Calibri" pitchFamily="34" charset="0"/>
                <a:hlinkClick r:id="rId4"/>
              </a:rPr>
              <a:t>http://thenews.kz/static/news/d/7/d7Ubjjww.jpg</a:t>
            </a:r>
            <a:endParaRPr lang="ru-RU" sz="1400" dirty="0">
              <a:latin typeface="Calibri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hlinkClick r:id="rId5"/>
              </a:rPr>
              <a:t>http://www.look.com.ua/pic/201209/1280x1024/look.com.ua-25010.jpg</a:t>
            </a:r>
            <a:r>
              <a:rPr lang="ru-RU" sz="1400" dirty="0"/>
              <a:t> </a:t>
            </a:r>
            <a:endParaRPr lang="en-US" sz="14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hlinkClick r:id="rId6"/>
              </a:rPr>
              <a:t>http://gallery.forum-grad.ru/files/8/3/5/4/3/astana.png.jpg</a:t>
            </a:r>
            <a:r>
              <a:rPr lang="en-US" sz="1400" dirty="0"/>
              <a:t>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hlinkClick r:id="rId7"/>
              </a:rPr>
              <a:t>http://satsis.net/uploads/forum/posts/2012-06/1338665637_www.satsis.info_baikonur57-590x440.jpg</a:t>
            </a:r>
            <a:endParaRPr lang="en-US" sz="14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400" dirty="0">
                <a:hlinkClick r:id="rId8"/>
              </a:rPr>
              <a:t>http://static.nmn.kz/media/upload/258/2013/09/12/336e08415e6490468df9e035e020d2a7.jpg</a:t>
            </a:r>
            <a:r>
              <a:rPr lang="en-US" sz="1400" dirty="0"/>
              <a:t>  </a:t>
            </a:r>
            <a:endParaRPr lang="ru-RU" sz="1400" dirty="0"/>
          </a:p>
          <a:p>
            <a:pPr marL="342900" indent="-342900">
              <a:defRPr/>
            </a:pPr>
            <a:endParaRPr lang="en-US" sz="1400" dirty="0">
              <a:latin typeface="Calibri" pitchFamily="34" charset="0"/>
            </a:endParaRPr>
          </a:p>
          <a:p>
            <a:pPr>
              <a:defRPr/>
            </a:pPr>
            <a:endParaRPr lang="ru-RU" sz="1400" dirty="0">
              <a:latin typeface="Constantia" pitchFamily="18" charset="0"/>
            </a:endParaRPr>
          </a:p>
          <a:p>
            <a:pPr>
              <a:defRPr/>
            </a:pPr>
            <a:r>
              <a:rPr lang="ru-RU" sz="1400" dirty="0">
                <a:latin typeface="Constantia" pitchFamily="18" charset="0"/>
              </a:rPr>
              <a:t> </a:t>
            </a:r>
          </a:p>
          <a:p>
            <a:pPr>
              <a:defRPr/>
            </a:pPr>
            <a:r>
              <a:rPr lang="ru-RU" dirty="0">
                <a:solidFill>
                  <a:srgbClr val="0070C0"/>
                </a:solidFill>
                <a:latin typeface="Constantia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232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Times New Roman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re</cp:lastModifiedBy>
  <cp:revision>29</cp:revision>
  <dcterms:created xsi:type="dcterms:W3CDTF">2013-11-26T03:31:03Z</dcterms:created>
  <dcterms:modified xsi:type="dcterms:W3CDTF">2014-03-07T13:10:50Z</dcterms:modified>
</cp:coreProperties>
</file>