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713" autoAdjust="0"/>
  </p:normalViewPr>
  <p:slideViewPr>
    <p:cSldViewPr>
      <p:cViewPr varScale="1">
        <p:scale>
          <a:sx n="45" d="100"/>
          <a:sy n="45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F6EA-2480-49A4-A000-AEE689CAC0C2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6A6D-76B9-4EF3-89AC-1FF9E969F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1F62F-9BA0-4167-9D0E-E712EEC66D8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FFD0D-685A-4780-BC24-E1E88C2EF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5974E-A401-4574-87BF-4224D739799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49D63-E8A5-42A4-A4B4-0CF6FB114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BFEF8-3860-4A57-AE91-89D632A5AF68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7B0-0DA4-46DD-B442-8C28A1653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B4290-69BC-4204-A86E-028557743F7D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9DDA-8E09-4DEC-B41D-D887B33023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53520-DC82-41EC-B1DD-F00AF6E2C217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EF856-8209-4D5D-8D32-B83B49E671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88D09-3422-449C-8B20-142F820DBDF4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43B96-AC9E-4FE1-AE66-A61B2DC64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B2509-A5B4-483F-B2A1-F248B9952AAF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04128-D668-4D1F-9601-78C4C4AF1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C4DB-9057-42AB-BE56-C0F8921D9AF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B508F-0640-4C87-A06A-D50F66123D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48CAA-3841-4842-8124-D365D86F92A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8D39A-D281-40F8-9043-1684C4808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6040E-8A6A-4B29-A7AD-B5860DE212BD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8CD54-A2F3-44A5-8FB5-1B437B1B8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5FD88E-4D12-445C-A5DE-E735800B35DA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E4F6346C-0B96-4FA3-85AD-FDBAF5CA07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19600"/>
            <a:ext cx="4308127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4457700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0400" y="89156"/>
            <a:ext cx="2057400" cy="2739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85859"/>
            <a:ext cx="418961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81200" y="1635003"/>
            <a:ext cx="5867400" cy="4039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011238" y="2826629"/>
            <a:ext cx="5562600" cy="110799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66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Қазақстан</a:t>
            </a:r>
            <a:endParaRPr lang="ru-RU" sz="66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381000" y="455613"/>
            <a:ext cx="8305800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Ту</a:t>
            </a:r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 жер.</a:t>
            </a:r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Родной край.</a:t>
            </a:r>
            <a:endParaRPr lang="ru-RU" alt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altLang="ru-RU" sz="16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 Дуйсекеев   Ш. Сариев.</a:t>
            </a:r>
          </a:p>
          <a:p>
            <a:pPr algn="ctr" eaLnBrk="0" hangingPunct="0"/>
            <a:endParaRPr lang="ru-RU" altLang="ru-RU" sz="12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alt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2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2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Жайлау гүлге  ______________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Атам, әжем тұратын,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 _____________        ,   мен ____________сүйемін.</a:t>
            </a:r>
          </a:p>
          <a:p>
            <a:pPr eaLnBrk="0" hangingPunct="0"/>
            <a:endParaRPr lang="kk-KZ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Коше гүлге  тұнатын,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Папам, мамам  _____________,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      _____________, мен  ______________, сүйемін.</a:t>
            </a:r>
          </a:p>
          <a:p>
            <a:pPr eaLnBrk="0" hangingPunct="0"/>
            <a:endParaRPr lang="kk-KZ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Атам,  әжем    ______________ 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Папам, мамам мекені – 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Туған     ______________, туған  ____________  сүйемін     </a:t>
            </a:r>
            <a:r>
              <a:rPr lang="kk-KZ" altLang="ru-RU" sz="1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381000" y="515938"/>
            <a:ext cx="8305800" cy="541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Ту</a:t>
            </a:r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 жер.</a:t>
            </a:r>
            <a:r>
              <a:rPr lang="kk-KZ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Родной край.</a:t>
            </a:r>
            <a:endParaRPr lang="ru-RU" alt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altLang="ru-RU" sz="16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 Дуйсекеев   Ш. Сариев.</a:t>
            </a:r>
          </a:p>
          <a:p>
            <a:pPr algn="ctr" eaLnBrk="0" hangingPunct="0"/>
            <a:endParaRPr lang="ru-RU" alt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alt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2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2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Жайлау гүлге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тұнатын</a:t>
            </a:r>
            <a:r>
              <a:rPr lang="kk-KZ" alt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Атам, әжем тұратын,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  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ауылды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мен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ауылды 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сүйемін.</a:t>
            </a:r>
          </a:p>
          <a:p>
            <a:pPr eaLnBrk="0" hangingPunct="0"/>
            <a:endParaRPr lang="kk-KZ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Көше гүлге  тұнатын,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Папам, мамам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тұратын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қаланы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мен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қаланы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сүйемін.</a:t>
            </a:r>
          </a:p>
          <a:p>
            <a:pPr eaLnBrk="0" hangingPunct="0"/>
            <a:endParaRPr lang="kk-KZ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Атам,  әжем 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мекені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Папам, мамам мекені – </a:t>
            </a:r>
            <a:endParaRPr lang="ru-RU" alt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Туған  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жерді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туған    </a:t>
            </a:r>
            <a:r>
              <a:rPr lang="kk-KZ" alt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жерді</a:t>
            </a:r>
            <a:r>
              <a:rPr lang="kk-KZ" alt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сүйемін     </a:t>
            </a:r>
            <a:r>
              <a:rPr lang="kk-KZ" altLang="ru-RU" sz="1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129</Words>
  <Application>Microsoft Office PowerPoint</Application>
  <PresentationFormat>Экран 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Trebuchet MS</vt:lpstr>
      <vt:lpstr>Georgia</vt:lpstr>
      <vt:lpstr>Calibri</vt:lpstr>
      <vt:lpstr>Times New Roman</vt:lpstr>
      <vt:lpstr>Воздушный поток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re</cp:lastModifiedBy>
  <cp:revision>12</cp:revision>
  <dcterms:created xsi:type="dcterms:W3CDTF">2013-11-26T03:12:17Z</dcterms:created>
  <dcterms:modified xsi:type="dcterms:W3CDTF">2014-03-07T13:09:16Z</dcterms:modified>
</cp:coreProperties>
</file>