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A7CAB-E201-46D9-821A-B56749B57DCA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AAAB8-4AD8-4349-9172-CB044254CE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4F5CB-C751-48AD-9C8B-C31C525CDE16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01840-75C8-4122-8E15-0F90F4300C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6F85D-80E3-487C-91C9-2322120EAFC5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957DF-E378-4132-846C-F5E5C6D9D3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FEEED-D061-48FB-8285-433BABC6D1C9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396C8-6492-4D05-9270-C1ABDFD41A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B95A4-C84D-4A4F-AF02-5EF486527D30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37BF2-4682-42FF-B22B-032876378E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C43D6-50CA-4894-9691-9BE41522A81B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103E6-3258-40CB-A096-8F594963B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2AE56-7B4F-44C3-AF03-A434B3EC1742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D76F0-AD24-41BA-BB0F-DCFEC056A5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F5585-7687-4866-AF37-7E7DEBE8CFF3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DE6AE-BB87-4ED3-9D45-BF38081064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86098-4A2B-4BF0-9458-2485B67BEDC7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984D7-80C6-4A44-9D9E-9E0B298010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CE74A-6177-44DD-B52C-4DF915AFCA4E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FF303-E73D-4235-BAEF-0B8B8BEEC6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5F7F8-057F-4A4D-A96A-C4F06C9CC295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2E38B-5BF4-40C4-897B-DEC45136FB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A095F9E-F8D2-4FEE-AEEE-12FCEF46CBE3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894145-FC75-426F-9893-151AD37029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64\644317\&#1087;&#1088;&#1077;&#1079;&#1077;&#1085;&#1090;&#1072;&#1094;&#1080;&#1080;%20&#1080;%20&#1084;&#1091;&#1079;&#1099;&#1082;&#1072;\&#1043;&#1080;&#1084;&#1085;%20&#1093;&#1086;&#1088;%20&#1086;&#1088;&#1082;&#1077;&#1089;&#1090;&#1088;.mp3" TargetMode="Externa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im6-tub-kz.yandex.net/i?id=154721519-54-72&amp;n=21" TargetMode="External"/><Relationship Id="rId13" Type="http://schemas.openxmlformats.org/officeDocument/2006/relationships/hyperlink" Target="http://bperemena.x53.ru/media/3/20091105-&#1048;&#1079;&#1086;&#1073;&#1088;&#1072;&#1078;&#1077;&#1085;&#1080;&#1077;%20033.jpg" TargetMode="External"/><Relationship Id="rId3" Type="http://schemas.openxmlformats.org/officeDocument/2006/relationships/hyperlink" Target="http://altaynews.kz/uploads/posts/2013-07/1374827062_1351861023_zyryanovsk.jpg" TargetMode="External"/><Relationship Id="rId7" Type="http://schemas.openxmlformats.org/officeDocument/2006/relationships/hyperlink" Target="http://www.krg54.kz/images/stories/picforpage/gossim_rk/gimn.jpg" TargetMode="External"/><Relationship Id="rId12" Type="http://schemas.openxmlformats.org/officeDocument/2006/relationships/hyperlink" Target="http://www.kursiv.kz/uploads/posts/2011-12/1323920713_nazarbaev-den-pervogo-prezidenta.jpg" TargetMode="External"/><Relationship Id="rId2" Type="http://schemas.openxmlformats.org/officeDocument/2006/relationships/hyperlink" Target="http://altaynews.kz/uploads/posts/2012-09/1347940709_img_9192-kz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os16.moy.su/Kartinki/Dokyment/1309858216.jpg" TargetMode="External"/><Relationship Id="rId11" Type="http://schemas.openxmlformats.org/officeDocument/2006/relationships/hyperlink" Target="http://www.inform.kz/fotoarticles/20121031124433.jpg" TargetMode="External"/><Relationship Id="rId5" Type="http://schemas.openxmlformats.org/officeDocument/2006/relationships/hyperlink" Target="http://vgorodke.kz/photo/photo_street/data/images1/_174.jpg" TargetMode="External"/><Relationship Id="rId10" Type="http://schemas.openxmlformats.org/officeDocument/2006/relationships/hyperlink" Target="http://tarih.spring.kz/files/00000263.jpg" TargetMode="External"/><Relationship Id="rId4" Type="http://schemas.openxmlformats.org/officeDocument/2006/relationships/hyperlink" Target="http://altaynews.kz/uploads/posts/2012-07/1343186382_ziryanovsk.jpg" TargetMode="External"/><Relationship Id="rId9" Type="http://schemas.openxmlformats.org/officeDocument/2006/relationships/hyperlink" Target="http://medya.todayszaman.com/kazakistan/2010/10/14/1282868383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685800"/>
            <a:ext cx="2794873" cy="89255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АСТАНА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i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қаласы</a:t>
            </a:r>
            <a:endParaRPr lang="ru-RU" sz="2400" b="1" i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3200400"/>
            <a:ext cx="2286000" cy="53340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b="1" i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ӨСКЕМЕН</a:t>
            </a:r>
            <a:endParaRPr lang="ru-RU" sz="2400" b="1" i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6400" y="3124200"/>
            <a:ext cx="3540521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ln w="1143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УСТЬ-КАМЕНОГОРСК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5800" y="5257800"/>
            <a:ext cx="1828800" cy="53340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b="1" i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ЗЫРЯН</a:t>
            </a:r>
            <a:endParaRPr lang="ru-RU" sz="2400" b="1" i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9800" y="5105400"/>
            <a:ext cx="2362200" cy="5232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b="1" i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ЗЫРЯНОВСК</a:t>
            </a:r>
            <a:endParaRPr lang="ru-RU" sz="2400" b="1" i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9800" y="762000"/>
            <a:ext cx="2794873" cy="5232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АСТАНА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95600" y="685800"/>
            <a:ext cx="2514600" cy="1673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24200" y="2590800"/>
            <a:ext cx="2176503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24200" y="4419600"/>
            <a:ext cx="2286000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304801"/>
            <a:ext cx="8686800" cy="15081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 -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флаг</a:t>
            </a:r>
            <a:r>
              <a:rPr lang="ru-RU" sz="2800" dirty="0">
                <a:latin typeface="+mn-lt"/>
                <a:cs typeface="+mn-cs"/>
              </a:rPr>
              <a:t>        </a:t>
            </a:r>
            <a:r>
              <a:rPr lang="kk-KZ" sz="28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елтаңба </a:t>
            </a:r>
            <a:r>
              <a:rPr lang="ru-RU" sz="28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kk-KZ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ерб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+mn-lt"/>
                <a:cs typeface="+mn-cs"/>
              </a:rPr>
              <a:t>      </a:t>
            </a:r>
            <a:r>
              <a:rPr lang="kk-KZ" sz="28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әнұран  -  </a:t>
            </a:r>
            <a:r>
              <a:rPr lang="kk-KZ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имн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371600"/>
            <a:ext cx="6030310" cy="4114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00800" y="1143000"/>
            <a:ext cx="219075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81000"/>
            <a:ext cx="8915400" cy="83099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Песня «</a:t>
            </a:r>
            <a:r>
              <a:rPr lang="en-US" sz="24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</a:t>
            </a:r>
            <a:r>
              <a:rPr lang="ru-RU" sz="2400" b="1" dirty="0" err="1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нің Қазақстаным»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народный гимн </a:t>
            </a:r>
            <a:r>
              <a:rPr lang="ru-RU" sz="24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477000" y="1219200"/>
            <a:ext cx="2353564" cy="3124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1143000"/>
            <a:ext cx="2412066" cy="3124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57600" y="1371600"/>
            <a:ext cx="200025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126" name="Прямоугольник 11"/>
          <p:cNvSpPr>
            <a:spLocks noChangeArrowheads="1"/>
          </p:cNvSpPr>
          <p:nvPr/>
        </p:nvSpPr>
        <p:spPr bwMode="auto">
          <a:xfrm>
            <a:off x="3657600" y="4343400"/>
            <a:ext cx="2166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Омарова Жамал </a:t>
            </a:r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0" y="4762500"/>
            <a:ext cx="3429000" cy="2095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8" name="Прямоугольник 13"/>
          <p:cNvSpPr>
            <a:spLocks noChangeArrowheads="1"/>
          </p:cNvSpPr>
          <p:nvPr/>
        </p:nvSpPr>
        <p:spPr bwMode="auto">
          <a:xfrm>
            <a:off x="457200" y="4572000"/>
            <a:ext cx="2371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Шәмші </a:t>
            </a:r>
            <a:r>
              <a:rPr lang="kk-KZ" alt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alt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алдаяқов</a:t>
            </a:r>
          </a:p>
        </p:txBody>
      </p:sp>
      <p:sp>
        <p:nvSpPr>
          <p:cNvPr id="5129" name="Прямоугольник 14"/>
          <p:cNvSpPr>
            <a:spLocks noChangeArrowheads="1"/>
          </p:cNvSpPr>
          <p:nvPr/>
        </p:nvSpPr>
        <p:spPr bwMode="auto">
          <a:xfrm>
            <a:off x="6248400" y="4572000"/>
            <a:ext cx="2895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Жумекен Нажимеденов     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09600" y="2057400"/>
            <a:ext cx="2400300" cy="205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52400" y="152400"/>
            <a:ext cx="8915400" cy="286232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2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Әнұран  - Г</a:t>
            </a:r>
            <a:r>
              <a:rPr lang="ru-RU" sz="3200" b="1" dirty="0" err="1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имн</a:t>
            </a:r>
            <a:r>
              <a:rPr lang="ru-RU" sz="32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Қазақстан елінің әнүраны     Музыкальный символ Родины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Слова - Нурсултана Назарбаева и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Жумекена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Нажимеденова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музыка -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Шамши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Калдаякова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latin typeface="Calibri" pitchFamily="34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228600" y="4648200"/>
            <a:ext cx="1262888" cy="167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2133600" y="4572000"/>
            <a:ext cx="1294279" cy="167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50" name="Прямоугольник 11"/>
          <p:cNvSpPr>
            <a:spLocks noChangeArrowheads="1"/>
          </p:cNvSpPr>
          <p:nvPr/>
        </p:nvSpPr>
        <p:spPr bwMode="auto">
          <a:xfrm>
            <a:off x="3810000" y="2057400"/>
            <a:ext cx="5181600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Президент Казахстана Нурсултан Назарбаев доработал первоначальный текст</a:t>
            </a:r>
            <a:r>
              <a:rPr lang="ru-RU" altLang="ru-RU" sz="1600">
                <a:latin typeface="Calibri" pitchFamily="34" charset="0"/>
              </a:rPr>
              <a:t> </a:t>
            </a:r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песни </a:t>
            </a:r>
            <a:r>
              <a:rPr lang="ru-RU" alt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alt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</a:t>
            </a:r>
            <a:r>
              <a:rPr lang="ru-RU" alt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нің Қазақстаным»</a:t>
            </a:r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altLang="ru-RU" sz="16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 рождения нового гимна Республики Казахстан  10 января 2006 год </a:t>
            </a:r>
          </a:p>
          <a:p>
            <a:pPr algn="just"/>
            <a:endParaRPr lang="ru-RU" altLang="ru-RU" sz="16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Впервые исполнялся 11 января на инаугурации Президента Н. А. Назарбаева</a:t>
            </a:r>
          </a:p>
          <a:p>
            <a:pPr algn="just"/>
            <a:endParaRPr lang="ru-RU" altLang="ru-RU" sz="16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Основой нового гимна стала популярная в народе патриотическая песня “ Менің Қазақстаным” (“Мой Казахстан”)</a:t>
            </a:r>
            <a:r>
              <a:rPr lang="ru-RU" altLang="ru-RU" sz="1600" b="1">
                <a:latin typeface="Calibri" pitchFamily="34" charset="0"/>
              </a:rPr>
              <a:t> </a:t>
            </a:r>
          </a:p>
          <a:p>
            <a:pPr algn="just"/>
            <a:endParaRPr lang="ru-RU" altLang="ru-RU" sz="1600" b="1">
              <a:latin typeface="Calibri" pitchFamily="34" charset="0"/>
            </a:endParaRPr>
          </a:p>
          <a:p>
            <a:pPr algn="just"/>
            <a:r>
              <a:rPr lang="ru-RU" alt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утвержденном официальном тексте гимна, состоящем из 59 слов, новыми являются 25 слов. Мелодия   сохранена полностью</a:t>
            </a:r>
            <a:endParaRPr lang="ru-RU" altLang="ru-RU" sz="1600">
              <a:latin typeface="Calibri" pitchFamily="34" charset="0"/>
            </a:endParaRPr>
          </a:p>
          <a:p>
            <a:pPr algn="just"/>
            <a:endParaRPr lang="ru-RU" altLang="ru-RU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altLang="ru-RU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3400" y="838200"/>
          <a:ext cx="8077200" cy="512127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330804"/>
                <a:gridCol w="4746396"/>
              </a:tblGrid>
              <a:tr h="609676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n w="11430"/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День  рождения нового гимна Республики Казахстан 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ctr"/>
                      <a:endParaRPr lang="ru-RU" sz="1400" b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января 2006 год 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</a:tr>
              <a:tr h="944997">
                <a:tc>
                  <a:txBody>
                    <a:bodyPr/>
                    <a:lstStyle/>
                    <a:p>
                      <a:pPr algn="ctr"/>
                      <a:endParaRPr lang="kk-KZ" sz="1400" dirty="0" smtClean="0">
                        <a:ln w="11430"/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kk-KZ" sz="1400" dirty="0" smtClean="0">
                          <a:ln w="11430"/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Впервые исполнялся 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14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января на инаугурации Президента Н. А. Назарбаева в Президентском Дворце “ </a:t>
                      </a: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Орда”</a:t>
                      </a:r>
                    </a:p>
                    <a:p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</a:tr>
              <a:tr h="944997">
                <a:tc>
                  <a:txBody>
                    <a:bodyPr/>
                    <a:lstStyle/>
                    <a:p>
                      <a:pPr algn="ctr"/>
                      <a:endParaRPr lang="kk-KZ" sz="1400" dirty="0" smtClean="0">
                        <a:ln w="11430"/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kk-KZ" sz="1400" dirty="0" smtClean="0">
                          <a:ln w="11430"/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Основа</a:t>
                      </a:r>
                      <a:r>
                        <a:rPr lang="ru-RU" sz="1400" kern="12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нового гимна 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14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популярная в народе патриотическая песня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“ </a:t>
                      </a: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Менің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Қазақстаным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” (Мой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Казахстан)</a:t>
                      </a:r>
                      <a:endParaRPr lang="ru-RU" sz="14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</a:tr>
              <a:tr h="944997">
                <a:tc>
                  <a:txBody>
                    <a:bodyPr/>
                    <a:lstStyle/>
                    <a:p>
                      <a:pPr algn="ctr"/>
                      <a:endParaRPr lang="kk-KZ" sz="1400" dirty="0" smtClean="0">
                        <a:ln w="11430"/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kk-KZ" sz="1400" dirty="0" smtClean="0">
                          <a:ln w="11430"/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утвержденном официальном тексте гимна  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k-KZ" sz="1400" dirty="0" smtClean="0">
                          <a:ln w="11430"/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слов, новыми являются 25 слов.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Мелодия была сохранена полностью.</a:t>
                      </a:r>
                    </a:p>
                    <a:p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</a:tr>
              <a:tr h="944997"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n w="11430"/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kk-KZ" sz="1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ақыны  (поэты)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ctr"/>
                      <a:endParaRPr lang="kk-KZ" sz="1400" dirty="0" smtClean="0">
                        <a:ln w="11430"/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kk-KZ" sz="1400" b="1" dirty="0" smtClean="0">
                          <a:ln w="11430"/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Нурсултан Назарбаев 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Жумекен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Нажимеденов</a:t>
                      </a:r>
                      <a:endParaRPr lang="ru-RU" sz="14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</a:tr>
              <a:tr h="7316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14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kk-KZ" sz="1400" dirty="0" smtClean="0">
                          <a:ln w="11430"/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сазгер (композитор)</a:t>
                      </a:r>
                      <a:endParaRPr lang="ru-RU" sz="14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Шамши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Калдаяков</a:t>
                      </a:r>
                      <a:endParaRPr lang="ru-RU" sz="14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/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3000" y="1295400"/>
          <a:ext cx="6781800" cy="3870446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390900"/>
                <a:gridCol w="3390900"/>
              </a:tblGrid>
              <a:tr h="60950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n w="11430"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</a:tr>
              <a:tr h="609500">
                <a:tc>
                  <a:txBody>
                    <a:bodyPr/>
                    <a:lstStyle/>
                    <a:p>
                      <a:r>
                        <a:rPr lang="kk-KZ" sz="2400" dirty="0" smtClean="0">
                          <a:ln w="11430"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елтаңба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r>
                        <a:rPr lang="kk-KZ" sz="2400" dirty="0" smtClean="0"/>
                        <a:t> 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</a:tr>
              <a:tr h="609500">
                <a:tc>
                  <a:txBody>
                    <a:bodyPr/>
                    <a:lstStyle/>
                    <a:p>
                      <a:r>
                        <a:rPr lang="kk-KZ" sz="2400" dirty="0" smtClean="0">
                          <a:ln w="11430"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әнұран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r>
                        <a:rPr lang="kk-KZ" sz="2400" dirty="0" smtClean="0"/>
                        <a:t> 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</a:tr>
              <a:tr h="822825">
                <a:tc>
                  <a:txBody>
                    <a:bodyPr/>
                    <a:lstStyle/>
                    <a:p>
                      <a:r>
                        <a:rPr lang="kk-KZ" sz="2400" dirty="0" smtClean="0">
                          <a:ln w="11430"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Қазақстан елінің әнүраны 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r>
                        <a:rPr lang="kk-KZ" sz="2400" dirty="0" smtClean="0">
                          <a:ln w="11430"/>
                        </a:rPr>
                        <a:t> 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</a:tr>
              <a:tr h="609500">
                <a:tc>
                  <a:txBody>
                    <a:bodyPr/>
                    <a:lstStyle/>
                    <a:p>
                      <a:r>
                        <a:rPr lang="kk-KZ" sz="2400" dirty="0" smtClean="0">
                          <a:ln w="11430"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сазгер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r>
                        <a:rPr lang="kk-KZ" sz="2400" dirty="0" smtClean="0">
                          <a:ln w="11430"/>
                        </a:rPr>
                        <a:t> 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</a:tr>
              <a:tr h="609500">
                <a:tc>
                  <a:txBody>
                    <a:bodyPr/>
                    <a:lstStyle/>
                    <a:p>
                      <a:r>
                        <a:rPr lang="kk-KZ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ақын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r>
                        <a:rPr lang="kk-KZ" sz="2400" dirty="0" smtClean="0"/>
                        <a:t> 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</a:tr>
            </a:tbl>
          </a:graphicData>
        </a:graphic>
      </p:graphicFrame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572000" y="1295400"/>
            <a:ext cx="869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флаг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572000" y="1905000"/>
            <a:ext cx="831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alt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ерб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572000" y="2514600"/>
            <a:ext cx="914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alt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имн</a:t>
            </a:r>
            <a:r>
              <a:rPr lang="kk-KZ" alt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495800" y="3124200"/>
            <a:ext cx="30765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alt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музыкальный символ </a:t>
            </a:r>
          </a:p>
          <a:p>
            <a:r>
              <a:rPr lang="kk-KZ" alt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Родины</a:t>
            </a:r>
            <a:endParaRPr lang="ru-RU" altLang="ru-RU" sz="24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572000" y="3962400"/>
            <a:ext cx="1706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alt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композитор</a:t>
            </a:r>
            <a:endParaRPr lang="ru-RU" altLang="ru-RU" sz="24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572000" y="4572000"/>
            <a:ext cx="773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alt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поэт</a:t>
            </a:r>
            <a:endParaRPr lang="ru-RU" altLang="ru-RU" sz="24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381000" y="838200"/>
            <a:ext cx="30480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Алтын күн аспаны,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Алтын дән даласы,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Ерліктің дастаны,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Еліме қарашы!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Ежелден ер деген,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Даңқымыз шықты ғой.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Намысын бермеген, 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Қазағым мықты ғой!</a:t>
            </a:r>
          </a:p>
          <a:p>
            <a:endParaRPr lang="ru-RU" altLang="ru-RU" sz="12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Қайырмасы: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Менің елім, менің елім,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Гүлің болып егілемін,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Жырың болып төгілемін, елім!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Туған жерім менің – Қазақстаным!</a:t>
            </a:r>
          </a:p>
          <a:p>
            <a:endParaRPr lang="ru-RU" altLang="ru-RU" sz="12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Ұрпаққа жол ашқан,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Кең байтақ жерім бар.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Бірлігі жарасқан,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Тәуелсіз елім бар.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Қарсы алған уақытты,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Мәңгілік досындай.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Біздің ел бақытты,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Біздің ел осындай!</a:t>
            </a:r>
          </a:p>
          <a:p>
            <a:endParaRPr lang="ru-RU" altLang="ru-RU" sz="12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Қайырмасы: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Менің елім, менің елім,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Гүлің болып егілемін,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Жырың болып төгілемін, елім!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Туған жерім менің – Қазақстаным!</a:t>
            </a:r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6172200" y="838200"/>
            <a:ext cx="28956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небе золотое солнце,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степи золотое зерно.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Сказание о мужестве – моя страна.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седой древности Родилась наша слава,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Горд и силен мой казахский народ.</a:t>
            </a:r>
          </a:p>
          <a:p>
            <a:endParaRPr lang="ru-RU" altLang="ru-RU" sz="12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Припев: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О, мой народ!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О, моя страна!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 твой цветок, взращенный тобой.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 песня, звенящая на твоих устах,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Родина моя – мой Казахстан.</a:t>
            </a:r>
          </a:p>
          <a:p>
            <a:endParaRPr lang="ru-RU" altLang="ru-RU" sz="12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меня простор неоглядный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дорога, открытая в будущее.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меня независимый,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Сплоченный, единый народ.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 извечного друга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Встречает новое время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Наша счастливая страна, наш народ.</a:t>
            </a:r>
          </a:p>
          <a:p>
            <a:endParaRPr lang="ru-RU" altLang="ru-RU" sz="12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Припев: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О, мой народ!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О, моя страна!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 твой цветок, взращенный тобой.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 песня, звенящая на твоих устах,</a:t>
            </a:r>
          </a:p>
          <a:p>
            <a:r>
              <a:rPr lang="ru-RU" altLang="ru-RU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Родина моя – мой Казахстан. </a:t>
            </a:r>
          </a:p>
        </p:txBody>
      </p:sp>
      <p:sp>
        <p:nvSpPr>
          <p:cNvPr id="9220" name="Прямоугольник 4"/>
          <p:cNvSpPr>
            <a:spLocks noChangeArrowheads="1"/>
          </p:cNvSpPr>
          <p:nvPr/>
        </p:nvSpPr>
        <p:spPr bwMode="auto">
          <a:xfrm>
            <a:off x="304800" y="228600"/>
            <a:ext cx="8001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kk-KZ" altLang="ru-RU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Әнұран                                                                                             Г</a:t>
            </a:r>
            <a:r>
              <a:rPr lang="ru-RU" altLang="ru-RU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имн </a:t>
            </a: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71800" y="2133600"/>
            <a:ext cx="3139007" cy="1938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Гимн хор оркест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43400" y="4953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381000" y="228600"/>
            <a:ext cx="85344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/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2"/>
              </a:rPr>
              <a:t>http://altaynews.kz/uploads/posts/2012-09/1347940709_img_9192-kz.jpg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3"/>
              </a:rPr>
              <a:t>http://altaynews.kz/uploads/posts/2013-07/1374827062_1351861023_zyryanovsk.jpg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4"/>
              </a:rPr>
              <a:t>http://altaynews.kz/uploads/posts/2012-07/1343186382_ziryanovsk.jpg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5"/>
              </a:rPr>
              <a:t>http://vgorodke.kz/photo/photo_street/data/images1/_174.jpg</a:t>
            </a:r>
            <a:r>
              <a:rPr lang="en-US" altLang="ru-RU" sz="1100">
                <a:latin typeface="Calibri" pitchFamily="34" charset="0"/>
              </a:rPr>
              <a:t> </a:t>
            </a:r>
            <a:endParaRPr lang="kk-KZ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6"/>
              </a:rPr>
              <a:t>http://mos16.moy.su/Kartinki/Dokyment/1309858216.jpg</a:t>
            </a:r>
            <a:r>
              <a:rPr lang="ru-RU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7"/>
              </a:rPr>
              <a:t>http://www.krg54.kz/images/stories/picforpage/gossim_rk/gimn.jpg</a:t>
            </a:r>
            <a:r>
              <a:rPr lang="ru-RU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8"/>
              </a:rPr>
              <a:t>http://im6-tub-kz.yandex.net/i?id=154721519-54-72&amp;n=21</a:t>
            </a:r>
            <a:r>
              <a:rPr lang="ru-RU" altLang="ru-RU" sz="1100">
                <a:latin typeface="Calibri" pitchFamily="34" charset="0"/>
              </a:rPr>
              <a:t>  </a:t>
            </a: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ru-RU" altLang="ru-RU" sz="1100">
                <a:latin typeface="Calibri" pitchFamily="34" charset="0"/>
              </a:rPr>
              <a:t> </a:t>
            </a:r>
            <a:r>
              <a:rPr lang="en-US" altLang="ru-RU" sz="1100">
                <a:latin typeface="Calibri" pitchFamily="34" charset="0"/>
                <a:hlinkClick r:id="rId9"/>
              </a:rPr>
              <a:t>http://medya.todayszaman.com/kazakistan/2010/10/14/1282868383.jpg</a:t>
            </a:r>
            <a:r>
              <a:rPr lang="en-US" altLang="ru-RU" sz="1100">
                <a:latin typeface="Calibri" pitchFamily="34" charset="0"/>
              </a:rPr>
              <a:t> </a:t>
            </a:r>
            <a:endParaRPr lang="ru-RU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0"/>
              </a:rPr>
              <a:t>http://tarih.spring.kz/files/00000263.jpg</a:t>
            </a:r>
            <a:r>
              <a:rPr lang="ru-RU" altLang="ru-RU" sz="1100">
                <a:latin typeface="Calibri" pitchFamily="34" charset="0"/>
              </a:rPr>
              <a:t> 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1"/>
              </a:rPr>
              <a:t>http://www.inform.kz/fotoarticles/20121031124433.jpg</a:t>
            </a:r>
            <a:r>
              <a:rPr lang="ru-RU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2"/>
              </a:rPr>
              <a:t>http://www.kursiv.kz/uploads/posts/2011-12/1323920713_nazarbaev-den-pervogo-prezidenta.jpg</a:t>
            </a:r>
            <a:endParaRPr lang="kk-KZ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3"/>
              </a:rPr>
              <a:t>http://bperemena.x53.ru/media/3/20091105-</a:t>
            </a:r>
            <a:r>
              <a:rPr lang="kk-KZ" altLang="ru-RU" sz="1100">
                <a:latin typeface="Calibri" pitchFamily="34" charset="0"/>
                <a:hlinkClick r:id="rId13"/>
              </a:rPr>
              <a:t>Изображение%20033.</a:t>
            </a:r>
            <a:r>
              <a:rPr lang="en-US" altLang="ru-RU" sz="1100">
                <a:latin typeface="Calibri" pitchFamily="34" charset="0"/>
                <a:hlinkClick r:id="rId13"/>
              </a:rPr>
              <a:t>jpg</a:t>
            </a:r>
            <a:r>
              <a:rPr lang="kk-KZ" altLang="ru-RU" sz="1100">
                <a:latin typeface="Calibri" pitchFamily="34" charset="0"/>
              </a:rPr>
              <a:t> </a:t>
            </a:r>
          </a:p>
          <a:p>
            <a:pPr marL="228600" indent="-228600"/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endParaRPr lang="en-US" altLang="ru-RU" sz="1100">
              <a:latin typeface="Calibri" pitchFamily="34" charset="0"/>
            </a:endParaRPr>
          </a:p>
          <a:p>
            <a:pPr marL="228600" indent="-228600"/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endParaRPr lang="ru-RU" altLang="ru-RU" sz="11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584</Words>
  <Application>Microsoft Office PowerPoint</Application>
  <PresentationFormat>Экран (4:3)</PresentationFormat>
  <Paragraphs>151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re</cp:lastModifiedBy>
  <cp:revision>21</cp:revision>
  <dcterms:created xsi:type="dcterms:W3CDTF">2013-12-04T15:03:12Z</dcterms:created>
  <dcterms:modified xsi:type="dcterms:W3CDTF">2014-03-07T13:06:25Z</dcterms:modified>
</cp:coreProperties>
</file>