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5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1" r:id="rId19"/>
    <p:sldId id="26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4CE96-D08B-4D54-BD76-C12607631034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8FB0C-1D47-4455-8E47-8C8A4ADBF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4D675-3A99-4E4A-9734-E1410E5EFB77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2D2DB-BA98-4A8C-A54C-853A9AFBC7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2D220-44D7-4B98-92E4-07943A789CF9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3216A-1AEE-4187-B98B-09BCC4A30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BA6C0-E2CF-45B2-9E66-45105B8A3BA4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57AE-2DA0-47F5-B85B-78FB3EDCA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AA100-7D05-4EAD-9C91-D9931006526B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A3A9-6CE8-42D5-91BC-0120FAE33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651BF-95A9-43EB-B706-9F0FEA56A8A1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493EB-1DF6-4597-AE52-895FAB7942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43187-99C3-426A-B639-62FA48CDC8FD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FC4AE-287B-4F99-B80A-06E3970010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839CA-0595-4093-B726-8B69649AD2C8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E575B-435E-4268-A97A-E9F9A9E22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8C23-82F6-4C87-A8AC-0001E6317804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B79CD-C3DC-4A0D-9AB8-35DFE8EC17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EF20E-D50E-4895-B5BF-D8F2845BE67B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6D95-6B73-432B-BF73-7E7CF7392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E4A51-8621-43F0-B1E8-4B7B92043B99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199F-4295-4126-9A2A-9D1AF4A52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1AF93-DCA9-4070-A339-6B156DA6500C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D1CC77-7B28-4168-8999-7409C4C0C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s52.radikal.ru/i135/1201/ec/6b4561e98656.jpg" TargetMode="External"/><Relationship Id="rId13" Type="http://schemas.openxmlformats.org/officeDocument/2006/relationships/hyperlink" Target="http://photos.wikimapia.org/p/00/00/18/00/22_big.jpg" TargetMode="External"/><Relationship Id="rId18" Type="http://schemas.openxmlformats.org/officeDocument/2006/relationships/hyperlink" Target="http://vgorodke.kz/photo/photo_street/data/images1/_174.jpg" TargetMode="External"/><Relationship Id="rId26" Type="http://schemas.openxmlformats.org/officeDocument/2006/relationships/hyperlink" Target="http://bperemena.x53.ru/media/3/20091105-&#1048;&#1079;&#1086;&#1073;&#1088;&#1072;&#1078;&#1077;&#1085;&#1080;&#1077;%20033.jpg" TargetMode="External"/><Relationship Id="rId3" Type="http://schemas.openxmlformats.org/officeDocument/2006/relationships/hyperlink" Target="http://yahooeu.ru/uploads/posts/2010-08/1281257295_66fbfd7a6b713855b25cd7011d1670e3.jpg" TargetMode="External"/><Relationship Id="rId21" Type="http://schemas.openxmlformats.org/officeDocument/2006/relationships/hyperlink" Target="http://im6-tub-kz.yandex.net/i?id=154721519-54-72&amp;n=21" TargetMode="External"/><Relationship Id="rId7" Type="http://schemas.openxmlformats.org/officeDocument/2006/relationships/hyperlink" Target="http://www.its-my-life.ru/upload/iblock/c05/c05fdf00635f6b993940a34ebe71d7d3.jpg" TargetMode="External"/><Relationship Id="rId12" Type="http://schemas.openxmlformats.org/officeDocument/2006/relationships/hyperlink" Target="http://files.citycatalogue.com/634015236604732500.gif" TargetMode="External"/><Relationship Id="rId17" Type="http://schemas.openxmlformats.org/officeDocument/2006/relationships/hyperlink" Target="http://altaynews.kz/uploads/posts/2012-07/1343186382_ziryanovsk.jpg" TargetMode="External"/><Relationship Id="rId25" Type="http://schemas.openxmlformats.org/officeDocument/2006/relationships/hyperlink" Target="http://www.kursiv.kz/uploads/posts/2011-12/1323920713_nazarbaev-den-pervogo-prezidenta.jpg" TargetMode="External"/><Relationship Id="rId2" Type="http://schemas.openxmlformats.org/officeDocument/2006/relationships/hyperlink" Target="http://www.dailynews.kz/wp-content/uploads/2013/05/&#1085;&#1072;&#1079;&#1072;&#1088;&#1073;&#1072;&#1077;&#1074;-e1369483462188.jpg" TargetMode="External"/><Relationship Id="rId16" Type="http://schemas.openxmlformats.org/officeDocument/2006/relationships/hyperlink" Target="http://altaynews.kz/uploads/posts/2013-07/1374827062_1351861023_zyryanovsk.jpg" TargetMode="External"/><Relationship Id="rId20" Type="http://schemas.openxmlformats.org/officeDocument/2006/relationships/hyperlink" Target="http://www.krg54.kz/images/stories/picforpage/gossim_rk/gimn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edia-1.web.britannica.com/eb-media/46/115446-004-54B3449E.jpg" TargetMode="External"/><Relationship Id="rId11" Type="http://schemas.openxmlformats.org/officeDocument/2006/relationships/hyperlink" Target="http://photos.wikimapia.org/p/00/00/19/06/28_big.jpg" TargetMode="External"/><Relationship Id="rId24" Type="http://schemas.openxmlformats.org/officeDocument/2006/relationships/hyperlink" Target="http://www.inform.kz/fotoarticles/20121031124433.jpg" TargetMode="External"/><Relationship Id="rId5" Type="http://schemas.openxmlformats.org/officeDocument/2006/relationships/hyperlink" Target="http://zagony.ru/uploads/posts/2011-05/1306831225_astana_10.jpg" TargetMode="External"/><Relationship Id="rId15" Type="http://schemas.openxmlformats.org/officeDocument/2006/relationships/hyperlink" Target="http://altaynews.kz/uploads/posts/2012-09/1347940709_img_9192-kz.jpg" TargetMode="External"/><Relationship Id="rId23" Type="http://schemas.openxmlformats.org/officeDocument/2006/relationships/hyperlink" Target="http://tarih.spring.kz/files/00000263.jpg" TargetMode="External"/><Relationship Id="rId10" Type="http://schemas.openxmlformats.org/officeDocument/2006/relationships/hyperlink" Target="http://yka.kz/_ph/75/2/930035047.jpg" TargetMode="External"/><Relationship Id="rId19" Type="http://schemas.openxmlformats.org/officeDocument/2006/relationships/hyperlink" Target="http://mos16.moy.su/Kartinki/Dokyment/1309858216.jpg" TargetMode="External"/><Relationship Id="rId4" Type="http://schemas.openxmlformats.org/officeDocument/2006/relationships/hyperlink" Target="http://mediasubs.ru/group/uploads/na/na-zavalinke/image2/YtYWY5ZTE.jpeg" TargetMode="External"/><Relationship Id="rId9" Type="http://schemas.openxmlformats.org/officeDocument/2006/relationships/hyperlink" Target="http://img-fotki.yandex.ru/get/4602/nazipha.45/0_5935b_39220765_XL" TargetMode="External"/><Relationship Id="rId14" Type="http://schemas.openxmlformats.org/officeDocument/2006/relationships/hyperlink" Target="http://photos.wikimapia.org/p/00/00/19/06/23_big.jpg" TargetMode="External"/><Relationship Id="rId22" Type="http://schemas.openxmlformats.org/officeDocument/2006/relationships/hyperlink" Target="http://medya.todayszaman.com/kazakistan/2010/10/14/128286838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64\644317\&#1087;&#1088;&#1077;&#1079;&#1077;&#1085;&#1090;&#1072;&#1094;&#1080;&#1080;%20&#1080;%20&#1084;&#1091;&#1079;&#1099;&#1082;&#1072;\&#1058;&#1091;&#1075;&#1072;&#1085;%20&#1078;&#1077;&#1088;%20&#1056;&#1099;&#1084;&#1073;&#1072;&#1077;&#1074;&#1072;.mp3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19600"/>
            <a:ext cx="4308127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4457700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86600" y="838200"/>
            <a:ext cx="2057400" cy="2739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762000"/>
            <a:ext cx="418961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81200" y="1828800"/>
            <a:ext cx="5644244" cy="3886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52600" y="0"/>
            <a:ext cx="5562600" cy="110799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Қазақстан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228600"/>
            <a:ext cx="86995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52400"/>
            <a:ext cx="845820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228600"/>
            <a:ext cx="2590800" cy="29130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667000" y="152400"/>
            <a:ext cx="541020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ЗЫРЯН</a:t>
            </a:r>
            <a:endParaRPr lang="ru-RU" sz="60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5029200"/>
            <a:ext cx="2143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533400"/>
            <a:ext cx="846613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457200"/>
            <a:ext cx="86709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304800"/>
            <a:ext cx="88011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381000"/>
            <a:ext cx="885666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228600"/>
            <a:ext cx="881538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533400"/>
            <a:ext cx="80946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0"/>
            <a:ext cx="5410200" cy="187743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11 – Орта </a:t>
            </a:r>
            <a:r>
              <a:rPr lang="ru-RU" sz="28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мектебі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школа </a:t>
            </a:r>
            <a:r>
              <a:rPr lang="ru-RU" sz="2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11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02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990600"/>
            <a:ext cx="7467600" cy="560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0000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381000" y="228600"/>
            <a:ext cx="8534400" cy="635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hlinkClick r:id="rId2"/>
              </a:rPr>
              <a:t>http://www.personalguide.ru/upload/2010/05/20/%C6%F3%EC%E1%E0%EA%F2%E0%F1_2247.jpg </a:t>
            </a:r>
            <a:endParaRPr lang="ru-RU" altLang="ru-RU" sz="1100">
              <a:hlinkClick r:id="rId2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hlinkClick r:id="rId2"/>
              </a:rPr>
              <a:t>http://s46.radikal.ru/i113/1007/62/376fb4e10e03.jpg </a:t>
            </a:r>
            <a:endParaRPr lang="ru-RU" altLang="ru-RU" sz="1100">
              <a:hlinkClick r:id="rId2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hlinkClick r:id="rId2"/>
              </a:rPr>
              <a:t>http://aieldery.kz/upload/iblock/e09/0_9c94_32a4da03_XL.jpg</a:t>
            </a:r>
            <a:endParaRPr lang="ru-RU" altLang="ru-RU" sz="1100">
              <a:hlinkClick r:id="rId2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hlinkClick r:id="rId2"/>
              </a:rPr>
              <a:t>http://www.comgun.ru/uploads/posts/2012-04/1334343142_19.jpg</a:t>
            </a:r>
            <a:endParaRPr lang="ru-RU" altLang="ru-RU" sz="1100">
              <a:hlinkClick r:id="rId2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hlinkClick r:id="rId2"/>
              </a:rPr>
              <a:t>http://www.dailynews.kz/wp-content/uploads/2013/05/</a:t>
            </a:r>
            <a:r>
              <a:rPr lang="ru-RU" altLang="ru-RU" sz="1100">
                <a:hlinkClick r:id="rId2"/>
              </a:rPr>
              <a:t>назарбаев-</a:t>
            </a:r>
            <a:r>
              <a:rPr lang="en-US" altLang="ru-RU" sz="1100">
                <a:hlinkClick r:id="rId2"/>
              </a:rPr>
              <a:t>e1369483462188.jpg</a:t>
            </a:r>
            <a:r>
              <a:rPr lang="ru-RU" altLang="ru-RU" sz="1100"/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3"/>
              </a:rPr>
              <a:t>http://yahooeu.ru/uploads/posts/2010-08/1281257295_66fbfd7a6b713855b25cd7011d1670e3.jpg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4"/>
              </a:rPr>
              <a:t>http://mediasubs.ru/group/uploads/na/na-zavalinke/image2/YtYWY5ZTE.jpeg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5"/>
              </a:rPr>
              <a:t>http://zagony.ru/uploads/posts/2011-05/1306831225_astana_10.jpg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6"/>
              </a:rPr>
              <a:t>http://media-1.web.britannica.com/eb-media/46/115446-004-54B3449E.jpg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7"/>
              </a:rPr>
              <a:t>http://www.its-my-life.ru/upload/iblock/c05/c05fdf00635f6b993940a34ebe71d7d3.jpg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8"/>
              </a:rPr>
              <a:t>http://s52.radikal.ru/i135/1201/ec/6b4561e98656.jpg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9"/>
              </a:rPr>
              <a:t>http://img-fotki.yandex.ru/get/4602/nazipha.45/0_5935b_39220765_XL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0"/>
              </a:rPr>
              <a:t>http://yka.kz/_ph/75/2/930035047.jpg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11"/>
              </a:rPr>
              <a:t>http://photos.wikimapia.org/p/00/00/19/06/28_big.jpg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2"/>
              </a:rPr>
              <a:t>http://files.citycatalogue.com/634015236604732500.gif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3"/>
              </a:rPr>
              <a:t>http://photos.wikimapia.org/p/00/00/18/00/22_big.jpg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14"/>
              </a:rPr>
              <a:t>http://photos.wikimapia.org/p/00/00/19/06/23_big.jpg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5"/>
              </a:rPr>
              <a:t>http://altaynews.kz/uploads/posts/2012-09/1347940709_img_9192-kz.jpg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6"/>
              </a:rPr>
              <a:t>http://altaynews.kz/uploads/posts/2013-07/1374827062_1351861023_zyryanovsk.jpg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7"/>
              </a:rPr>
              <a:t>http://altaynews.kz/uploads/posts/2012-07/1343186382_ziryanovsk.jpg</a:t>
            </a:r>
            <a:r>
              <a:rPr lang="en-US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8"/>
              </a:rPr>
              <a:t>http://vgorodke.kz/photo/photo_street/data/images1/_174.jpg</a:t>
            </a:r>
            <a:r>
              <a:rPr lang="en-US" altLang="ru-RU" sz="1100">
                <a:latin typeface="Calibri" pitchFamily="34" charset="0"/>
              </a:rPr>
              <a:t> </a:t>
            </a:r>
            <a:endParaRPr lang="kk-KZ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19"/>
              </a:rPr>
              <a:t>http://mos16.moy.su/Kartinki/Dokyment/1309858216.jpg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0"/>
              </a:rPr>
              <a:t>http://www.krg54.kz/images/stories/picforpage/gossim_rk/gimn.jpg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1"/>
              </a:rPr>
              <a:t>http://im6-tub-kz.yandex.net/i?id=154721519-54-72&amp;n=21</a:t>
            </a:r>
            <a:r>
              <a:rPr lang="ru-RU" altLang="ru-RU" sz="1100">
                <a:latin typeface="Calibri" pitchFamily="34" charset="0"/>
              </a:rPr>
              <a:t>  </a:t>
            </a: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ru-RU" altLang="ru-RU" sz="1100">
                <a:latin typeface="Calibri" pitchFamily="34" charset="0"/>
              </a:rPr>
              <a:t> </a:t>
            </a:r>
            <a:r>
              <a:rPr lang="en-US" altLang="ru-RU" sz="1100">
                <a:latin typeface="Calibri" pitchFamily="34" charset="0"/>
                <a:hlinkClick r:id="rId22"/>
              </a:rPr>
              <a:t>http://medya.todayszaman.com/kazakistan/2010/10/14/1282868383.jpg</a:t>
            </a:r>
            <a:r>
              <a:rPr lang="en-US" altLang="ru-RU" sz="1100">
                <a:latin typeface="Calibri" pitchFamily="34" charset="0"/>
              </a:rPr>
              <a:t> </a:t>
            </a:r>
            <a:endParaRPr lang="ru-RU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3"/>
              </a:rPr>
              <a:t>http://tarih.spring.kz/files/00000263.jpg</a:t>
            </a:r>
            <a:r>
              <a:rPr lang="ru-RU" altLang="ru-RU" sz="1100">
                <a:latin typeface="Calibri" pitchFamily="34" charset="0"/>
              </a:rPr>
              <a:t> 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4"/>
              </a:rPr>
              <a:t>http://www.inform.kz/fotoarticles/20121031124433.jpg</a:t>
            </a:r>
            <a:r>
              <a:rPr lang="ru-RU" altLang="ru-RU" sz="1100">
                <a:latin typeface="Calibri" pitchFamily="34" charset="0"/>
              </a:rPr>
              <a:t> </a:t>
            </a: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5"/>
              </a:rPr>
              <a:t>http://www.kursiv.kz/uploads/posts/2011-12/1323920713_nazarbaev-den-pervogo-prezidenta.jpg</a:t>
            </a:r>
            <a:endParaRPr lang="kk-KZ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altLang="ru-RU" sz="1100">
                <a:latin typeface="Calibri" pitchFamily="34" charset="0"/>
                <a:hlinkClick r:id="rId26"/>
              </a:rPr>
              <a:t>http://bperemena.x53.ru/media/3/20091105-</a:t>
            </a:r>
            <a:r>
              <a:rPr lang="kk-KZ" altLang="ru-RU" sz="1100">
                <a:latin typeface="Calibri" pitchFamily="34" charset="0"/>
                <a:hlinkClick r:id="rId26"/>
              </a:rPr>
              <a:t>Изображение%20033.</a:t>
            </a:r>
            <a:r>
              <a:rPr lang="en-US" altLang="ru-RU" sz="1100">
                <a:latin typeface="Calibri" pitchFamily="34" charset="0"/>
                <a:hlinkClick r:id="rId26"/>
              </a:rPr>
              <a:t>jpg</a:t>
            </a:r>
            <a:r>
              <a:rPr lang="kk-KZ" altLang="ru-RU" sz="1100">
                <a:latin typeface="Calibri" pitchFamily="34" charset="0"/>
              </a:rPr>
              <a:t> </a:t>
            </a:r>
          </a:p>
          <a:p>
            <a:pPr marL="228600" indent="-228600"/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/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en-US" altLang="ru-RU" sz="1100">
              <a:latin typeface="Calibri" pitchFamily="34" charset="0"/>
            </a:endParaRPr>
          </a:p>
          <a:p>
            <a:pPr marL="228600" indent="-228600">
              <a:buFontTx/>
              <a:buAutoNum type="arabicPeriod"/>
            </a:pPr>
            <a:endParaRPr lang="ru-RU" altLang="ru-RU" sz="1100"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6027003"/>
            <a:ext cx="945566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Нурсултан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Абишевич</a:t>
            </a: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Назарбаев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52400"/>
            <a:ext cx="840740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65861" y="228600"/>
            <a:ext cx="3539430" cy="193899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</a:t>
            </a:r>
            <a:r>
              <a:rPr lang="kk-KZ" sz="6000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қаласы</a:t>
            </a:r>
            <a:endParaRPr lang="ru-RU" sz="60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Туган жер Рымбае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9600" y="609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52600" y="3657600"/>
            <a:ext cx="57150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город</a:t>
            </a:r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</a:t>
            </a:r>
            <a:r>
              <a:rPr lang="kk-KZ" sz="6000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457200"/>
            <a:ext cx="867568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457200"/>
            <a:ext cx="850741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381000"/>
            <a:ext cx="85883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52400"/>
            <a:ext cx="8763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" y="152400"/>
            <a:ext cx="822960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ӨСКЕМЕН</a:t>
            </a:r>
            <a:endParaRPr lang="ru-RU" sz="6000" b="1" i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5638800"/>
            <a:ext cx="843961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УСТЬ-КАМЕНОГОРСК</a:t>
            </a:r>
          </a:p>
        </p:txBody>
      </p:sp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04800"/>
            <a:ext cx="8488363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04800"/>
            <a:ext cx="85455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605</TotalTime>
  <Words>127</Words>
  <Application>Microsoft Office PowerPoint</Application>
  <PresentationFormat>Экран (4:3)</PresentationFormat>
  <Paragraphs>46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re</cp:lastModifiedBy>
  <cp:revision>95</cp:revision>
  <dcterms:created xsi:type="dcterms:W3CDTF">2013-11-20T12:47:48Z</dcterms:created>
  <dcterms:modified xsi:type="dcterms:W3CDTF">2014-03-07T13:01:31Z</dcterms:modified>
</cp:coreProperties>
</file>