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5" r:id="rId4"/>
    <p:sldId id="272" r:id="rId5"/>
    <p:sldId id="277" r:id="rId6"/>
    <p:sldId id="276" r:id="rId7"/>
    <p:sldId id="274" r:id="rId8"/>
    <p:sldId id="271" r:id="rId9"/>
    <p:sldId id="270" r:id="rId10"/>
    <p:sldId id="257" r:id="rId11"/>
    <p:sldId id="258" r:id="rId12"/>
    <p:sldId id="259" r:id="rId13"/>
    <p:sldId id="260" r:id="rId14"/>
    <p:sldId id="262" r:id="rId15"/>
    <p:sldId id="263" r:id="rId16"/>
    <p:sldId id="264" r:id="rId17"/>
    <p:sldId id="265" r:id="rId18"/>
    <p:sldId id="268" r:id="rId19"/>
    <p:sldId id="267" r:id="rId20"/>
    <p:sldId id="279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F191"/>
    <a:srgbClr val="65D98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0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CD75DE7-5429-4CC9-8F1A-9A2C7729AD42}" type="datetimeFigureOut">
              <a:rPr lang="ru-RU" smtClean="0"/>
              <a:pPr/>
              <a:t>17.12.2013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D31A615-EACD-4A6B-A991-12A0A95A78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files.school-collection.edu.ru/dlrstore/79cf5654-0a01-00ee-01ec-d95f3e4deba6/%5bRUS5_004%5d_%5bQS_127%5d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files.school-collection.edu.ru/dlrstore/79cf5654-0a01-00ee-01ec-d95f3e4deba6/%5bRUS5_004%5d_%5bQS_127%5d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C00000"/>
                </a:solidFill>
                <a:effectLst/>
              </a:rPr>
            </a:br>
            <a:r>
              <a:rPr lang="ru-RU" sz="2200" b="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200" b="0" dirty="0" err="1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Клюквинская</a:t>
            </a:r>
            <a:r>
              <a:rPr lang="ru-RU" sz="2200" b="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СОШИ»</a:t>
            </a:r>
            <a:br>
              <a:rPr lang="ru-RU" sz="2200" b="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err="1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Верхнекетского</a:t>
            </a:r>
            <a:r>
              <a:rPr lang="ru-RU" sz="2200" b="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района Томской области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Русский язык, 5 класс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Обобщающий урок по теме 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«Имя существительное»</a:t>
            </a:r>
          </a:p>
          <a:p>
            <a:pPr algn="ctr"/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Омельчук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Е.И.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1143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5413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Какая грамматическая категория не относится к имени существительному?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2214554"/>
            <a:ext cx="2199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1)склонение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928934"/>
            <a:ext cx="384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2)падеж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643314"/>
            <a:ext cx="2260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3)спряжение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4429132"/>
            <a:ext cx="1590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4)род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786710" y="5786454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DBB3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12858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00042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Укажи ряд слов, где указаны только части речи:</a:t>
            </a: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1)существительное, прилагательное, окончание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2)глагол, сказуемое, числительное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3)прилагательное, глагол, числительное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4)существительное, определение, прилагательное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8596" y="1928802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28596" y="2500306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28596" y="3000372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8596" y="3571876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786710" y="5786454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3D2E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4CD15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13573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00042"/>
            <a:ext cx="8183880" cy="418795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Определи род существительного </a:t>
            </a:r>
            <a:r>
              <a:rPr lang="ru-RU" b="1" i="1" dirty="0" smtClean="0">
                <a:solidFill>
                  <a:srgbClr val="C00000"/>
                </a:solidFill>
              </a:rPr>
              <a:t>пальто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1)мужского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2)среднего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3)женского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4)общего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00034" y="1643050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00034" y="2285992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00034" y="2857496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00034" y="3429000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BBF41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143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Какая форма имени существительного называется начальной?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1)Им.п., мн.ч.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2)В.п., ед. ч.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3)Им. п., ед.ч.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4)В.п., мн.ч.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8596" y="2143116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28596" y="2714620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28596" y="3286124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8596" y="3929066"/>
            <a:ext cx="357190" cy="357190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BBF4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3717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9286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4126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Укажите ряд слов, где указаны имена существительные общего рода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2071678"/>
            <a:ext cx="4488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1)фамилия, злюка, яблоко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728" y="2786058"/>
            <a:ext cx="4714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2)сирота, плакса, работяга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7" y="3643314"/>
            <a:ext cx="5643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3)выскочка, непоседа, бандероль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0166" y="4500570"/>
            <a:ext cx="595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4)имя, аквалангист, географ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143116"/>
            <a:ext cx="4286280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571604" y="2857496"/>
            <a:ext cx="428628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500166" y="3714752"/>
            <a:ext cx="5429288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4572008"/>
            <a:ext cx="4643470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286644" y="2357430"/>
            <a:ext cx="9589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Да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00892" y="3643314"/>
            <a:ext cx="135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Нет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4" grpId="1"/>
      <p:bldP spid="14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9286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11269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Сколько падежей в русском языке?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1857364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1)пять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214414" y="2500306"/>
            <a:ext cx="147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2)семь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4414" y="3214686"/>
            <a:ext cx="1894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3)шесть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2976" y="4000504"/>
            <a:ext cx="20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4)восемь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DBB3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1428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8407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Распредели слова по группам:1склонение, 2 склонение, 3 склонение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2285992"/>
            <a:ext cx="1258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страна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02" y="2357430"/>
            <a:ext cx="889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угол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3438" y="2357430"/>
            <a:ext cx="986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рожь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00892" y="2357430"/>
            <a:ext cx="1582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площадь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2714620"/>
            <a:ext cx="187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облако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489" y="278605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юноша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2357431"/>
            <a:ext cx="109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48" y="2786058"/>
            <a:ext cx="1965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семья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43571" y="2786059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мысль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4414" y="3286125"/>
            <a:ext cx="7234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1 </a:t>
            </a:r>
            <a:r>
              <a:rPr lang="ru-RU" sz="2400" b="1" dirty="0" err="1" smtClean="0">
                <a:solidFill>
                  <a:srgbClr val="C00000"/>
                </a:solidFill>
              </a:rPr>
              <a:t>скл</a:t>
            </a:r>
            <a:r>
              <a:rPr lang="ru-RU" sz="2400" b="1" dirty="0" smtClean="0">
                <a:solidFill>
                  <a:srgbClr val="C00000"/>
                </a:solidFill>
              </a:rPr>
              <a:t>.              2 </a:t>
            </a:r>
            <a:r>
              <a:rPr lang="ru-RU" sz="2400" b="1" dirty="0" err="1" smtClean="0">
                <a:solidFill>
                  <a:srgbClr val="C00000"/>
                </a:solidFill>
              </a:rPr>
              <a:t>скл</a:t>
            </a:r>
            <a:r>
              <a:rPr lang="ru-RU" sz="2400" b="1" dirty="0" smtClean="0">
                <a:solidFill>
                  <a:srgbClr val="C00000"/>
                </a:solidFill>
              </a:rPr>
              <a:t>.                     3 </a:t>
            </a:r>
            <a:r>
              <a:rPr lang="ru-RU" sz="2400" b="1" dirty="0" err="1" smtClean="0">
                <a:solidFill>
                  <a:srgbClr val="C00000"/>
                </a:solidFill>
              </a:rPr>
              <a:t>скл</a:t>
            </a:r>
            <a:r>
              <a:rPr lang="ru-RU" sz="2400" b="1" dirty="0" smtClean="0">
                <a:solidFill>
                  <a:srgbClr val="C00000"/>
                </a:solidFill>
              </a:rPr>
              <a:t>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034" y="5429264"/>
            <a:ext cx="1857388" cy="500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Проверка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1  E" pathEditMode="relative" ptsTypes="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03863 L 0.08403 0.18552 " pathEditMode="relative" ptsTypes="AA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97247E-6 L 0.29271 0.21698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3863 L -0.20868 0.29031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7247E-6 L -0.00555 0.3430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0.01342 L 0.17274 0.214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1876E-6 L -0.33854 0.13625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0.03909 L -0.18195 0.20703 " pathEditMode="relative" ptsTypes="AA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3.58779E-6 L 0.27569 0.18876 " pathEditMode="relative" ptsTypes="AA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143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4126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 каком ряду во всех словах пропущена буква –И?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1" y="1643051"/>
            <a:ext cx="7215238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1)в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тетрад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., на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обложк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., в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портфел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14348" y="2285993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2)по дорог ., на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станци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., о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путешестви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348" y="3000372"/>
            <a:ext cx="7505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3)по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географи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., на компьютер ., в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деревн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2910" y="3571876"/>
            <a:ext cx="6355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4)о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собрани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., о матер ., на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истори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.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4348" y="1714488"/>
            <a:ext cx="6072230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85786" y="2357430"/>
            <a:ext cx="6286544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85786" y="3000372"/>
            <a:ext cx="7072362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14348" y="3643314"/>
            <a:ext cx="5929354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DBB3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7858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2694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Найди лишнее слово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785926"/>
            <a:ext cx="1255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Аллея,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422" y="1785926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жужжание,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4810" y="1785926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коллекция,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3636" y="178592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жужжать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A1E23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DBB3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21444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11269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Чаще всего существительное в предложении является: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785926"/>
            <a:ext cx="72152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1)подлежащим и определением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285992"/>
            <a:ext cx="7929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2)подлежащим и дополнением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786058"/>
            <a:ext cx="69357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3)подлежащим и сказуемым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3286124"/>
            <a:ext cx="5216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4)обстоятельством</a:t>
            </a: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786710" y="5715016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0.5" calcmode="lin" valueType="num">
                                      <p:cBhvr override="childStyle"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14818"/>
            <a:ext cx="8183880" cy="1820222"/>
          </a:xfrm>
        </p:spPr>
        <p:txBody>
          <a:bodyPr>
            <a:normAutofit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</a:rPr>
              <a:t>?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684466"/>
          </a:xfrm>
        </p:spPr>
        <p:txBody>
          <a:bodyPr/>
          <a:lstStyle/>
          <a:p>
            <a:pPr algn="ctr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какой частью речи мы работали на уроках русского языка?</a:t>
            </a:r>
          </a:p>
          <a:p>
            <a:pPr algn="ctr">
              <a:buFontTx/>
              <a:buNone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Все, что существует в мире, названо словом. Эти названия придумали наши предки.</a:t>
            </a:r>
          </a:p>
          <a:p>
            <a:pPr algn="ctr">
              <a:buFontTx/>
              <a:buNone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Самая древняя часть речи – имя 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существительное.</a:t>
            </a:r>
          </a:p>
          <a:p>
            <a:pPr algn="ctr">
              <a:buFontTx/>
              <a:buNone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У него своя жизнь…</a:t>
            </a:r>
          </a:p>
          <a:p>
            <a:pPr algn="ctr">
              <a:buNone/>
            </a:pP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71934" y="4786322"/>
            <a:ext cx="928694" cy="107157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</a:p>
          <a:p>
            <a:pPr algn="ctr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Сегодня на уроке мы повторили…</a:t>
            </a:r>
          </a:p>
          <a:p>
            <a:pPr algn="ctr">
              <a:buNone/>
            </a:pPr>
            <a:endParaRPr lang="ru-RU" sz="36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www.tochkagif.ru/_ph/22/2/65653599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5562" y="2857496"/>
            <a:ext cx="2280301" cy="228601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715008" y="3071810"/>
            <a:ext cx="2428892" cy="2214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48" y="3429000"/>
            <a:ext cx="3357586" cy="78581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10001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11269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7290" y="1857364"/>
            <a:ext cx="685804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1.Повторение и контроль знаний. Русский язык. 5 класс.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И.П.Белоконева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</a:rPr>
              <a:t>Г.М.Вялкова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, М., «Планета», 2009.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2.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 http://files.school-collection.edu.ru/dlrstore/79cf5654-0a01-00ee-01ec-d95f3e4deba6/%5bRUS5_004%5d_%5bQS_127%5d.html</a:t>
            </a: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643050"/>
            <a:ext cx="8286808" cy="4786346"/>
          </a:xfrm>
          <a:ln>
            <a:solidFill>
              <a:schemeClr val="tx2">
                <a:lumMod val="25000"/>
                <a:lumOff val="75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643042" y="500042"/>
            <a:ext cx="71963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Давно живу я в мире этом,</a:t>
            </a:r>
          </a:p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Даю названья всем предметам.</a:t>
            </a:r>
          </a:p>
          <a:p>
            <a:endParaRPr lang="ru-RU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256"/>
            <a:ext cx="8183880" cy="1748784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Низкие тучи закрыли солнце.</a:t>
            </a:r>
            <a:endParaRPr lang="ru-RU" i="1" dirty="0"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82734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Имя существительное – это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самостоятельная часть речи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обозначает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отвечает на вопросы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кто? что?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предложении чаще всего является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подлежащим, дополнением.</a:t>
            </a:r>
          </a:p>
          <a:p>
            <a:pPr>
              <a:buNone/>
            </a:pPr>
            <a:endParaRPr lang="ru-RU" sz="3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143240" y="5929330"/>
            <a:ext cx="1071570" cy="1588"/>
          </a:xfrm>
          <a:prstGeom prst="line">
            <a:avLst/>
          </a:prstGeom>
          <a:ln w="57150">
            <a:solidFill>
              <a:srgbClr val="FF0000"/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357686" y="5929330"/>
            <a:ext cx="1643074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7686" y="6072206"/>
            <a:ext cx="1643074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143636" y="5929330"/>
            <a:ext cx="1357322" cy="1588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57158" y="5357826"/>
            <a:ext cx="8429684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Имя существительное имеет постоянные признаки: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РОД,  СКЛОНЕНИЕ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Непостоянные признаки: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ПАДЕЖ,  ЧИСЛО.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00826" y="5214950"/>
            <a:ext cx="1214446" cy="50006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теория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Управляющая кнопка: далее 8">
            <a:hlinkClick r:id="rId3" action="ppaction://hlinksldjump" highlightClick="1"/>
          </p:cNvPr>
          <p:cNvSpPr/>
          <p:nvPr/>
        </p:nvSpPr>
        <p:spPr>
          <a:xfrm>
            <a:off x="7786710" y="5143512"/>
            <a:ext cx="714380" cy="642942"/>
          </a:xfrm>
          <a:prstGeom prst="actionButtonForwardNex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1142984"/>
            <a:ext cx="4071966" cy="5000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7488" y="2714620"/>
            <a:ext cx="4000528" cy="5000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397000"/>
          <a:ext cx="6905652" cy="31035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01884"/>
                <a:gridCol w="2301884"/>
                <a:gridCol w="2301884"/>
              </a:tblGrid>
              <a:tr h="1551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51785">
                <a:tc>
                  <a:txBody>
                    <a:bodyPr/>
                    <a:lstStyle/>
                    <a:p>
                      <a:endParaRPr lang="ru-RU" sz="2400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14480" y="2000240"/>
            <a:ext cx="22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 СКЛОНЕНИЕ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00496" y="200024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2 СКЛОНЕНИЕ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2000240"/>
            <a:ext cx="2184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3 СКЛОНЕНИЕ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2786058"/>
            <a:ext cx="12858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800" b="1" dirty="0" smtClean="0">
              <a:solidFill>
                <a:srgbClr val="C00000"/>
              </a:solidFill>
            </a:endParaRPr>
          </a:p>
          <a:p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3143248"/>
            <a:ext cx="45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643042" y="3286124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solidFill>
                  <a:srgbClr val="C00000"/>
                </a:solidFill>
              </a:rPr>
              <a:t>жен.род</a:t>
            </a:r>
            <a:r>
              <a:rPr lang="ru-RU" b="1" dirty="0" smtClean="0">
                <a:solidFill>
                  <a:srgbClr val="C00000"/>
                </a:solidFill>
              </a:rPr>
              <a:t>              </a:t>
            </a:r>
            <a:r>
              <a:rPr lang="ru-RU" b="1" dirty="0" err="1" smtClean="0">
                <a:solidFill>
                  <a:srgbClr val="C00000"/>
                </a:solidFill>
              </a:rPr>
              <a:t>муж.род</a:t>
            </a:r>
            <a:r>
              <a:rPr lang="ru-RU" b="1" dirty="0" smtClean="0">
                <a:solidFill>
                  <a:srgbClr val="C00000"/>
                </a:solidFill>
              </a:rPr>
              <a:t>               </a:t>
            </a:r>
            <a:r>
              <a:rPr lang="ru-RU" b="1" dirty="0" err="1" smtClean="0">
                <a:solidFill>
                  <a:srgbClr val="C00000"/>
                </a:solidFill>
              </a:rPr>
              <a:t>жен.род</a:t>
            </a:r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err="1" smtClean="0">
                <a:solidFill>
                  <a:srgbClr val="C00000"/>
                </a:solidFill>
              </a:rPr>
              <a:t>муж.род</a:t>
            </a:r>
            <a:r>
              <a:rPr lang="ru-RU" b="1" dirty="0" smtClean="0">
                <a:solidFill>
                  <a:srgbClr val="C00000"/>
                </a:solidFill>
              </a:rPr>
              <a:t>              ср.род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 О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2536811" y="3892553"/>
            <a:ext cx="78581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43240" y="3214686"/>
            <a:ext cx="7324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215206" y="3143248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7858148" y="3214686"/>
            <a:ext cx="500066" cy="42862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214678" y="3286124"/>
            <a:ext cx="42862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214678" y="3857628"/>
            <a:ext cx="42862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857752" y="3929066"/>
            <a:ext cx="42862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357818" y="3929066"/>
            <a:ext cx="42862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143504" y="3286124"/>
            <a:ext cx="42862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429256" y="3357562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8183880" cy="52561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Определи склонение имен существительных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рябина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тополь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ель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берёза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кедр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ольха</a:t>
            </a:r>
          </a:p>
          <a:p>
            <a:pPr>
              <a:buNone/>
            </a:pPr>
            <a:endParaRPr lang="ru-RU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15206" y="357166"/>
            <a:ext cx="478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43834" y="357166"/>
            <a:ext cx="44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72462" y="357167"/>
            <a:ext cx="445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6644" y="785795"/>
            <a:ext cx="478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15338" y="714356"/>
            <a:ext cx="478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29586" y="785795"/>
            <a:ext cx="478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3834" y="857233"/>
            <a:ext cx="620892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E-6 3.7037E-6 C -0.00156 0.00579 -0.00833 0.01435 -0.00833 0.01435 C -0.01058 0.02292 -0.01197 0.02963 -0.01788 0.03495 C -0.01822 0.0375 -0.01805 0.04051 -0.01892 0.04282 C -0.02083 0.04745 -0.02621 0.05556 -0.02621 0.05556 C -0.02812 0.06435 -0.02569 0.05625 -0.0309 0.06505 C -0.03576 0.07361 -0.03732 0.07755 -0.04392 0.08403 C -0.04756 0.0912 -0.05277 0.09375 -0.05711 0.1 C -0.06024 0.1044 -0.06267 0.10949 -0.06545 0.11435 C -0.06718 0.11736 -0.07031 0.11852 -0.07256 0.1206 C -0.07881 0.12662 -0.08472 0.13542 -0.09166 0.13958 C -0.09774 0.14815 -0.10607 0.1537 -0.1144 0.1588 C -0.11822 0.16111 -0.1236 0.16713 -0.12725 0.16829 C -0.13176 0.16968 -0.1361 0.16944 -0.14062 0.16991 C -0.15242 0.17755 -0.1618 0.18241 -0.17499 0.18403 C -0.2026 0.19236 -0.23159 0.19306 -0.25954 0.19676 C -0.29027 0.19607 -0.32256 0.19815 -0.35347 0.19213 C -0.36058 0.18843 -0.36788 0.1875 -0.37499 0.18403 C -0.37985 0.18171 -0.38437 0.17847 -0.38923 0.17616 C -0.40242 0.17014 -0.41735 0.16875 -0.4309 0.16505 C -0.43367 0.16551 -0.43663 0.16528 -0.43923 0.16667 C -0.44183 0.16806 -0.4427 0.17292 -0.44513 0.17454 C -0.45208 0.17917 -0.46058 0.17894 -0.46788 0.18241 C -0.48107 0.18889 -0.46718 0.18241 -0.47847 0.18889 C -0.48246 0.1912 -0.49045 0.19514 -0.49045 0.19514 C -0.49826 0.20324 -0.5085 0.2037 -0.51788 0.20787 C -0.5236 0.21319 -0.52621 0.21273 -0.53333 0.21111 C -0.53454 0.17269 -0.52725 0.16921 -0.54878 0.17292 C -0.55555 0.17523 -0.5611 0.18056 -0.56788 0.18241 C -0.56909 0.18148 -0.57135 0.1794 -0.57135 0.1794 " pathEditMode="relative" ptsTypes="fffffffffffffffffffffffffffffA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7362E-19 6.66667E-6 C -0.00469 0.00209 -0.01424 0.00464 -0.01424 0.00464 C -0.02448 0.01829 -0.01216 0.00325 -0.02136 0.01112 C -0.03559 0.02316 -0.02604 0.01853 -0.03455 0.02223 C -0.03993 0.03241 -0.03334 0.02223 -0.04167 0.02848 C -0.04532 0.03126 -0.04809 0.03589 -0.05122 0.03959 C -0.05747 0.04677 -0.06493 0.05348 -0.07032 0.06181 C -0.075 0.06899 -0.08264 0.08265 -0.08924 0.08566 C -0.09306 0.09075 -0.09618 0.09445 -0.10122 0.09677 C -0.11337 0.10927 -0.10782 0.10626 -0.11667 0.1095 C -0.12205 0.11945 -0.11563 0.10927 -0.12743 0.11899 C -0.1342 0.12454 -0.13785 0.1338 -0.14653 0.13635 C -0.15087 0.14237 -0.15452 0.14144 -0.15955 0.14607 C -0.17084 0.15649 -0.1842 0.16922 -0.19775 0.17292 C -0.20573 0.17825 -0.21354 0.18056 -0.22257 0.18079 C -0.28455 0.18172 -0.34636 0.18195 -0.40834 0.18241 C -0.4599 0.18195 -0.51146 0.18079 -0.56302 0.18079 C -0.5658 0.18079 -0.57136 0.18241 -0.57136 0.18241 " pathEditMode="relative" ptsTypes="fffffffffffffffffA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C -0.00052 0.00023 -0.00729 0.00232 -0.00833 0.00301 C -0.01632 0.0081 -0.02083 0.01759 -0.02986 0.0206 C -0.04288 0.03195 -0.05677 0.04074 -0.07031 0.0507 C -0.07656 0.05532 -0.08368 0.05764 -0.08941 0.06343 C -0.10052 0.07454 -0.11284 0.0838 -0.12621 0.08889 C -0.13784 0.1 -0.15052 0.10579 -0.16319 0.11412 C -0.16788 0.11713 -0.17152 0.12222 -0.17621 0.12523 C -0.17916 0.12708 -0.18281 0.12639 -0.18576 0.12847 C -0.19461 0.13449 -0.20347 0.14051 -0.21319 0.14282 C -0.22222 0.14861 -0.23003 0.15509 -0.23941 0.15857 C -0.24444 0.16273 -0.25034 0.1669 -0.25607 0.16968 C -0.2592 0.17107 -0.26545 0.17292 -0.26545 0.17292 C -0.27222 0.17824 -0.2743 0.17917 -0.28211 0.18079 C -0.28854 0.18495 -0.29409 0.18588 -0.30121 0.18727 C -0.30642 0.1919 -0.31076 0.1956 -0.31666 0.19838 C -0.321 0.20394 -0.32534 0.20857 -0.33107 0.21111 C -0.34045 0.21991 -0.34878 0.22546 -0.35833 0.23333 C -0.36892 0.24213 -0.36441 0.23958 -0.37152 0.24282 C -0.38194 0.25671 -0.39635 0.2632 -0.40954 0.2713 C -0.42066 0.27824 -0.43107 0.28935 -0.44288 0.29352 C -0.45885 0.30949 -0.48038 0.31852 -0.5 0.32384 C -0.51441 0.3331 -0.52934 0.3412 -0.54409 0.34907 C -0.55104 0.35278 -0.55625 0.35972 -0.56319 0.36343 C -0.56857 0.37107 -0.57569 0.37199 -0.58333 0.37454 C -0.58507 0.37523 -0.58645 0.37685 -0.58819 0.37778 C -0.59201 0.38009 -0.59618 0.38009 -0.6 0.38241 C -0.60659 0.38634 -0.61198 0.38889 -0.61909 0.39051 C -0.62638 0.38843 -0.62812 0.38727 -0.63576 0.38889 C -0.63698 0.39352 -0.63941 0.39676 -0.63941 0.40162 " pathEditMode="relative" ptsTypes="fffffffffffffffffffffffffffffA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C -0.01146 0.00579 -0.01111 0.00857 -0.02014 0.01898 C -0.02639 0.02593 -0.02639 0.01945 -0.03333 0.03495 C -0.03455 0.0375 -0.03524 0.04051 -0.0368 0.04282 C -0.03819 0.04491 -0.04028 0.0456 -0.04167 0.04745 C -0.04948 0.05787 -0.04375 0.05301 -0.05 0.06505 C -0.05312 0.07083 -0.05746 0.07523 -0.06059 0.08079 C -0.06649 0.0912 -0.07031 0.10255 -0.07604 0.11273 C -0.08003 0.11991 -0.08524 0.12593 -0.08924 0.13333 C -0.09028 0.13519 -0.09045 0.13773 -0.09167 0.13958 C -0.09288 0.14167 -0.09496 0.14236 -0.09635 0.14445 C -0.1 0.14977 -0.1026 0.15625 -0.1059 0.16181 C -0.11302 0.17407 -0.12951 0.19028 -0.14045 0.19514 C -0.14323 0.20116 -0.14583 0.20556 -0.15104 0.20787 C -0.15347 0.21782 -0.16302 0.22153 -0.16892 0.22847 C -0.17639 0.23727 -0.18368 0.24653 -0.19045 0.25556 C -0.19653 0.26366 -0.19375 0.26412 -0.20104 0.2713 C -0.20208 0.27222 -0.20347 0.27222 -0.20469 0.27292 C -0.21858 0.28218 -0.22309 0.28982 -0.23924 0.2919 C -0.25694 0.3081 -0.28229 0.31945 -0.30226 0.33009 C -0.3309 0.34537 -0.35799 0.36597 -0.38802 0.37616 C -0.39896 0.38519 -0.40851 0.39005 -0.42135 0.3919 C -0.42969 0.39931 -0.43299 0.39722 -0.44514 0.39838 C -0.45174 0.40208 -0.45573 0.40324 -0.46302 0.40463 C -0.475 0.41111 -0.48802 0.41157 -0.5 0.41736 C -0.51042 0.42245 -0.52118 0.4287 -0.53212 0.43171 C -0.54149 0.4382 -0.54878 0.44491 -0.55937 0.44745 C -0.5658 0.45324 -0.57674 0.45718 -0.58437 0.45857 C -0.59045 0.46134 -0.59549 0.46597 -0.60104 0.46968 C -0.60937 0.475 -0.61892 0.47685 -0.62726 0.48241 C -0.63333 0.48657 -0.63715 0.49282 -0.64392 0.49514 C -0.64913 0.50023 -0.65087 0.50579 -0.65712 0.50787 C -0.65972 0.51065 -0.66302 0.5125 -0.66545 0.51574 C -0.66649 0.51713 -0.66649 0.51945 -0.66771 0.5206 C -0.6691 0.52176 -0.67101 0.52176 -0.67257 0.52222 C -0.67587 0.52824 -0.67639 0.53264 -0.6809 0.53634 C -0.6842 0.54282 -0.68819 0.54884 -0.69392 0.5507 C -0.70139 0.55741 -0.70104 0.56111 -0.70104 0.55556 " pathEditMode="relative" ptsTypes="fffffffffffffffffffffffffffffffffffffA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6 C -0.0092 0.00278 -0.00069 -0.00046 -0.01302 0.00788 C -0.02378 0.01505 -0.03958 0.02292 -0.05121 0.02524 C -0.05399 0.02732 -0.0566 0.0301 -0.05955 0.03172 C -0.06215 0.03334 -0.06528 0.03288 -0.06788 0.03473 C -0.07378 0.0389 -0.0783 0.0463 -0.08455 0.04908 C -0.09531 0.05394 -0.08941 0.05093 -0.10243 0.05857 C -0.10903 0.06783 -0.11667 0.06853 -0.125 0.07454 C -0.12743 0.0764 -0.12969 0.07894 -0.13212 0.08079 C -0.13524 0.08311 -0.13854 0.08496 -0.14167 0.08728 C -0.15364 0.09584 -0.16441 0.10695 -0.17621 0.11575 C -0.1875 0.12431 -0.18646 0.12107 -0.19878 0.12686 C -0.21441 0.13427 -0.22917 0.14445 -0.24514 0.1507 C -0.25521 0.15927 -0.2658 0.16482 -0.27743 0.16806 C -0.28437 0.17524 -0.29323 0.17894 -0.30121 0.18403 C -0.31163 0.19052 -0.31875 0.1963 -0.32969 0.20001 C -0.33819 0.20811 -0.35607 0.21413 -0.36667 0.21575 C -0.38403 0.22454 -0.39965 0.23056 -0.41788 0.23334 C -0.42448 0.23751 -0.4309 0.2382 -0.43802 0.23959 C -0.53073 0.28195 -0.63403 0.247 -0.73212 0.24746 C -0.75121 0.26459 -0.7316 0.25579 -0.7 0.25695 C -0.70035 0.25903 -0.7 0.26204 -0.70121 0.26343 C -0.70312 0.26575 -0.70833 0.26667 -0.70833 0.26667 C -0.70972 0.26922 -0.71094 0.27362 -0.71423 0.27292 C -0.71562 0.27269 -0.71788 0.26968 -0.71788 0.26968 " pathEditMode="relative" ptsTypes="ffffffffffffffffffffffffA"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1.85185E-6 C -0.00678 0.01203 0.00052 0.00138 -0.00938 0.00949 C -0.01303 0.0125 -0.01546 0.01759 -0.01893 0.0206 C -0.0257 0.02662 -0.03386 0.03032 -0.04046 0.03634 C -0.04844 0.04375 -0.05921 0.05347 -0.06771 0.05856 C -0.07292 0.0618 -0.07865 0.06365 -0.08334 0.06805 C -0.09584 0.07939 -0.1099 0.08796 -0.12379 0.09513 C -0.14098 0.10416 -0.11337 0.09166 -0.13438 0.103 C -0.14393 0.10833 -0.15521 0.11412 -0.16546 0.11574 C -0.18577 0.12615 -0.20712 0.13472 -0.22848 0.1412 C -0.24219 0.15138 -0.25678 0.15879 -0.27136 0.16666 C -0.28264 0.18101 -0.2981 0.18935 -0.31303 0.19351 C -0.32153 0.20115 -0.329 0.19745 -0.33924 0.203 C -0.35365 0.21088 -0.34688 0.20856 -0.35938 0.21111 C -0.37119 0.21689 -0.38039 0.22777 -0.39167 0.23472 C -0.39636 0.2449 -0.39063 0.23495 -0.40001 0.2412 C -0.40139 0.24213 -0.40209 0.24467 -0.40348 0.24583 C -0.41112 0.253 -0.40556 0.24606 -0.41181 0.25069 C -0.41737 0.25463 -0.42171 0.26134 -0.42726 0.26504 C -0.43126 0.26782 -0.43612 0.26782 -0.44046 0.26967 C -0.45001 0.27847 -0.46164 0.28958 -0.47258 0.29513 C -0.47761 0.29768 -0.48299 0.29976 -0.48803 0.303 C -0.49705 0.30902 -0.50452 0.3199 -0.51424 0.32361 C -0.52101 0.32986 -0.52952 0.33125 -0.53681 0.33634 C -0.55591 0.34953 -0.57657 0.35972 -0.59758 0.36666 C -0.6099 0.37638 -0.62969 0.37893 -0.64393 0.38564 C -0.6448 0.38726 -0.64514 0.38935 -0.64636 0.39027 C -0.64775 0.39143 -0.64948 0.3912 -0.65105 0.39189 C -0.65938 0.39537 -0.66754 0.39838 -0.67605 0.40138 C -0.68525 0.40463 -0.69462 0.41342 -0.70226 0.4206 C -0.70487 0.42314 -0.70869 0.42245 -0.71181 0.42361 C -0.72136 0.43217 -0.71563 0.42893 -0.72501 0.43171 C -0.72657 0.43217 -0.72969 0.43333 -0.72969 0.43333 " pathEditMode="relative" ptsTypes="ffffffffffffffffffffffffffffffffA">
                                      <p:cBhvr>
                                        <p:cTn id="6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636"/>
            <a:ext cx="8183880" cy="105156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65D981"/>
                </a:solidFill>
                <a:latin typeface="Times New Roman" pitchFamily="18" charset="0"/>
                <a:cs typeface="Times New Roman" pitchFamily="18" charset="0"/>
                <a:hlinkClick r:id="rId2" tooltip="тест"/>
              </a:rPr>
              <a:t>тест</a:t>
            </a:r>
            <a:endParaRPr lang="ru-RU" sz="2000" dirty="0">
              <a:solidFill>
                <a:srgbClr val="65D98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503238" y="530223"/>
          <a:ext cx="8183564" cy="43480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45891"/>
                <a:gridCol w="2045891"/>
                <a:gridCol w="2045891"/>
                <a:gridCol w="2045891"/>
              </a:tblGrid>
              <a:tr h="1442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42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42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6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rgbClr val="C00000"/>
                          </a:solidFill>
                        </a:rPr>
                        <a:t>-И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714612" y="1000108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1 </a:t>
            </a:r>
            <a:r>
              <a:rPr lang="ru-RU" sz="3200" b="1" dirty="0" err="1" smtClean="0">
                <a:solidFill>
                  <a:schemeClr val="bg1"/>
                </a:solidFill>
              </a:rPr>
              <a:t>скл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9190" y="1000108"/>
            <a:ext cx="1671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2 </a:t>
            </a:r>
            <a:r>
              <a:rPr lang="ru-RU" sz="3200" b="1" dirty="0" err="1" smtClean="0">
                <a:solidFill>
                  <a:schemeClr val="bg1"/>
                </a:solidFill>
              </a:rPr>
              <a:t>скл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29454" y="1000108"/>
            <a:ext cx="16003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3 </a:t>
            </a:r>
            <a:r>
              <a:rPr lang="ru-RU" sz="3200" b="1" dirty="0" err="1" smtClean="0">
                <a:solidFill>
                  <a:schemeClr val="bg1"/>
                </a:solidFill>
              </a:rPr>
              <a:t>скл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24" y="2500306"/>
            <a:ext cx="1732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Д.п.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1538" y="3786190"/>
            <a:ext cx="1379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П.п.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71802" y="2571744"/>
            <a:ext cx="721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-Е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00364" y="4000504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-Е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57752" y="3929067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-Е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86644" y="2643182"/>
            <a:ext cx="797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-И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07157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Инструкция к тесту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Слайд3.Изменение цвета текста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Сл.4-6 – изменение цвета кнопки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Сл.7 – рисунок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Да,Нет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Сл.8-изменение цвета текста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Сл.9-на каждый щелчок мыши слово занимает свое место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Сл.10, 11 – изменение цвета фона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Сл.12- изменение размера шрифта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1064</TotalTime>
  <Words>487</Words>
  <Application>Microsoft Office PowerPoint</Application>
  <PresentationFormat>Экран (4:3)</PresentationFormat>
  <Paragraphs>148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Аспект</vt:lpstr>
      <vt:lpstr>                                  МБОУ «Клюквинская СОШИ» Верхнекетского района Томской области </vt:lpstr>
      <vt:lpstr>?</vt:lpstr>
      <vt:lpstr>Слайд 3</vt:lpstr>
      <vt:lpstr>Низкие тучи закрыли солнце.</vt:lpstr>
      <vt:lpstr>Слайд 5</vt:lpstr>
      <vt:lpstr>Слайд 6</vt:lpstr>
      <vt:lpstr>Слайд 7</vt:lpstr>
      <vt:lpstr>тест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работа в проекте «Авторская интерактивная презентация»</dc:title>
  <dc:creator>Admin</dc:creator>
  <cp:lastModifiedBy>Елена</cp:lastModifiedBy>
  <cp:revision>103</cp:revision>
  <dcterms:created xsi:type="dcterms:W3CDTF">2013-04-05T02:43:16Z</dcterms:created>
  <dcterms:modified xsi:type="dcterms:W3CDTF">2013-12-17T16:23:19Z</dcterms:modified>
</cp:coreProperties>
</file>