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6" r:id="rId3"/>
    <p:sldId id="261" r:id="rId4"/>
    <p:sldId id="256" r:id="rId5"/>
    <p:sldId id="268" r:id="rId6"/>
    <p:sldId id="260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57" r:id="rId15"/>
    <p:sldId id="275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97598-A8F6-4CD6-8611-960250BC8D3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BBBD77D-4EC0-4862-B6AB-E9C14CACAA31}">
      <dgm:prSet phldrT="[Текст]" custT="1"/>
      <dgm:spPr/>
      <dgm:t>
        <a:bodyPr/>
        <a:lstStyle/>
        <a:p>
          <a:r>
            <a:rPr lang="ru-RU" sz="1600" dirty="0" smtClean="0"/>
            <a:t>1497 год –Судебник Ивана </a:t>
          </a:r>
          <a:r>
            <a:rPr lang="en-US" sz="1600" dirty="0" smtClean="0"/>
            <a:t>III</a:t>
          </a:r>
          <a:endParaRPr lang="ru-RU" sz="1600" dirty="0"/>
        </a:p>
      </dgm:t>
    </dgm:pt>
    <dgm:pt modelId="{36DBEAF5-CAA5-43AC-94E0-9033FE181FFE}" type="parTrans" cxnId="{74B2ABB6-CB75-4831-B469-77A4C3B10BE2}">
      <dgm:prSet/>
      <dgm:spPr/>
      <dgm:t>
        <a:bodyPr/>
        <a:lstStyle/>
        <a:p>
          <a:endParaRPr lang="ru-RU"/>
        </a:p>
      </dgm:t>
    </dgm:pt>
    <dgm:pt modelId="{A9589ECB-3169-441F-B660-FF50112FD482}" type="sibTrans" cxnId="{74B2ABB6-CB75-4831-B469-77A4C3B10BE2}">
      <dgm:prSet/>
      <dgm:spPr/>
      <dgm:t>
        <a:bodyPr/>
        <a:lstStyle/>
        <a:p>
          <a:endParaRPr lang="ru-RU"/>
        </a:p>
      </dgm:t>
    </dgm:pt>
    <dgm:pt modelId="{E93DF302-9BA8-4A1D-87E1-9AD158309A2B}">
      <dgm:prSet phldrT="[Текст]" custT="1"/>
      <dgm:spPr/>
      <dgm:t>
        <a:bodyPr/>
        <a:lstStyle/>
        <a:p>
          <a:r>
            <a:rPr lang="en-US" sz="1600" dirty="0" smtClean="0"/>
            <a:t>1550 </a:t>
          </a:r>
          <a:r>
            <a:rPr lang="ru-RU" sz="1600" dirty="0" smtClean="0"/>
            <a:t> Год – Судебник Ивана </a:t>
          </a:r>
          <a:r>
            <a:rPr lang="en-US" sz="1600" dirty="0" smtClean="0"/>
            <a:t>IV</a:t>
          </a:r>
          <a:endParaRPr lang="ru-RU" sz="1600" dirty="0"/>
        </a:p>
      </dgm:t>
    </dgm:pt>
    <dgm:pt modelId="{61D0F6C1-1710-417B-911D-B4D5768562D8}" type="parTrans" cxnId="{22065D2D-B12A-4649-AB19-3B300AAAB9D8}">
      <dgm:prSet/>
      <dgm:spPr/>
      <dgm:t>
        <a:bodyPr/>
        <a:lstStyle/>
        <a:p>
          <a:endParaRPr lang="ru-RU"/>
        </a:p>
      </dgm:t>
    </dgm:pt>
    <dgm:pt modelId="{5AF4034F-B52C-4A03-AE46-08A3D120F5BB}" type="sibTrans" cxnId="{22065D2D-B12A-4649-AB19-3B300AAAB9D8}">
      <dgm:prSet/>
      <dgm:spPr/>
      <dgm:t>
        <a:bodyPr/>
        <a:lstStyle/>
        <a:p>
          <a:endParaRPr lang="ru-RU"/>
        </a:p>
      </dgm:t>
    </dgm:pt>
    <dgm:pt modelId="{AE581BC6-773C-498B-8759-4649C3ED0ABD}">
      <dgm:prSet phldrT="[Текст]" custT="1"/>
      <dgm:spPr/>
      <dgm:t>
        <a:bodyPr/>
        <a:lstStyle/>
        <a:p>
          <a:r>
            <a:rPr lang="ru-RU" sz="1600" dirty="0" smtClean="0"/>
            <a:t>1581 год – указ Ивана </a:t>
          </a:r>
          <a:r>
            <a:rPr lang="en-US" sz="1600" dirty="0" smtClean="0"/>
            <a:t>IV</a:t>
          </a:r>
          <a:r>
            <a:rPr lang="ru-RU" sz="1600" dirty="0" smtClean="0"/>
            <a:t> «О заповедных летах» </a:t>
          </a:r>
          <a:endParaRPr lang="ru-RU" sz="1600" dirty="0"/>
        </a:p>
      </dgm:t>
    </dgm:pt>
    <dgm:pt modelId="{A984BAC6-8753-4DD9-A073-29D0C078EB50}" type="parTrans" cxnId="{931A2633-4C86-4E7C-998A-15CEEB490F18}">
      <dgm:prSet/>
      <dgm:spPr/>
      <dgm:t>
        <a:bodyPr/>
        <a:lstStyle/>
        <a:p>
          <a:endParaRPr lang="ru-RU"/>
        </a:p>
      </dgm:t>
    </dgm:pt>
    <dgm:pt modelId="{8CBD5F8E-875F-4AA1-AC18-C8224C7CD719}" type="sibTrans" cxnId="{931A2633-4C86-4E7C-998A-15CEEB490F18}">
      <dgm:prSet/>
      <dgm:spPr/>
      <dgm:t>
        <a:bodyPr/>
        <a:lstStyle/>
        <a:p>
          <a:endParaRPr lang="ru-RU"/>
        </a:p>
      </dgm:t>
    </dgm:pt>
    <dgm:pt modelId="{2B9D3EEA-FEF4-4ABA-BF57-69FD3A95E314}">
      <dgm:prSet/>
      <dgm:spPr/>
      <dgm:t>
        <a:bodyPr/>
        <a:lstStyle/>
        <a:p>
          <a:r>
            <a:rPr lang="ru-RU" dirty="0" smtClean="0"/>
            <a:t>Введение запрета на крестьянские переходы в Юрьев день</a:t>
          </a:r>
          <a:endParaRPr lang="ru-RU" dirty="0"/>
        </a:p>
      </dgm:t>
    </dgm:pt>
    <dgm:pt modelId="{A99DBA0F-01DB-4993-A5AD-C01C87DE5D74}" type="parTrans" cxnId="{155672B4-3E79-4BE2-A948-8F92FD086B8C}">
      <dgm:prSet/>
      <dgm:spPr/>
      <dgm:t>
        <a:bodyPr/>
        <a:lstStyle/>
        <a:p>
          <a:endParaRPr lang="ru-RU"/>
        </a:p>
      </dgm:t>
    </dgm:pt>
    <dgm:pt modelId="{C7A5E0F0-A6B8-49BB-80C5-FEF4B15B00F7}" type="sibTrans" cxnId="{155672B4-3E79-4BE2-A948-8F92FD086B8C}">
      <dgm:prSet/>
      <dgm:spPr/>
      <dgm:t>
        <a:bodyPr/>
        <a:lstStyle/>
        <a:p>
          <a:endParaRPr lang="ru-RU"/>
        </a:p>
      </dgm:t>
    </dgm:pt>
    <dgm:pt modelId="{46BFB422-4228-4A71-9BC5-B8C9E6DE8035}">
      <dgm:prSet custT="1"/>
      <dgm:spPr/>
      <dgm:t>
        <a:bodyPr/>
        <a:lstStyle/>
        <a:p>
          <a:r>
            <a:rPr lang="ru-RU" sz="1600" dirty="0" smtClean="0"/>
            <a:t>1597 год – указ Фёдора Ивановича «Об урочных летах»</a:t>
          </a:r>
          <a:endParaRPr lang="ru-RU" sz="1600" dirty="0"/>
        </a:p>
      </dgm:t>
    </dgm:pt>
    <dgm:pt modelId="{83D4E681-14E2-4E2B-905B-4F03FCAAF008}" type="parTrans" cxnId="{057CFB07-9205-40E4-A2A2-2919913D67BC}">
      <dgm:prSet/>
      <dgm:spPr/>
      <dgm:t>
        <a:bodyPr/>
        <a:lstStyle/>
        <a:p>
          <a:endParaRPr lang="ru-RU"/>
        </a:p>
      </dgm:t>
    </dgm:pt>
    <dgm:pt modelId="{59C28B90-FB83-40E3-AADC-17354E31F0E5}" type="sibTrans" cxnId="{057CFB07-9205-40E4-A2A2-2919913D67BC}">
      <dgm:prSet/>
      <dgm:spPr/>
      <dgm:t>
        <a:bodyPr/>
        <a:lstStyle/>
        <a:p>
          <a:endParaRPr lang="ru-RU"/>
        </a:p>
      </dgm:t>
    </dgm:pt>
    <dgm:pt modelId="{2E9EB422-D74C-462B-B1F4-935533CD13BF}">
      <dgm:prSet/>
      <dgm:spPr/>
      <dgm:t>
        <a:bodyPr/>
        <a:lstStyle/>
        <a:p>
          <a:r>
            <a:rPr lang="ru-RU" dirty="0" smtClean="0"/>
            <a:t>Установление 5-летнего срока государственного сыска беглых крестьян</a:t>
          </a:r>
          <a:endParaRPr lang="ru-RU" dirty="0"/>
        </a:p>
      </dgm:t>
    </dgm:pt>
    <dgm:pt modelId="{32E27CF6-943F-4AB8-B6F1-6BA469853D77}" type="parTrans" cxnId="{A1B0F73F-53DA-4024-8B62-E1CA0F82DCF4}">
      <dgm:prSet/>
      <dgm:spPr/>
      <dgm:t>
        <a:bodyPr/>
        <a:lstStyle/>
        <a:p>
          <a:endParaRPr lang="ru-RU"/>
        </a:p>
      </dgm:t>
    </dgm:pt>
    <dgm:pt modelId="{05091C03-0F65-4E24-93C7-038BD62905C6}" type="sibTrans" cxnId="{A1B0F73F-53DA-4024-8B62-E1CA0F82DCF4}">
      <dgm:prSet/>
      <dgm:spPr/>
      <dgm:t>
        <a:bodyPr/>
        <a:lstStyle/>
        <a:p>
          <a:endParaRPr lang="ru-RU"/>
        </a:p>
      </dgm:t>
    </dgm:pt>
    <dgm:pt modelId="{8BAC9676-B4B9-408F-BA70-55D2154BD850}">
      <dgm:prSet/>
      <dgm:spPr/>
      <dgm:t>
        <a:bodyPr/>
        <a:lstStyle/>
        <a:p>
          <a:r>
            <a:rPr lang="ru-RU" dirty="0" smtClean="0"/>
            <a:t>Установление единого для всей страны срока перехода крестьян – Юрьева дня осеннего</a:t>
          </a:r>
          <a:endParaRPr lang="ru-RU" dirty="0"/>
        </a:p>
      </dgm:t>
    </dgm:pt>
    <dgm:pt modelId="{3D803111-824A-4C69-A842-54B56494898E}" type="parTrans" cxnId="{D2543C3E-DF3B-4EBE-851D-C541E272489C}">
      <dgm:prSet/>
      <dgm:spPr/>
      <dgm:t>
        <a:bodyPr/>
        <a:lstStyle/>
        <a:p>
          <a:endParaRPr lang="ru-RU"/>
        </a:p>
      </dgm:t>
    </dgm:pt>
    <dgm:pt modelId="{C266BC2C-AC91-4EC6-9F1A-54B86E90A84F}" type="sibTrans" cxnId="{D2543C3E-DF3B-4EBE-851D-C541E272489C}">
      <dgm:prSet/>
      <dgm:spPr/>
      <dgm:t>
        <a:bodyPr/>
        <a:lstStyle/>
        <a:p>
          <a:endParaRPr lang="ru-RU"/>
        </a:p>
      </dgm:t>
    </dgm:pt>
    <dgm:pt modelId="{836BC380-A32A-4099-8C57-2D59DF35D566}">
      <dgm:prSet/>
      <dgm:spPr/>
      <dgm:t>
        <a:bodyPr/>
        <a:lstStyle/>
        <a:p>
          <a:r>
            <a:rPr lang="ru-RU" dirty="0" smtClean="0"/>
            <a:t>Увеличение размера пожилого при переходе крестьян в Юрьев день</a:t>
          </a:r>
          <a:endParaRPr lang="ru-RU" dirty="0"/>
        </a:p>
      </dgm:t>
    </dgm:pt>
    <dgm:pt modelId="{858F8661-1317-4168-A3B1-92A39B986BC0}" type="parTrans" cxnId="{ADC7307D-FDEC-4DBD-AD4C-9C2F2A2F7C75}">
      <dgm:prSet/>
      <dgm:spPr/>
      <dgm:t>
        <a:bodyPr/>
        <a:lstStyle/>
        <a:p>
          <a:endParaRPr lang="ru-RU"/>
        </a:p>
      </dgm:t>
    </dgm:pt>
    <dgm:pt modelId="{6499A987-DA27-454A-B41A-39558D8F869C}" type="sibTrans" cxnId="{ADC7307D-FDEC-4DBD-AD4C-9C2F2A2F7C75}">
      <dgm:prSet/>
      <dgm:spPr/>
      <dgm:t>
        <a:bodyPr/>
        <a:lstStyle/>
        <a:p>
          <a:endParaRPr lang="ru-RU"/>
        </a:p>
      </dgm:t>
    </dgm:pt>
    <dgm:pt modelId="{5D2258CF-AD4D-4429-9618-21AD571E4B89}">
      <dgm:prSet custT="1"/>
      <dgm:spPr/>
      <dgm:t>
        <a:bodyPr/>
        <a:lstStyle/>
        <a:p>
          <a:r>
            <a:rPr lang="ru-RU" sz="1600" dirty="0" smtClean="0"/>
            <a:t>1637-1641 гг. – указы Михаила Фёдоровича</a:t>
          </a:r>
          <a:endParaRPr lang="ru-RU" sz="1600" dirty="0"/>
        </a:p>
      </dgm:t>
    </dgm:pt>
    <dgm:pt modelId="{5AB7B4E2-87D7-42A6-88B5-E58C1A4ECF61}" type="parTrans" cxnId="{82C14D82-A5DA-4117-A073-EE52CFAE3CBA}">
      <dgm:prSet/>
      <dgm:spPr/>
      <dgm:t>
        <a:bodyPr/>
        <a:lstStyle/>
        <a:p>
          <a:endParaRPr lang="ru-RU"/>
        </a:p>
      </dgm:t>
    </dgm:pt>
    <dgm:pt modelId="{665215EC-21AE-43B6-B3FD-38C9EF935A8B}" type="sibTrans" cxnId="{82C14D82-A5DA-4117-A073-EE52CFAE3CBA}">
      <dgm:prSet/>
      <dgm:spPr/>
      <dgm:t>
        <a:bodyPr/>
        <a:lstStyle/>
        <a:p>
          <a:endParaRPr lang="ru-RU"/>
        </a:p>
      </dgm:t>
    </dgm:pt>
    <dgm:pt modelId="{0A1834EE-3629-4A7B-AE1B-65B4D8E82092}">
      <dgm:prSet/>
      <dgm:spPr/>
      <dgm:t>
        <a:bodyPr/>
        <a:lstStyle/>
        <a:p>
          <a:r>
            <a:rPr lang="ru-RU" dirty="0" smtClean="0"/>
            <a:t>Увеличение срока государственного сыска до 9, а затем до 15 лет</a:t>
          </a:r>
          <a:endParaRPr lang="ru-RU" dirty="0"/>
        </a:p>
      </dgm:t>
    </dgm:pt>
    <dgm:pt modelId="{445048EF-72A3-4BDF-AD16-E56E81A781EB}" type="parTrans" cxnId="{4F3C364C-2D84-46C4-BCC0-9D7AFF011F08}">
      <dgm:prSet/>
      <dgm:spPr/>
      <dgm:t>
        <a:bodyPr/>
        <a:lstStyle/>
        <a:p>
          <a:endParaRPr lang="ru-RU"/>
        </a:p>
      </dgm:t>
    </dgm:pt>
    <dgm:pt modelId="{0C765175-205A-4BF7-879B-B49F3967A85E}" type="sibTrans" cxnId="{4F3C364C-2D84-46C4-BCC0-9D7AFF011F08}">
      <dgm:prSet/>
      <dgm:spPr/>
      <dgm:t>
        <a:bodyPr/>
        <a:lstStyle/>
        <a:p>
          <a:endParaRPr lang="ru-RU"/>
        </a:p>
      </dgm:t>
    </dgm:pt>
    <dgm:pt modelId="{E604D0FD-3C4B-4208-A14B-4FAA945A84AE}">
      <dgm:prSet custT="1"/>
      <dgm:spPr/>
      <dgm:t>
        <a:bodyPr/>
        <a:lstStyle/>
        <a:p>
          <a:r>
            <a:rPr lang="ru-RU" sz="1600" dirty="0" smtClean="0"/>
            <a:t>1649 год - Соборное уложение Алексея Михайловича</a:t>
          </a:r>
          <a:endParaRPr lang="ru-RU" sz="1600" dirty="0"/>
        </a:p>
      </dgm:t>
    </dgm:pt>
    <dgm:pt modelId="{32A7AF6F-AC37-4589-B237-438631C26652}" type="parTrans" cxnId="{5F132553-92FB-4205-8540-EFD0EA08197B}">
      <dgm:prSet/>
      <dgm:spPr/>
      <dgm:t>
        <a:bodyPr/>
        <a:lstStyle/>
        <a:p>
          <a:endParaRPr lang="ru-RU"/>
        </a:p>
      </dgm:t>
    </dgm:pt>
    <dgm:pt modelId="{0902BFEA-E578-4B9E-B75D-F1E00C42E6AC}" type="sibTrans" cxnId="{5F132553-92FB-4205-8540-EFD0EA08197B}">
      <dgm:prSet/>
      <dgm:spPr/>
      <dgm:t>
        <a:bodyPr/>
        <a:lstStyle/>
        <a:p>
          <a:endParaRPr lang="ru-RU"/>
        </a:p>
      </dgm:t>
    </dgm:pt>
    <dgm:pt modelId="{903B64ED-AD2A-49BF-8A0C-E36A98B98186}">
      <dgm:prSet/>
      <dgm:spPr/>
      <dgm:t>
        <a:bodyPr/>
        <a:lstStyle/>
        <a:p>
          <a:r>
            <a:rPr lang="ru-RU" dirty="0" smtClean="0"/>
            <a:t>Установление бессрочного сыска крестьян. Окончательное (бессрочное), полное (потомственное) закрепощение.</a:t>
          </a:r>
          <a:endParaRPr lang="ru-RU" dirty="0"/>
        </a:p>
      </dgm:t>
    </dgm:pt>
    <dgm:pt modelId="{ABA03C26-9777-401F-AECB-0687E18E32C0}" type="parTrans" cxnId="{5684483A-1EC7-4F25-ABF6-54B8C1766C48}">
      <dgm:prSet/>
      <dgm:spPr/>
      <dgm:t>
        <a:bodyPr/>
        <a:lstStyle/>
        <a:p>
          <a:endParaRPr lang="ru-RU"/>
        </a:p>
      </dgm:t>
    </dgm:pt>
    <dgm:pt modelId="{20D834BD-0371-456C-A1DA-BBE07BEE960A}" type="sibTrans" cxnId="{5684483A-1EC7-4F25-ABF6-54B8C1766C48}">
      <dgm:prSet/>
      <dgm:spPr/>
      <dgm:t>
        <a:bodyPr/>
        <a:lstStyle/>
        <a:p>
          <a:endParaRPr lang="ru-RU"/>
        </a:p>
      </dgm:t>
    </dgm:pt>
    <dgm:pt modelId="{779321B5-1162-40B0-8497-BB87FD4AAC0B}" type="pres">
      <dgm:prSet presAssocID="{16B97598-A8F6-4CD6-8611-960250BC8D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B7DFA-88D3-4AD9-8071-C3A21DB2A91C}" type="pres">
      <dgm:prSet presAssocID="{9BBBD77D-4EC0-4862-B6AB-E9C14CACAA31}" presName="parentLin" presStyleCnt="0"/>
      <dgm:spPr/>
    </dgm:pt>
    <dgm:pt modelId="{31119F99-3B46-44F0-A9C9-1D94AD4665A0}" type="pres">
      <dgm:prSet presAssocID="{9BBBD77D-4EC0-4862-B6AB-E9C14CACAA3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5A82FD0-8BA9-4A1C-B4E9-D484D46BDDD5}" type="pres">
      <dgm:prSet presAssocID="{9BBBD77D-4EC0-4862-B6AB-E9C14CACAA3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DFFD7-102E-4F5B-8F05-7F3083AA13B5}" type="pres">
      <dgm:prSet presAssocID="{9BBBD77D-4EC0-4862-B6AB-E9C14CACAA31}" presName="negativeSpace" presStyleCnt="0"/>
      <dgm:spPr/>
    </dgm:pt>
    <dgm:pt modelId="{A05CF30A-12D1-46B9-8404-DC11CA3A4CC2}" type="pres">
      <dgm:prSet presAssocID="{9BBBD77D-4EC0-4862-B6AB-E9C14CACAA31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23826-CD27-4378-9B07-0967502C2B7C}" type="pres">
      <dgm:prSet presAssocID="{A9589ECB-3169-441F-B660-FF50112FD482}" presName="spaceBetweenRectangles" presStyleCnt="0"/>
      <dgm:spPr/>
    </dgm:pt>
    <dgm:pt modelId="{423CDBC7-3D32-4DDC-970A-71894CF87456}" type="pres">
      <dgm:prSet presAssocID="{E93DF302-9BA8-4A1D-87E1-9AD158309A2B}" presName="parentLin" presStyleCnt="0"/>
      <dgm:spPr/>
    </dgm:pt>
    <dgm:pt modelId="{722A8B80-CD5F-43CE-BA23-98312F6EAD67}" type="pres">
      <dgm:prSet presAssocID="{E93DF302-9BA8-4A1D-87E1-9AD158309A2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648D0A1-FD9B-4D4B-98D2-FB67037BE16C}" type="pres">
      <dgm:prSet presAssocID="{E93DF302-9BA8-4A1D-87E1-9AD158309A2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54A29-9FD8-41A6-A489-83FC3BB1FC0E}" type="pres">
      <dgm:prSet presAssocID="{E93DF302-9BA8-4A1D-87E1-9AD158309A2B}" presName="negativeSpace" presStyleCnt="0"/>
      <dgm:spPr/>
    </dgm:pt>
    <dgm:pt modelId="{11E4A86F-5360-48F2-86DA-526102623EAD}" type="pres">
      <dgm:prSet presAssocID="{E93DF302-9BA8-4A1D-87E1-9AD158309A2B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3F2A3-5B58-47E1-AE71-C40B4CC0BFED}" type="pres">
      <dgm:prSet presAssocID="{5AF4034F-B52C-4A03-AE46-08A3D120F5BB}" presName="spaceBetweenRectangles" presStyleCnt="0"/>
      <dgm:spPr/>
    </dgm:pt>
    <dgm:pt modelId="{8FA63490-3890-40BE-91E2-AE7FBCC591D6}" type="pres">
      <dgm:prSet presAssocID="{AE581BC6-773C-498B-8759-4649C3ED0ABD}" presName="parentLin" presStyleCnt="0"/>
      <dgm:spPr/>
    </dgm:pt>
    <dgm:pt modelId="{80F7C058-73E1-4FCB-A585-7F7B6129ACF4}" type="pres">
      <dgm:prSet presAssocID="{AE581BC6-773C-498B-8759-4649C3ED0ABD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BB14FB31-FAA8-4E41-B5A8-8B0147E42A99}" type="pres">
      <dgm:prSet presAssocID="{AE581BC6-773C-498B-8759-4649C3ED0AB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3E86B-A2E8-41A5-9487-4C092A1D5041}" type="pres">
      <dgm:prSet presAssocID="{AE581BC6-773C-498B-8759-4649C3ED0ABD}" presName="negativeSpace" presStyleCnt="0"/>
      <dgm:spPr/>
    </dgm:pt>
    <dgm:pt modelId="{88DD0643-C9B2-428E-842F-7421E0E06989}" type="pres">
      <dgm:prSet presAssocID="{AE581BC6-773C-498B-8759-4649C3ED0AB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56A8E-F07A-4ECD-B23C-24FAFBCE67D5}" type="pres">
      <dgm:prSet presAssocID="{8CBD5F8E-875F-4AA1-AC18-C8224C7CD719}" presName="spaceBetweenRectangles" presStyleCnt="0"/>
      <dgm:spPr/>
    </dgm:pt>
    <dgm:pt modelId="{010148C2-07A9-41BD-8F7A-34F983DEA498}" type="pres">
      <dgm:prSet presAssocID="{46BFB422-4228-4A71-9BC5-B8C9E6DE8035}" presName="parentLin" presStyleCnt="0"/>
      <dgm:spPr/>
    </dgm:pt>
    <dgm:pt modelId="{2308AD8F-F303-4F01-B884-F419035ECECD}" type="pres">
      <dgm:prSet presAssocID="{46BFB422-4228-4A71-9BC5-B8C9E6DE803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430E667-F8EA-4D9E-B25E-09F21E37B9AB}" type="pres">
      <dgm:prSet presAssocID="{46BFB422-4228-4A71-9BC5-B8C9E6DE803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1BFB7-88EA-4BC4-9C4B-48BFCBD0D89B}" type="pres">
      <dgm:prSet presAssocID="{46BFB422-4228-4A71-9BC5-B8C9E6DE8035}" presName="negativeSpace" presStyleCnt="0"/>
      <dgm:spPr/>
    </dgm:pt>
    <dgm:pt modelId="{5D01371C-A0CE-4CD2-84F3-ACEBA75FDA78}" type="pres">
      <dgm:prSet presAssocID="{46BFB422-4228-4A71-9BC5-B8C9E6DE8035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B89F0-5037-4B89-923E-0295D1DBA3EA}" type="pres">
      <dgm:prSet presAssocID="{59C28B90-FB83-40E3-AADC-17354E31F0E5}" presName="spaceBetweenRectangles" presStyleCnt="0"/>
      <dgm:spPr/>
    </dgm:pt>
    <dgm:pt modelId="{FD405797-C194-49BA-9B43-0D99B7CF1E79}" type="pres">
      <dgm:prSet presAssocID="{5D2258CF-AD4D-4429-9618-21AD571E4B89}" presName="parentLin" presStyleCnt="0"/>
      <dgm:spPr/>
    </dgm:pt>
    <dgm:pt modelId="{85DC271A-E7B9-4FBA-AC94-289664EFBDFF}" type="pres">
      <dgm:prSet presAssocID="{5D2258CF-AD4D-4429-9618-21AD571E4B8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9491CCD-CDA9-43C8-834E-304C060C395B}" type="pres">
      <dgm:prSet presAssocID="{5D2258CF-AD4D-4429-9618-21AD571E4B8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9360E-8B36-48AB-9F9D-D6F9019EE817}" type="pres">
      <dgm:prSet presAssocID="{5D2258CF-AD4D-4429-9618-21AD571E4B89}" presName="negativeSpace" presStyleCnt="0"/>
      <dgm:spPr/>
    </dgm:pt>
    <dgm:pt modelId="{34018B57-EC8A-41ED-A30B-F9BD68892B76}" type="pres">
      <dgm:prSet presAssocID="{5D2258CF-AD4D-4429-9618-21AD571E4B89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FB6B5-C9BC-4A6A-82FC-640DAB40793A}" type="pres">
      <dgm:prSet presAssocID="{665215EC-21AE-43B6-B3FD-38C9EF935A8B}" presName="spaceBetweenRectangles" presStyleCnt="0"/>
      <dgm:spPr/>
    </dgm:pt>
    <dgm:pt modelId="{99A47AD6-B16E-4D9D-85AC-B79578189662}" type="pres">
      <dgm:prSet presAssocID="{E604D0FD-3C4B-4208-A14B-4FAA945A84AE}" presName="parentLin" presStyleCnt="0"/>
      <dgm:spPr/>
    </dgm:pt>
    <dgm:pt modelId="{5ADB86D1-3C09-44E5-9102-47F5D089C4F9}" type="pres">
      <dgm:prSet presAssocID="{E604D0FD-3C4B-4208-A14B-4FAA945A84A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B1D7185-3C61-4A02-8CA9-B132C9E8744F}" type="pres">
      <dgm:prSet presAssocID="{E604D0FD-3C4B-4208-A14B-4FAA945A84A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4BC91-0E33-4734-AB96-4A0291E62F26}" type="pres">
      <dgm:prSet presAssocID="{E604D0FD-3C4B-4208-A14B-4FAA945A84AE}" presName="negativeSpace" presStyleCnt="0"/>
      <dgm:spPr/>
    </dgm:pt>
    <dgm:pt modelId="{2CD80BFC-6BA9-4BB9-9870-A33EE9A3096E}" type="pres">
      <dgm:prSet presAssocID="{E604D0FD-3C4B-4208-A14B-4FAA945A84A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84483A-1EC7-4F25-ABF6-54B8C1766C48}" srcId="{E604D0FD-3C4B-4208-A14B-4FAA945A84AE}" destId="{903B64ED-AD2A-49BF-8A0C-E36A98B98186}" srcOrd="0" destOrd="0" parTransId="{ABA03C26-9777-401F-AECB-0687E18E32C0}" sibTransId="{20D834BD-0371-456C-A1DA-BBE07BEE960A}"/>
    <dgm:cxn modelId="{82C14D82-A5DA-4117-A073-EE52CFAE3CBA}" srcId="{16B97598-A8F6-4CD6-8611-960250BC8D38}" destId="{5D2258CF-AD4D-4429-9618-21AD571E4B89}" srcOrd="4" destOrd="0" parTransId="{5AB7B4E2-87D7-42A6-88B5-E58C1A4ECF61}" sibTransId="{665215EC-21AE-43B6-B3FD-38C9EF935A8B}"/>
    <dgm:cxn modelId="{863C025E-2380-45E3-8856-2CFA9C2B1581}" type="presOf" srcId="{9BBBD77D-4EC0-4862-B6AB-E9C14CACAA31}" destId="{45A82FD0-8BA9-4A1C-B4E9-D484D46BDDD5}" srcOrd="1" destOrd="0" presId="urn:microsoft.com/office/officeart/2005/8/layout/list1"/>
    <dgm:cxn modelId="{F1448C21-F905-4239-834C-279B03E11488}" type="presOf" srcId="{8BAC9676-B4B9-408F-BA70-55D2154BD850}" destId="{A05CF30A-12D1-46B9-8404-DC11CA3A4CC2}" srcOrd="0" destOrd="0" presId="urn:microsoft.com/office/officeart/2005/8/layout/list1"/>
    <dgm:cxn modelId="{4F3C364C-2D84-46C4-BCC0-9D7AFF011F08}" srcId="{5D2258CF-AD4D-4429-9618-21AD571E4B89}" destId="{0A1834EE-3629-4A7B-AE1B-65B4D8E82092}" srcOrd="0" destOrd="0" parTransId="{445048EF-72A3-4BDF-AD16-E56E81A781EB}" sibTransId="{0C765175-205A-4BF7-879B-B49F3967A85E}"/>
    <dgm:cxn modelId="{BB847196-FDBB-4735-8DC1-DF5291DCDDE3}" type="presOf" srcId="{46BFB422-4228-4A71-9BC5-B8C9E6DE8035}" destId="{2308AD8F-F303-4F01-B884-F419035ECECD}" srcOrd="0" destOrd="0" presId="urn:microsoft.com/office/officeart/2005/8/layout/list1"/>
    <dgm:cxn modelId="{3B4D401E-30CF-4279-8549-15379242FB37}" type="presOf" srcId="{AE581BC6-773C-498B-8759-4649C3ED0ABD}" destId="{BB14FB31-FAA8-4E41-B5A8-8B0147E42A99}" srcOrd="1" destOrd="0" presId="urn:microsoft.com/office/officeart/2005/8/layout/list1"/>
    <dgm:cxn modelId="{057CFB07-9205-40E4-A2A2-2919913D67BC}" srcId="{16B97598-A8F6-4CD6-8611-960250BC8D38}" destId="{46BFB422-4228-4A71-9BC5-B8C9E6DE8035}" srcOrd="3" destOrd="0" parTransId="{83D4E681-14E2-4E2B-905B-4F03FCAAF008}" sibTransId="{59C28B90-FB83-40E3-AADC-17354E31F0E5}"/>
    <dgm:cxn modelId="{A27D587A-B551-4A8A-9C75-8A9BA41C3517}" type="presOf" srcId="{836BC380-A32A-4099-8C57-2D59DF35D566}" destId="{11E4A86F-5360-48F2-86DA-526102623EAD}" srcOrd="0" destOrd="0" presId="urn:microsoft.com/office/officeart/2005/8/layout/list1"/>
    <dgm:cxn modelId="{BD2FCFAC-C29B-479F-9DE9-36F5984467DB}" type="presOf" srcId="{5D2258CF-AD4D-4429-9618-21AD571E4B89}" destId="{85DC271A-E7B9-4FBA-AC94-289664EFBDFF}" srcOrd="0" destOrd="0" presId="urn:microsoft.com/office/officeart/2005/8/layout/list1"/>
    <dgm:cxn modelId="{74B2ABB6-CB75-4831-B469-77A4C3B10BE2}" srcId="{16B97598-A8F6-4CD6-8611-960250BC8D38}" destId="{9BBBD77D-4EC0-4862-B6AB-E9C14CACAA31}" srcOrd="0" destOrd="0" parTransId="{36DBEAF5-CAA5-43AC-94E0-9033FE181FFE}" sibTransId="{A9589ECB-3169-441F-B660-FF50112FD482}"/>
    <dgm:cxn modelId="{22065D2D-B12A-4649-AB19-3B300AAAB9D8}" srcId="{16B97598-A8F6-4CD6-8611-960250BC8D38}" destId="{E93DF302-9BA8-4A1D-87E1-9AD158309A2B}" srcOrd="1" destOrd="0" parTransId="{61D0F6C1-1710-417B-911D-B4D5768562D8}" sibTransId="{5AF4034F-B52C-4A03-AE46-08A3D120F5BB}"/>
    <dgm:cxn modelId="{F95B6921-33C0-42DC-B4A3-552625BCDA6F}" type="presOf" srcId="{E604D0FD-3C4B-4208-A14B-4FAA945A84AE}" destId="{5ADB86D1-3C09-44E5-9102-47F5D089C4F9}" srcOrd="0" destOrd="0" presId="urn:microsoft.com/office/officeart/2005/8/layout/list1"/>
    <dgm:cxn modelId="{383CEE49-EF86-4F44-87E7-20BD7190A21B}" type="presOf" srcId="{0A1834EE-3629-4A7B-AE1B-65B4D8E82092}" destId="{34018B57-EC8A-41ED-A30B-F9BD68892B76}" srcOrd="0" destOrd="0" presId="urn:microsoft.com/office/officeart/2005/8/layout/list1"/>
    <dgm:cxn modelId="{931A2633-4C86-4E7C-998A-15CEEB490F18}" srcId="{16B97598-A8F6-4CD6-8611-960250BC8D38}" destId="{AE581BC6-773C-498B-8759-4649C3ED0ABD}" srcOrd="2" destOrd="0" parTransId="{A984BAC6-8753-4DD9-A073-29D0C078EB50}" sibTransId="{8CBD5F8E-875F-4AA1-AC18-C8224C7CD719}"/>
    <dgm:cxn modelId="{D517855F-6060-42E5-949F-5070E4B86415}" type="presOf" srcId="{E604D0FD-3C4B-4208-A14B-4FAA945A84AE}" destId="{4B1D7185-3C61-4A02-8CA9-B132C9E8744F}" srcOrd="1" destOrd="0" presId="urn:microsoft.com/office/officeart/2005/8/layout/list1"/>
    <dgm:cxn modelId="{40FD7E74-63D3-4EC2-9B98-522A54C50E17}" type="presOf" srcId="{16B97598-A8F6-4CD6-8611-960250BC8D38}" destId="{779321B5-1162-40B0-8497-BB87FD4AAC0B}" srcOrd="0" destOrd="0" presId="urn:microsoft.com/office/officeart/2005/8/layout/list1"/>
    <dgm:cxn modelId="{990D178E-5532-487F-926D-C9D211BA772C}" type="presOf" srcId="{AE581BC6-773C-498B-8759-4649C3ED0ABD}" destId="{80F7C058-73E1-4FCB-A585-7F7B6129ACF4}" srcOrd="0" destOrd="0" presId="urn:microsoft.com/office/officeart/2005/8/layout/list1"/>
    <dgm:cxn modelId="{803010AC-6C4D-4776-864B-E3AB34240649}" type="presOf" srcId="{903B64ED-AD2A-49BF-8A0C-E36A98B98186}" destId="{2CD80BFC-6BA9-4BB9-9870-A33EE9A3096E}" srcOrd="0" destOrd="0" presId="urn:microsoft.com/office/officeart/2005/8/layout/list1"/>
    <dgm:cxn modelId="{769ED3E5-CD09-433A-9DA2-8B5A4491B0FC}" type="presOf" srcId="{E93DF302-9BA8-4A1D-87E1-9AD158309A2B}" destId="{722A8B80-CD5F-43CE-BA23-98312F6EAD67}" srcOrd="0" destOrd="0" presId="urn:microsoft.com/office/officeart/2005/8/layout/list1"/>
    <dgm:cxn modelId="{820A13CD-73B2-4989-B927-6F68AB8ECDC9}" type="presOf" srcId="{46BFB422-4228-4A71-9BC5-B8C9E6DE8035}" destId="{F430E667-F8EA-4D9E-B25E-09F21E37B9AB}" srcOrd="1" destOrd="0" presId="urn:microsoft.com/office/officeart/2005/8/layout/list1"/>
    <dgm:cxn modelId="{ADC7307D-FDEC-4DBD-AD4C-9C2F2A2F7C75}" srcId="{E93DF302-9BA8-4A1D-87E1-9AD158309A2B}" destId="{836BC380-A32A-4099-8C57-2D59DF35D566}" srcOrd="0" destOrd="0" parTransId="{858F8661-1317-4168-A3B1-92A39B986BC0}" sibTransId="{6499A987-DA27-454A-B41A-39558D8F869C}"/>
    <dgm:cxn modelId="{D2543C3E-DF3B-4EBE-851D-C541E272489C}" srcId="{9BBBD77D-4EC0-4862-B6AB-E9C14CACAA31}" destId="{8BAC9676-B4B9-408F-BA70-55D2154BD850}" srcOrd="0" destOrd="0" parTransId="{3D803111-824A-4C69-A842-54B56494898E}" sibTransId="{C266BC2C-AC91-4EC6-9F1A-54B86E90A84F}"/>
    <dgm:cxn modelId="{0BC54F30-D909-4848-B01F-30EE94C3A15B}" type="presOf" srcId="{9BBBD77D-4EC0-4862-B6AB-E9C14CACAA31}" destId="{31119F99-3B46-44F0-A9C9-1D94AD4665A0}" srcOrd="0" destOrd="0" presId="urn:microsoft.com/office/officeart/2005/8/layout/list1"/>
    <dgm:cxn modelId="{54242A5D-D949-4660-B619-FE4349688712}" type="presOf" srcId="{5D2258CF-AD4D-4429-9618-21AD571E4B89}" destId="{C9491CCD-CDA9-43C8-834E-304C060C395B}" srcOrd="1" destOrd="0" presId="urn:microsoft.com/office/officeart/2005/8/layout/list1"/>
    <dgm:cxn modelId="{A1B0F73F-53DA-4024-8B62-E1CA0F82DCF4}" srcId="{46BFB422-4228-4A71-9BC5-B8C9E6DE8035}" destId="{2E9EB422-D74C-462B-B1F4-935533CD13BF}" srcOrd="0" destOrd="0" parTransId="{32E27CF6-943F-4AB8-B6F1-6BA469853D77}" sibTransId="{05091C03-0F65-4E24-93C7-038BD62905C6}"/>
    <dgm:cxn modelId="{E8E8F900-F141-4BBE-BFA2-F80CCEFCCA06}" type="presOf" srcId="{2B9D3EEA-FEF4-4ABA-BF57-69FD3A95E314}" destId="{88DD0643-C9B2-428E-842F-7421E0E06989}" srcOrd="0" destOrd="0" presId="urn:microsoft.com/office/officeart/2005/8/layout/list1"/>
    <dgm:cxn modelId="{A03AA43F-329F-4775-86A2-C670C4C03B34}" type="presOf" srcId="{E93DF302-9BA8-4A1D-87E1-9AD158309A2B}" destId="{B648D0A1-FD9B-4D4B-98D2-FB67037BE16C}" srcOrd="1" destOrd="0" presId="urn:microsoft.com/office/officeart/2005/8/layout/list1"/>
    <dgm:cxn modelId="{5F132553-92FB-4205-8540-EFD0EA08197B}" srcId="{16B97598-A8F6-4CD6-8611-960250BC8D38}" destId="{E604D0FD-3C4B-4208-A14B-4FAA945A84AE}" srcOrd="5" destOrd="0" parTransId="{32A7AF6F-AC37-4589-B237-438631C26652}" sibTransId="{0902BFEA-E578-4B9E-B75D-F1E00C42E6AC}"/>
    <dgm:cxn modelId="{155672B4-3E79-4BE2-A948-8F92FD086B8C}" srcId="{AE581BC6-773C-498B-8759-4649C3ED0ABD}" destId="{2B9D3EEA-FEF4-4ABA-BF57-69FD3A95E314}" srcOrd="0" destOrd="0" parTransId="{A99DBA0F-01DB-4993-A5AD-C01C87DE5D74}" sibTransId="{C7A5E0F0-A6B8-49BB-80C5-FEF4B15B00F7}"/>
    <dgm:cxn modelId="{904D1FAB-31B9-4C23-9757-DEDB15877D6F}" type="presOf" srcId="{2E9EB422-D74C-462B-B1F4-935533CD13BF}" destId="{5D01371C-A0CE-4CD2-84F3-ACEBA75FDA78}" srcOrd="0" destOrd="0" presId="urn:microsoft.com/office/officeart/2005/8/layout/list1"/>
    <dgm:cxn modelId="{C84D185E-CACD-4EB0-B900-25656E6DD9A6}" type="presParOf" srcId="{779321B5-1162-40B0-8497-BB87FD4AAC0B}" destId="{BE4B7DFA-88D3-4AD9-8071-C3A21DB2A91C}" srcOrd="0" destOrd="0" presId="urn:microsoft.com/office/officeart/2005/8/layout/list1"/>
    <dgm:cxn modelId="{1059C907-9703-4116-A52E-389DD9F5DE01}" type="presParOf" srcId="{BE4B7DFA-88D3-4AD9-8071-C3A21DB2A91C}" destId="{31119F99-3B46-44F0-A9C9-1D94AD4665A0}" srcOrd="0" destOrd="0" presId="urn:microsoft.com/office/officeart/2005/8/layout/list1"/>
    <dgm:cxn modelId="{E73903BA-048B-4D46-B9F2-174EE2FBD380}" type="presParOf" srcId="{BE4B7DFA-88D3-4AD9-8071-C3A21DB2A91C}" destId="{45A82FD0-8BA9-4A1C-B4E9-D484D46BDDD5}" srcOrd="1" destOrd="0" presId="urn:microsoft.com/office/officeart/2005/8/layout/list1"/>
    <dgm:cxn modelId="{9DD39CC3-51F5-43D3-B1A6-79C97AA89BCB}" type="presParOf" srcId="{779321B5-1162-40B0-8497-BB87FD4AAC0B}" destId="{F31DFFD7-102E-4F5B-8F05-7F3083AA13B5}" srcOrd="1" destOrd="0" presId="urn:microsoft.com/office/officeart/2005/8/layout/list1"/>
    <dgm:cxn modelId="{20B44E48-3F89-418E-BE3A-1E9B81A666D6}" type="presParOf" srcId="{779321B5-1162-40B0-8497-BB87FD4AAC0B}" destId="{A05CF30A-12D1-46B9-8404-DC11CA3A4CC2}" srcOrd="2" destOrd="0" presId="urn:microsoft.com/office/officeart/2005/8/layout/list1"/>
    <dgm:cxn modelId="{EAEDC685-8A36-4CB0-910A-4CE25697C163}" type="presParOf" srcId="{779321B5-1162-40B0-8497-BB87FD4AAC0B}" destId="{BD223826-CD27-4378-9B07-0967502C2B7C}" srcOrd="3" destOrd="0" presId="urn:microsoft.com/office/officeart/2005/8/layout/list1"/>
    <dgm:cxn modelId="{08B2F1BA-6D6F-4576-AF47-4D15D0AB51C6}" type="presParOf" srcId="{779321B5-1162-40B0-8497-BB87FD4AAC0B}" destId="{423CDBC7-3D32-4DDC-970A-71894CF87456}" srcOrd="4" destOrd="0" presId="urn:microsoft.com/office/officeart/2005/8/layout/list1"/>
    <dgm:cxn modelId="{163133E7-D9F2-457C-8D30-C0EA90FE1BEB}" type="presParOf" srcId="{423CDBC7-3D32-4DDC-970A-71894CF87456}" destId="{722A8B80-CD5F-43CE-BA23-98312F6EAD67}" srcOrd="0" destOrd="0" presId="urn:microsoft.com/office/officeart/2005/8/layout/list1"/>
    <dgm:cxn modelId="{628157C0-3210-4D7E-A82F-A9BF2B2A64C8}" type="presParOf" srcId="{423CDBC7-3D32-4DDC-970A-71894CF87456}" destId="{B648D0A1-FD9B-4D4B-98D2-FB67037BE16C}" srcOrd="1" destOrd="0" presId="urn:microsoft.com/office/officeart/2005/8/layout/list1"/>
    <dgm:cxn modelId="{17BEA7A4-4156-45DC-BD30-D1199A50863B}" type="presParOf" srcId="{779321B5-1162-40B0-8497-BB87FD4AAC0B}" destId="{E4354A29-9FD8-41A6-A489-83FC3BB1FC0E}" srcOrd="5" destOrd="0" presId="urn:microsoft.com/office/officeart/2005/8/layout/list1"/>
    <dgm:cxn modelId="{722D6FA3-0DCE-4C7E-B11F-5413162263EF}" type="presParOf" srcId="{779321B5-1162-40B0-8497-BB87FD4AAC0B}" destId="{11E4A86F-5360-48F2-86DA-526102623EAD}" srcOrd="6" destOrd="0" presId="urn:microsoft.com/office/officeart/2005/8/layout/list1"/>
    <dgm:cxn modelId="{AADB109A-3503-4244-B571-8458BE48DDAE}" type="presParOf" srcId="{779321B5-1162-40B0-8497-BB87FD4AAC0B}" destId="{A9F3F2A3-5B58-47E1-AE71-C40B4CC0BFED}" srcOrd="7" destOrd="0" presId="urn:microsoft.com/office/officeart/2005/8/layout/list1"/>
    <dgm:cxn modelId="{522BC8BD-EAD3-4C1B-B518-85337F6DFAA7}" type="presParOf" srcId="{779321B5-1162-40B0-8497-BB87FD4AAC0B}" destId="{8FA63490-3890-40BE-91E2-AE7FBCC591D6}" srcOrd="8" destOrd="0" presId="urn:microsoft.com/office/officeart/2005/8/layout/list1"/>
    <dgm:cxn modelId="{E302725F-2F75-464F-92B0-F751DB5D5826}" type="presParOf" srcId="{8FA63490-3890-40BE-91E2-AE7FBCC591D6}" destId="{80F7C058-73E1-4FCB-A585-7F7B6129ACF4}" srcOrd="0" destOrd="0" presId="urn:microsoft.com/office/officeart/2005/8/layout/list1"/>
    <dgm:cxn modelId="{E253B969-1F87-45A8-8A56-01F0F96491E6}" type="presParOf" srcId="{8FA63490-3890-40BE-91E2-AE7FBCC591D6}" destId="{BB14FB31-FAA8-4E41-B5A8-8B0147E42A99}" srcOrd="1" destOrd="0" presId="urn:microsoft.com/office/officeart/2005/8/layout/list1"/>
    <dgm:cxn modelId="{0B2188BE-916A-4913-A128-5EA1D2CA2FC6}" type="presParOf" srcId="{779321B5-1162-40B0-8497-BB87FD4AAC0B}" destId="{9493E86B-A2E8-41A5-9487-4C092A1D5041}" srcOrd="9" destOrd="0" presId="urn:microsoft.com/office/officeart/2005/8/layout/list1"/>
    <dgm:cxn modelId="{4EB83D66-F378-4C1B-80DA-FF3009E4ABF7}" type="presParOf" srcId="{779321B5-1162-40B0-8497-BB87FD4AAC0B}" destId="{88DD0643-C9B2-428E-842F-7421E0E06989}" srcOrd="10" destOrd="0" presId="urn:microsoft.com/office/officeart/2005/8/layout/list1"/>
    <dgm:cxn modelId="{14CDDAF8-2D4B-43CB-895F-3CF14C77EC81}" type="presParOf" srcId="{779321B5-1162-40B0-8497-BB87FD4AAC0B}" destId="{23E56A8E-F07A-4ECD-B23C-24FAFBCE67D5}" srcOrd="11" destOrd="0" presId="urn:microsoft.com/office/officeart/2005/8/layout/list1"/>
    <dgm:cxn modelId="{5366C919-03AA-4F56-8C75-0B13B238E19D}" type="presParOf" srcId="{779321B5-1162-40B0-8497-BB87FD4AAC0B}" destId="{010148C2-07A9-41BD-8F7A-34F983DEA498}" srcOrd="12" destOrd="0" presId="urn:microsoft.com/office/officeart/2005/8/layout/list1"/>
    <dgm:cxn modelId="{77E00E1A-31D1-4A5F-A7F4-724CE4FB4830}" type="presParOf" srcId="{010148C2-07A9-41BD-8F7A-34F983DEA498}" destId="{2308AD8F-F303-4F01-B884-F419035ECECD}" srcOrd="0" destOrd="0" presId="urn:microsoft.com/office/officeart/2005/8/layout/list1"/>
    <dgm:cxn modelId="{FF39FB14-1081-4C9F-995C-3A718916A74A}" type="presParOf" srcId="{010148C2-07A9-41BD-8F7A-34F983DEA498}" destId="{F430E667-F8EA-4D9E-B25E-09F21E37B9AB}" srcOrd="1" destOrd="0" presId="urn:microsoft.com/office/officeart/2005/8/layout/list1"/>
    <dgm:cxn modelId="{998DCA9B-0372-4713-9362-60F56A081360}" type="presParOf" srcId="{779321B5-1162-40B0-8497-BB87FD4AAC0B}" destId="{27A1BFB7-88EA-4BC4-9C4B-48BFCBD0D89B}" srcOrd="13" destOrd="0" presId="urn:microsoft.com/office/officeart/2005/8/layout/list1"/>
    <dgm:cxn modelId="{2D4F240E-4486-48BC-B8A8-1FC19502FB54}" type="presParOf" srcId="{779321B5-1162-40B0-8497-BB87FD4AAC0B}" destId="{5D01371C-A0CE-4CD2-84F3-ACEBA75FDA78}" srcOrd="14" destOrd="0" presId="urn:microsoft.com/office/officeart/2005/8/layout/list1"/>
    <dgm:cxn modelId="{A28A0EE3-E0F0-4EF6-88B7-4F348D008BFF}" type="presParOf" srcId="{779321B5-1162-40B0-8497-BB87FD4AAC0B}" destId="{588B89F0-5037-4B89-923E-0295D1DBA3EA}" srcOrd="15" destOrd="0" presId="urn:microsoft.com/office/officeart/2005/8/layout/list1"/>
    <dgm:cxn modelId="{25C971F4-5B98-4E8A-9AE4-ED71CCCB093E}" type="presParOf" srcId="{779321B5-1162-40B0-8497-BB87FD4AAC0B}" destId="{FD405797-C194-49BA-9B43-0D99B7CF1E79}" srcOrd="16" destOrd="0" presId="urn:microsoft.com/office/officeart/2005/8/layout/list1"/>
    <dgm:cxn modelId="{0E672714-218C-43EB-8A7A-F540C070B33C}" type="presParOf" srcId="{FD405797-C194-49BA-9B43-0D99B7CF1E79}" destId="{85DC271A-E7B9-4FBA-AC94-289664EFBDFF}" srcOrd="0" destOrd="0" presId="urn:microsoft.com/office/officeart/2005/8/layout/list1"/>
    <dgm:cxn modelId="{AE32755C-B248-484D-89B0-F3DD2E43A4A3}" type="presParOf" srcId="{FD405797-C194-49BA-9B43-0D99B7CF1E79}" destId="{C9491CCD-CDA9-43C8-834E-304C060C395B}" srcOrd="1" destOrd="0" presId="urn:microsoft.com/office/officeart/2005/8/layout/list1"/>
    <dgm:cxn modelId="{5789FC31-7A31-4AF7-A469-2916E30350A4}" type="presParOf" srcId="{779321B5-1162-40B0-8497-BB87FD4AAC0B}" destId="{F049360E-8B36-48AB-9F9D-D6F9019EE817}" srcOrd="17" destOrd="0" presId="urn:microsoft.com/office/officeart/2005/8/layout/list1"/>
    <dgm:cxn modelId="{711E7653-0CDF-4E4F-8714-FB3EB7AB57C5}" type="presParOf" srcId="{779321B5-1162-40B0-8497-BB87FD4AAC0B}" destId="{34018B57-EC8A-41ED-A30B-F9BD68892B76}" srcOrd="18" destOrd="0" presId="urn:microsoft.com/office/officeart/2005/8/layout/list1"/>
    <dgm:cxn modelId="{FB7C19BE-E940-4E32-A47E-E2B68D2DD2F8}" type="presParOf" srcId="{779321B5-1162-40B0-8497-BB87FD4AAC0B}" destId="{B7CFB6B5-C9BC-4A6A-82FC-640DAB40793A}" srcOrd="19" destOrd="0" presId="urn:microsoft.com/office/officeart/2005/8/layout/list1"/>
    <dgm:cxn modelId="{693FEC7D-1B37-4940-989C-EBA8F38618A4}" type="presParOf" srcId="{779321B5-1162-40B0-8497-BB87FD4AAC0B}" destId="{99A47AD6-B16E-4D9D-85AC-B79578189662}" srcOrd="20" destOrd="0" presId="urn:microsoft.com/office/officeart/2005/8/layout/list1"/>
    <dgm:cxn modelId="{52B92F19-2104-495D-9680-487DC224BB12}" type="presParOf" srcId="{99A47AD6-B16E-4D9D-85AC-B79578189662}" destId="{5ADB86D1-3C09-44E5-9102-47F5D089C4F9}" srcOrd="0" destOrd="0" presId="urn:microsoft.com/office/officeart/2005/8/layout/list1"/>
    <dgm:cxn modelId="{5127A1CD-F80A-414C-A2B8-BFA3226D2D31}" type="presParOf" srcId="{99A47AD6-B16E-4D9D-85AC-B79578189662}" destId="{4B1D7185-3C61-4A02-8CA9-B132C9E8744F}" srcOrd="1" destOrd="0" presId="urn:microsoft.com/office/officeart/2005/8/layout/list1"/>
    <dgm:cxn modelId="{F9C3B4D2-6DD4-4FCA-9B50-B4B8544AC782}" type="presParOf" srcId="{779321B5-1162-40B0-8497-BB87FD4AAC0B}" destId="{D1B4BC91-0E33-4734-AB96-4A0291E62F26}" srcOrd="21" destOrd="0" presId="urn:microsoft.com/office/officeart/2005/8/layout/list1"/>
    <dgm:cxn modelId="{A66ABCC5-DA67-4C66-8602-1C5417FB0D16}" type="presParOf" srcId="{779321B5-1162-40B0-8497-BB87FD4AAC0B}" destId="{2CD80BFC-6BA9-4BB9-9870-A33EE9A3096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5CF30A-12D1-46B9-8404-DC11CA3A4CC2}">
      <dsp:nvSpPr>
        <dsp:cNvPr id="0" name=""/>
        <dsp:cNvSpPr/>
      </dsp:nvSpPr>
      <dsp:spPr>
        <a:xfrm>
          <a:off x="0" y="252785"/>
          <a:ext cx="8064896" cy="850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12420" rIns="6259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Установление единого для всей страны срока перехода крестьян – Юрьева дня осеннего</a:t>
          </a:r>
          <a:endParaRPr lang="ru-RU" sz="1500" kern="1200" dirty="0"/>
        </a:p>
      </dsp:txBody>
      <dsp:txXfrm>
        <a:off x="0" y="252785"/>
        <a:ext cx="8064896" cy="850500"/>
      </dsp:txXfrm>
    </dsp:sp>
    <dsp:sp modelId="{45A82FD0-8BA9-4A1C-B4E9-D484D46BDDD5}">
      <dsp:nvSpPr>
        <dsp:cNvPr id="0" name=""/>
        <dsp:cNvSpPr/>
      </dsp:nvSpPr>
      <dsp:spPr>
        <a:xfrm>
          <a:off x="403244" y="31385"/>
          <a:ext cx="5645427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1497 год –Судебник Ивана </a:t>
          </a:r>
          <a:r>
            <a:rPr lang="en-US" sz="1600" kern="1200" dirty="0" smtClean="0"/>
            <a:t>III</a:t>
          </a:r>
          <a:endParaRPr lang="ru-RU" sz="1600" kern="1200" dirty="0"/>
        </a:p>
      </dsp:txBody>
      <dsp:txXfrm>
        <a:off x="403244" y="31385"/>
        <a:ext cx="5645427" cy="442800"/>
      </dsp:txXfrm>
    </dsp:sp>
    <dsp:sp modelId="{11E4A86F-5360-48F2-86DA-526102623EAD}">
      <dsp:nvSpPr>
        <dsp:cNvPr id="0" name=""/>
        <dsp:cNvSpPr/>
      </dsp:nvSpPr>
      <dsp:spPr>
        <a:xfrm>
          <a:off x="0" y="1405686"/>
          <a:ext cx="8064896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12420" rIns="6259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Увеличение размера пожилого при переходе крестьян в Юрьев день</a:t>
          </a:r>
          <a:endParaRPr lang="ru-RU" sz="1500" kern="1200" dirty="0"/>
        </a:p>
      </dsp:txBody>
      <dsp:txXfrm>
        <a:off x="0" y="1405686"/>
        <a:ext cx="8064896" cy="637875"/>
      </dsp:txXfrm>
    </dsp:sp>
    <dsp:sp modelId="{B648D0A1-FD9B-4D4B-98D2-FB67037BE16C}">
      <dsp:nvSpPr>
        <dsp:cNvPr id="0" name=""/>
        <dsp:cNvSpPr/>
      </dsp:nvSpPr>
      <dsp:spPr>
        <a:xfrm>
          <a:off x="403244" y="1184286"/>
          <a:ext cx="5645427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1550 </a:t>
          </a:r>
          <a:r>
            <a:rPr lang="ru-RU" sz="1600" kern="1200" dirty="0" smtClean="0"/>
            <a:t> Год – Судебник Ивана </a:t>
          </a:r>
          <a:r>
            <a:rPr lang="en-US" sz="1600" kern="1200" dirty="0" smtClean="0"/>
            <a:t>IV</a:t>
          </a:r>
          <a:endParaRPr lang="ru-RU" sz="1600" kern="1200" dirty="0"/>
        </a:p>
      </dsp:txBody>
      <dsp:txXfrm>
        <a:off x="403244" y="1184286"/>
        <a:ext cx="5645427" cy="442800"/>
      </dsp:txXfrm>
    </dsp:sp>
    <dsp:sp modelId="{88DD0643-C9B2-428E-842F-7421E0E06989}">
      <dsp:nvSpPr>
        <dsp:cNvPr id="0" name=""/>
        <dsp:cNvSpPr/>
      </dsp:nvSpPr>
      <dsp:spPr>
        <a:xfrm>
          <a:off x="0" y="2345961"/>
          <a:ext cx="8064896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12420" rIns="6259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Введение запрета на крестьянские переходы в Юрьев день</a:t>
          </a:r>
          <a:endParaRPr lang="ru-RU" sz="1500" kern="1200" dirty="0"/>
        </a:p>
      </dsp:txBody>
      <dsp:txXfrm>
        <a:off x="0" y="2345961"/>
        <a:ext cx="8064896" cy="637875"/>
      </dsp:txXfrm>
    </dsp:sp>
    <dsp:sp modelId="{BB14FB31-FAA8-4E41-B5A8-8B0147E42A99}">
      <dsp:nvSpPr>
        <dsp:cNvPr id="0" name=""/>
        <dsp:cNvSpPr/>
      </dsp:nvSpPr>
      <dsp:spPr>
        <a:xfrm>
          <a:off x="403244" y="2124561"/>
          <a:ext cx="5645427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1581 год – указ Ивана </a:t>
          </a:r>
          <a:r>
            <a:rPr lang="en-US" sz="1600" kern="1200" dirty="0" smtClean="0"/>
            <a:t>IV</a:t>
          </a:r>
          <a:r>
            <a:rPr lang="ru-RU" sz="1600" kern="1200" dirty="0" smtClean="0"/>
            <a:t> «О заповедных летах» </a:t>
          </a:r>
          <a:endParaRPr lang="ru-RU" sz="1600" kern="1200" dirty="0"/>
        </a:p>
      </dsp:txBody>
      <dsp:txXfrm>
        <a:off x="403244" y="2124561"/>
        <a:ext cx="5645427" cy="442800"/>
      </dsp:txXfrm>
    </dsp:sp>
    <dsp:sp modelId="{5D01371C-A0CE-4CD2-84F3-ACEBA75FDA78}">
      <dsp:nvSpPr>
        <dsp:cNvPr id="0" name=""/>
        <dsp:cNvSpPr/>
      </dsp:nvSpPr>
      <dsp:spPr>
        <a:xfrm>
          <a:off x="0" y="3286235"/>
          <a:ext cx="8064896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12420" rIns="6259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Установление 5-летнего срока государственного сыска беглых крестьян</a:t>
          </a:r>
          <a:endParaRPr lang="ru-RU" sz="1500" kern="1200" dirty="0"/>
        </a:p>
      </dsp:txBody>
      <dsp:txXfrm>
        <a:off x="0" y="3286235"/>
        <a:ext cx="8064896" cy="637875"/>
      </dsp:txXfrm>
    </dsp:sp>
    <dsp:sp modelId="{F430E667-F8EA-4D9E-B25E-09F21E37B9AB}">
      <dsp:nvSpPr>
        <dsp:cNvPr id="0" name=""/>
        <dsp:cNvSpPr/>
      </dsp:nvSpPr>
      <dsp:spPr>
        <a:xfrm>
          <a:off x="403244" y="3064836"/>
          <a:ext cx="5645427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1597 год – указ Фёдора Ивановича «Об урочных летах»</a:t>
          </a:r>
          <a:endParaRPr lang="ru-RU" sz="1600" kern="1200" dirty="0"/>
        </a:p>
      </dsp:txBody>
      <dsp:txXfrm>
        <a:off x="403244" y="3064836"/>
        <a:ext cx="5645427" cy="442800"/>
      </dsp:txXfrm>
    </dsp:sp>
    <dsp:sp modelId="{34018B57-EC8A-41ED-A30B-F9BD68892B76}">
      <dsp:nvSpPr>
        <dsp:cNvPr id="0" name=""/>
        <dsp:cNvSpPr/>
      </dsp:nvSpPr>
      <dsp:spPr>
        <a:xfrm>
          <a:off x="0" y="4226510"/>
          <a:ext cx="8064896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12420" rIns="6259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Увеличение срока государственного сыска до 9, а затем до 15 лет</a:t>
          </a:r>
          <a:endParaRPr lang="ru-RU" sz="1500" kern="1200" dirty="0"/>
        </a:p>
      </dsp:txBody>
      <dsp:txXfrm>
        <a:off x="0" y="4226510"/>
        <a:ext cx="8064896" cy="637875"/>
      </dsp:txXfrm>
    </dsp:sp>
    <dsp:sp modelId="{C9491CCD-CDA9-43C8-834E-304C060C395B}">
      <dsp:nvSpPr>
        <dsp:cNvPr id="0" name=""/>
        <dsp:cNvSpPr/>
      </dsp:nvSpPr>
      <dsp:spPr>
        <a:xfrm>
          <a:off x="403244" y="4005110"/>
          <a:ext cx="5645427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1637-1641 гг. – указы Михаила Фёдоровича</a:t>
          </a:r>
          <a:endParaRPr lang="ru-RU" sz="1600" kern="1200" dirty="0"/>
        </a:p>
      </dsp:txBody>
      <dsp:txXfrm>
        <a:off x="403244" y="4005110"/>
        <a:ext cx="5645427" cy="442800"/>
      </dsp:txXfrm>
    </dsp:sp>
    <dsp:sp modelId="{2CD80BFC-6BA9-4BB9-9870-A33EE9A3096E}">
      <dsp:nvSpPr>
        <dsp:cNvPr id="0" name=""/>
        <dsp:cNvSpPr/>
      </dsp:nvSpPr>
      <dsp:spPr>
        <a:xfrm>
          <a:off x="0" y="5166786"/>
          <a:ext cx="8064896" cy="850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12420" rIns="6259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Установление бессрочного сыска крестьян. Окончательное (бессрочное), полное (потомственное) закрепощение.</a:t>
          </a:r>
          <a:endParaRPr lang="ru-RU" sz="1500" kern="1200" dirty="0"/>
        </a:p>
      </dsp:txBody>
      <dsp:txXfrm>
        <a:off x="0" y="5166786"/>
        <a:ext cx="8064896" cy="850500"/>
      </dsp:txXfrm>
    </dsp:sp>
    <dsp:sp modelId="{4B1D7185-3C61-4A02-8CA9-B132C9E8744F}">
      <dsp:nvSpPr>
        <dsp:cNvPr id="0" name=""/>
        <dsp:cNvSpPr/>
      </dsp:nvSpPr>
      <dsp:spPr>
        <a:xfrm>
          <a:off x="403244" y="4945385"/>
          <a:ext cx="5645427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1649 год - Соборное уложение Алексея Михайловича</a:t>
          </a:r>
          <a:endParaRPr lang="ru-RU" sz="1600" kern="1200" dirty="0"/>
        </a:p>
      </dsp:txBody>
      <dsp:txXfrm>
        <a:off x="403244" y="4945385"/>
        <a:ext cx="5645427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ECE49-0964-49E7-BCAF-728CECFB1B1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77B2-5EE1-4C9F-BFA2-A23F8C32F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6478488" cy="1470025"/>
          </a:xfrm>
        </p:spPr>
        <p:txBody>
          <a:bodyPr/>
          <a:lstStyle/>
          <a:p>
            <a:r>
              <a:rPr lang="ru-RU" b="1" dirty="0" smtClean="0"/>
              <a:t>НАКАНУНЕ ОТМЕНЫ КРЕПОСТНОГО ПРАВА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443711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УРОК ИСТОРИИ В 8 КЛАССЕ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59832" y="6237312"/>
            <a:ext cx="3175992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КИСЕЛЕВА Е.В., МКОУ "ТРУДОВСКАЯ ООШ"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Ириша\Desktop\1c7a496770c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444208" y="404664"/>
            <a:ext cx="2105595" cy="2465568"/>
          </a:xfrm>
          <a:prstGeom prst="ellipse">
            <a:avLst/>
          </a:prstGeom>
          <a:noFill/>
        </p:spPr>
      </p:pic>
      <p:pic>
        <p:nvPicPr>
          <p:cNvPr id="7170" name="Picture 2" descr="C:\Users\Ириша\Desktop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204864"/>
            <a:ext cx="1740024" cy="2847477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5410944" cy="45259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признали за благо предоставить тем из помещиков, которые сами сего пожелают, заключать с крестьянами своими, по взаимному соглашению, договоры на таком основании, чтобы… помещики сохраняли принадлежащее им полное право вотчинной собственности на землю, со всеми ее угодьями и богатствами, а крестьяне получали от них участки земли в пользование за условленные повинности. При составлении таковых договоров помещики могут постановлять с крестьянами дальнейшие условия… на следующих главных правилах: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Повинности крестьян, в пользу помещиков, могут быть определены в договорах денежным оброком, произведениями, обрабатыванием помещичьей земли, или другою работою.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 случае неисполнения крестьянами приемлемых ими на себя по договору обязанностей, они понуждаются к тому Земскою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Полицею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 руководством Уездных Предводителей Дворянства ...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Крестьяне, по надлежащем утверждении заключенных между ними и помещиками договоров, принимают название обязанных крестьян.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Предпосылки отмены крепостного права</a:t>
            </a:r>
            <a:endParaRPr lang="ru-RU" sz="2400" b="1" dirty="0"/>
          </a:p>
        </p:txBody>
      </p:sp>
      <p:pic>
        <p:nvPicPr>
          <p:cNvPr id="4098" name="Picture 2" descr="C:\Users\Ириша\Desktop\0_52a0b_fe405ae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755310" cy="36882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573325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1842 год – Закон «Об обязанных крестьянах» Николая </a:t>
            </a:r>
            <a:r>
              <a:rPr lang="en-US" sz="2400" b="1" dirty="0" smtClean="0"/>
              <a:t>II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А.Н.Радищев «Путешествие из Петербурга в Москву»</a:t>
            </a:r>
            <a:endParaRPr lang="ru-RU" sz="2400" b="1" dirty="0"/>
          </a:p>
        </p:txBody>
      </p:sp>
      <p:pic>
        <p:nvPicPr>
          <p:cNvPr id="5122" name="Picture 2" descr="C:\Users\Ириша\Desktop\32290_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5088787" cy="3672408"/>
          </a:xfrm>
          <a:prstGeom prst="rect">
            <a:avLst/>
          </a:prstGeom>
          <a:noFill/>
        </p:spPr>
      </p:pic>
      <p:pic>
        <p:nvPicPr>
          <p:cNvPr id="5123" name="Picture 3" descr="C:\Users\Ириша\Desktop\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2"/>
            <a:ext cx="2691730" cy="3588973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491880" y="1268760"/>
            <a:ext cx="5287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Эпиграф: "Чудище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обло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озорно, огромно,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стозевно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лаяй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Тилемахида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", том II, кн. XVIII. стих 514.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99592" y="1988840"/>
            <a:ext cx="8676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«Я взглянул окрест меня - душа моя страданиями человечества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уязвленна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стала</a:t>
            </a:r>
            <a:r>
              <a:rPr lang="ru-RU" sz="1600" b="1" dirty="0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И.С.Тургенев «Записки охотника»</a:t>
            </a:r>
            <a:endParaRPr lang="ru-RU" sz="2400" b="1" dirty="0"/>
          </a:p>
        </p:txBody>
      </p:sp>
      <p:pic>
        <p:nvPicPr>
          <p:cNvPr id="31746" name="Picture 2" descr="C:\Users\Ириша\Desktop\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1"/>
            <a:ext cx="2280640" cy="3403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71600" y="5346794"/>
            <a:ext cx="770485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«Батюшка, разорил вконец. Двух сыновей, батюшка,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без очереди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некруты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отдал,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теперя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и третьего отнимает.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Вчера, батюшка, последнюю коровушку со двора свел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и хозяйку мою избил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вон его милость. (Он указал на старосту.)»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99592" y="1196752"/>
            <a:ext cx="532859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«Юдины выселки состояли из шести низеньких и маленьких избушек, уже успевших скривиться набок, хотя их, вероятно, поставили недавно: дворы не у всех были обнесены плетнем. Въезжая в эти выселки, мы не встретили ни одной живой души; даже куриц не было видно на улице, даже собак; только одна, черная, с куцым хвостом, торопливо выскочила при нас из совершенно высохшего корыта, куда ее, должно быть, загнала жажда, и тотчас, без лая, опрометью бросилась под ворота. Я зашел в первую избу, отворил дверь в сени, окликнул хозяев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никто не отвечал мне. Я кликнул еще раз: голодное мяуканье раздалось за другой дверью. Я толкнул ее ногой: худая кошка шмыгнула мимо меня, сверкнув во тьме зелеными глазами. Я всунул голову в комнату, посмотрел: темно, дымно и пусто».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Причины отмены крепостного права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7931224" cy="420933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массовые крестьянские волнения</a:t>
            </a:r>
            <a:r>
              <a:rPr lang="ru-RU" sz="1800" dirty="0" smtClean="0">
                <a:solidFill>
                  <a:srgbClr val="C00000"/>
                </a:solidFill>
              </a:rPr>
              <a:t> (</a:t>
            </a:r>
            <a:r>
              <a:rPr lang="en-US" sz="1800" dirty="0" smtClean="0">
                <a:solidFill>
                  <a:srgbClr val="C00000"/>
                </a:solidFill>
              </a:rPr>
              <a:t>I</a:t>
            </a:r>
            <a:r>
              <a:rPr lang="ru-RU" sz="1800" dirty="0" smtClean="0">
                <a:solidFill>
                  <a:srgbClr val="C00000"/>
                </a:solidFill>
              </a:rPr>
              <a:t> четверть </a:t>
            </a:r>
            <a:r>
              <a:rPr lang="en-US" sz="1800" dirty="0" smtClean="0">
                <a:solidFill>
                  <a:srgbClr val="C00000"/>
                </a:solidFill>
              </a:rPr>
              <a:t>XIX</a:t>
            </a:r>
            <a:r>
              <a:rPr lang="ru-RU" sz="1800" dirty="0" smtClean="0">
                <a:solidFill>
                  <a:srgbClr val="C00000"/>
                </a:solidFill>
              </a:rPr>
              <a:t> века (25 лет) – </a:t>
            </a:r>
            <a:r>
              <a:rPr lang="ru-RU" sz="1800" b="1" dirty="0" smtClean="0">
                <a:solidFill>
                  <a:srgbClr val="C00000"/>
                </a:solidFill>
              </a:rPr>
              <a:t>651</a:t>
            </a:r>
            <a:r>
              <a:rPr lang="ru-RU" sz="1800" dirty="0" smtClean="0">
                <a:solidFill>
                  <a:srgbClr val="C00000"/>
                </a:solidFill>
              </a:rPr>
              <a:t>, с 1851 по 1860 (9 лет) – </a:t>
            </a:r>
            <a:r>
              <a:rPr lang="ru-RU" sz="1800" b="1" dirty="0" smtClean="0">
                <a:solidFill>
                  <a:srgbClr val="C00000"/>
                </a:solidFill>
              </a:rPr>
              <a:t>1910)</a:t>
            </a:r>
            <a:endParaRPr lang="ru-RU" sz="18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поражение в Крымской войне </a:t>
            </a:r>
            <a:r>
              <a:rPr lang="ru-RU" sz="1800" dirty="0" smtClean="0">
                <a:solidFill>
                  <a:srgbClr val="C00000"/>
                </a:solidFill>
              </a:rPr>
              <a:t>(военно-техническая отсталость)</a:t>
            </a:r>
          </a:p>
          <a:p>
            <a:r>
              <a:rPr lang="ru-RU" dirty="0" smtClean="0"/>
              <a:t> низкая производительность подневольного труда </a:t>
            </a:r>
            <a:r>
              <a:rPr lang="ru-RU" sz="1800" dirty="0" smtClean="0">
                <a:solidFill>
                  <a:srgbClr val="C00000"/>
                </a:solidFill>
              </a:rPr>
              <a:t>(«Придёт крестьянин как возможно позже, осматривается и оглядывается сколь возможно чаще и дольше, а работает сколь возможно меньше». А.И.Кошелев о барщине)</a:t>
            </a:r>
          </a:p>
          <a:p>
            <a:r>
              <a:rPr lang="ru-RU" dirty="0" smtClean="0"/>
              <a:t>нехватка свободных рабочих рук для развития промышленности </a:t>
            </a:r>
            <a:r>
              <a:rPr lang="ru-RU" sz="1800" dirty="0" smtClean="0">
                <a:solidFill>
                  <a:srgbClr val="C00000"/>
                </a:solidFill>
              </a:rPr>
              <a:t>(отсюда - лобби либеральных помещиков и капиталистов, которым очень нужны были свободные рабочие руки)</a:t>
            </a:r>
          </a:p>
          <a:p>
            <a:r>
              <a:rPr lang="ru-RU" dirty="0" smtClean="0"/>
              <a:t>варварство, низкий уровень развития права, морали в глазах цивилизованной Европы </a:t>
            </a:r>
            <a:r>
              <a:rPr lang="ru-RU" sz="1800" dirty="0" smtClean="0">
                <a:solidFill>
                  <a:srgbClr val="C00000"/>
                </a:solidFill>
              </a:rPr>
              <a:t>(крепостное право мало чем отличается от рабства)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§19, пункт 3. Задание: прочесть текст, определить причины отмены крепостного права и кратко записать в тетрадь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Александр </a:t>
            </a:r>
            <a:r>
              <a:rPr lang="en-US" b="1" dirty="0" smtClean="0"/>
              <a:t>II</a:t>
            </a:r>
            <a:r>
              <a:rPr lang="ru-RU" b="1" dirty="0" smtClean="0"/>
              <a:t> Освободитель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Ириша\Desktop\alexandr_ii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43808" y="1340768"/>
            <a:ext cx="3240360" cy="483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476672"/>
          <a:ext cx="7008437" cy="30730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2261"/>
                <a:gridCol w="412261"/>
                <a:gridCol w="412261"/>
                <a:gridCol w="412261"/>
                <a:gridCol w="412261"/>
                <a:gridCol w="412261"/>
                <a:gridCol w="412261"/>
                <a:gridCol w="412261"/>
                <a:gridCol w="412261"/>
                <a:gridCol w="412261"/>
                <a:gridCol w="412261"/>
                <a:gridCol w="412261"/>
                <a:gridCol w="412261"/>
                <a:gridCol w="412261"/>
                <a:gridCol w="412261"/>
                <a:gridCol w="412261"/>
                <a:gridCol w="412261"/>
              </a:tblGrid>
              <a:tr h="432048">
                <a:tc gridSpan="3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й</a:t>
                      </a:r>
                      <a:endParaRPr lang="ru-RU" b="1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7284">
                <a:tc gridSpan="6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2.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72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377284">
                <a:tc rowSpan="3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ж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377284">
                <a:tc gridSpan="2"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5.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ш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ц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ы</a:t>
                      </a:r>
                      <a:endParaRPr lang="ru-RU" b="1" dirty="0"/>
                    </a:p>
                  </a:txBody>
                  <a:tcPr/>
                </a:tc>
              </a:tr>
              <a:tr h="377284">
                <a:tc gridSpan="2"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ц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377284">
                <a:tc gridSpan="5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ю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й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77284">
                <a:tc grid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8.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Ю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3645024"/>
            <a:ext cx="83164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Имя императора, издавшего закон «Об обязанных крестьянах»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Автор сборника рассказов «Записки охотника»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Территория Российской империи, где императором Александром </a:t>
            </a:r>
            <a:r>
              <a:rPr lang="en-US" sz="1600" dirty="0" smtClean="0"/>
              <a:t>I </a:t>
            </a:r>
            <a:r>
              <a:rPr lang="ru-RU" sz="1600" dirty="0" smtClean="0"/>
              <a:t>в</a:t>
            </a:r>
            <a:r>
              <a:rPr lang="en-US" sz="1600" dirty="0" smtClean="0"/>
              <a:t> 1816-1819 </a:t>
            </a:r>
            <a:r>
              <a:rPr lang="ru-RU" sz="1600" dirty="0" smtClean="0"/>
              <a:t>гг. было отменено крепостное право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Название документа, окончательно оформившего крепостное право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Члены революционного кружка социалистов, разгромленного в 1849 году, амнистированные 26 августа 1856 г. в день коронации Александра </a:t>
            </a:r>
            <a:r>
              <a:rPr lang="en-US" sz="1600" dirty="0" smtClean="0"/>
              <a:t>II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Публицист, общественный деятель, печатавший в Лондоне журналы «Колокол», «Полярная звезда», «Голоса из России»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Фамилия историка, произнесшего слова: «Севастополь ударил по застоявшимся умам»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26 ноября, день, когда крестьяне, согласно Судебнику Ивана </a:t>
            </a:r>
            <a:r>
              <a:rPr lang="en-US" sz="1600" dirty="0" smtClean="0"/>
              <a:t>III</a:t>
            </a:r>
            <a:r>
              <a:rPr lang="ru-RU" sz="1600" dirty="0" smtClean="0"/>
              <a:t>, могли перейти к другому помещику</a:t>
            </a:r>
          </a:p>
          <a:p>
            <a:pPr marL="342900" indent="-342900">
              <a:buAutoNum type="arabicPeriod"/>
            </a:pP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54868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54868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54868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4868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285293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285293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285293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321297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321297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321297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321297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285293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249289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285293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76056" y="285293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08104" y="285293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285293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00192" y="285293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40152" y="213285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80112" y="213285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148064" y="213285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213285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27784" y="249289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059832" y="249289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19872" y="249289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851920" y="249289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028384" y="213285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96336" y="213285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164288" y="213285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04248" y="213285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372200" y="213285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851920" y="134076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627784" y="170080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059832" y="170080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419872" y="170080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851920" y="170080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716016" y="170080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148064" y="170080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170080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627784" y="134076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059832" y="134076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491880" y="134076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716016" y="134076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076056" y="134076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508104" y="134076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940152" y="98072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508104" y="98072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148064" y="98072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716016" y="98072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763688" y="134076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95736" y="134076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164288" y="98072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732240" y="98072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72200" y="98072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419872" y="54868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851920" y="54868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§ 19, задания в рабочей тетради №1,3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643192" cy="65973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Ах, тошно мне </a:t>
            </a:r>
          </a:p>
          <a:p>
            <a:pPr>
              <a:buNone/>
            </a:pPr>
            <a:r>
              <a:rPr lang="ru-RU" dirty="0" smtClean="0"/>
              <a:t>И в родной стороне: </a:t>
            </a:r>
          </a:p>
          <a:p>
            <a:pPr>
              <a:buNone/>
            </a:pPr>
            <a:r>
              <a:rPr lang="ru-RU" dirty="0" smtClean="0"/>
              <a:t>Всё в неволе, </a:t>
            </a:r>
          </a:p>
          <a:p>
            <a:pPr>
              <a:buNone/>
            </a:pPr>
            <a:r>
              <a:rPr lang="ru-RU" dirty="0" smtClean="0"/>
              <a:t>В тяжкой доле, </a:t>
            </a:r>
          </a:p>
          <a:p>
            <a:pPr>
              <a:buNone/>
            </a:pPr>
            <a:r>
              <a:rPr lang="ru-RU" dirty="0" smtClean="0"/>
              <a:t>Видно, век вековать.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Долго ль русский народ </a:t>
            </a:r>
          </a:p>
          <a:p>
            <a:pPr>
              <a:buNone/>
            </a:pPr>
            <a:r>
              <a:rPr lang="ru-RU" dirty="0" smtClean="0"/>
              <a:t>Будет рухлядью господ, </a:t>
            </a:r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 err="1" smtClean="0"/>
              <a:t>людями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Как скотами, </a:t>
            </a:r>
          </a:p>
          <a:p>
            <a:pPr>
              <a:buNone/>
            </a:pPr>
            <a:r>
              <a:rPr lang="ru-RU" dirty="0" smtClean="0"/>
              <a:t>Долго ль будут торговать?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Кто же нас кабалил,</a:t>
            </a:r>
          </a:p>
          <a:p>
            <a:pPr>
              <a:buNone/>
            </a:pPr>
            <a:r>
              <a:rPr lang="ru-RU" dirty="0" smtClean="0"/>
              <a:t>Кто им барство присудил,</a:t>
            </a:r>
          </a:p>
          <a:p>
            <a:pPr>
              <a:buNone/>
            </a:pPr>
            <a:r>
              <a:rPr lang="ru-RU" dirty="0" smtClean="0"/>
              <a:t>И над нами, </a:t>
            </a:r>
          </a:p>
          <a:p>
            <a:pPr>
              <a:buNone/>
            </a:pPr>
            <a:r>
              <a:rPr lang="ru-RU" dirty="0" smtClean="0"/>
              <a:t>Бедняками, </a:t>
            </a:r>
          </a:p>
          <a:p>
            <a:pPr>
              <a:buNone/>
            </a:pPr>
            <a:r>
              <a:rPr lang="ru-RU" dirty="0" smtClean="0"/>
              <a:t>Будто с плетью посадил?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 две шкуры с нас дерут,</a:t>
            </a:r>
          </a:p>
          <a:p>
            <a:pPr>
              <a:buNone/>
            </a:pPr>
            <a:r>
              <a:rPr lang="ru-RU" dirty="0" smtClean="0"/>
              <a:t>Мы посеем — они жнут,</a:t>
            </a:r>
          </a:p>
          <a:p>
            <a:pPr>
              <a:buNone/>
            </a:pPr>
            <a:r>
              <a:rPr lang="ru-RU" dirty="0" smtClean="0"/>
              <a:t>И свобода </a:t>
            </a:r>
          </a:p>
          <a:p>
            <a:pPr>
              <a:buNone/>
            </a:pPr>
            <a:r>
              <a:rPr lang="ru-RU" dirty="0" smtClean="0"/>
              <a:t>У народа </a:t>
            </a:r>
          </a:p>
          <a:p>
            <a:pPr>
              <a:buNone/>
            </a:pPr>
            <a:r>
              <a:rPr lang="ru-RU" dirty="0" smtClean="0"/>
              <a:t>Силой бар задушена.            1824 г.</a:t>
            </a:r>
            <a:endParaRPr lang="ru-RU" dirty="0"/>
          </a:p>
        </p:txBody>
      </p:sp>
      <p:pic>
        <p:nvPicPr>
          <p:cNvPr id="4" name="Picture 2" descr="C:\Users\Ириша\Desktop\0_5d555_371f70d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2578122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4653136"/>
            <a:ext cx="3328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Кондратий Фёдорович Рылеев </a:t>
            </a:r>
          </a:p>
          <a:p>
            <a:pPr algn="ctr"/>
            <a:r>
              <a:rPr lang="ru-RU" b="1" dirty="0" smtClean="0"/>
              <a:t>(1795-1826)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Маковский В.Е. </a:t>
            </a:r>
            <a:r>
              <a:rPr lang="ru-RU" sz="2800" b="1" dirty="0" smtClean="0"/>
              <a:t>Крестьянские дети </a:t>
            </a:r>
            <a:endParaRPr lang="ru-RU" sz="2800" b="1" dirty="0"/>
          </a:p>
        </p:txBody>
      </p:sp>
      <p:pic>
        <p:nvPicPr>
          <p:cNvPr id="6146" name="Picture 2" descr="C:\Users\Ириша\Desktop\s4906_126980059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4447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И.С.Ижакевич. </a:t>
            </a:r>
            <a:r>
              <a:rPr lang="ru-RU" sz="2800" b="1" dirty="0" smtClean="0"/>
              <a:t>Крепостных крестьян меняют на собак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Ириша\Desktop\крепостных крестьян мменяют на собак. ижакевич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403648" y="1844824"/>
            <a:ext cx="7134385" cy="403244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А.И.Корзухин</a:t>
            </a:r>
            <a:r>
              <a:rPr lang="ru-RU" sz="2400" dirty="0" smtClean="0"/>
              <a:t>. </a:t>
            </a:r>
            <a:r>
              <a:rPr lang="ru-RU" sz="2400" b="1" dirty="0" smtClean="0"/>
              <a:t>Сбор недоимок (Уводят последнюю корову)</a:t>
            </a:r>
            <a:endParaRPr lang="ru-RU" sz="2400" b="1" dirty="0"/>
          </a:p>
        </p:txBody>
      </p:sp>
      <p:pic>
        <p:nvPicPr>
          <p:cNvPr id="1026" name="Picture 2" descr="C:\Users\Ириша\Desktop\A_Korzukhin_Collecting_Arrears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768752" cy="498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И.Е.Репин. </a:t>
            </a:r>
            <a:r>
              <a:rPr lang="ru-RU" sz="2800" b="1" dirty="0" smtClean="0"/>
              <a:t>Проводы новобранца</a:t>
            </a:r>
            <a:endParaRPr lang="ru-RU" sz="2800" b="1" dirty="0"/>
          </a:p>
        </p:txBody>
      </p:sp>
      <p:pic>
        <p:nvPicPr>
          <p:cNvPr id="5122" name="Picture 2" descr="C:\Users\Ириша\Desktop\krest_mi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043608" y="1340768"/>
            <a:ext cx="75432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Этапы формирования крепостного права в России</a:t>
            </a:r>
            <a:endParaRPr lang="ru-RU" sz="24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99592" y="620688"/>
          <a:ext cx="80648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A82FD0-8BA9-4A1C-B4E9-D484D46B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5A82FD0-8BA9-4A1C-B4E9-D484D46BD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5CF30A-12D1-46B9-8404-DC11CA3A4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05CF30A-12D1-46B9-8404-DC11CA3A4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48D0A1-FD9B-4D4B-98D2-FB67037BE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648D0A1-FD9B-4D4B-98D2-FB67037BE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4A86F-5360-48F2-86DA-526102623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1E4A86F-5360-48F2-86DA-526102623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4FB31-FAA8-4E41-B5A8-8B0147E42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B14FB31-FAA8-4E41-B5A8-8B0147E42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DD0643-C9B2-428E-842F-7421E0E06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88DD0643-C9B2-428E-842F-7421E0E06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30E667-F8EA-4D9E-B25E-09F21E37B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F430E667-F8EA-4D9E-B25E-09F21E37B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01371C-A0CE-4CD2-84F3-ACEBA75FD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5D01371C-A0CE-4CD2-84F3-ACEBA75FD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491CCD-CDA9-43C8-834E-304C060C3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C9491CCD-CDA9-43C8-834E-304C060C3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018B57-EC8A-41ED-A30B-F9BD68892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4018B57-EC8A-41ED-A30B-F9BD68892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1D7185-3C61-4A02-8CA9-B132C9E8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B1D7185-3C61-4A02-8CA9-B132C9E87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D80BFC-6BA9-4BB9-9870-A33EE9A30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2CD80BFC-6BA9-4BB9-9870-A33EE9A30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6059016" cy="427707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БОЖИЕЮ МИЛОСТИЮ МЫ ПАВЕЛ ПЕРВЫЙ ИМПЕРАТОР И САМОДЕРЖЕЦ ВСЕРОССИЙСКИЙ, и прочая, и прочая, и прочая.     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Объявляем всем НАШИМ верным подданным. Закон Божий 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десятословии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НАМ преподанный научает НАС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седмый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день посвящать ему; почему в день настоящий почитаем долгом НАШИМ пред Творцом  подтвердить во всей Империи НАШЕЙ о точном и непременном сего закона исполнении, повелевая всем и каждому наблюдать, дабы никто и ни под каким видом не дерзал в воскресные дни принуждать крестьян к работам, тем более что для сельских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издельев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остающиеся в неделе шесть дней по равному числу оных в обще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разделяемыя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как для крестьян собственно, так и для работ их в пользу помещиков следующих, при добром распоряжении достаточны будут на удовлетворение всяким хозяйственным надобностям. Дан в Москве в день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Святыя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Пасхи 5 е Апреля 1797 года.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Предпосылки отмены крепостного права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80526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/>
              <a:t>1797 год – указ Павла </a:t>
            </a:r>
            <a:r>
              <a:rPr lang="en-US" sz="2800" b="1" dirty="0" smtClean="0"/>
              <a:t>I </a:t>
            </a:r>
            <a:r>
              <a:rPr lang="ru-RU" sz="2800" b="1" dirty="0" smtClean="0"/>
              <a:t> о трёхдневной барщине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344" t="12422" r="67890" b="61984"/>
          <a:stretch>
            <a:fillRect/>
          </a:stretch>
        </p:blipFill>
        <p:spPr bwMode="auto">
          <a:xfrm>
            <a:off x="6732240" y="1700808"/>
            <a:ext cx="21602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4896544" cy="3600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кто из помещиков пожелает отпустить благоприобретенных или родовых крестьян своих по одиночке, или и целым селением на волю, и вместе с тем утвердить им участок земли или целую дачу; то сделав с ними условия, имеет представить их при прошении своем чрез губернского дворянского предводителя к министру внутренних дел для рассмотрения и представления нам; и если последует от нас решение желанию его согласное: тогда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предъявятся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сии условия в Гражданской палате и запишутся у крепостных дел со взносом узаконенных пошлин.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Предпосылки отмены крепостного права</a:t>
            </a:r>
            <a:endParaRPr lang="ru-RU" sz="2400" b="1" dirty="0"/>
          </a:p>
        </p:txBody>
      </p:sp>
      <p:pic>
        <p:nvPicPr>
          <p:cNvPr id="3074" name="Picture 2" descr="C:\Users\Ириша\Desktop\aleksand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00808"/>
            <a:ext cx="2520280" cy="3322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7096" y="515719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1803 год – указ Александра </a:t>
            </a:r>
            <a:r>
              <a:rPr lang="en-US" sz="2400" b="1" dirty="0" smtClean="0"/>
              <a:t>I</a:t>
            </a:r>
            <a:r>
              <a:rPr lang="ru-RU" sz="2400" b="1" dirty="0" smtClean="0"/>
              <a:t> о «вольных хлебопашцах»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589240"/>
            <a:ext cx="8316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1816-1819 гг. – указ Александра </a:t>
            </a:r>
            <a:r>
              <a:rPr lang="en-US" b="1" dirty="0" smtClean="0"/>
              <a:t>I</a:t>
            </a:r>
            <a:r>
              <a:rPr lang="ru-RU" b="1" dirty="0" smtClean="0"/>
              <a:t> об отмене крепостного права в прибалтийских губерниях </a:t>
            </a:r>
          </a:p>
          <a:p>
            <a:pPr lvl="0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630932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1818 год – проект А.А.Аракчеева об отмене  крепостного права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1289</Words>
  <Application>Microsoft Office PowerPoint</Application>
  <PresentationFormat>Экран (4:3)</PresentationFormat>
  <Paragraphs>162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НАКАНУНЕ ОТМЕНЫ КРЕПОСТНОГО ПРАВА</vt:lpstr>
      <vt:lpstr>Слайд 2</vt:lpstr>
      <vt:lpstr>Маковский В.Е. Крестьянские дети </vt:lpstr>
      <vt:lpstr>И.С.Ижакевич. Крепостных крестьян меняют на собак</vt:lpstr>
      <vt:lpstr>А.И.Корзухин. Сбор недоимок (Уводят последнюю корову)</vt:lpstr>
      <vt:lpstr>И.Е.Репин. Проводы новобранца</vt:lpstr>
      <vt:lpstr>Этапы формирования крепостного права в России</vt:lpstr>
      <vt:lpstr>Предпосылки отмены крепостного права</vt:lpstr>
      <vt:lpstr>Предпосылки отмены крепостного права</vt:lpstr>
      <vt:lpstr>Предпосылки отмены крепостного права</vt:lpstr>
      <vt:lpstr>А.Н.Радищев «Путешествие из Петербурга в Москву»</vt:lpstr>
      <vt:lpstr>И.С.Тургенев «Записки охотника»</vt:lpstr>
      <vt:lpstr>Причины отмены крепостного права</vt:lpstr>
      <vt:lpstr>Александр II Освободитель</vt:lpstr>
      <vt:lpstr>Слайд 15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Ириша</dc:creator>
  <cp:lastModifiedBy>Елена</cp:lastModifiedBy>
  <cp:revision>49</cp:revision>
  <dcterms:created xsi:type="dcterms:W3CDTF">2013-01-29T18:15:26Z</dcterms:created>
  <dcterms:modified xsi:type="dcterms:W3CDTF">2014-01-15T15:32:46Z</dcterms:modified>
</cp:coreProperties>
</file>