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84" r:id="rId3"/>
    <p:sldId id="262" r:id="rId4"/>
    <p:sldId id="263" r:id="rId5"/>
    <p:sldId id="266" r:id="rId6"/>
    <p:sldId id="265" r:id="rId7"/>
    <p:sldId id="264" r:id="rId8"/>
    <p:sldId id="277" r:id="rId9"/>
    <p:sldId id="280" r:id="rId10"/>
    <p:sldId id="283" r:id="rId11"/>
    <p:sldId id="257" r:id="rId12"/>
    <p:sldId id="275" r:id="rId13"/>
    <p:sldId id="282" r:id="rId14"/>
    <p:sldId id="272" r:id="rId15"/>
    <p:sldId id="270" r:id="rId16"/>
    <p:sldId id="276" r:id="rId17"/>
    <p:sldId id="261" r:id="rId18"/>
    <p:sldId id="26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258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24259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4260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4261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2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3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4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5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6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7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8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9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0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1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4272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4273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4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5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6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7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8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9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0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1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2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3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4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5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6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7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8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89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0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4291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429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9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0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430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243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3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43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243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43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43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43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2432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432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4324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4325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4326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69F5067-21BA-4A8B-BAA0-C1D26BA8BA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87034-5398-4C5F-8D7B-501E76D17D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D1E8D-F053-4DBD-95DF-86B9AFAE4E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4334967-841B-4776-8DE0-A164E48730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5748F81-F96B-4D2C-8AD8-DF52D3C914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A5E51-FAD1-4460-B70B-E4722D74E0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14E3F-841F-4D2F-94D6-C26DD0C036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C51B1-DD67-4C6F-9464-0B74D04B53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1DC26-CA16-491A-9A11-8D29108734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48E0A-B6C8-4A74-A770-9B74E72E08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C4EE4-5DD3-441B-B8AE-ED3A6B4782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D962E-D8B8-47CD-97C2-626619A4F6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6D991-6BA5-4EE5-A4F0-8D7A014EBA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23235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23236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3237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323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3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4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324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325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5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2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3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67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326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326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6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7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23286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23287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8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89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90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91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92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3293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3294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232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32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32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3298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232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330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330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2330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2330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1E34B857-B27F-473F-AC28-C52F284B3F8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4.xml"/><Relationship Id="rId3" Type="http://schemas.openxmlformats.org/officeDocument/2006/relationships/slide" Target="slide7.xml"/><Relationship Id="rId7" Type="http://schemas.openxmlformats.org/officeDocument/2006/relationships/slide" Target="slide15.xml"/><Relationship Id="rId12" Type="http://schemas.openxmlformats.org/officeDocument/2006/relationships/slide" Target="slide1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3.xml"/><Relationship Id="rId5" Type="http://schemas.openxmlformats.org/officeDocument/2006/relationships/slide" Target="slide8.xml"/><Relationship Id="rId10" Type="http://schemas.openxmlformats.org/officeDocument/2006/relationships/slide" Target="slide18.xml"/><Relationship Id="rId4" Type="http://schemas.openxmlformats.org/officeDocument/2006/relationships/slide" Target="slide12.xml"/><Relationship Id="rId9" Type="http://schemas.openxmlformats.org/officeDocument/2006/relationships/slide" Target="slide5.xml"/><Relationship Id="rId1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8;&#1085;&#1085;&#1072;\&#1056;&#1072;&#1073;&#1086;&#1095;&#1080;&#1081;%20&#1089;&#1090;&#1086;&#1083;\&#1041;&#1072;&#1075;&#1076;&#1072;&#1089;&#1072;&#1088;&#1086;&#1074;&#1072;%20&#1070;.&#1052;.%20&#1091;&#1089;&#1090;&#1085;&#1099;&#1081;%20&#1089;&#1095;&#1105;&#1090;%20&#1074;&#1077;&#1089;&#1105;&#1083;&#1099;&#1077;%20&#1088;&#1086;&#1084;&#1072;&#1096;&#1082;&#1080;%202%20&#1082;&#1083;&#1072;&#1089;&#1089;\&#1087;&#1088;&#1072;&#1074;&#1080;&#1083;&#1100;&#1085;&#1086;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8;&#1085;&#1085;&#1072;\&#1056;&#1072;&#1073;&#1086;&#1095;&#1080;&#1081;%20&#1089;&#1090;&#1086;&#1083;\&#1041;&#1072;&#1075;&#1076;&#1072;&#1089;&#1072;&#1088;&#1086;&#1074;&#1072;%20&#1070;.&#1052;.%20&#1091;&#1089;&#1090;&#1085;&#1099;&#1081;%20&#1089;&#1095;&#1105;&#1090;%20&#1074;&#1077;&#1089;&#1105;&#1083;&#1099;&#1077;%20&#1088;&#1086;&#1084;&#1072;&#1096;&#1082;&#1080;%202%20&#1082;&#1083;&#1072;&#1089;&#1089;\&#1091;&#1088;&#1072;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8;&#1085;&#1085;&#1072;\&#1056;&#1072;&#1073;&#1086;&#1095;&#1080;&#1081;%20&#1089;&#1090;&#1086;&#1083;\&#1041;&#1072;&#1075;&#1076;&#1072;&#1089;&#1072;&#1088;&#1086;&#1074;&#1072;%20&#1070;.&#1052;.%20&#1091;&#1089;&#1090;&#1085;&#1099;&#1081;%20&#1089;&#1095;&#1105;&#1090;%20&#1074;&#1077;&#1089;&#1105;&#1083;&#1099;&#1077;%20&#1088;&#1086;&#1084;&#1072;&#1096;&#1082;&#1080;%202%20&#1082;&#1083;&#1072;&#1089;&#1089;\&#1079;&#1076;&#1086;&#1088;&#1086;&#1074;&#1086;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620713"/>
            <a:ext cx="6480175" cy="1584325"/>
          </a:xfrm>
          <a:solidFill>
            <a:schemeClr val="folHlink"/>
          </a:solidFill>
          <a:ln/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2924175"/>
            <a:ext cx="7129462" cy="1584325"/>
          </a:xfrm>
        </p:spPr>
        <p:txBody>
          <a:bodyPr/>
          <a:lstStyle/>
          <a:p>
            <a:r>
              <a:rPr lang="ru-RU" sz="4000" b="1"/>
              <a:t>СОЧЕТАТЕЛЬНОЕ СВОЙСТВО УМНОЖЕНИЯ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4356100" y="5084763"/>
            <a:ext cx="4572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/>
              <a:t>Сидорцова Надежда Ивановна</a:t>
            </a:r>
          </a:p>
          <a:p>
            <a:r>
              <a:rPr lang="ru-RU" b="1" i="1"/>
              <a:t>учитель начальных классов </a:t>
            </a:r>
          </a:p>
          <a:p>
            <a:r>
              <a:rPr lang="ru-RU" b="1" i="1"/>
              <a:t>МАОУ СОШ № 6 г. Ужура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21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075613" cy="1139825"/>
          </a:xfrm>
          <a:solidFill>
            <a:schemeClr val="folHlink"/>
          </a:solidFill>
        </p:spPr>
        <p:txBody>
          <a:bodyPr/>
          <a:lstStyle/>
          <a:p>
            <a:r>
              <a:rPr lang="ru-RU"/>
              <a:t>Задача № 308</a:t>
            </a:r>
          </a:p>
        </p:txBody>
      </p:sp>
      <p:sp>
        <p:nvSpPr>
          <p:cNvPr id="269322" name="Rectangle 10"/>
          <p:cNvSpPr>
            <a:spLocks noGrp="1" noChangeArrowheads="1"/>
          </p:cNvSpPr>
          <p:nvPr>
            <p:ph sz="half" idx="1"/>
          </p:nvPr>
        </p:nvSpPr>
        <p:spPr>
          <a:xfrm>
            <a:off x="468313" y="1628775"/>
            <a:ext cx="8229600" cy="1512888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Карточка – помощница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sz="280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800">
                <a:effectLst/>
              </a:rPr>
              <a:t>*  (          *         ) </a:t>
            </a:r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269323" name="Rectangle 1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b="1">
                <a:effectLst/>
              </a:rPr>
              <a:t>3 * ( 3 * 6 ) = ( 3 * 3 ) * 6 = 9 * 6 = 54 ( л )</a:t>
            </a:r>
          </a:p>
        </p:txBody>
      </p:sp>
      <p:sp>
        <p:nvSpPr>
          <p:cNvPr id="269324" name="Rectangle 12"/>
          <p:cNvSpPr>
            <a:spLocks noChangeArrowheads="1"/>
          </p:cNvSpPr>
          <p:nvPr/>
        </p:nvSpPr>
        <p:spPr bwMode="auto">
          <a:xfrm>
            <a:off x="1331913" y="4941888"/>
            <a:ext cx="6302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Ответ: 54 литра сока во всех ящиках</a:t>
            </a:r>
          </a:p>
        </p:txBody>
      </p:sp>
      <p:sp>
        <p:nvSpPr>
          <p:cNvPr id="269325" name="Rectangle 13"/>
          <p:cNvSpPr>
            <a:spLocks noChangeArrowheads="1"/>
          </p:cNvSpPr>
          <p:nvPr/>
        </p:nvSpPr>
        <p:spPr bwMode="auto">
          <a:xfrm>
            <a:off x="2627313" y="2565400"/>
            <a:ext cx="504825" cy="411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326" name="Rectangle 14"/>
          <p:cNvSpPr>
            <a:spLocks noChangeArrowheads="1"/>
          </p:cNvSpPr>
          <p:nvPr/>
        </p:nvSpPr>
        <p:spPr bwMode="auto">
          <a:xfrm>
            <a:off x="3995738" y="2565400"/>
            <a:ext cx="504825" cy="411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9327" name="Rectangle 15"/>
          <p:cNvSpPr>
            <a:spLocks noChangeArrowheads="1"/>
          </p:cNvSpPr>
          <p:nvPr/>
        </p:nvSpPr>
        <p:spPr bwMode="auto">
          <a:xfrm>
            <a:off x="5076825" y="2565400"/>
            <a:ext cx="504825" cy="411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21" grpId="0" animBg="1"/>
      <p:bldP spid="269322" grpId="0" animBg="1"/>
      <p:bldP spid="2693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404813"/>
            <a:ext cx="5040313" cy="977900"/>
          </a:xfrm>
          <a:solidFill>
            <a:schemeClr val="folHlink"/>
          </a:solidFill>
        </p:spPr>
        <p:txBody>
          <a:bodyPr/>
          <a:lstStyle/>
          <a:p>
            <a:r>
              <a:rPr lang="ru-RU"/>
              <a:t>Зеркало</a:t>
            </a:r>
          </a:p>
        </p:txBody>
      </p:sp>
      <p:pic>
        <p:nvPicPr>
          <p:cNvPr id="7" name="Picture 2" descr="D:\user\школа\КАРТИНКИ И ФОТО\картинки, анимации\анима\Животные\A_5odie.gif"/>
          <p:cNvPicPr>
            <a:picLocks noChangeAspect="1" noChangeArrowheads="1" noCrop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 rot="21416827">
            <a:off x="585788" y="4572000"/>
            <a:ext cx="1547812" cy="1808163"/>
          </a:xfrm>
          <a:noFill/>
          <a:ln/>
        </p:spPr>
      </p:pic>
      <p:pic>
        <p:nvPicPr>
          <p:cNvPr id="8" name="Picture 3" descr="D:\user\школа\КАРТИНКИ И ФОТО\картинки, анимации\Веселые звери\v16ani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4076700"/>
            <a:ext cx="2160588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 rot="21584026" flipH="1">
            <a:off x="1403350" y="1535113"/>
            <a:ext cx="5903913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</a:rPr>
              <a:t>Свет мой, зеркальце, скажи,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Да всю правду доложи,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Мы ль на свете всех умнее,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Всех забавней и смешнее?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Повторяйте все за мной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Весёлые движения</a:t>
            </a:r>
          </a:p>
          <a:p>
            <a:pPr algn="ctr"/>
            <a:r>
              <a:rPr lang="ru-RU" sz="2800">
                <a:latin typeface="Times New Roman" pitchFamily="18" charset="0"/>
              </a:rPr>
              <a:t>Физ. минутки озорной!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solidFill>
            <a:schemeClr val="folHlink"/>
          </a:solidFill>
        </p:spPr>
        <p:txBody>
          <a:bodyPr lIns="0" rIns="0" bIns="0" anchor="b" anchorCtr="0"/>
          <a:lstStyle/>
          <a:p>
            <a:r>
              <a:rPr lang="ru-RU" sz="3900"/>
              <a:t>ПОСТАВЬ ЗНАКИ, НЕ ВЫЧИСЛЯЯ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marL="273050" indent="-273050">
              <a:lnSpc>
                <a:spcPct val="150000"/>
              </a:lnSpc>
              <a:buFont typeface="Wingdings" pitchFamily="2" charset="2"/>
              <a:buNone/>
            </a:pPr>
            <a:r>
              <a:rPr lang="en-US" sz="4400" b="1"/>
              <a:t>(</a:t>
            </a:r>
            <a:r>
              <a:rPr lang="ru-RU" sz="4400" b="1"/>
              <a:t>15</a:t>
            </a:r>
            <a:r>
              <a:rPr lang="en-US" sz="4400" b="1"/>
              <a:t> * 2) *4</a:t>
            </a:r>
            <a:r>
              <a:rPr lang="ru-RU" sz="4400" b="1"/>
              <a:t> </a:t>
            </a:r>
            <a:r>
              <a:rPr lang="en-US" sz="4400" b="1"/>
              <a:t>         </a:t>
            </a:r>
            <a:r>
              <a:rPr lang="ru-RU" sz="4400" b="1"/>
              <a:t>15</a:t>
            </a:r>
            <a:r>
              <a:rPr lang="en-US" sz="4400" b="1"/>
              <a:t> *( 2 *4)</a:t>
            </a:r>
            <a:r>
              <a:rPr lang="ru-RU" sz="4400" b="1"/>
              <a:t> </a:t>
            </a:r>
          </a:p>
          <a:p>
            <a:pPr marL="273050" indent="-273050">
              <a:buFont typeface="Wingdings" pitchFamily="2" charset="2"/>
              <a:buNone/>
            </a:pPr>
            <a:r>
              <a:rPr lang="ru-RU" sz="4400" b="1"/>
              <a:t>(8 </a:t>
            </a:r>
            <a:r>
              <a:rPr lang="en-US" sz="4400" b="1"/>
              <a:t>* 9</a:t>
            </a:r>
            <a:r>
              <a:rPr lang="ru-RU" sz="4400" b="1"/>
              <a:t>) </a:t>
            </a:r>
            <a:r>
              <a:rPr lang="en-US" sz="4400" b="1"/>
              <a:t>* 6</a:t>
            </a:r>
            <a:r>
              <a:rPr lang="ru-RU" sz="4400" b="1"/>
              <a:t>      </a:t>
            </a:r>
            <a:r>
              <a:rPr lang="en-US" sz="4400" b="1"/>
              <a:t>      7</a:t>
            </a:r>
            <a:r>
              <a:rPr lang="ru-RU" sz="4400" b="1"/>
              <a:t> </a:t>
            </a:r>
            <a:r>
              <a:rPr lang="en-US" sz="4400" b="1"/>
              <a:t>* (</a:t>
            </a:r>
            <a:r>
              <a:rPr lang="ru-RU" sz="4400" b="1"/>
              <a:t> </a:t>
            </a:r>
            <a:r>
              <a:rPr lang="en-US" sz="4400" b="1"/>
              <a:t>9 * 6)</a:t>
            </a:r>
            <a:endParaRPr lang="ru-RU" sz="4400" b="1"/>
          </a:p>
          <a:p>
            <a:pPr marL="273050" indent="-273050">
              <a:buFont typeface="Wingdings" pitchFamily="2" charset="2"/>
              <a:buNone/>
            </a:pPr>
            <a:r>
              <a:rPr lang="en-US" sz="4400" b="1"/>
              <a:t>(</a:t>
            </a:r>
            <a:r>
              <a:rPr lang="ru-RU" sz="4400" b="1"/>
              <a:t>4</a:t>
            </a:r>
            <a:r>
              <a:rPr lang="en-US" sz="4400" b="1"/>
              <a:t>28</a:t>
            </a:r>
            <a:r>
              <a:rPr lang="ru-RU" sz="4400" b="1"/>
              <a:t> *</a:t>
            </a:r>
            <a:r>
              <a:rPr lang="en-US" sz="4400" b="1"/>
              <a:t> 2) *</a:t>
            </a:r>
            <a:r>
              <a:rPr lang="ru-RU" sz="4400" b="1"/>
              <a:t> </a:t>
            </a:r>
            <a:r>
              <a:rPr lang="en-US" sz="4400" b="1"/>
              <a:t>0</a:t>
            </a:r>
            <a:r>
              <a:rPr lang="ru-RU" sz="4400" b="1"/>
              <a:t>        1 * </a:t>
            </a:r>
            <a:r>
              <a:rPr lang="en-US" sz="4400" b="1"/>
              <a:t>(2 * 3)</a:t>
            </a:r>
          </a:p>
          <a:p>
            <a:pPr marL="273050" indent="-273050">
              <a:buFont typeface="Wingdings" pitchFamily="2" charset="2"/>
              <a:buNone/>
            </a:pPr>
            <a:r>
              <a:rPr lang="en-US" sz="4400" b="1"/>
              <a:t>(3 * 4) * 2            3 + 4 + 2</a:t>
            </a:r>
            <a:endParaRPr lang="ru-RU" sz="4400" b="1"/>
          </a:p>
          <a:p>
            <a:pPr marL="273050" indent="-273050">
              <a:buFont typeface="Wingdings" pitchFamily="2" charset="2"/>
              <a:buNone/>
            </a:pPr>
            <a:r>
              <a:rPr lang="ru-RU" sz="4400" b="1"/>
              <a:t>(2 * 3 ) * 4           ( 4 * 2 ) * 3</a:t>
            </a:r>
            <a:r>
              <a:rPr lang="ru-RU" sz="440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solidFill>
            <a:schemeClr val="folHlink"/>
          </a:solidFill>
        </p:spPr>
        <p:txBody>
          <a:bodyPr lIns="0" rIns="0" bIns="0" anchor="b" anchorCtr="0"/>
          <a:lstStyle/>
          <a:p>
            <a:r>
              <a:rPr lang="ru-RU" sz="4300"/>
              <a:t>Проверь себя</a:t>
            </a:r>
          </a:p>
        </p:txBody>
      </p:sp>
      <p:sp>
        <p:nvSpPr>
          <p:cNvPr id="268291" name="Содержимое 2"/>
          <p:cNvSpPr>
            <a:spLocks noGrp="1"/>
          </p:cNvSpPr>
          <p:nvPr>
            <p:ph idx="4294967295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marL="273050" indent="-273050">
              <a:lnSpc>
                <a:spcPct val="150000"/>
              </a:lnSpc>
              <a:buFont typeface="Wingdings" pitchFamily="2" charset="2"/>
              <a:buNone/>
            </a:pPr>
            <a:r>
              <a:rPr lang="en-US" sz="4400" b="1"/>
              <a:t>(</a:t>
            </a:r>
            <a:r>
              <a:rPr lang="ru-RU" sz="4400" b="1"/>
              <a:t>15</a:t>
            </a:r>
            <a:r>
              <a:rPr lang="en-US" sz="4400" b="1"/>
              <a:t> * 2) *4</a:t>
            </a:r>
            <a:r>
              <a:rPr lang="ru-RU" sz="4400" b="1"/>
              <a:t> </a:t>
            </a:r>
            <a:r>
              <a:rPr lang="en-US" sz="4400" b="1"/>
              <a:t>     =   </a:t>
            </a:r>
            <a:r>
              <a:rPr lang="ru-RU" sz="4400" b="1"/>
              <a:t>15</a:t>
            </a:r>
            <a:r>
              <a:rPr lang="en-US" sz="4400" b="1"/>
              <a:t> * ( 2 *4)</a:t>
            </a:r>
            <a:r>
              <a:rPr lang="ru-RU" sz="4400" b="1"/>
              <a:t> </a:t>
            </a:r>
          </a:p>
          <a:p>
            <a:pPr marL="273050" indent="-273050">
              <a:buFont typeface="Wingdings" pitchFamily="2" charset="2"/>
              <a:buNone/>
            </a:pPr>
            <a:r>
              <a:rPr lang="ru-RU" sz="4400" b="1"/>
              <a:t>(8 </a:t>
            </a:r>
            <a:r>
              <a:rPr lang="en-US" sz="4400" b="1"/>
              <a:t>* 9</a:t>
            </a:r>
            <a:r>
              <a:rPr lang="ru-RU" sz="4400" b="1"/>
              <a:t>) </a:t>
            </a:r>
            <a:r>
              <a:rPr lang="en-US" sz="4400" b="1"/>
              <a:t>* 6</a:t>
            </a:r>
            <a:r>
              <a:rPr lang="ru-RU" sz="4400" b="1"/>
              <a:t>      </a:t>
            </a:r>
            <a:r>
              <a:rPr lang="en-US" sz="4400" b="1"/>
              <a:t> &gt;     7</a:t>
            </a:r>
            <a:r>
              <a:rPr lang="ru-RU" sz="4400" b="1"/>
              <a:t> </a:t>
            </a:r>
            <a:r>
              <a:rPr lang="en-US" sz="4400" b="1"/>
              <a:t>* (</a:t>
            </a:r>
            <a:r>
              <a:rPr lang="ru-RU" sz="4400" b="1"/>
              <a:t> </a:t>
            </a:r>
            <a:r>
              <a:rPr lang="en-US" sz="4400" b="1"/>
              <a:t>9 * 6)</a:t>
            </a:r>
            <a:endParaRPr lang="ru-RU" sz="4400" b="1"/>
          </a:p>
          <a:p>
            <a:pPr marL="273050" indent="-273050">
              <a:buFont typeface="Wingdings" pitchFamily="2" charset="2"/>
              <a:buNone/>
            </a:pPr>
            <a:r>
              <a:rPr lang="en-US" sz="4400" b="1"/>
              <a:t>(</a:t>
            </a:r>
            <a:r>
              <a:rPr lang="ru-RU" sz="4400" b="1"/>
              <a:t>4</a:t>
            </a:r>
            <a:r>
              <a:rPr lang="en-US" sz="4400" b="1"/>
              <a:t>28</a:t>
            </a:r>
            <a:r>
              <a:rPr lang="ru-RU" sz="4400" b="1"/>
              <a:t> *</a:t>
            </a:r>
            <a:r>
              <a:rPr lang="en-US" sz="4400" b="1"/>
              <a:t> 2) *</a:t>
            </a:r>
            <a:r>
              <a:rPr lang="ru-RU" sz="4400" b="1"/>
              <a:t> </a:t>
            </a:r>
            <a:r>
              <a:rPr lang="en-US" sz="4400" b="1"/>
              <a:t>0</a:t>
            </a:r>
            <a:r>
              <a:rPr lang="ru-RU" sz="4400" b="1"/>
              <a:t>   </a:t>
            </a:r>
            <a:r>
              <a:rPr lang="en-US" sz="4400" b="1"/>
              <a:t>&lt;</a:t>
            </a:r>
            <a:r>
              <a:rPr lang="ru-RU" sz="4400" b="1"/>
              <a:t>    </a:t>
            </a:r>
            <a:r>
              <a:rPr lang="en-US" sz="4400" b="1"/>
              <a:t> </a:t>
            </a:r>
            <a:r>
              <a:rPr lang="ru-RU" sz="4400" b="1"/>
              <a:t>1 * </a:t>
            </a:r>
            <a:r>
              <a:rPr lang="en-US" sz="4400" b="1"/>
              <a:t>(2 * 3)</a:t>
            </a:r>
          </a:p>
          <a:p>
            <a:pPr marL="273050" indent="-273050">
              <a:buFont typeface="Wingdings" pitchFamily="2" charset="2"/>
              <a:buNone/>
            </a:pPr>
            <a:r>
              <a:rPr lang="en-US" sz="4400" b="1"/>
              <a:t>(3 * 4) * 2       &gt;      3 + 4 + 2</a:t>
            </a:r>
            <a:endParaRPr lang="ru-RU" sz="4400" b="1"/>
          </a:p>
          <a:p>
            <a:pPr marL="273050" indent="-273050">
              <a:buFont typeface="Wingdings" pitchFamily="2" charset="2"/>
              <a:buNone/>
            </a:pPr>
            <a:r>
              <a:rPr lang="ru-RU" sz="4400" b="1"/>
              <a:t>(2 * 3 ) * 4      </a:t>
            </a:r>
            <a:r>
              <a:rPr lang="en-US" sz="4400" b="1"/>
              <a:t>=</a:t>
            </a:r>
            <a:r>
              <a:rPr lang="ru-RU" sz="4400" b="1"/>
              <a:t>    ( 4 * 2 ) * 3</a:t>
            </a:r>
            <a:r>
              <a:rPr lang="ru-RU" sz="440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 idx="4294967295"/>
          </p:nvPr>
        </p:nvSpPr>
        <p:spPr>
          <a:solidFill>
            <a:schemeClr val="folHlink"/>
          </a:solidFill>
        </p:spPr>
        <p:txBody>
          <a:bodyPr lIns="0" rIns="0" bIns="0" anchor="b" anchorCtr="0"/>
          <a:lstStyle/>
          <a:p>
            <a:r>
              <a:rPr lang="ru-RU"/>
              <a:t>СВОЙСТВА УМНОЖЕНИЯ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111375"/>
            <a:ext cx="8229600" cy="4014788"/>
          </a:xfrm>
        </p:spPr>
        <p:txBody>
          <a:bodyPr/>
          <a:lstStyle/>
          <a:p>
            <a:pPr marL="273050" indent="-273050">
              <a:buFont typeface="Wingdings" pitchFamily="2" charset="2"/>
              <a:buChar char="q"/>
            </a:pPr>
            <a:r>
              <a:rPr lang="ru-RU"/>
              <a:t> ПЕРЕМЕСТИТЕЛЬНОЕ СВОЙСТВО</a:t>
            </a:r>
          </a:p>
          <a:p>
            <a:pPr marL="273050" indent="-273050">
              <a:buFont typeface="Wingdings" pitchFamily="2" charset="2"/>
              <a:buChar char="q"/>
            </a:pPr>
            <a:endParaRPr lang="ru-RU"/>
          </a:p>
          <a:p>
            <a:pPr marL="273050" indent="-273050">
              <a:buFont typeface="Wingdings" pitchFamily="2" charset="2"/>
              <a:buChar char="q"/>
            </a:pPr>
            <a:r>
              <a:rPr lang="ru-RU"/>
              <a:t> СОЧЕТАТЕЛЬНОЕ  СВОЙСТВО</a:t>
            </a:r>
          </a:p>
          <a:p>
            <a:pPr marL="273050" indent="-273050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736725"/>
          </a:xfrm>
          <a:solidFill>
            <a:schemeClr val="folHlink"/>
          </a:solidFill>
        </p:spPr>
        <p:txBody>
          <a:bodyPr/>
          <a:lstStyle/>
          <a:p>
            <a:r>
              <a:rPr lang="ru-RU" sz="4400"/>
              <a:t>Зачем нужно знать свойства умножения?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141663"/>
            <a:ext cx="8856663" cy="1752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sz="3500"/>
              <a:t>Чтобы быстро считать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sz="3500"/>
              <a:t>Выбирать  рациональный способ счета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sz="3500"/>
              <a:t>Решать задачи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6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r>
              <a:rPr lang="ru-RU"/>
              <a:t>Реши самостоятельно: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600200"/>
            <a:ext cx="5543550" cy="16843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/>
              <a:t>                            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в.</a:t>
            </a:r>
            <a:r>
              <a:rPr lang="ru-RU" sz="2800"/>
              <a:t> </a:t>
            </a:r>
            <a:endParaRPr lang="ru-RU" sz="2800" b="1"/>
          </a:p>
          <a:p>
            <a:pPr>
              <a:buFont typeface="Wingdings" pitchFamily="2" charset="2"/>
              <a:buNone/>
            </a:pPr>
            <a:r>
              <a:rPr lang="ru-RU" sz="2800"/>
              <a:t>    </a:t>
            </a:r>
            <a:r>
              <a:rPr lang="ru-RU" sz="2800" b="1"/>
              <a:t>485                583              681</a:t>
            </a:r>
            <a:endParaRPr lang="ru-RU" sz="2800" b="1" u="sng"/>
          </a:p>
          <a:p>
            <a:pPr>
              <a:buFont typeface="Wingdings" pitchFamily="2" charset="2"/>
              <a:buNone/>
            </a:pPr>
            <a:r>
              <a:rPr lang="ru-RU" sz="2800" b="1"/>
              <a:t>   </a:t>
            </a:r>
            <a:r>
              <a:rPr lang="ru-RU" sz="2800" b="1" u="sng"/>
              <a:t>+ 38</a:t>
            </a:r>
            <a:r>
              <a:rPr lang="ru-RU" sz="2800" b="1"/>
              <a:t>               </a:t>
            </a:r>
            <a:r>
              <a:rPr lang="ru-RU" sz="2800" b="1" u="sng"/>
              <a:t>+ 38</a:t>
            </a:r>
            <a:r>
              <a:rPr lang="ru-RU" sz="2800" b="1"/>
              <a:t>             </a:t>
            </a:r>
            <a:r>
              <a:rPr lang="ru-RU" sz="2800" b="1" u="sng"/>
              <a:t>+ 38</a:t>
            </a:r>
          </a:p>
        </p:txBody>
      </p:sp>
      <p:sp>
        <p:nvSpPr>
          <p:cNvPr id="237577" name="Rectangle 9"/>
          <p:cNvSpPr>
            <a:spLocks noGrp="1" noChangeArrowheads="1"/>
          </p:cNvSpPr>
          <p:nvPr>
            <p:ph sz="half" idx="2"/>
          </p:nvPr>
        </p:nvSpPr>
        <p:spPr>
          <a:xfrm>
            <a:off x="900113" y="3644900"/>
            <a:ext cx="5688012" cy="17287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/>
              <a:t>                            </a:t>
            </a: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 в.</a:t>
            </a:r>
            <a:r>
              <a:rPr lang="ru-RU" sz="2800"/>
              <a:t> </a:t>
            </a:r>
            <a:endParaRPr lang="ru-RU" sz="2800" b="1"/>
          </a:p>
          <a:p>
            <a:pPr>
              <a:buFont typeface="Wingdings" pitchFamily="2" charset="2"/>
              <a:buNone/>
            </a:pPr>
            <a:r>
              <a:rPr lang="ru-RU" sz="2800" b="1"/>
              <a:t>   583                  545               507</a:t>
            </a:r>
          </a:p>
          <a:p>
            <a:pPr>
              <a:buFont typeface="Wingdings" pitchFamily="2" charset="2"/>
              <a:buNone/>
            </a:pPr>
            <a:r>
              <a:rPr lang="ru-RU" sz="2800" b="1"/>
              <a:t>   </a:t>
            </a:r>
            <a:r>
              <a:rPr lang="ru-RU" sz="2800" b="1" u="sng"/>
              <a:t>- 38</a:t>
            </a:r>
            <a:r>
              <a:rPr lang="ru-RU" sz="2800" b="1"/>
              <a:t>                 </a:t>
            </a:r>
            <a:r>
              <a:rPr lang="ru-RU" sz="2800" b="1" u="sng"/>
              <a:t>- 38</a:t>
            </a:r>
            <a:r>
              <a:rPr lang="ru-RU" sz="2800" b="1"/>
              <a:t>               </a:t>
            </a:r>
            <a:r>
              <a:rPr lang="ru-RU" sz="2800" b="1" u="sng"/>
              <a:t>- 38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12" name="Group 52"/>
          <p:cNvGraphicFramePr>
            <a:graphicFrameLocks noGrp="1"/>
          </p:cNvGraphicFramePr>
          <p:nvPr>
            <p:ph idx="4294967295"/>
          </p:nvPr>
        </p:nvGraphicFramePr>
        <p:xfrm>
          <a:off x="357188" y="285750"/>
          <a:ext cx="6858000" cy="637032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257175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485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+ 38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523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523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+ 38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621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561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+ 38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719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87625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583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- 38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545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545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Tx/>
                        <a:buChar char="-"/>
                        <a:tabLst/>
                      </a:pPr>
                      <a:r>
                        <a:rPr kumimoji="0" lang="ru-RU" sz="4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507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507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- 38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469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charset="-5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5899E0AC-4C9A-44A7-8B21-7A02693DAA1D}" type="slidenum">
              <a:rPr lang="ru-RU" sz="1000">
                <a:solidFill>
                  <a:schemeClr val="bg2">
                    <a:shade val="50000"/>
                  </a:schemeClr>
                </a:solidFill>
              </a:rPr>
              <a:pPr algn="r">
                <a:defRPr/>
              </a:pPr>
              <a:t>17</a:t>
            </a:fld>
            <a:endParaRPr lang="ru-RU" sz="10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539750" y="1844675"/>
            <a:ext cx="1143000" cy="9144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6011863" y="5013325"/>
            <a:ext cx="1071562" cy="936625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с одним вырезанным углом 8"/>
          <p:cNvSpPr/>
          <p:nvPr/>
        </p:nvSpPr>
        <p:spPr>
          <a:xfrm>
            <a:off x="3132138" y="5013325"/>
            <a:ext cx="1143000" cy="105886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468313" y="5013325"/>
            <a:ext cx="1143000" cy="1058863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3132138" y="1916113"/>
            <a:ext cx="1143000" cy="9144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5940425" y="1916113"/>
            <a:ext cx="1143000" cy="9144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0409" y="2011352"/>
            <a:ext cx="95410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523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06360" y="5242452"/>
            <a:ext cx="954107" cy="58418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469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198052" y="5231967"/>
            <a:ext cx="954107" cy="5206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507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8822" y="5304682"/>
            <a:ext cx="954107" cy="520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545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77797" y="1938325"/>
            <a:ext cx="954107" cy="646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99</a:t>
            </a:r>
            <a:endParaRPr lang="ru-RU" sz="3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13056" y="2012939"/>
            <a:ext cx="96139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561</a:t>
            </a:r>
            <a:endParaRPr lang="ru-RU" sz="3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5206" y="285728"/>
            <a:ext cx="1643042" cy="5355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  м</a:t>
            </a: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   </a:t>
            </a:r>
            <a:r>
              <a:rPr lang="ru-RU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   л</a:t>
            </a: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   </a:t>
            </a:r>
            <a:r>
              <a:rPr lang="ru-RU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ь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Я   </a:t>
            </a:r>
            <a:r>
              <a:rPr lang="ru-RU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   и</a:t>
            </a: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   </a:t>
            </a:r>
            <a:r>
              <a:rPr lang="ru-RU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   </a:t>
            </a:r>
            <a:r>
              <a:rPr lang="ru-RU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1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636838"/>
            <a:ext cx="8229600" cy="2447925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sz="4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 всем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хорошую работу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уроке!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  <p:pic>
        <p:nvPicPr>
          <p:cNvPr id="23556" name="Picture 2" descr="G:\анимашки\bc3c4e50f0b9ce911d50e5528ce38373.gif"/>
          <p:cNvPicPr>
            <a:picLocks noChangeAspect="1" noChangeArrowheads="1" noCrop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64163" y="333375"/>
            <a:ext cx="3384550" cy="2735263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012825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r>
              <a:rPr lang="ru-RU" sz="4000"/>
              <a:t> Цель: </a:t>
            </a: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учить упрощать выражение, содержащее только действия умножения</a:t>
            </a:r>
            <a:endParaRPr lang="ru-RU" sz="4000" b="1"/>
          </a:p>
        </p:txBody>
      </p:sp>
      <p:sp>
        <p:nvSpPr>
          <p:cNvPr id="27956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Задачи:</a:t>
            </a:r>
          </a:p>
          <a:p>
            <a:pPr>
              <a:lnSpc>
                <a:spcPct val="80000"/>
              </a:lnSpc>
            </a:pPr>
            <a:r>
              <a:rPr lang="ru-RU" sz="2400">
                <a:effectLst/>
              </a:rPr>
              <a:t>1.Познакомить с сочетательным  свойством умножения.</a:t>
            </a:r>
          </a:p>
          <a:p>
            <a:pPr>
              <a:lnSpc>
                <a:spcPct val="80000"/>
              </a:lnSpc>
            </a:pPr>
            <a:r>
              <a:rPr lang="ru-RU" sz="2400">
                <a:effectLst/>
              </a:rPr>
              <a:t>2.Формировать представление о возможности использования изученного свойства для рационализации вычислений.</a:t>
            </a:r>
          </a:p>
          <a:p>
            <a:pPr>
              <a:lnSpc>
                <a:spcPct val="80000"/>
              </a:lnSpc>
            </a:pPr>
            <a:r>
              <a:rPr lang="ru-RU" sz="2400">
                <a:effectLst/>
              </a:rPr>
              <a:t>3.Развивать представления в возможности решения «жизненных» задач средствами предмета «математика». </a:t>
            </a:r>
          </a:p>
          <a:p>
            <a:pPr>
              <a:lnSpc>
                <a:spcPct val="80000"/>
              </a:lnSpc>
            </a:pPr>
            <a:r>
              <a:rPr lang="ru-RU" sz="2400">
                <a:effectLst/>
              </a:rPr>
              <a:t>4. Развивать интеллектуальные и коммуникативные общеучебные умения.</a:t>
            </a:r>
          </a:p>
          <a:p>
            <a:pPr>
              <a:lnSpc>
                <a:spcPct val="80000"/>
              </a:lnSpc>
            </a:pPr>
            <a:r>
              <a:rPr lang="ru-RU" sz="2400">
                <a:effectLst/>
              </a:rPr>
              <a:t>5. Прививать интерес к предмету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b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936725">
            <a:off x="2411413" y="4365625"/>
            <a:ext cx="149383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WordArt 14"/>
          <p:cNvSpPr>
            <a:spLocks noChangeArrowheads="1" noChangeShapeType="1" noTextEdit="1"/>
          </p:cNvSpPr>
          <p:nvPr/>
        </p:nvSpPr>
        <p:spPr bwMode="auto">
          <a:xfrm>
            <a:off x="2195513" y="981075"/>
            <a:ext cx="5389562" cy="25923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Monotype Corsiva"/>
              </a:rPr>
              <a:t>Весёлые </a:t>
            </a:r>
          </a:p>
        </p:txBody>
      </p:sp>
      <p:sp>
        <p:nvSpPr>
          <p:cNvPr id="16388" name="WordArt 15"/>
          <p:cNvSpPr>
            <a:spLocks noChangeArrowheads="1" noChangeShapeType="1" noTextEdit="1"/>
          </p:cNvSpPr>
          <p:nvPr/>
        </p:nvSpPr>
        <p:spPr bwMode="auto">
          <a:xfrm>
            <a:off x="1692275" y="4292600"/>
            <a:ext cx="6337300" cy="15843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Monotype Corsiva"/>
              </a:rPr>
              <a:t>р    машки</a:t>
            </a:r>
          </a:p>
        </p:txBody>
      </p:sp>
      <p:sp>
        <p:nvSpPr>
          <p:cNvPr id="16389" name="Text Box 16"/>
          <p:cNvSpPr txBox="1">
            <a:spLocks noChangeArrowheads="1"/>
          </p:cNvSpPr>
          <p:nvPr/>
        </p:nvSpPr>
        <p:spPr bwMode="auto">
          <a:xfrm>
            <a:off x="-415925" y="640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pSp>
        <p:nvGrpSpPr>
          <p:cNvPr id="16390" name="Group 18"/>
          <p:cNvGrpSpPr>
            <a:grpSpLocks/>
          </p:cNvGrpSpPr>
          <p:nvPr/>
        </p:nvGrpSpPr>
        <p:grpSpPr bwMode="auto">
          <a:xfrm>
            <a:off x="3132138" y="1700213"/>
            <a:ext cx="3240087" cy="2736850"/>
            <a:chOff x="1429" y="1253"/>
            <a:chExt cx="2943" cy="2776"/>
          </a:xfrm>
        </p:grpSpPr>
        <p:pic>
          <p:nvPicPr>
            <p:cNvPr id="16391" name="Picture 19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1527" y="1888"/>
              <a:ext cx="537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2" name="Picture 20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2154" y="1344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3" name="Picture 21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817284">
              <a:off x="2608" y="1842"/>
              <a:ext cx="896" cy="9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4" name="Picture 22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1655" y="2341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5" name="Picture 23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424" y="2478"/>
              <a:ext cx="672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6" name="Picture 24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2501234">
              <a:off x="1610" y="2523"/>
              <a:ext cx="851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7" name="Picture 25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1046161">
              <a:off x="2472" y="1253"/>
              <a:ext cx="80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8" name="Picture 26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167" y="1302"/>
              <a:ext cx="80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9" name="Picture 27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1837" y="1661"/>
              <a:ext cx="850" cy="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00" name="Picture 28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339012">
              <a:off x="2789" y="2478"/>
              <a:ext cx="851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01" name="Picture 29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2411669">
              <a:off x="1973" y="2251"/>
              <a:ext cx="940" cy="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02" name="Picture 30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424" y="1797"/>
              <a:ext cx="896" cy="9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6403" name="Group 31"/>
            <p:cNvGrpSpPr>
              <a:grpSpLocks/>
            </p:cNvGrpSpPr>
            <p:nvPr/>
          </p:nvGrpSpPr>
          <p:grpSpPr bwMode="auto">
            <a:xfrm>
              <a:off x="1565" y="2160"/>
              <a:ext cx="2609" cy="1869"/>
              <a:chOff x="1386" y="1718"/>
              <a:chExt cx="2900" cy="2012"/>
            </a:xfrm>
          </p:grpSpPr>
          <p:sp>
            <p:nvSpPr>
              <p:cNvPr id="16404" name="Freeform 32"/>
              <p:cNvSpPr>
                <a:spLocks/>
              </p:cNvSpPr>
              <p:nvPr/>
            </p:nvSpPr>
            <p:spPr bwMode="auto">
              <a:xfrm>
                <a:off x="3111" y="2747"/>
                <a:ext cx="112" cy="11"/>
              </a:xfrm>
              <a:custGeom>
                <a:avLst/>
                <a:gdLst>
                  <a:gd name="T0" fmla="*/ 51 w 225"/>
                  <a:gd name="T1" fmla="*/ 21 h 22"/>
                  <a:gd name="T2" fmla="*/ 0 w 225"/>
                  <a:gd name="T3" fmla="*/ 6 h 22"/>
                  <a:gd name="T4" fmla="*/ 0 w 225"/>
                  <a:gd name="T5" fmla="*/ 0 h 22"/>
                  <a:gd name="T6" fmla="*/ 225 w 225"/>
                  <a:gd name="T7" fmla="*/ 10 h 22"/>
                  <a:gd name="T8" fmla="*/ 125 w 225"/>
                  <a:gd name="T9" fmla="*/ 22 h 22"/>
                  <a:gd name="T10" fmla="*/ 51 w 225"/>
                  <a:gd name="T11" fmla="*/ 21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5"/>
                  <a:gd name="T19" fmla="*/ 0 h 22"/>
                  <a:gd name="T20" fmla="*/ 225 w 225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5" h="22">
                    <a:moveTo>
                      <a:pt x="51" y="21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225" y="10"/>
                    </a:lnTo>
                    <a:lnTo>
                      <a:pt x="125" y="22"/>
                    </a:lnTo>
                    <a:lnTo>
                      <a:pt x="51" y="21"/>
                    </a:lnTo>
                    <a:close/>
                  </a:path>
                </a:pathLst>
              </a:custGeom>
              <a:solidFill>
                <a:srgbClr val="66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5" name="Freeform 33"/>
              <p:cNvSpPr>
                <a:spLocks/>
              </p:cNvSpPr>
              <p:nvPr/>
            </p:nvSpPr>
            <p:spPr bwMode="auto">
              <a:xfrm>
                <a:off x="3102" y="2745"/>
                <a:ext cx="144" cy="10"/>
              </a:xfrm>
              <a:custGeom>
                <a:avLst/>
                <a:gdLst>
                  <a:gd name="T0" fmla="*/ 39 w 288"/>
                  <a:gd name="T1" fmla="*/ 14 h 20"/>
                  <a:gd name="T2" fmla="*/ 19 w 288"/>
                  <a:gd name="T3" fmla="*/ 9 h 20"/>
                  <a:gd name="T4" fmla="*/ 0 w 288"/>
                  <a:gd name="T5" fmla="*/ 0 h 20"/>
                  <a:gd name="T6" fmla="*/ 288 w 288"/>
                  <a:gd name="T7" fmla="*/ 11 h 20"/>
                  <a:gd name="T8" fmla="*/ 288 w 288"/>
                  <a:gd name="T9" fmla="*/ 11 h 20"/>
                  <a:gd name="T10" fmla="*/ 196 w 288"/>
                  <a:gd name="T11" fmla="*/ 20 h 20"/>
                  <a:gd name="T12" fmla="*/ 39 w 288"/>
                  <a:gd name="T13" fmla="*/ 14 h 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88"/>
                  <a:gd name="T22" fmla="*/ 0 h 20"/>
                  <a:gd name="T23" fmla="*/ 288 w 288"/>
                  <a:gd name="T24" fmla="*/ 20 h 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88" h="20">
                    <a:moveTo>
                      <a:pt x="39" y="14"/>
                    </a:moveTo>
                    <a:lnTo>
                      <a:pt x="19" y="9"/>
                    </a:lnTo>
                    <a:lnTo>
                      <a:pt x="0" y="0"/>
                    </a:lnTo>
                    <a:lnTo>
                      <a:pt x="288" y="11"/>
                    </a:lnTo>
                    <a:lnTo>
                      <a:pt x="196" y="20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6399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6" name="Freeform 34"/>
              <p:cNvSpPr>
                <a:spLocks/>
              </p:cNvSpPr>
              <p:nvPr/>
            </p:nvSpPr>
            <p:spPr bwMode="auto">
              <a:xfrm>
                <a:off x="3098" y="2741"/>
                <a:ext cx="154" cy="11"/>
              </a:xfrm>
              <a:custGeom>
                <a:avLst/>
                <a:gdLst>
                  <a:gd name="T0" fmla="*/ 26 w 308"/>
                  <a:gd name="T1" fmla="*/ 13 h 23"/>
                  <a:gd name="T2" fmla="*/ 0 w 308"/>
                  <a:gd name="T3" fmla="*/ 0 h 23"/>
                  <a:gd name="T4" fmla="*/ 0 w 308"/>
                  <a:gd name="T5" fmla="*/ 0 h 23"/>
                  <a:gd name="T6" fmla="*/ 308 w 308"/>
                  <a:gd name="T7" fmla="*/ 12 h 23"/>
                  <a:gd name="T8" fmla="*/ 308 w 308"/>
                  <a:gd name="T9" fmla="*/ 12 h 23"/>
                  <a:gd name="T10" fmla="*/ 295 w 308"/>
                  <a:gd name="T11" fmla="*/ 21 h 23"/>
                  <a:gd name="T12" fmla="*/ 251 w 308"/>
                  <a:gd name="T13" fmla="*/ 23 h 23"/>
                  <a:gd name="T14" fmla="*/ 26 w 308"/>
                  <a:gd name="T15" fmla="*/ 13 h 2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8"/>
                  <a:gd name="T25" fmla="*/ 0 h 23"/>
                  <a:gd name="T26" fmla="*/ 308 w 308"/>
                  <a:gd name="T27" fmla="*/ 23 h 2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8" h="23">
                    <a:moveTo>
                      <a:pt x="26" y="13"/>
                    </a:moveTo>
                    <a:lnTo>
                      <a:pt x="0" y="0"/>
                    </a:lnTo>
                    <a:lnTo>
                      <a:pt x="308" y="12"/>
                    </a:lnTo>
                    <a:lnTo>
                      <a:pt x="295" y="21"/>
                    </a:lnTo>
                    <a:lnTo>
                      <a:pt x="251" y="23"/>
                    </a:lnTo>
                    <a:lnTo>
                      <a:pt x="26" y="13"/>
                    </a:lnTo>
                    <a:close/>
                  </a:path>
                </a:pathLst>
              </a:custGeom>
              <a:solidFill>
                <a:srgbClr val="6099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7" name="Freeform 35"/>
              <p:cNvSpPr>
                <a:spLocks/>
              </p:cNvSpPr>
              <p:nvPr/>
            </p:nvSpPr>
            <p:spPr bwMode="auto">
              <a:xfrm>
                <a:off x="3098" y="2736"/>
                <a:ext cx="157" cy="15"/>
              </a:xfrm>
              <a:custGeom>
                <a:avLst/>
                <a:gdLst>
                  <a:gd name="T0" fmla="*/ 7 w 313"/>
                  <a:gd name="T1" fmla="*/ 19 h 30"/>
                  <a:gd name="T2" fmla="*/ 0 w 313"/>
                  <a:gd name="T3" fmla="*/ 9 h 30"/>
                  <a:gd name="T4" fmla="*/ 3 w 313"/>
                  <a:gd name="T5" fmla="*/ 0 h 30"/>
                  <a:gd name="T6" fmla="*/ 313 w 313"/>
                  <a:gd name="T7" fmla="*/ 13 h 30"/>
                  <a:gd name="T8" fmla="*/ 308 w 313"/>
                  <a:gd name="T9" fmla="*/ 21 h 30"/>
                  <a:gd name="T10" fmla="*/ 295 w 313"/>
                  <a:gd name="T11" fmla="*/ 30 h 30"/>
                  <a:gd name="T12" fmla="*/ 7 w 313"/>
                  <a:gd name="T13" fmla="*/ 19 h 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13"/>
                  <a:gd name="T22" fmla="*/ 0 h 30"/>
                  <a:gd name="T23" fmla="*/ 313 w 313"/>
                  <a:gd name="T24" fmla="*/ 30 h 3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13" h="30">
                    <a:moveTo>
                      <a:pt x="7" y="19"/>
                    </a:moveTo>
                    <a:lnTo>
                      <a:pt x="0" y="9"/>
                    </a:lnTo>
                    <a:lnTo>
                      <a:pt x="3" y="0"/>
                    </a:lnTo>
                    <a:lnTo>
                      <a:pt x="313" y="13"/>
                    </a:lnTo>
                    <a:lnTo>
                      <a:pt x="308" y="21"/>
                    </a:lnTo>
                    <a:lnTo>
                      <a:pt x="295" y="30"/>
                    </a:lnTo>
                    <a:lnTo>
                      <a:pt x="7" y="19"/>
                    </a:lnTo>
                    <a:close/>
                  </a:path>
                </a:pathLst>
              </a:custGeom>
              <a:solidFill>
                <a:srgbClr val="5E999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8" name="Freeform 36"/>
              <p:cNvSpPr>
                <a:spLocks/>
              </p:cNvSpPr>
              <p:nvPr/>
            </p:nvSpPr>
            <p:spPr bwMode="auto">
              <a:xfrm>
                <a:off x="3265" y="2726"/>
                <a:ext cx="165" cy="32"/>
              </a:xfrm>
              <a:custGeom>
                <a:avLst/>
                <a:gdLst>
                  <a:gd name="T0" fmla="*/ 0 w 330"/>
                  <a:gd name="T1" fmla="*/ 64 h 64"/>
                  <a:gd name="T2" fmla="*/ 9 w 330"/>
                  <a:gd name="T3" fmla="*/ 64 h 64"/>
                  <a:gd name="T4" fmla="*/ 40 w 330"/>
                  <a:gd name="T5" fmla="*/ 31 h 64"/>
                  <a:gd name="T6" fmla="*/ 42 w 330"/>
                  <a:gd name="T7" fmla="*/ 0 h 64"/>
                  <a:gd name="T8" fmla="*/ 38 w 330"/>
                  <a:gd name="T9" fmla="*/ 0 h 64"/>
                  <a:gd name="T10" fmla="*/ 37 w 330"/>
                  <a:gd name="T11" fmla="*/ 0 h 64"/>
                  <a:gd name="T12" fmla="*/ 37 w 330"/>
                  <a:gd name="T13" fmla="*/ 0 h 64"/>
                  <a:gd name="T14" fmla="*/ 37 w 330"/>
                  <a:gd name="T15" fmla="*/ 0 h 64"/>
                  <a:gd name="T16" fmla="*/ 330 w 330"/>
                  <a:gd name="T17" fmla="*/ 11 h 64"/>
                  <a:gd name="T18" fmla="*/ 323 w 330"/>
                  <a:gd name="T19" fmla="*/ 55 h 64"/>
                  <a:gd name="T20" fmla="*/ 0 w 330"/>
                  <a:gd name="T21" fmla="*/ 64 h 6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0"/>
                  <a:gd name="T34" fmla="*/ 0 h 64"/>
                  <a:gd name="T35" fmla="*/ 330 w 330"/>
                  <a:gd name="T36" fmla="*/ 64 h 6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0" h="64">
                    <a:moveTo>
                      <a:pt x="0" y="64"/>
                    </a:moveTo>
                    <a:lnTo>
                      <a:pt x="9" y="64"/>
                    </a:lnTo>
                    <a:lnTo>
                      <a:pt x="40" y="31"/>
                    </a:lnTo>
                    <a:lnTo>
                      <a:pt x="42" y="0"/>
                    </a:lnTo>
                    <a:lnTo>
                      <a:pt x="38" y="0"/>
                    </a:lnTo>
                    <a:lnTo>
                      <a:pt x="37" y="0"/>
                    </a:lnTo>
                    <a:lnTo>
                      <a:pt x="330" y="11"/>
                    </a:lnTo>
                    <a:lnTo>
                      <a:pt x="323" y="55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66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09" name="Freeform 37"/>
              <p:cNvSpPr>
                <a:spLocks/>
              </p:cNvSpPr>
              <p:nvPr/>
            </p:nvSpPr>
            <p:spPr bwMode="auto">
              <a:xfrm>
                <a:off x="2502" y="2715"/>
                <a:ext cx="48" cy="8"/>
              </a:xfrm>
              <a:custGeom>
                <a:avLst/>
                <a:gdLst>
                  <a:gd name="T0" fmla="*/ 0 w 96"/>
                  <a:gd name="T1" fmla="*/ 0 h 16"/>
                  <a:gd name="T2" fmla="*/ 65 w 96"/>
                  <a:gd name="T3" fmla="*/ 16 h 16"/>
                  <a:gd name="T4" fmla="*/ 96 w 96"/>
                  <a:gd name="T5" fmla="*/ 16 h 16"/>
                  <a:gd name="T6" fmla="*/ 96 w 96"/>
                  <a:gd name="T7" fmla="*/ 3 h 16"/>
                  <a:gd name="T8" fmla="*/ 0 w 96"/>
                  <a:gd name="T9" fmla="*/ 0 h 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16"/>
                  <a:gd name="T17" fmla="*/ 96 w 96"/>
                  <a:gd name="T18" fmla="*/ 16 h 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16">
                    <a:moveTo>
                      <a:pt x="0" y="0"/>
                    </a:moveTo>
                    <a:lnTo>
                      <a:pt x="65" y="16"/>
                    </a:lnTo>
                    <a:lnTo>
                      <a:pt x="96" y="16"/>
                    </a:lnTo>
                    <a:lnTo>
                      <a:pt x="96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0" name="Freeform 38"/>
              <p:cNvSpPr>
                <a:spLocks/>
              </p:cNvSpPr>
              <p:nvPr/>
            </p:nvSpPr>
            <p:spPr bwMode="auto">
              <a:xfrm>
                <a:off x="2487" y="2712"/>
                <a:ext cx="65" cy="9"/>
              </a:xfrm>
              <a:custGeom>
                <a:avLst/>
                <a:gdLst>
                  <a:gd name="T0" fmla="*/ 0 w 130"/>
                  <a:gd name="T1" fmla="*/ 0 h 19"/>
                  <a:gd name="T2" fmla="*/ 59 w 130"/>
                  <a:gd name="T3" fmla="*/ 17 h 19"/>
                  <a:gd name="T4" fmla="*/ 126 w 130"/>
                  <a:gd name="T5" fmla="*/ 19 h 19"/>
                  <a:gd name="T6" fmla="*/ 130 w 130"/>
                  <a:gd name="T7" fmla="*/ 6 h 19"/>
                  <a:gd name="T8" fmla="*/ 0 w 130"/>
                  <a:gd name="T9" fmla="*/ 0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0"/>
                  <a:gd name="T16" fmla="*/ 0 h 19"/>
                  <a:gd name="T17" fmla="*/ 130 w 130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0" h="19">
                    <a:moveTo>
                      <a:pt x="0" y="0"/>
                    </a:moveTo>
                    <a:lnTo>
                      <a:pt x="59" y="17"/>
                    </a:lnTo>
                    <a:lnTo>
                      <a:pt x="126" y="19"/>
                    </a:lnTo>
                    <a:lnTo>
                      <a:pt x="13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399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1" name="Freeform 39"/>
              <p:cNvSpPr>
                <a:spLocks/>
              </p:cNvSpPr>
              <p:nvPr/>
            </p:nvSpPr>
            <p:spPr bwMode="auto">
              <a:xfrm>
                <a:off x="2470" y="2708"/>
                <a:ext cx="83" cy="9"/>
              </a:xfrm>
              <a:custGeom>
                <a:avLst/>
                <a:gdLst>
                  <a:gd name="T0" fmla="*/ 0 w 166"/>
                  <a:gd name="T1" fmla="*/ 0 h 18"/>
                  <a:gd name="T2" fmla="*/ 65 w 166"/>
                  <a:gd name="T3" fmla="*/ 15 h 18"/>
                  <a:gd name="T4" fmla="*/ 161 w 166"/>
                  <a:gd name="T5" fmla="*/ 18 h 18"/>
                  <a:gd name="T6" fmla="*/ 166 w 166"/>
                  <a:gd name="T7" fmla="*/ 6 h 18"/>
                  <a:gd name="T8" fmla="*/ 0 w 16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6"/>
                  <a:gd name="T16" fmla="*/ 0 h 18"/>
                  <a:gd name="T17" fmla="*/ 166 w 166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6" h="18">
                    <a:moveTo>
                      <a:pt x="0" y="0"/>
                    </a:moveTo>
                    <a:lnTo>
                      <a:pt x="65" y="15"/>
                    </a:lnTo>
                    <a:lnTo>
                      <a:pt x="161" y="18"/>
                    </a:lnTo>
                    <a:lnTo>
                      <a:pt x="166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099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2" name="Freeform 40"/>
              <p:cNvSpPr>
                <a:spLocks/>
              </p:cNvSpPr>
              <p:nvPr/>
            </p:nvSpPr>
            <p:spPr bwMode="auto">
              <a:xfrm>
                <a:off x="2455" y="2702"/>
                <a:ext cx="98" cy="13"/>
              </a:xfrm>
              <a:custGeom>
                <a:avLst/>
                <a:gdLst>
                  <a:gd name="T0" fmla="*/ 0 w 195"/>
                  <a:gd name="T1" fmla="*/ 0 h 26"/>
                  <a:gd name="T2" fmla="*/ 64 w 195"/>
                  <a:gd name="T3" fmla="*/ 20 h 26"/>
                  <a:gd name="T4" fmla="*/ 194 w 195"/>
                  <a:gd name="T5" fmla="*/ 26 h 26"/>
                  <a:gd name="T6" fmla="*/ 195 w 195"/>
                  <a:gd name="T7" fmla="*/ 7 h 26"/>
                  <a:gd name="T8" fmla="*/ 0 w 195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5"/>
                  <a:gd name="T16" fmla="*/ 0 h 26"/>
                  <a:gd name="T17" fmla="*/ 195 w 195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5" h="26">
                    <a:moveTo>
                      <a:pt x="0" y="0"/>
                    </a:moveTo>
                    <a:lnTo>
                      <a:pt x="64" y="20"/>
                    </a:lnTo>
                    <a:lnTo>
                      <a:pt x="194" y="26"/>
                    </a:lnTo>
                    <a:lnTo>
                      <a:pt x="195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E999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3" name="Freeform 41"/>
              <p:cNvSpPr>
                <a:spLocks/>
              </p:cNvSpPr>
              <p:nvPr/>
            </p:nvSpPr>
            <p:spPr bwMode="auto">
              <a:xfrm>
                <a:off x="2437" y="2699"/>
                <a:ext cx="116" cy="11"/>
              </a:xfrm>
              <a:custGeom>
                <a:avLst/>
                <a:gdLst>
                  <a:gd name="T0" fmla="*/ 0 w 230"/>
                  <a:gd name="T1" fmla="*/ 0 h 23"/>
                  <a:gd name="T2" fmla="*/ 64 w 230"/>
                  <a:gd name="T3" fmla="*/ 17 h 23"/>
                  <a:gd name="T4" fmla="*/ 230 w 230"/>
                  <a:gd name="T5" fmla="*/ 23 h 23"/>
                  <a:gd name="T6" fmla="*/ 230 w 230"/>
                  <a:gd name="T7" fmla="*/ 10 h 23"/>
                  <a:gd name="T8" fmla="*/ 0 w 230"/>
                  <a:gd name="T9" fmla="*/ 0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0"/>
                  <a:gd name="T16" fmla="*/ 0 h 23"/>
                  <a:gd name="T17" fmla="*/ 230 w 230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0" h="23">
                    <a:moveTo>
                      <a:pt x="0" y="0"/>
                    </a:moveTo>
                    <a:lnTo>
                      <a:pt x="64" y="17"/>
                    </a:lnTo>
                    <a:lnTo>
                      <a:pt x="230" y="23"/>
                    </a:lnTo>
                    <a:lnTo>
                      <a:pt x="23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E999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4" name="Freeform 42"/>
              <p:cNvSpPr>
                <a:spLocks/>
              </p:cNvSpPr>
              <p:nvPr/>
            </p:nvSpPr>
            <p:spPr bwMode="auto">
              <a:xfrm>
                <a:off x="2422" y="2695"/>
                <a:ext cx="133" cy="11"/>
              </a:xfrm>
              <a:custGeom>
                <a:avLst/>
                <a:gdLst>
                  <a:gd name="T0" fmla="*/ 0 w 266"/>
                  <a:gd name="T1" fmla="*/ 0 h 22"/>
                  <a:gd name="T2" fmla="*/ 67 w 266"/>
                  <a:gd name="T3" fmla="*/ 15 h 22"/>
                  <a:gd name="T4" fmla="*/ 262 w 266"/>
                  <a:gd name="T5" fmla="*/ 22 h 22"/>
                  <a:gd name="T6" fmla="*/ 262 w 266"/>
                  <a:gd name="T7" fmla="*/ 15 h 22"/>
                  <a:gd name="T8" fmla="*/ 266 w 266"/>
                  <a:gd name="T9" fmla="*/ 9 h 22"/>
                  <a:gd name="T10" fmla="*/ 0 w 266"/>
                  <a:gd name="T11" fmla="*/ 0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6"/>
                  <a:gd name="T19" fmla="*/ 0 h 22"/>
                  <a:gd name="T20" fmla="*/ 266 w 266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6" h="22">
                    <a:moveTo>
                      <a:pt x="0" y="0"/>
                    </a:moveTo>
                    <a:lnTo>
                      <a:pt x="67" y="15"/>
                    </a:lnTo>
                    <a:lnTo>
                      <a:pt x="262" y="22"/>
                    </a:lnTo>
                    <a:lnTo>
                      <a:pt x="262" y="15"/>
                    </a:lnTo>
                    <a:lnTo>
                      <a:pt x="266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B99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5" name="Freeform 43"/>
              <p:cNvSpPr>
                <a:spLocks/>
              </p:cNvSpPr>
              <p:nvPr/>
            </p:nvSpPr>
            <p:spPr bwMode="auto">
              <a:xfrm>
                <a:off x="2407" y="2689"/>
                <a:ext cx="150" cy="15"/>
              </a:xfrm>
              <a:custGeom>
                <a:avLst/>
                <a:gdLst>
                  <a:gd name="T0" fmla="*/ 0 w 301"/>
                  <a:gd name="T1" fmla="*/ 0 h 30"/>
                  <a:gd name="T2" fmla="*/ 61 w 301"/>
                  <a:gd name="T3" fmla="*/ 20 h 30"/>
                  <a:gd name="T4" fmla="*/ 291 w 301"/>
                  <a:gd name="T5" fmla="*/ 30 h 30"/>
                  <a:gd name="T6" fmla="*/ 291 w 301"/>
                  <a:gd name="T7" fmla="*/ 26 h 30"/>
                  <a:gd name="T8" fmla="*/ 301 w 301"/>
                  <a:gd name="T9" fmla="*/ 13 h 30"/>
                  <a:gd name="T10" fmla="*/ 0 w 301"/>
                  <a:gd name="T11" fmla="*/ 0 h 3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1"/>
                  <a:gd name="T19" fmla="*/ 0 h 30"/>
                  <a:gd name="T20" fmla="*/ 301 w 301"/>
                  <a:gd name="T21" fmla="*/ 30 h 3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1" h="30">
                    <a:moveTo>
                      <a:pt x="0" y="0"/>
                    </a:moveTo>
                    <a:lnTo>
                      <a:pt x="61" y="20"/>
                    </a:lnTo>
                    <a:lnTo>
                      <a:pt x="291" y="30"/>
                    </a:lnTo>
                    <a:lnTo>
                      <a:pt x="291" y="26"/>
                    </a:lnTo>
                    <a:lnTo>
                      <a:pt x="301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99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6" name="Freeform 44"/>
              <p:cNvSpPr>
                <a:spLocks/>
              </p:cNvSpPr>
              <p:nvPr/>
            </p:nvSpPr>
            <p:spPr bwMode="auto">
              <a:xfrm>
                <a:off x="2389" y="2686"/>
                <a:ext cx="173" cy="13"/>
              </a:xfrm>
              <a:custGeom>
                <a:avLst/>
                <a:gdLst>
                  <a:gd name="T0" fmla="*/ 0 w 345"/>
                  <a:gd name="T1" fmla="*/ 0 h 25"/>
                  <a:gd name="T2" fmla="*/ 64 w 345"/>
                  <a:gd name="T3" fmla="*/ 16 h 25"/>
                  <a:gd name="T4" fmla="*/ 330 w 345"/>
                  <a:gd name="T5" fmla="*/ 25 h 25"/>
                  <a:gd name="T6" fmla="*/ 345 w 345"/>
                  <a:gd name="T7" fmla="*/ 14 h 25"/>
                  <a:gd name="T8" fmla="*/ 0 w 345"/>
                  <a:gd name="T9" fmla="*/ 0 h 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5"/>
                  <a:gd name="T16" fmla="*/ 0 h 25"/>
                  <a:gd name="T17" fmla="*/ 345 w 345"/>
                  <a:gd name="T18" fmla="*/ 25 h 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5" h="25">
                    <a:moveTo>
                      <a:pt x="0" y="0"/>
                    </a:moveTo>
                    <a:lnTo>
                      <a:pt x="64" y="16"/>
                    </a:lnTo>
                    <a:lnTo>
                      <a:pt x="330" y="25"/>
                    </a:lnTo>
                    <a:lnTo>
                      <a:pt x="345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998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7" name="Freeform 45"/>
              <p:cNvSpPr>
                <a:spLocks/>
              </p:cNvSpPr>
              <p:nvPr/>
            </p:nvSpPr>
            <p:spPr bwMode="auto">
              <a:xfrm>
                <a:off x="2386" y="2683"/>
                <a:ext cx="178" cy="13"/>
              </a:xfrm>
              <a:custGeom>
                <a:avLst/>
                <a:gdLst>
                  <a:gd name="T0" fmla="*/ 43 w 357"/>
                  <a:gd name="T1" fmla="*/ 13 h 26"/>
                  <a:gd name="T2" fmla="*/ 0 w 357"/>
                  <a:gd name="T3" fmla="*/ 4 h 26"/>
                  <a:gd name="T4" fmla="*/ 13 w 357"/>
                  <a:gd name="T5" fmla="*/ 0 h 26"/>
                  <a:gd name="T6" fmla="*/ 357 w 357"/>
                  <a:gd name="T7" fmla="*/ 13 h 26"/>
                  <a:gd name="T8" fmla="*/ 344 w 357"/>
                  <a:gd name="T9" fmla="*/ 26 h 26"/>
                  <a:gd name="T10" fmla="*/ 43 w 357"/>
                  <a:gd name="T11" fmla="*/ 13 h 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7"/>
                  <a:gd name="T19" fmla="*/ 0 h 26"/>
                  <a:gd name="T20" fmla="*/ 357 w 357"/>
                  <a:gd name="T21" fmla="*/ 26 h 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7" h="26">
                    <a:moveTo>
                      <a:pt x="43" y="13"/>
                    </a:moveTo>
                    <a:lnTo>
                      <a:pt x="0" y="4"/>
                    </a:lnTo>
                    <a:lnTo>
                      <a:pt x="13" y="0"/>
                    </a:lnTo>
                    <a:lnTo>
                      <a:pt x="357" y="13"/>
                    </a:lnTo>
                    <a:lnTo>
                      <a:pt x="344" y="26"/>
                    </a:lnTo>
                    <a:lnTo>
                      <a:pt x="43" y="13"/>
                    </a:lnTo>
                    <a:close/>
                  </a:path>
                </a:pathLst>
              </a:custGeom>
              <a:solidFill>
                <a:srgbClr val="5699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8" name="Freeform 46"/>
              <p:cNvSpPr>
                <a:spLocks/>
              </p:cNvSpPr>
              <p:nvPr/>
            </p:nvSpPr>
            <p:spPr bwMode="auto">
              <a:xfrm>
                <a:off x="2386" y="2681"/>
                <a:ext cx="181" cy="13"/>
              </a:xfrm>
              <a:custGeom>
                <a:avLst/>
                <a:gdLst>
                  <a:gd name="T0" fmla="*/ 8 w 362"/>
                  <a:gd name="T1" fmla="*/ 11 h 25"/>
                  <a:gd name="T2" fmla="*/ 0 w 362"/>
                  <a:gd name="T3" fmla="*/ 7 h 25"/>
                  <a:gd name="T4" fmla="*/ 30 w 362"/>
                  <a:gd name="T5" fmla="*/ 0 h 25"/>
                  <a:gd name="T6" fmla="*/ 362 w 362"/>
                  <a:gd name="T7" fmla="*/ 12 h 25"/>
                  <a:gd name="T8" fmla="*/ 353 w 362"/>
                  <a:gd name="T9" fmla="*/ 25 h 25"/>
                  <a:gd name="T10" fmla="*/ 8 w 362"/>
                  <a:gd name="T11" fmla="*/ 11 h 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62"/>
                  <a:gd name="T19" fmla="*/ 0 h 25"/>
                  <a:gd name="T20" fmla="*/ 362 w 362"/>
                  <a:gd name="T21" fmla="*/ 25 h 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62" h="25">
                    <a:moveTo>
                      <a:pt x="8" y="11"/>
                    </a:moveTo>
                    <a:lnTo>
                      <a:pt x="0" y="7"/>
                    </a:lnTo>
                    <a:lnTo>
                      <a:pt x="30" y="0"/>
                    </a:lnTo>
                    <a:lnTo>
                      <a:pt x="362" y="12"/>
                    </a:lnTo>
                    <a:lnTo>
                      <a:pt x="353" y="25"/>
                    </a:lnTo>
                    <a:lnTo>
                      <a:pt x="8" y="11"/>
                    </a:lnTo>
                    <a:close/>
                  </a:path>
                </a:pathLst>
              </a:custGeom>
              <a:solidFill>
                <a:srgbClr val="5499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9" name="Freeform 47"/>
              <p:cNvSpPr>
                <a:spLocks/>
              </p:cNvSpPr>
              <p:nvPr/>
            </p:nvSpPr>
            <p:spPr bwMode="auto">
              <a:xfrm>
                <a:off x="2392" y="2676"/>
                <a:ext cx="176" cy="13"/>
              </a:xfrm>
              <a:custGeom>
                <a:avLst/>
                <a:gdLst>
                  <a:gd name="T0" fmla="*/ 35 w 353"/>
                  <a:gd name="T1" fmla="*/ 0 h 26"/>
                  <a:gd name="T2" fmla="*/ 0 w 353"/>
                  <a:gd name="T3" fmla="*/ 13 h 26"/>
                  <a:gd name="T4" fmla="*/ 344 w 353"/>
                  <a:gd name="T5" fmla="*/ 26 h 26"/>
                  <a:gd name="T6" fmla="*/ 353 w 353"/>
                  <a:gd name="T7" fmla="*/ 13 h 26"/>
                  <a:gd name="T8" fmla="*/ 35 w 353"/>
                  <a:gd name="T9" fmla="*/ 0 h 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3"/>
                  <a:gd name="T16" fmla="*/ 0 h 26"/>
                  <a:gd name="T17" fmla="*/ 353 w 353"/>
                  <a:gd name="T18" fmla="*/ 26 h 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3" h="26">
                    <a:moveTo>
                      <a:pt x="35" y="0"/>
                    </a:moveTo>
                    <a:lnTo>
                      <a:pt x="0" y="13"/>
                    </a:lnTo>
                    <a:lnTo>
                      <a:pt x="344" y="26"/>
                    </a:lnTo>
                    <a:lnTo>
                      <a:pt x="353" y="13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5499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0" name="Freeform 48"/>
              <p:cNvSpPr>
                <a:spLocks/>
              </p:cNvSpPr>
              <p:nvPr/>
            </p:nvSpPr>
            <p:spPr bwMode="auto">
              <a:xfrm>
                <a:off x="2401" y="2672"/>
                <a:ext cx="172" cy="15"/>
              </a:xfrm>
              <a:custGeom>
                <a:avLst/>
                <a:gdLst>
                  <a:gd name="T0" fmla="*/ 41 w 345"/>
                  <a:gd name="T1" fmla="*/ 0 h 29"/>
                  <a:gd name="T2" fmla="*/ 0 w 345"/>
                  <a:gd name="T3" fmla="*/ 17 h 29"/>
                  <a:gd name="T4" fmla="*/ 332 w 345"/>
                  <a:gd name="T5" fmla="*/ 29 h 29"/>
                  <a:gd name="T6" fmla="*/ 345 w 345"/>
                  <a:gd name="T7" fmla="*/ 13 h 29"/>
                  <a:gd name="T8" fmla="*/ 41 w 345"/>
                  <a:gd name="T9" fmla="*/ 0 h 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5"/>
                  <a:gd name="T16" fmla="*/ 0 h 29"/>
                  <a:gd name="T17" fmla="*/ 345 w 345"/>
                  <a:gd name="T18" fmla="*/ 29 h 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5" h="29">
                    <a:moveTo>
                      <a:pt x="41" y="0"/>
                    </a:moveTo>
                    <a:lnTo>
                      <a:pt x="0" y="17"/>
                    </a:lnTo>
                    <a:lnTo>
                      <a:pt x="332" y="29"/>
                    </a:lnTo>
                    <a:lnTo>
                      <a:pt x="345" y="13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51998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1" name="Freeform 49"/>
              <p:cNvSpPr>
                <a:spLocks/>
              </p:cNvSpPr>
              <p:nvPr/>
            </p:nvSpPr>
            <p:spPr bwMode="auto">
              <a:xfrm>
                <a:off x="2410" y="2671"/>
                <a:ext cx="166" cy="12"/>
              </a:xfrm>
              <a:custGeom>
                <a:avLst/>
                <a:gdLst>
                  <a:gd name="T0" fmla="*/ 0 w 333"/>
                  <a:gd name="T1" fmla="*/ 11 h 24"/>
                  <a:gd name="T2" fmla="*/ 32 w 333"/>
                  <a:gd name="T3" fmla="*/ 0 h 24"/>
                  <a:gd name="T4" fmla="*/ 41 w 333"/>
                  <a:gd name="T5" fmla="*/ 0 h 24"/>
                  <a:gd name="T6" fmla="*/ 333 w 333"/>
                  <a:gd name="T7" fmla="*/ 11 h 24"/>
                  <a:gd name="T8" fmla="*/ 318 w 333"/>
                  <a:gd name="T9" fmla="*/ 24 h 24"/>
                  <a:gd name="T10" fmla="*/ 0 w 333"/>
                  <a:gd name="T11" fmla="*/ 11 h 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3"/>
                  <a:gd name="T19" fmla="*/ 0 h 24"/>
                  <a:gd name="T20" fmla="*/ 333 w 333"/>
                  <a:gd name="T21" fmla="*/ 24 h 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3" h="24">
                    <a:moveTo>
                      <a:pt x="0" y="11"/>
                    </a:moveTo>
                    <a:lnTo>
                      <a:pt x="32" y="0"/>
                    </a:lnTo>
                    <a:lnTo>
                      <a:pt x="41" y="0"/>
                    </a:lnTo>
                    <a:lnTo>
                      <a:pt x="333" y="11"/>
                    </a:lnTo>
                    <a:lnTo>
                      <a:pt x="318" y="2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F99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2" name="Freeform 50"/>
              <p:cNvSpPr>
                <a:spLocks/>
              </p:cNvSpPr>
              <p:nvPr/>
            </p:nvSpPr>
            <p:spPr bwMode="auto">
              <a:xfrm>
                <a:off x="2421" y="2667"/>
                <a:ext cx="157" cy="12"/>
              </a:xfrm>
              <a:custGeom>
                <a:avLst/>
                <a:gdLst>
                  <a:gd name="T0" fmla="*/ 0 w 313"/>
                  <a:gd name="T1" fmla="*/ 11 h 24"/>
                  <a:gd name="T2" fmla="*/ 9 w 313"/>
                  <a:gd name="T3" fmla="*/ 7 h 24"/>
                  <a:gd name="T4" fmla="*/ 35 w 313"/>
                  <a:gd name="T5" fmla="*/ 0 h 24"/>
                  <a:gd name="T6" fmla="*/ 313 w 313"/>
                  <a:gd name="T7" fmla="*/ 11 h 24"/>
                  <a:gd name="T8" fmla="*/ 304 w 313"/>
                  <a:gd name="T9" fmla="*/ 24 h 24"/>
                  <a:gd name="T10" fmla="*/ 0 w 313"/>
                  <a:gd name="T11" fmla="*/ 11 h 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3"/>
                  <a:gd name="T19" fmla="*/ 0 h 24"/>
                  <a:gd name="T20" fmla="*/ 313 w 313"/>
                  <a:gd name="T21" fmla="*/ 24 h 2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3" h="24">
                    <a:moveTo>
                      <a:pt x="0" y="11"/>
                    </a:moveTo>
                    <a:lnTo>
                      <a:pt x="9" y="7"/>
                    </a:lnTo>
                    <a:lnTo>
                      <a:pt x="35" y="0"/>
                    </a:lnTo>
                    <a:lnTo>
                      <a:pt x="313" y="11"/>
                    </a:lnTo>
                    <a:lnTo>
                      <a:pt x="304" y="24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F99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3" name="Freeform 51"/>
              <p:cNvSpPr>
                <a:spLocks/>
              </p:cNvSpPr>
              <p:nvPr/>
            </p:nvSpPr>
            <p:spPr bwMode="auto">
              <a:xfrm>
                <a:off x="2430" y="2665"/>
                <a:ext cx="150" cy="11"/>
              </a:xfrm>
              <a:custGeom>
                <a:avLst/>
                <a:gdLst>
                  <a:gd name="T0" fmla="*/ 0 w 301"/>
                  <a:gd name="T1" fmla="*/ 11 h 22"/>
                  <a:gd name="T2" fmla="*/ 26 w 301"/>
                  <a:gd name="T3" fmla="*/ 0 h 22"/>
                  <a:gd name="T4" fmla="*/ 35 w 301"/>
                  <a:gd name="T5" fmla="*/ 0 h 22"/>
                  <a:gd name="T6" fmla="*/ 301 w 301"/>
                  <a:gd name="T7" fmla="*/ 9 h 22"/>
                  <a:gd name="T8" fmla="*/ 292 w 301"/>
                  <a:gd name="T9" fmla="*/ 22 h 22"/>
                  <a:gd name="T10" fmla="*/ 0 w 301"/>
                  <a:gd name="T11" fmla="*/ 11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1"/>
                  <a:gd name="T19" fmla="*/ 0 h 22"/>
                  <a:gd name="T20" fmla="*/ 301 w 301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1" h="22">
                    <a:moveTo>
                      <a:pt x="0" y="11"/>
                    </a:moveTo>
                    <a:lnTo>
                      <a:pt x="26" y="0"/>
                    </a:lnTo>
                    <a:lnTo>
                      <a:pt x="35" y="0"/>
                    </a:lnTo>
                    <a:lnTo>
                      <a:pt x="301" y="9"/>
                    </a:lnTo>
                    <a:lnTo>
                      <a:pt x="292" y="22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C99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4" name="Freeform 52"/>
              <p:cNvSpPr>
                <a:spLocks/>
              </p:cNvSpPr>
              <p:nvPr/>
            </p:nvSpPr>
            <p:spPr bwMode="auto">
              <a:xfrm>
                <a:off x="2438" y="2661"/>
                <a:ext cx="144" cy="11"/>
              </a:xfrm>
              <a:custGeom>
                <a:avLst/>
                <a:gdLst>
                  <a:gd name="T0" fmla="*/ 0 w 287"/>
                  <a:gd name="T1" fmla="*/ 11 h 22"/>
                  <a:gd name="T2" fmla="*/ 9 w 287"/>
                  <a:gd name="T3" fmla="*/ 7 h 22"/>
                  <a:gd name="T4" fmla="*/ 40 w 287"/>
                  <a:gd name="T5" fmla="*/ 0 h 22"/>
                  <a:gd name="T6" fmla="*/ 287 w 287"/>
                  <a:gd name="T7" fmla="*/ 9 h 22"/>
                  <a:gd name="T8" fmla="*/ 278 w 287"/>
                  <a:gd name="T9" fmla="*/ 22 h 22"/>
                  <a:gd name="T10" fmla="*/ 0 w 287"/>
                  <a:gd name="T11" fmla="*/ 11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7"/>
                  <a:gd name="T19" fmla="*/ 0 h 22"/>
                  <a:gd name="T20" fmla="*/ 287 w 287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7" h="22">
                    <a:moveTo>
                      <a:pt x="0" y="11"/>
                    </a:moveTo>
                    <a:lnTo>
                      <a:pt x="9" y="7"/>
                    </a:lnTo>
                    <a:lnTo>
                      <a:pt x="40" y="0"/>
                    </a:lnTo>
                    <a:lnTo>
                      <a:pt x="287" y="9"/>
                    </a:lnTo>
                    <a:lnTo>
                      <a:pt x="278" y="22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4999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5" name="Freeform 53"/>
              <p:cNvSpPr>
                <a:spLocks/>
              </p:cNvSpPr>
              <p:nvPr/>
            </p:nvSpPr>
            <p:spPr bwMode="auto">
              <a:xfrm>
                <a:off x="2782" y="2747"/>
                <a:ext cx="319" cy="227"/>
              </a:xfrm>
              <a:custGeom>
                <a:avLst/>
                <a:gdLst>
                  <a:gd name="T0" fmla="*/ 68 w 636"/>
                  <a:gd name="T1" fmla="*/ 454 h 454"/>
                  <a:gd name="T2" fmla="*/ 35 w 636"/>
                  <a:gd name="T3" fmla="*/ 414 h 454"/>
                  <a:gd name="T4" fmla="*/ 11 w 636"/>
                  <a:gd name="T5" fmla="*/ 259 h 454"/>
                  <a:gd name="T6" fmla="*/ 0 w 636"/>
                  <a:gd name="T7" fmla="*/ 224 h 454"/>
                  <a:gd name="T8" fmla="*/ 53 w 636"/>
                  <a:gd name="T9" fmla="*/ 69 h 454"/>
                  <a:gd name="T10" fmla="*/ 116 w 636"/>
                  <a:gd name="T11" fmla="*/ 19 h 454"/>
                  <a:gd name="T12" fmla="*/ 404 w 636"/>
                  <a:gd name="T13" fmla="*/ 0 h 454"/>
                  <a:gd name="T14" fmla="*/ 446 w 636"/>
                  <a:gd name="T15" fmla="*/ 10 h 454"/>
                  <a:gd name="T16" fmla="*/ 609 w 636"/>
                  <a:gd name="T17" fmla="*/ 4 h 454"/>
                  <a:gd name="T18" fmla="*/ 607 w 636"/>
                  <a:gd name="T19" fmla="*/ 26 h 454"/>
                  <a:gd name="T20" fmla="*/ 636 w 636"/>
                  <a:gd name="T21" fmla="*/ 61 h 454"/>
                  <a:gd name="T22" fmla="*/ 620 w 636"/>
                  <a:gd name="T23" fmla="*/ 148 h 454"/>
                  <a:gd name="T24" fmla="*/ 583 w 636"/>
                  <a:gd name="T25" fmla="*/ 203 h 454"/>
                  <a:gd name="T26" fmla="*/ 437 w 636"/>
                  <a:gd name="T27" fmla="*/ 262 h 454"/>
                  <a:gd name="T28" fmla="*/ 385 w 636"/>
                  <a:gd name="T29" fmla="*/ 244 h 454"/>
                  <a:gd name="T30" fmla="*/ 236 w 636"/>
                  <a:gd name="T31" fmla="*/ 281 h 454"/>
                  <a:gd name="T32" fmla="*/ 210 w 636"/>
                  <a:gd name="T33" fmla="*/ 297 h 454"/>
                  <a:gd name="T34" fmla="*/ 190 w 636"/>
                  <a:gd name="T35" fmla="*/ 316 h 454"/>
                  <a:gd name="T36" fmla="*/ 173 w 636"/>
                  <a:gd name="T37" fmla="*/ 338 h 454"/>
                  <a:gd name="T38" fmla="*/ 158 w 636"/>
                  <a:gd name="T39" fmla="*/ 360 h 454"/>
                  <a:gd name="T40" fmla="*/ 146 w 636"/>
                  <a:gd name="T41" fmla="*/ 384 h 454"/>
                  <a:gd name="T42" fmla="*/ 133 w 636"/>
                  <a:gd name="T43" fmla="*/ 406 h 454"/>
                  <a:gd name="T44" fmla="*/ 120 w 636"/>
                  <a:gd name="T45" fmla="*/ 428 h 454"/>
                  <a:gd name="T46" fmla="*/ 103 w 636"/>
                  <a:gd name="T47" fmla="*/ 451 h 454"/>
                  <a:gd name="T48" fmla="*/ 68 w 636"/>
                  <a:gd name="T49" fmla="*/ 454 h 4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36"/>
                  <a:gd name="T76" fmla="*/ 0 h 454"/>
                  <a:gd name="T77" fmla="*/ 636 w 636"/>
                  <a:gd name="T78" fmla="*/ 454 h 4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36" h="454">
                    <a:moveTo>
                      <a:pt x="68" y="454"/>
                    </a:moveTo>
                    <a:lnTo>
                      <a:pt x="35" y="414"/>
                    </a:lnTo>
                    <a:lnTo>
                      <a:pt x="11" y="259"/>
                    </a:lnTo>
                    <a:lnTo>
                      <a:pt x="0" y="224"/>
                    </a:lnTo>
                    <a:lnTo>
                      <a:pt x="53" y="69"/>
                    </a:lnTo>
                    <a:lnTo>
                      <a:pt x="116" y="19"/>
                    </a:lnTo>
                    <a:lnTo>
                      <a:pt x="404" y="0"/>
                    </a:lnTo>
                    <a:lnTo>
                      <a:pt x="446" y="10"/>
                    </a:lnTo>
                    <a:lnTo>
                      <a:pt x="609" y="4"/>
                    </a:lnTo>
                    <a:lnTo>
                      <a:pt x="607" y="26"/>
                    </a:lnTo>
                    <a:lnTo>
                      <a:pt x="636" y="61"/>
                    </a:lnTo>
                    <a:lnTo>
                      <a:pt x="620" y="148"/>
                    </a:lnTo>
                    <a:lnTo>
                      <a:pt x="583" y="203"/>
                    </a:lnTo>
                    <a:lnTo>
                      <a:pt x="437" y="262"/>
                    </a:lnTo>
                    <a:lnTo>
                      <a:pt x="385" y="244"/>
                    </a:lnTo>
                    <a:lnTo>
                      <a:pt x="236" y="281"/>
                    </a:lnTo>
                    <a:lnTo>
                      <a:pt x="210" y="297"/>
                    </a:lnTo>
                    <a:lnTo>
                      <a:pt x="190" y="316"/>
                    </a:lnTo>
                    <a:lnTo>
                      <a:pt x="173" y="338"/>
                    </a:lnTo>
                    <a:lnTo>
                      <a:pt x="158" y="360"/>
                    </a:lnTo>
                    <a:lnTo>
                      <a:pt x="146" y="384"/>
                    </a:lnTo>
                    <a:lnTo>
                      <a:pt x="133" y="406"/>
                    </a:lnTo>
                    <a:lnTo>
                      <a:pt x="120" y="428"/>
                    </a:lnTo>
                    <a:lnTo>
                      <a:pt x="103" y="451"/>
                    </a:lnTo>
                    <a:lnTo>
                      <a:pt x="68" y="454"/>
                    </a:lnTo>
                    <a:close/>
                  </a:path>
                </a:pathLst>
              </a:custGeom>
              <a:solidFill>
                <a:srgbClr val="4CA0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6" name="Freeform 54"/>
              <p:cNvSpPr>
                <a:spLocks/>
              </p:cNvSpPr>
              <p:nvPr/>
            </p:nvSpPr>
            <p:spPr bwMode="auto">
              <a:xfrm>
                <a:off x="2184" y="2714"/>
                <a:ext cx="631" cy="145"/>
              </a:xfrm>
              <a:custGeom>
                <a:avLst/>
                <a:gdLst>
                  <a:gd name="T0" fmla="*/ 1061 w 1262"/>
                  <a:gd name="T1" fmla="*/ 290 h 290"/>
                  <a:gd name="T2" fmla="*/ 1043 w 1262"/>
                  <a:gd name="T3" fmla="*/ 286 h 290"/>
                  <a:gd name="T4" fmla="*/ 1024 w 1262"/>
                  <a:gd name="T5" fmla="*/ 280 h 290"/>
                  <a:gd name="T6" fmla="*/ 1004 w 1262"/>
                  <a:gd name="T7" fmla="*/ 275 h 290"/>
                  <a:gd name="T8" fmla="*/ 986 w 1262"/>
                  <a:gd name="T9" fmla="*/ 269 h 290"/>
                  <a:gd name="T10" fmla="*/ 965 w 1262"/>
                  <a:gd name="T11" fmla="*/ 262 h 290"/>
                  <a:gd name="T12" fmla="*/ 947 w 1262"/>
                  <a:gd name="T13" fmla="*/ 256 h 290"/>
                  <a:gd name="T14" fmla="*/ 927 w 1262"/>
                  <a:gd name="T15" fmla="*/ 251 h 290"/>
                  <a:gd name="T16" fmla="*/ 908 w 1262"/>
                  <a:gd name="T17" fmla="*/ 245 h 290"/>
                  <a:gd name="T18" fmla="*/ 888 w 1262"/>
                  <a:gd name="T19" fmla="*/ 240 h 290"/>
                  <a:gd name="T20" fmla="*/ 868 w 1262"/>
                  <a:gd name="T21" fmla="*/ 236 h 290"/>
                  <a:gd name="T22" fmla="*/ 847 w 1262"/>
                  <a:gd name="T23" fmla="*/ 232 h 290"/>
                  <a:gd name="T24" fmla="*/ 827 w 1262"/>
                  <a:gd name="T25" fmla="*/ 231 h 290"/>
                  <a:gd name="T26" fmla="*/ 807 w 1262"/>
                  <a:gd name="T27" fmla="*/ 229 h 290"/>
                  <a:gd name="T28" fmla="*/ 786 w 1262"/>
                  <a:gd name="T29" fmla="*/ 229 h 290"/>
                  <a:gd name="T30" fmla="*/ 766 w 1262"/>
                  <a:gd name="T31" fmla="*/ 229 h 290"/>
                  <a:gd name="T32" fmla="*/ 746 w 1262"/>
                  <a:gd name="T33" fmla="*/ 232 h 290"/>
                  <a:gd name="T34" fmla="*/ 0 w 1262"/>
                  <a:gd name="T35" fmla="*/ 199 h 290"/>
                  <a:gd name="T36" fmla="*/ 2 w 1262"/>
                  <a:gd name="T37" fmla="*/ 170 h 290"/>
                  <a:gd name="T38" fmla="*/ 69 w 1262"/>
                  <a:gd name="T39" fmla="*/ 122 h 290"/>
                  <a:gd name="T40" fmla="*/ 135 w 1262"/>
                  <a:gd name="T41" fmla="*/ 83 h 290"/>
                  <a:gd name="T42" fmla="*/ 200 w 1262"/>
                  <a:gd name="T43" fmla="*/ 53 h 290"/>
                  <a:gd name="T44" fmla="*/ 264 w 1262"/>
                  <a:gd name="T45" fmla="*/ 31 h 290"/>
                  <a:gd name="T46" fmla="*/ 329 w 1262"/>
                  <a:gd name="T47" fmla="*/ 15 h 290"/>
                  <a:gd name="T48" fmla="*/ 393 w 1262"/>
                  <a:gd name="T49" fmla="*/ 4 h 290"/>
                  <a:gd name="T50" fmla="*/ 456 w 1262"/>
                  <a:gd name="T51" fmla="*/ 0 h 290"/>
                  <a:gd name="T52" fmla="*/ 521 w 1262"/>
                  <a:gd name="T53" fmla="*/ 0 h 290"/>
                  <a:gd name="T54" fmla="*/ 583 w 1262"/>
                  <a:gd name="T55" fmla="*/ 4 h 290"/>
                  <a:gd name="T56" fmla="*/ 646 w 1262"/>
                  <a:gd name="T57" fmla="*/ 9 h 290"/>
                  <a:gd name="T58" fmla="*/ 709 w 1262"/>
                  <a:gd name="T59" fmla="*/ 18 h 290"/>
                  <a:gd name="T60" fmla="*/ 772 w 1262"/>
                  <a:gd name="T61" fmla="*/ 29 h 290"/>
                  <a:gd name="T62" fmla="*/ 836 w 1262"/>
                  <a:gd name="T63" fmla="*/ 41 h 290"/>
                  <a:gd name="T64" fmla="*/ 899 w 1262"/>
                  <a:gd name="T65" fmla="*/ 53 h 290"/>
                  <a:gd name="T66" fmla="*/ 962 w 1262"/>
                  <a:gd name="T67" fmla="*/ 65 h 290"/>
                  <a:gd name="T68" fmla="*/ 1026 w 1262"/>
                  <a:gd name="T69" fmla="*/ 74 h 290"/>
                  <a:gd name="T70" fmla="*/ 1052 w 1262"/>
                  <a:gd name="T71" fmla="*/ 76 h 290"/>
                  <a:gd name="T72" fmla="*/ 1218 w 1262"/>
                  <a:gd name="T73" fmla="*/ 87 h 290"/>
                  <a:gd name="T74" fmla="*/ 1262 w 1262"/>
                  <a:gd name="T75" fmla="*/ 87 h 290"/>
                  <a:gd name="T76" fmla="*/ 1178 w 1262"/>
                  <a:gd name="T77" fmla="*/ 216 h 290"/>
                  <a:gd name="T78" fmla="*/ 1176 w 1262"/>
                  <a:gd name="T79" fmla="*/ 280 h 290"/>
                  <a:gd name="T80" fmla="*/ 1061 w 1262"/>
                  <a:gd name="T81" fmla="*/ 290 h 29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262"/>
                  <a:gd name="T124" fmla="*/ 0 h 290"/>
                  <a:gd name="T125" fmla="*/ 1262 w 1262"/>
                  <a:gd name="T126" fmla="*/ 290 h 29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262" h="290">
                    <a:moveTo>
                      <a:pt x="1061" y="290"/>
                    </a:moveTo>
                    <a:lnTo>
                      <a:pt x="1043" y="286"/>
                    </a:lnTo>
                    <a:lnTo>
                      <a:pt x="1024" y="280"/>
                    </a:lnTo>
                    <a:lnTo>
                      <a:pt x="1004" y="275"/>
                    </a:lnTo>
                    <a:lnTo>
                      <a:pt x="986" y="269"/>
                    </a:lnTo>
                    <a:lnTo>
                      <a:pt x="965" y="262"/>
                    </a:lnTo>
                    <a:lnTo>
                      <a:pt x="947" y="256"/>
                    </a:lnTo>
                    <a:lnTo>
                      <a:pt x="927" y="251"/>
                    </a:lnTo>
                    <a:lnTo>
                      <a:pt x="908" y="245"/>
                    </a:lnTo>
                    <a:lnTo>
                      <a:pt x="888" y="240"/>
                    </a:lnTo>
                    <a:lnTo>
                      <a:pt x="868" y="236"/>
                    </a:lnTo>
                    <a:lnTo>
                      <a:pt x="847" y="232"/>
                    </a:lnTo>
                    <a:lnTo>
                      <a:pt x="827" y="231"/>
                    </a:lnTo>
                    <a:lnTo>
                      <a:pt x="807" y="229"/>
                    </a:lnTo>
                    <a:lnTo>
                      <a:pt x="786" y="229"/>
                    </a:lnTo>
                    <a:lnTo>
                      <a:pt x="766" y="229"/>
                    </a:lnTo>
                    <a:lnTo>
                      <a:pt x="746" y="232"/>
                    </a:lnTo>
                    <a:lnTo>
                      <a:pt x="0" y="199"/>
                    </a:lnTo>
                    <a:lnTo>
                      <a:pt x="2" y="170"/>
                    </a:lnTo>
                    <a:lnTo>
                      <a:pt x="69" y="122"/>
                    </a:lnTo>
                    <a:lnTo>
                      <a:pt x="135" y="83"/>
                    </a:lnTo>
                    <a:lnTo>
                      <a:pt x="200" y="53"/>
                    </a:lnTo>
                    <a:lnTo>
                      <a:pt x="264" y="31"/>
                    </a:lnTo>
                    <a:lnTo>
                      <a:pt x="329" y="15"/>
                    </a:lnTo>
                    <a:lnTo>
                      <a:pt x="393" y="4"/>
                    </a:lnTo>
                    <a:lnTo>
                      <a:pt x="456" y="0"/>
                    </a:lnTo>
                    <a:lnTo>
                      <a:pt x="521" y="0"/>
                    </a:lnTo>
                    <a:lnTo>
                      <a:pt x="583" y="4"/>
                    </a:lnTo>
                    <a:lnTo>
                      <a:pt x="646" y="9"/>
                    </a:lnTo>
                    <a:lnTo>
                      <a:pt x="709" y="18"/>
                    </a:lnTo>
                    <a:lnTo>
                      <a:pt x="772" y="29"/>
                    </a:lnTo>
                    <a:lnTo>
                      <a:pt x="836" y="41"/>
                    </a:lnTo>
                    <a:lnTo>
                      <a:pt x="899" y="53"/>
                    </a:lnTo>
                    <a:lnTo>
                      <a:pt x="962" y="65"/>
                    </a:lnTo>
                    <a:lnTo>
                      <a:pt x="1026" y="74"/>
                    </a:lnTo>
                    <a:lnTo>
                      <a:pt x="1052" y="76"/>
                    </a:lnTo>
                    <a:lnTo>
                      <a:pt x="1218" y="87"/>
                    </a:lnTo>
                    <a:lnTo>
                      <a:pt x="1262" y="87"/>
                    </a:lnTo>
                    <a:lnTo>
                      <a:pt x="1178" y="216"/>
                    </a:lnTo>
                    <a:lnTo>
                      <a:pt x="1176" y="280"/>
                    </a:lnTo>
                    <a:lnTo>
                      <a:pt x="1061" y="29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7" name="Freeform 55"/>
              <p:cNvSpPr>
                <a:spLocks/>
              </p:cNvSpPr>
              <p:nvPr/>
            </p:nvSpPr>
            <p:spPr bwMode="auto">
              <a:xfrm>
                <a:off x="3052" y="2409"/>
                <a:ext cx="1116" cy="511"/>
              </a:xfrm>
              <a:custGeom>
                <a:avLst/>
                <a:gdLst>
                  <a:gd name="T0" fmla="*/ 0 w 2232"/>
                  <a:gd name="T1" fmla="*/ 1006 h 1022"/>
                  <a:gd name="T2" fmla="*/ 48 w 2232"/>
                  <a:gd name="T3" fmla="*/ 956 h 1022"/>
                  <a:gd name="T4" fmla="*/ 75 w 2232"/>
                  <a:gd name="T5" fmla="*/ 904 h 1022"/>
                  <a:gd name="T6" fmla="*/ 90 w 2232"/>
                  <a:gd name="T7" fmla="*/ 849 h 1022"/>
                  <a:gd name="T8" fmla="*/ 95 w 2232"/>
                  <a:gd name="T9" fmla="*/ 790 h 1022"/>
                  <a:gd name="T10" fmla="*/ 756 w 2232"/>
                  <a:gd name="T11" fmla="*/ 733 h 1022"/>
                  <a:gd name="T12" fmla="*/ 924 w 2232"/>
                  <a:gd name="T13" fmla="*/ 688 h 1022"/>
                  <a:gd name="T14" fmla="*/ 1278 w 2232"/>
                  <a:gd name="T15" fmla="*/ 545 h 1022"/>
                  <a:gd name="T16" fmla="*/ 1250 w 2232"/>
                  <a:gd name="T17" fmla="*/ 491 h 1022"/>
                  <a:gd name="T18" fmla="*/ 1282 w 2232"/>
                  <a:gd name="T19" fmla="*/ 0 h 1022"/>
                  <a:gd name="T20" fmla="*/ 1381 w 2232"/>
                  <a:gd name="T21" fmla="*/ 142 h 1022"/>
                  <a:gd name="T22" fmla="*/ 1483 w 2232"/>
                  <a:gd name="T23" fmla="*/ 148 h 1022"/>
                  <a:gd name="T24" fmla="*/ 1566 w 2232"/>
                  <a:gd name="T25" fmla="*/ 150 h 1022"/>
                  <a:gd name="T26" fmla="*/ 1645 w 2232"/>
                  <a:gd name="T27" fmla="*/ 155 h 1022"/>
                  <a:gd name="T28" fmla="*/ 1726 w 2232"/>
                  <a:gd name="T29" fmla="*/ 164 h 1022"/>
                  <a:gd name="T30" fmla="*/ 1806 w 2232"/>
                  <a:gd name="T31" fmla="*/ 179 h 1022"/>
                  <a:gd name="T32" fmla="*/ 1885 w 2232"/>
                  <a:gd name="T33" fmla="*/ 201 h 1022"/>
                  <a:gd name="T34" fmla="*/ 1964 w 2232"/>
                  <a:gd name="T35" fmla="*/ 233 h 1022"/>
                  <a:gd name="T36" fmla="*/ 2046 w 2232"/>
                  <a:gd name="T37" fmla="*/ 275 h 1022"/>
                  <a:gd name="T38" fmla="*/ 2036 w 2232"/>
                  <a:gd name="T39" fmla="*/ 443 h 1022"/>
                  <a:gd name="T40" fmla="*/ 1854 w 2232"/>
                  <a:gd name="T41" fmla="*/ 532 h 1022"/>
                  <a:gd name="T42" fmla="*/ 1990 w 2232"/>
                  <a:gd name="T43" fmla="*/ 521 h 1022"/>
                  <a:gd name="T44" fmla="*/ 2175 w 2232"/>
                  <a:gd name="T45" fmla="*/ 461 h 1022"/>
                  <a:gd name="T46" fmla="*/ 2232 w 2232"/>
                  <a:gd name="T47" fmla="*/ 581 h 1022"/>
                  <a:gd name="T48" fmla="*/ 2156 w 2232"/>
                  <a:gd name="T49" fmla="*/ 640 h 1022"/>
                  <a:gd name="T50" fmla="*/ 2123 w 2232"/>
                  <a:gd name="T51" fmla="*/ 690 h 1022"/>
                  <a:gd name="T52" fmla="*/ 1918 w 2232"/>
                  <a:gd name="T53" fmla="*/ 788 h 1022"/>
                  <a:gd name="T54" fmla="*/ 1684 w 2232"/>
                  <a:gd name="T55" fmla="*/ 779 h 1022"/>
                  <a:gd name="T56" fmla="*/ 1616 w 2232"/>
                  <a:gd name="T57" fmla="*/ 849 h 1022"/>
                  <a:gd name="T58" fmla="*/ 1057 w 2232"/>
                  <a:gd name="T59" fmla="*/ 967 h 1022"/>
                  <a:gd name="T60" fmla="*/ 881 w 2232"/>
                  <a:gd name="T61" fmla="*/ 891 h 1022"/>
                  <a:gd name="T62" fmla="*/ 405 w 2232"/>
                  <a:gd name="T63" fmla="*/ 1004 h 1022"/>
                  <a:gd name="T64" fmla="*/ 302 w 2232"/>
                  <a:gd name="T65" fmla="*/ 982 h 10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32"/>
                  <a:gd name="T100" fmla="*/ 0 h 1022"/>
                  <a:gd name="T101" fmla="*/ 2232 w 2232"/>
                  <a:gd name="T102" fmla="*/ 1022 h 10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32" h="1022">
                    <a:moveTo>
                      <a:pt x="3" y="1022"/>
                    </a:moveTo>
                    <a:lnTo>
                      <a:pt x="0" y="1006"/>
                    </a:lnTo>
                    <a:lnTo>
                      <a:pt x="25" y="982"/>
                    </a:lnTo>
                    <a:lnTo>
                      <a:pt x="48" y="956"/>
                    </a:lnTo>
                    <a:lnTo>
                      <a:pt x="62" y="930"/>
                    </a:lnTo>
                    <a:lnTo>
                      <a:pt x="75" y="904"/>
                    </a:lnTo>
                    <a:lnTo>
                      <a:pt x="84" y="877"/>
                    </a:lnTo>
                    <a:lnTo>
                      <a:pt x="90" y="849"/>
                    </a:lnTo>
                    <a:lnTo>
                      <a:pt x="94" y="819"/>
                    </a:lnTo>
                    <a:lnTo>
                      <a:pt x="95" y="790"/>
                    </a:lnTo>
                    <a:lnTo>
                      <a:pt x="714" y="723"/>
                    </a:lnTo>
                    <a:lnTo>
                      <a:pt x="756" y="733"/>
                    </a:lnTo>
                    <a:lnTo>
                      <a:pt x="778" y="725"/>
                    </a:lnTo>
                    <a:lnTo>
                      <a:pt x="924" y="688"/>
                    </a:lnTo>
                    <a:lnTo>
                      <a:pt x="1201" y="629"/>
                    </a:lnTo>
                    <a:lnTo>
                      <a:pt x="1278" y="545"/>
                    </a:lnTo>
                    <a:lnTo>
                      <a:pt x="1284" y="509"/>
                    </a:lnTo>
                    <a:lnTo>
                      <a:pt x="1250" y="491"/>
                    </a:lnTo>
                    <a:lnTo>
                      <a:pt x="1284" y="183"/>
                    </a:lnTo>
                    <a:lnTo>
                      <a:pt x="1282" y="0"/>
                    </a:lnTo>
                    <a:lnTo>
                      <a:pt x="1317" y="131"/>
                    </a:lnTo>
                    <a:lnTo>
                      <a:pt x="1381" y="142"/>
                    </a:lnTo>
                    <a:lnTo>
                      <a:pt x="1442" y="146"/>
                    </a:lnTo>
                    <a:lnTo>
                      <a:pt x="1483" y="148"/>
                    </a:lnTo>
                    <a:lnTo>
                      <a:pt x="1525" y="148"/>
                    </a:lnTo>
                    <a:lnTo>
                      <a:pt x="1566" y="150"/>
                    </a:lnTo>
                    <a:lnTo>
                      <a:pt x="1607" y="153"/>
                    </a:lnTo>
                    <a:lnTo>
                      <a:pt x="1645" y="155"/>
                    </a:lnTo>
                    <a:lnTo>
                      <a:pt x="1686" y="159"/>
                    </a:lnTo>
                    <a:lnTo>
                      <a:pt x="1726" y="164"/>
                    </a:lnTo>
                    <a:lnTo>
                      <a:pt x="1765" y="170"/>
                    </a:lnTo>
                    <a:lnTo>
                      <a:pt x="1806" y="179"/>
                    </a:lnTo>
                    <a:lnTo>
                      <a:pt x="1845" y="188"/>
                    </a:lnTo>
                    <a:lnTo>
                      <a:pt x="1885" y="201"/>
                    </a:lnTo>
                    <a:lnTo>
                      <a:pt x="1926" y="216"/>
                    </a:lnTo>
                    <a:lnTo>
                      <a:pt x="1964" y="233"/>
                    </a:lnTo>
                    <a:lnTo>
                      <a:pt x="2005" y="253"/>
                    </a:lnTo>
                    <a:lnTo>
                      <a:pt x="2046" y="275"/>
                    </a:lnTo>
                    <a:lnTo>
                      <a:pt x="2086" y="301"/>
                    </a:lnTo>
                    <a:lnTo>
                      <a:pt x="2036" y="443"/>
                    </a:lnTo>
                    <a:lnTo>
                      <a:pt x="2022" y="485"/>
                    </a:lnTo>
                    <a:lnTo>
                      <a:pt x="1854" y="532"/>
                    </a:lnTo>
                    <a:lnTo>
                      <a:pt x="1854" y="557"/>
                    </a:lnTo>
                    <a:lnTo>
                      <a:pt x="1990" y="521"/>
                    </a:lnTo>
                    <a:lnTo>
                      <a:pt x="2035" y="504"/>
                    </a:lnTo>
                    <a:lnTo>
                      <a:pt x="2175" y="461"/>
                    </a:lnTo>
                    <a:lnTo>
                      <a:pt x="2226" y="511"/>
                    </a:lnTo>
                    <a:lnTo>
                      <a:pt x="2232" y="581"/>
                    </a:lnTo>
                    <a:lnTo>
                      <a:pt x="2190" y="650"/>
                    </a:lnTo>
                    <a:lnTo>
                      <a:pt x="2156" y="640"/>
                    </a:lnTo>
                    <a:lnTo>
                      <a:pt x="2145" y="683"/>
                    </a:lnTo>
                    <a:lnTo>
                      <a:pt x="2123" y="690"/>
                    </a:lnTo>
                    <a:lnTo>
                      <a:pt x="1983" y="712"/>
                    </a:lnTo>
                    <a:lnTo>
                      <a:pt x="1918" y="788"/>
                    </a:lnTo>
                    <a:lnTo>
                      <a:pt x="1905" y="795"/>
                    </a:lnTo>
                    <a:lnTo>
                      <a:pt x="1684" y="779"/>
                    </a:lnTo>
                    <a:lnTo>
                      <a:pt x="1666" y="786"/>
                    </a:lnTo>
                    <a:lnTo>
                      <a:pt x="1616" y="849"/>
                    </a:lnTo>
                    <a:lnTo>
                      <a:pt x="1597" y="858"/>
                    </a:lnTo>
                    <a:lnTo>
                      <a:pt x="1057" y="967"/>
                    </a:lnTo>
                    <a:lnTo>
                      <a:pt x="987" y="965"/>
                    </a:lnTo>
                    <a:lnTo>
                      <a:pt x="881" y="891"/>
                    </a:lnTo>
                    <a:lnTo>
                      <a:pt x="629" y="985"/>
                    </a:lnTo>
                    <a:lnTo>
                      <a:pt x="405" y="1004"/>
                    </a:lnTo>
                    <a:lnTo>
                      <a:pt x="324" y="952"/>
                    </a:lnTo>
                    <a:lnTo>
                      <a:pt x="302" y="982"/>
                    </a:lnTo>
                    <a:lnTo>
                      <a:pt x="3" y="102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8" name="Freeform 56"/>
              <p:cNvSpPr>
                <a:spLocks/>
              </p:cNvSpPr>
              <p:nvPr/>
            </p:nvSpPr>
            <p:spPr bwMode="auto">
              <a:xfrm>
                <a:off x="3424" y="1718"/>
                <a:ext cx="264" cy="1078"/>
              </a:xfrm>
              <a:custGeom>
                <a:avLst/>
                <a:gdLst>
                  <a:gd name="T0" fmla="*/ 46 w 528"/>
                  <a:gd name="T1" fmla="*/ 0 h 2157"/>
                  <a:gd name="T2" fmla="*/ 83 w 528"/>
                  <a:gd name="T3" fmla="*/ 37 h 2157"/>
                  <a:gd name="T4" fmla="*/ 419 w 528"/>
                  <a:gd name="T5" fmla="*/ 404 h 2157"/>
                  <a:gd name="T6" fmla="*/ 430 w 528"/>
                  <a:gd name="T7" fmla="*/ 469 h 2157"/>
                  <a:gd name="T8" fmla="*/ 445 w 528"/>
                  <a:gd name="T9" fmla="*/ 534 h 2157"/>
                  <a:gd name="T10" fmla="*/ 457 w 528"/>
                  <a:gd name="T11" fmla="*/ 598 h 2157"/>
                  <a:gd name="T12" fmla="*/ 472 w 528"/>
                  <a:gd name="T13" fmla="*/ 663 h 2157"/>
                  <a:gd name="T14" fmla="*/ 483 w 528"/>
                  <a:gd name="T15" fmla="*/ 727 h 2157"/>
                  <a:gd name="T16" fmla="*/ 493 w 528"/>
                  <a:gd name="T17" fmla="*/ 792 h 2157"/>
                  <a:gd name="T18" fmla="*/ 498 w 528"/>
                  <a:gd name="T19" fmla="*/ 855 h 2157"/>
                  <a:gd name="T20" fmla="*/ 498 w 528"/>
                  <a:gd name="T21" fmla="*/ 917 h 2157"/>
                  <a:gd name="T22" fmla="*/ 505 w 528"/>
                  <a:gd name="T23" fmla="*/ 1067 h 2157"/>
                  <a:gd name="T24" fmla="*/ 515 w 528"/>
                  <a:gd name="T25" fmla="*/ 1213 h 2157"/>
                  <a:gd name="T26" fmla="*/ 522 w 528"/>
                  <a:gd name="T27" fmla="*/ 1358 h 2157"/>
                  <a:gd name="T28" fmla="*/ 528 w 528"/>
                  <a:gd name="T29" fmla="*/ 1502 h 2157"/>
                  <a:gd name="T30" fmla="*/ 528 w 528"/>
                  <a:gd name="T31" fmla="*/ 1646 h 2157"/>
                  <a:gd name="T32" fmla="*/ 518 w 528"/>
                  <a:gd name="T33" fmla="*/ 1788 h 2157"/>
                  <a:gd name="T34" fmla="*/ 498 w 528"/>
                  <a:gd name="T35" fmla="*/ 1930 h 2157"/>
                  <a:gd name="T36" fmla="*/ 467 w 528"/>
                  <a:gd name="T37" fmla="*/ 2072 h 2157"/>
                  <a:gd name="T38" fmla="*/ 98 w 528"/>
                  <a:gd name="T39" fmla="*/ 2153 h 2157"/>
                  <a:gd name="T40" fmla="*/ 57 w 528"/>
                  <a:gd name="T41" fmla="*/ 2157 h 2157"/>
                  <a:gd name="T42" fmla="*/ 101 w 528"/>
                  <a:gd name="T43" fmla="*/ 1700 h 2157"/>
                  <a:gd name="T44" fmla="*/ 112 w 528"/>
                  <a:gd name="T45" fmla="*/ 1526 h 2157"/>
                  <a:gd name="T46" fmla="*/ 153 w 528"/>
                  <a:gd name="T47" fmla="*/ 1471 h 2157"/>
                  <a:gd name="T48" fmla="*/ 155 w 528"/>
                  <a:gd name="T49" fmla="*/ 1428 h 2157"/>
                  <a:gd name="T50" fmla="*/ 112 w 528"/>
                  <a:gd name="T51" fmla="*/ 1404 h 2157"/>
                  <a:gd name="T52" fmla="*/ 57 w 528"/>
                  <a:gd name="T53" fmla="*/ 725 h 2157"/>
                  <a:gd name="T54" fmla="*/ 61 w 528"/>
                  <a:gd name="T55" fmla="*/ 524 h 2157"/>
                  <a:gd name="T56" fmla="*/ 37 w 528"/>
                  <a:gd name="T57" fmla="*/ 467 h 2157"/>
                  <a:gd name="T58" fmla="*/ 15 w 528"/>
                  <a:gd name="T59" fmla="*/ 332 h 2157"/>
                  <a:gd name="T60" fmla="*/ 29 w 528"/>
                  <a:gd name="T61" fmla="*/ 310 h 2157"/>
                  <a:gd name="T62" fmla="*/ 7 w 528"/>
                  <a:gd name="T63" fmla="*/ 310 h 2157"/>
                  <a:gd name="T64" fmla="*/ 0 w 528"/>
                  <a:gd name="T65" fmla="*/ 266 h 2157"/>
                  <a:gd name="T66" fmla="*/ 9 w 528"/>
                  <a:gd name="T67" fmla="*/ 214 h 2157"/>
                  <a:gd name="T68" fmla="*/ 26 w 528"/>
                  <a:gd name="T69" fmla="*/ 163 h 2157"/>
                  <a:gd name="T70" fmla="*/ 42 w 528"/>
                  <a:gd name="T71" fmla="*/ 111 h 2157"/>
                  <a:gd name="T72" fmla="*/ 48 w 528"/>
                  <a:gd name="T73" fmla="*/ 58 h 2157"/>
                  <a:gd name="T74" fmla="*/ 46 w 528"/>
                  <a:gd name="T75" fmla="*/ 0 h 215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528"/>
                  <a:gd name="T115" fmla="*/ 0 h 2157"/>
                  <a:gd name="T116" fmla="*/ 528 w 528"/>
                  <a:gd name="T117" fmla="*/ 2157 h 215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528" h="2157">
                    <a:moveTo>
                      <a:pt x="46" y="0"/>
                    </a:moveTo>
                    <a:lnTo>
                      <a:pt x="83" y="37"/>
                    </a:lnTo>
                    <a:lnTo>
                      <a:pt x="419" y="404"/>
                    </a:lnTo>
                    <a:lnTo>
                      <a:pt x="430" y="469"/>
                    </a:lnTo>
                    <a:lnTo>
                      <a:pt x="445" y="534"/>
                    </a:lnTo>
                    <a:lnTo>
                      <a:pt x="457" y="598"/>
                    </a:lnTo>
                    <a:lnTo>
                      <a:pt x="472" y="663"/>
                    </a:lnTo>
                    <a:lnTo>
                      <a:pt x="483" y="727"/>
                    </a:lnTo>
                    <a:lnTo>
                      <a:pt x="493" y="792"/>
                    </a:lnTo>
                    <a:lnTo>
                      <a:pt x="498" y="855"/>
                    </a:lnTo>
                    <a:lnTo>
                      <a:pt x="498" y="917"/>
                    </a:lnTo>
                    <a:lnTo>
                      <a:pt x="505" y="1067"/>
                    </a:lnTo>
                    <a:lnTo>
                      <a:pt x="515" y="1213"/>
                    </a:lnTo>
                    <a:lnTo>
                      <a:pt x="522" y="1358"/>
                    </a:lnTo>
                    <a:lnTo>
                      <a:pt x="528" y="1502"/>
                    </a:lnTo>
                    <a:lnTo>
                      <a:pt x="528" y="1646"/>
                    </a:lnTo>
                    <a:lnTo>
                      <a:pt x="518" y="1788"/>
                    </a:lnTo>
                    <a:lnTo>
                      <a:pt x="498" y="1930"/>
                    </a:lnTo>
                    <a:lnTo>
                      <a:pt x="467" y="2072"/>
                    </a:lnTo>
                    <a:lnTo>
                      <a:pt x="98" y="2153"/>
                    </a:lnTo>
                    <a:lnTo>
                      <a:pt x="57" y="2157"/>
                    </a:lnTo>
                    <a:lnTo>
                      <a:pt x="101" y="1700"/>
                    </a:lnTo>
                    <a:lnTo>
                      <a:pt x="112" y="1526"/>
                    </a:lnTo>
                    <a:lnTo>
                      <a:pt x="153" y="1471"/>
                    </a:lnTo>
                    <a:lnTo>
                      <a:pt x="155" y="1428"/>
                    </a:lnTo>
                    <a:lnTo>
                      <a:pt x="112" y="1404"/>
                    </a:lnTo>
                    <a:lnTo>
                      <a:pt x="57" y="725"/>
                    </a:lnTo>
                    <a:lnTo>
                      <a:pt x="61" y="524"/>
                    </a:lnTo>
                    <a:lnTo>
                      <a:pt x="37" y="467"/>
                    </a:lnTo>
                    <a:lnTo>
                      <a:pt x="15" y="332"/>
                    </a:lnTo>
                    <a:lnTo>
                      <a:pt x="29" y="310"/>
                    </a:lnTo>
                    <a:lnTo>
                      <a:pt x="7" y="310"/>
                    </a:lnTo>
                    <a:lnTo>
                      <a:pt x="0" y="266"/>
                    </a:lnTo>
                    <a:lnTo>
                      <a:pt x="9" y="214"/>
                    </a:lnTo>
                    <a:lnTo>
                      <a:pt x="26" y="163"/>
                    </a:lnTo>
                    <a:lnTo>
                      <a:pt x="42" y="111"/>
                    </a:lnTo>
                    <a:lnTo>
                      <a:pt x="48" y="5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CC99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9" name="Freeform 57"/>
              <p:cNvSpPr>
                <a:spLocks/>
              </p:cNvSpPr>
              <p:nvPr/>
            </p:nvSpPr>
            <p:spPr bwMode="auto">
              <a:xfrm>
                <a:off x="1386" y="3431"/>
                <a:ext cx="2900" cy="240"/>
              </a:xfrm>
              <a:custGeom>
                <a:avLst/>
                <a:gdLst>
                  <a:gd name="T0" fmla="*/ 1250 w 5800"/>
                  <a:gd name="T1" fmla="*/ 369 h 480"/>
                  <a:gd name="T2" fmla="*/ 97 w 5800"/>
                  <a:gd name="T3" fmla="*/ 316 h 480"/>
                  <a:gd name="T4" fmla="*/ 245 w 5800"/>
                  <a:gd name="T5" fmla="*/ 246 h 480"/>
                  <a:gd name="T6" fmla="*/ 394 w 5800"/>
                  <a:gd name="T7" fmla="*/ 189 h 480"/>
                  <a:gd name="T8" fmla="*/ 542 w 5800"/>
                  <a:gd name="T9" fmla="*/ 144 h 480"/>
                  <a:gd name="T10" fmla="*/ 691 w 5800"/>
                  <a:gd name="T11" fmla="*/ 109 h 480"/>
                  <a:gd name="T12" fmla="*/ 841 w 5800"/>
                  <a:gd name="T13" fmla="*/ 82 h 480"/>
                  <a:gd name="T14" fmla="*/ 990 w 5800"/>
                  <a:gd name="T15" fmla="*/ 63 h 480"/>
                  <a:gd name="T16" fmla="*/ 1140 w 5800"/>
                  <a:gd name="T17" fmla="*/ 48 h 480"/>
                  <a:gd name="T18" fmla="*/ 1289 w 5800"/>
                  <a:gd name="T19" fmla="*/ 37 h 480"/>
                  <a:gd name="T20" fmla="*/ 1437 w 5800"/>
                  <a:gd name="T21" fmla="*/ 30 h 480"/>
                  <a:gd name="T22" fmla="*/ 1586 w 5800"/>
                  <a:gd name="T23" fmla="*/ 23 h 480"/>
                  <a:gd name="T24" fmla="*/ 1867 w 5800"/>
                  <a:gd name="T25" fmla="*/ 19 h 480"/>
                  <a:gd name="T26" fmla="*/ 2011 w 5800"/>
                  <a:gd name="T27" fmla="*/ 39 h 480"/>
                  <a:gd name="T28" fmla="*/ 2154 w 5800"/>
                  <a:gd name="T29" fmla="*/ 87 h 480"/>
                  <a:gd name="T30" fmla="*/ 2298 w 5800"/>
                  <a:gd name="T31" fmla="*/ 146 h 480"/>
                  <a:gd name="T32" fmla="*/ 2440 w 5800"/>
                  <a:gd name="T33" fmla="*/ 200 h 480"/>
                  <a:gd name="T34" fmla="*/ 2582 w 5800"/>
                  <a:gd name="T35" fmla="*/ 229 h 480"/>
                  <a:gd name="T36" fmla="*/ 3225 w 5800"/>
                  <a:gd name="T37" fmla="*/ 264 h 480"/>
                  <a:gd name="T38" fmla="*/ 4289 w 5800"/>
                  <a:gd name="T39" fmla="*/ 126 h 480"/>
                  <a:gd name="T40" fmla="*/ 4499 w 5800"/>
                  <a:gd name="T41" fmla="*/ 6 h 480"/>
                  <a:gd name="T42" fmla="*/ 4623 w 5800"/>
                  <a:gd name="T43" fmla="*/ 8 h 480"/>
                  <a:gd name="T44" fmla="*/ 4745 w 5800"/>
                  <a:gd name="T45" fmla="*/ 23 h 480"/>
                  <a:gd name="T46" fmla="*/ 4868 w 5800"/>
                  <a:gd name="T47" fmla="*/ 48 h 480"/>
                  <a:gd name="T48" fmla="*/ 4990 w 5800"/>
                  <a:gd name="T49" fmla="*/ 84 h 480"/>
                  <a:gd name="T50" fmla="*/ 5112 w 5800"/>
                  <a:gd name="T51" fmla="*/ 126 h 480"/>
                  <a:gd name="T52" fmla="*/ 5234 w 5800"/>
                  <a:gd name="T53" fmla="*/ 176 h 480"/>
                  <a:gd name="T54" fmla="*/ 5355 w 5800"/>
                  <a:gd name="T55" fmla="*/ 229 h 480"/>
                  <a:gd name="T56" fmla="*/ 5477 w 5800"/>
                  <a:gd name="T57" fmla="*/ 285 h 480"/>
                  <a:gd name="T58" fmla="*/ 5599 w 5800"/>
                  <a:gd name="T59" fmla="*/ 344 h 480"/>
                  <a:gd name="T60" fmla="*/ 5719 w 5800"/>
                  <a:gd name="T61" fmla="*/ 401 h 480"/>
                  <a:gd name="T62" fmla="*/ 5446 w 5800"/>
                  <a:gd name="T63" fmla="*/ 447 h 480"/>
                  <a:gd name="T64" fmla="*/ 4968 w 5800"/>
                  <a:gd name="T65" fmla="*/ 419 h 480"/>
                  <a:gd name="T66" fmla="*/ 4258 w 5800"/>
                  <a:gd name="T67" fmla="*/ 366 h 480"/>
                  <a:gd name="T68" fmla="*/ 4125 w 5800"/>
                  <a:gd name="T69" fmla="*/ 371 h 480"/>
                  <a:gd name="T70" fmla="*/ 3990 w 5800"/>
                  <a:gd name="T71" fmla="*/ 386 h 480"/>
                  <a:gd name="T72" fmla="*/ 3854 w 5800"/>
                  <a:gd name="T73" fmla="*/ 405 h 480"/>
                  <a:gd name="T74" fmla="*/ 3719 w 5800"/>
                  <a:gd name="T75" fmla="*/ 427 h 480"/>
                  <a:gd name="T76" fmla="*/ 3582 w 5800"/>
                  <a:gd name="T77" fmla="*/ 447 h 480"/>
                  <a:gd name="T78" fmla="*/ 3446 w 5800"/>
                  <a:gd name="T79" fmla="*/ 465 h 480"/>
                  <a:gd name="T80" fmla="*/ 3311 w 5800"/>
                  <a:gd name="T81" fmla="*/ 475 h 480"/>
                  <a:gd name="T82" fmla="*/ 3175 w 5800"/>
                  <a:gd name="T83" fmla="*/ 473 h 480"/>
                  <a:gd name="T84" fmla="*/ 3040 w 5800"/>
                  <a:gd name="T85" fmla="*/ 456 h 480"/>
                  <a:gd name="T86" fmla="*/ 2907 w 5800"/>
                  <a:gd name="T87" fmla="*/ 423 h 480"/>
                  <a:gd name="T88" fmla="*/ 2535 w 5800"/>
                  <a:gd name="T89" fmla="*/ 432 h 480"/>
                  <a:gd name="T90" fmla="*/ 1289 w 5800"/>
                  <a:gd name="T91" fmla="*/ 480 h 48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5800"/>
                  <a:gd name="T139" fmla="*/ 0 h 480"/>
                  <a:gd name="T140" fmla="*/ 5800 w 5800"/>
                  <a:gd name="T141" fmla="*/ 480 h 48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5800" h="480">
                    <a:moveTo>
                      <a:pt x="1273" y="467"/>
                    </a:moveTo>
                    <a:lnTo>
                      <a:pt x="1267" y="392"/>
                    </a:lnTo>
                    <a:lnTo>
                      <a:pt x="1250" y="369"/>
                    </a:lnTo>
                    <a:lnTo>
                      <a:pt x="0" y="369"/>
                    </a:lnTo>
                    <a:lnTo>
                      <a:pt x="49" y="342"/>
                    </a:lnTo>
                    <a:lnTo>
                      <a:pt x="97" y="316"/>
                    </a:lnTo>
                    <a:lnTo>
                      <a:pt x="147" y="290"/>
                    </a:lnTo>
                    <a:lnTo>
                      <a:pt x="195" y="268"/>
                    </a:lnTo>
                    <a:lnTo>
                      <a:pt x="245" y="246"/>
                    </a:lnTo>
                    <a:lnTo>
                      <a:pt x="295" y="226"/>
                    </a:lnTo>
                    <a:lnTo>
                      <a:pt x="345" y="207"/>
                    </a:lnTo>
                    <a:lnTo>
                      <a:pt x="394" y="189"/>
                    </a:lnTo>
                    <a:lnTo>
                      <a:pt x="442" y="172"/>
                    </a:lnTo>
                    <a:lnTo>
                      <a:pt x="492" y="157"/>
                    </a:lnTo>
                    <a:lnTo>
                      <a:pt x="542" y="144"/>
                    </a:lnTo>
                    <a:lnTo>
                      <a:pt x="592" y="131"/>
                    </a:lnTo>
                    <a:lnTo>
                      <a:pt x="642" y="119"/>
                    </a:lnTo>
                    <a:lnTo>
                      <a:pt x="691" y="109"/>
                    </a:lnTo>
                    <a:lnTo>
                      <a:pt x="741" y="98"/>
                    </a:lnTo>
                    <a:lnTo>
                      <a:pt x="791" y="91"/>
                    </a:lnTo>
                    <a:lnTo>
                      <a:pt x="841" y="82"/>
                    </a:lnTo>
                    <a:lnTo>
                      <a:pt x="891" y="74"/>
                    </a:lnTo>
                    <a:lnTo>
                      <a:pt x="940" y="69"/>
                    </a:lnTo>
                    <a:lnTo>
                      <a:pt x="990" y="63"/>
                    </a:lnTo>
                    <a:lnTo>
                      <a:pt x="1040" y="58"/>
                    </a:lnTo>
                    <a:lnTo>
                      <a:pt x="1090" y="52"/>
                    </a:lnTo>
                    <a:lnTo>
                      <a:pt x="1140" y="48"/>
                    </a:lnTo>
                    <a:lnTo>
                      <a:pt x="1190" y="45"/>
                    </a:lnTo>
                    <a:lnTo>
                      <a:pt x="1239" y="41"/>
                    </a:lnTo>
                    <a:lnTo>
                      <a:pt x="1289" y="37"/>
                    </a:lnTo>
                    <a:lnTo>
                      <a:pt x="1339" y="36"/>
                    </a:lnTo>
                    <a:lnTo>
                      <a:pt x="1389" y="32"/>
                    </a:lnTo>
                    <a:lnTo>
                      <a:pt x="1437" y="30"/>
                    </a:lnTo>
                    <a:lnTo>
                      <a:pt x="1487" y="28"/>
                    </a:lnTo>
                    <a:lnTo>
                      <a:pt x="1536" y="24"/>
                    </a:lnTo>
                    <a:lnTo>
                      <a:pt x="1586" y="23"/>
                    </a:lnTo>
                    <a:lnTo>
                      <a:pt x="1671" y="0"/>
                    </a:lnTo>
                    <a:lnTo>
                      <a:pt x="1819" y="23"/>
                    </a:lnTo>
                    <a:lnTo>
                      <a:pt x="1867" y="19"/>
                    </a:lnTo>
                    <a:lnTo>
                      <a:pt x="1915" y="23"/>
                    </a:lnTo>
                    <a:lnTo>
                      <a:pt x="1963" y="28"/>
                    </a:lnTo>
                    <a:lnTo>
                      <a:pt x="2011" y="39"/>
                    </a:lnTo>
                    <a:lnTo>
                      <a:pt x="2059" y="52"/>
                    </a:lnTo>
                    <a:lnTo>
                      <a:pt x="2106" y="69"/>
                    </a:lnTo>
                    <a:lnTo>
                      <a:pt x="2154" y="87"/>
                    </a:lnTo>
                    <a:lnTo>
                      <a:pt x="2202" y="106"/>
                    </a:lnTo>
                    <a:lnTo>
                      <a:pt x="2250" y="126"/>
                    </a:lnTo>
                    <a:lnTo>
                      <a:pt x="2298" y="146"/>
                    </a:lnTo>
                    <a:lnTo>
                      <a:pt x="2344" y="165"/>
                    </a:lnTo>
                    <a:lnTo>
                      <a:pt x="2392" y="183"/>
                    </a:lnTo>
                    <a:lnTo>
                      <a:pt x="2440" y="200"/>
                    </a:lnTo>
                    <a:lnTo>
                      <a:pt x="2488" y="213"/>
                    </a:lnTo>
                    <a:lnTo>
                      <a:pt x="2535" y="224"/>
                    </a:lnTo>
                    <a:lnTo>
                      <a:pt x="2582" y="229"/>
                    </a:lnTo>
                    <a:lnTo>
                      <a:pt x="2691" y="207"/>
                    </a:lnTo>
                    <a:lnTo>
                      <a:pt x="3230" y="338"/>
                    </a:lnTo>
                    <a:lnTo>
                      <a:pt x="3225" y="264"/>
                    </a:lnTo>
                    <a:lnTo>
                      <a:pt x="3273" y="257"/>
                    </a:lnTo>
                    <a:lnTo>
                      <a:pt x="3337" y="268"/>
                    </a:lnTo>
                    <a:lnTo>
                      <a:pt x="4289" y="126"/>
                    </a:lnTo>
                    <a:lnTo>
                      <a:pt x="4306" y="80"/>
                    </a:lnTo>
                    <a:lnTo>
                      <a:pt x="4446" y="39"/>
                    </a:lnTo>
                    <a:lnTo>
                      <a:pt x="4499" y="6"/>
                    </a:lnTo>
                    <a:lnTo>
                      <a:pt x="4540" y="4"/>
                    </a:lnTo>
                    <a:lnTo>
                      <a:pt x="4581" y="6"/>
                    </a:lnTo>
                    <a:lnTo>
                      <a:pt x="4623" y="8"/>
                    </a:lnTo>
                    <a:lnTo>
                      <a:pt x="4664" y="12"/>
                    </a:lnTo>
                    <a:lnTo>
                      <a:pt x="4704" y="15"/>
                    </a:lnTo>
                    <a:lnTo>
                      <a:pt x="4745" y="23"/>
                    </a:lnTo>
                    <a:lnTo>
                      <a:pt x="4785" y="30"/>
                    </a:lnTo>
                    <a:lnTo>
                      <a:pt x="4828" y="37"/>
                    </a:lnTo>
                    <a:lnTo>
                      <a:pt x="4868" y="48"/>
                    </a:lnTo>
                    <a:lnTo>
                      <a:pt x="4909" y="58"/>
                    </a:lnTo>
                    <a:lnTo>
                      <a:pt x="4950" y="71"/>
                    </a:lnTo>
                    <a:lnTo>
                      <a:pt x="4990" y="84"/>
                    </a:lnTo>
                    <a:lnTo>
                      <a:pt x="5031" y="96"/>
                    </a:lnTo>
                    <a:lnTo>
                      <a:pt x="5071" y="111"/>
                    </a:lnTo>
                    <a:lnTo>
                      <a:pt x="5112" y="126"/>
                    </a:lnTo>
                    <a:lnTo>
                      <a:pt x="5153" y="141"/>
                    </a:lnTo>
                    <a:lnTo>
                      <a:pt x="5193" y="157"/>
                    </a:lnTo>
                    <a:lnTo>
                      <a:pt x="5234" y="176"/>
                    </a:lnTo>
                    <a:lnTo>
                      <a:pt x="5274" y="192"/>
                    </a:lnTo>
                    <a:lnTo>
                      <a:pt x="5315" y="211"/>
                    </a:lnTo>
                    <a:lnTo>
                      <a:pt x="5355" y="229"/>
                    </a:lnTo>
                    <a:lnTo>
                      <a:pt x="5396" y="248"/>
                    </a:lnTo>
                    <a:lnTo>
                      <a:pt x="5437" y="266"/>
                    </a:lnTo>
                    <a:lnTo>
                      <a:pt x="5477" y="285"/>
                    </a:lnTo>
                    <a:lnTo>
                      <a:pt x="5518" y="305"/>
                    </a:lnTo>
                    <a:lnTo>
                      <a:pt x="5558" y="323"/>
                    </a:lnTo>
                    <a:lnTo>
                      <a:pt x="5599" y="344"/>
                    </a:lnTo>
                    <a:lnTo>
                      <a:pt x="5640" y="362"/>
                    </a:lnTo>
                    <a:lnTo>
                      <a:pt x="5680" y="381"/>
                    </a:lnTo>
                    <a:lnTo>
                      <a:pt x="5719" y="401"/>
                    </a:lnTo>
                    <a:lnTo>
                      <a:pt x="5760" y="419"/>
                    </a:lnTo>
                    <a:lnTo>
                      <a:pt x="5800" y="438"/>
                    </a:lnTo>
                    <a:lnTo>
                      <a:pt x="5446" y="447"/>
                    </a:lnTo>
                    <a:lnTo>
                      <a:pt x="5058" y="423"/>
                    </a:lnTo>
                    <a:lnTo>
                      <a:pt x="5020" y="421"/>
                    </a:lnTo>
                    <a:lnTo>
                      <a:pt x="4968" y="419"/>
                    </a:lnTo>
                    <a:lnTo>
                      <a:pt x="4802" y="421"/>
                    </a:lnTo>
                    <a:lnTo>
                      <a:pt x="4302" y="368"/>
                    </a:lnTo>
                    <a:lnTo>
                      <a:pt x="4258" y="366"/>
                    </a:lnTo>
                    <a:lnTo>
                      <a:pt x="4213" y="368"/>
                    </a:lnTo>
                    <a:lnTo>
                      <a:pt x="4169" y="369"/>
                    </a:lnTo>
                    <a:lnTo>
                      <a:pt x="4125" y="371"/>
                    </a:lnTo>
                    <a:lnTo>
                      <a:pt x="4079" y="375"/>
                    </a:lnTo>
                    <a:lnTo>
                      <a:pt x="4034" y="381"/>
                    </a:lnTo>
                    <a:lnTo>
                      <a:pt x="3990" y="386"/>
                    </a:lnTo>
                    <a:lnTo>
                      <a:pt x="3944" y="392"/>
                    </a:lnTo>
                    <a:lnTo>
                      <a:pt x="3900" y="397"/>
                    </a:lnTo>
                    <a:lnTo>
                      <a:pt x="3854" y="405"/>
                    </a:lnTo>
                    <a:lnTo>
                      <a:pt x="3809" y="412"/>
                    </a:lnTo>
                    <a:lnTo>
                      <a:pt x="3763" y="419"/>
                    </a:lnTo>
                    <a:lnTo>
                      <a:pt x="3719" y="427"/>
                    </a:lnTo>
                    <a:lnTo>
                      <a:pt x="3673" y="434"/>
                    </a:lnTo>
                    <a:lnTo>
                      <a:pt x="3629" y="441"/>
                    </a:lnTo>
                    <a:lnTo>
                      <a:pt x="3582" y="447"/>
                    </a:lnTo>
                    <a:lnTo>
                      <a:pt x="3536" y="454"/>
                    </a:lnTo>
                    <a:lnTo>
                      <a:pt x="3492" y="460"/>
                    </a:lnTo>
                    <a:lnTo>
                      <a:pt x="3446" y="465"/>
                    </a:lnTo>
                    <a:lnTo>
                      <a:pt x="3402" y="469"/>
                    </a:lnTo>
                    <a:lnTo>
                      <a:pt x="3356" y="471"/>
                    </a:lnTo>
                    <a:lnTo>
                      <a:pt x="3311" y="475"/>
                    </a:lnTo>
                    <a:lnTo>
                      <a:pt x="3265" y="475"/>
                    </a:lnTo>
                    <a:lnTo>
                      <a:pt x="3221" y="475"/>
                    </a:lnTo>
                    <a:lnTo>
                      <a:pt x="3175" y="473"/>
                    </a:lnTo>
                    <a:lnTo>
                      <a:pt x="3130" y="469"/>
                    </a:lnTo>
                    <a:lnTo>
                      <a:pt x="3086" y="464"/>
                    </a:lnTo>
                    <a:lnTo>
                      <a:pt x="3040" y="456"/>
                    </a:lnTo>
                    <a:lnTo>
                      <a:pt x="2996" y="447"/>
                    </a:lnTo>
                    <a:lnTo>
                      <a:pt x="2951" y="436"/>
                    </a:lnTo>
                    <a:lnTo>
                      <a:pt x="2907" y="423"/>
                    </a:lnTo>
                    <a:lnTo>
                      <a:pt x="2863" y="406"/>
                    </a:lnTo>
                    <a:lnTo>
                      <a:pt x="2566" y="434"/>
                    </a:lnTo>
                    <a:lnTo>
                      <a:pt x="2535" y="432"/>
                    </a:lnTo>
                    <a:lnTo>
                      <a:pt x="1902" y="443"/>
                    </a:lnTo>
                    <a:lnTo>
                      <a:pt x="1859" y="441"/>
                    </a:lnTo>
                    <a:lnTo>
                      <a:pt x="1289" y="480"/>
                    </a:lnTo>
                    <a:lnTo>
                      <a:pt x="1273" y="467"/>
                    </a:lnTo>
                    <a:close/>
                  </a:path>
                </a:pathLst>
              </a:custGeom>
              <a:solidFill>
                <a:srgbClr val="66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0" name="Freeform 58"/>
              <p:cNvSpPr>
                <a:spLocks/>
              </p:cNvSpPr>
              <p:nvPr/>
            </p:nvSpPr>
            <p:spPr bwMode="auto">
              <a:xfrm>
                <a:off x="3469" y="3497"/>
                <a:ext cx="735" cy="129"/>
              </a:xfrm>
              <a:custGeom>
                <a:avLst/>
                <a:gdLst>
                  <a:gd name="T0" fmla="*/ 574 w 1471"/>
                  <a:gd name="T1" fmla="*/ 249 h 259"/>
                  <a:gd name="T2" fmla="*/ 571 w 1471"/>
                  <a:gd name="T3" fmla="*/ 233 h 259"/>
                  <a:gd name="T4" fmla="*/ 598 w 1471"/>
                  <a:gd name="T5" fmla="*/ 231 h 259"/>
                  <a:gd name="T6" fmla="*/ 687 w 1471"/>
                  <a:gd name="T7" fmla="*/ 240 h 259"/>
                  <a:gd name="T8" fmla="*/ 796 w 1471"/>
                  <a:gd name="T9" fmla="*/ 242 h 259"/>
                  <a:gd name="T10" fmla="*/ 919 w 1471"/>
                  <a:gd name="T11" fmla="*/ 240 h 259"/>
                  <a:gd name="T12" fmla="*/ 1048 w 1471"/>
                  <a:gd name="T13" fmla="*/ 235 h 259"/>
                  <a:gd name="T14" fmla="*/ 1172 w 1471"/>
                  <a:gd name="T15" fmla="*/ 225 h 259"/>
                  <a:gd name="T16" fmla="*/ 1281 w 1471"/>
                  <a:gd name="T17" fmla="*/ 216 h 259"/>
                  <a:gd name="T18" fmla="*/ 1369 w 1471"/>
                  <a:gd name="T19" fmla="*/ 207 h 259"/>
                  <a:gd name="T20" fmla="*/ 1325 w 1471"/>
                  <a:gd name="T21" fmla="*/ 192 h 259"/>
                  <a:gd name="T22" fmla="*/ 1179 w 1471"/>
                  <a:gd name="T23" fmla="*/ 170 h 259"/>
                  <a:gd name="T24" fmla="*/ 1043 w 1471"/>
                  <a:gd name="T25" fmla="*/ 152 h 259"/>
                  <a:gd name="T26" fmla="*/ 916 w 1471"/>
                  <a:gd name="T27" fmla="*/ 135 h 259"/>
                  <a:gd name="T28" fmla="*/ 796 w 1471"/>
                  <a:gd name="T29" fmla="*/ 120 h 259"/>
                  <a:gd name="T30" fmla="*/ 687 w 1471"/>
                  <a:gd name="T31" fmla="*/ 107 h 259"/>
                  <a:gd name="T32" fmla="*/ 583 w 1471"/>
                  <a:gd name="T33" fmla="*/ 96 h 259"/>
                  <a:gd name="T34" fmla="*/ 489 w 1471"/>
                  <a:gd name="T35" fmla="*/ 87 h 259"/>
                  <a:gd name="T36" fmla="*/ 405 w 1471"/>
                  <a:gd name="T37" fmla="*/ 78 h 259"/>
                  <a:gd name="T38" fmla="*/ 325 w 1471"/>
                  <a:gd name="T39" fmla="*/ 70 h 259"/>
                  <a:gd name="T40" fmla="*/ 255 w 1471"/>
                  <a:gd name="T41" fmla="*/ 63 h 259"/>
                  <a:gd name="T42" fmla="*/ 194 w 1471"/>
                  <a:gd name="T43" fmla="*/ 58 h 259"/>
                  <a:gd name="T44" fmla="*/ 139 w 1471"/>
                  <a:gd name="T45" fmla="*/ 50 h 259"/>
                  <a:gd name="T46" fmla="*/ 91 w 1471"/>
                  <a:gd name="T47" fmla="*/ 45 h 259"/>
                  <a:gd name="T48" fmla="*/ 50 w 1471"/>
                  <a:gd name="T49" fmla="*/ 37 h 259"/>
                  <a:gd name="T50" fmla="*/ 19 w 1471"/>
                  <a:gd name="T51" fmla="*/ 30 h 259"/>
                  <a:gd name="T52" fmla="*/ 4 w 1471"/>
                  <a:gd name="T53" fmla="*/ 19 h 259"/>
                  <a:gd name="T54" fmla="*/ 2 w 1471"/>
                  <a:gd name="T55" fmla="*/ 6 h 259"/>
                  <a:gd name="T56" fmla="*/ 39 w 1471"/>
                  <a:gd name="T57" fmla="*/ 10 h 259"/>
                  <a:gd name="T58" fmla="*/ 122 w 1471"/>
                  <a:gd name="T59" fmla="*/ 26 h 259"/>
                  <a:gd name="T60" fmla="*/ 211 w 1471"/>
                  <a:gd name="T61" fmla="*/ 39 h 259"/>
                  <a:gd name="T62" fmla="*/ 307 w 1471"/>
                  <a:gd name="T63" fmla="*/ 50 h 259"/>
                  <a:gd name="T64" fmla="*/ 406 w 1471"/>
                  <a:gd name="T65" fmla="*/ 59 h 259"/>
                  <a:gd name="T66" fmla="*/ 510 w 1471"/>
                  <a:gd name="T67" fmla="*/ 65 h 259"/>
                  <a:gd name="T68" fmla="*/ 615 w 1471"/>
                  <a:gd name="T69" fmla="*/ 72 h 259"/>
                  <a:gd name="T70" fmla="*/ 722 w 1471"/>
                  <a:gd name="T71" fmla="*/ 78 h 259"/>
                  <a:gd name="T72" fmla="*/ 827 w 1471"/>
                  <a:gd name="T73" fmla="*/ 85 h 259"/>
                  <a:gd name="T74" fmla="*/ 930 w 1471"/>
                  <a:gd name="T75" fmla="*/ 93 h 259"/>
                  <a:gd name="T76" fmla="*/ 1032 w 1471"/>
                  <a:gd name="T77" fmla="*/ 102 h 259"/>
                  <a:gd name="T78" fmla="*/ 1128 w 1471"/>
                  <a:gd name="T79" fmla="*/ 113 h 259"/>
                  <a:gd name="T80" fmla="*/ 1218 w 1471"/>
                  <a:gd name="T81" fmla="*/ 128 h 259"/>
                  <a:gd name="T82" fmla="*/ 1301 w 1471"/>
                  <a:gd name="T83" fmla="*/ 146 h 259"/>
                  <a:gd name="T84" fmla="*/ 1377 w 1471"/>
                  <a:gd name="T85" fmla="*/ 168 h 259"/>
                  <a:gd name="T86" fmla="*/ 1441 w 1471"/>
                  <a:gd name="T87" fmla="*/ 194 h 259"/>
                  <a:gd name="T88" fmla="*/ 1432 w 1471"/>
                  <a:gd name="T89" fmla="*/ 216 h 259"/>
                  <a:gd name="T90" fmla="*/ 1336 w 1471"/>
                  <a:gd name="T91" fmla="*/ 225 h 259"/>
                  <a:gd name="T92" fmla="*/ 1220 w 1471"/>
                  <a:gd name="T93" fmla="*/ 235 h 259"/>
                  <a:gd name="T94" fmla="*/ 1091 w 1471"/>
                  <a:gd name="T95" fmla="*/ 240 h 259"/>
                  <a:gd name="T96" fmla="*/ 958 w 1471"/>
                  <a:gd name="T97" fmla="*/ 246 h 259"/>
                  <a:gd name="T98" fmla="*/ 827 w 1471"/>
                  <a:gd name="T99" fmla="*/ 249 h 259"/>
                  <a:gd name="T100" fmla="*/ 711 w 1471"/>
                  <a:gd name="T101" fmla="*/ 253 h 259"/>
                  <a:gd name="T102" fmla="*/ 613 w 1471"/>
                  <a:gd name="T103" fmla="*/ 257 h 25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471"/>
                  <a:gd name="T157" fmla="*/ 0 h 259"/>
                  <a:gd name="T158" fmla="*/ 1471 w 1471"/>
                  <a:gd name="T159" fmla="*/ 259 h 25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471" h="259">
                    <a:moveTo>
                      <a:pt x="574" y="259"/>
                    </a:moveTo>
                    <a:lnTo>
                      <a:pt x="574" y="249"/>
                    </a:lnTo>
                    <a:lnTo>
                      <a:pt x="572" y="240"/>
                    </a:lnTo>
                    <a:lnTo>
                      <a:pt x="571" y="233"/>
                    </a:lnTo>
                    <a:lnTo>
                      <a:pt x="567" y="224"/>
                    </a:lnTo>
                    <a:lnTo>
                      <a:pt x="598" y="231"/>
                    </a:lnTo>
                    <a:lnTo>
                      <a:pt x="639" y="236"/>
                    </a:lnTo>
                    <a:lnTo>
                      <a:pt x="687" y="240"/>
                    </a:lnTo>
                    <a:lnTo>
                      <a:pt x="738" y="242"/>
                    </a:lnTo>
                    <a:lnTo>
                      <a:pt x="796" y="242"/>
                    </a:lnTo>
                    <a:lnTo>
                      <a:pt x="857" y="242"/>
                    </a:lnTo>
                    <a:lnTo>
                      <a:pt x="919" y="240"/>
                    </a:lnTo>
                    <a:lnTo>
                      <a:pt x="984" y="238"/>
                    </a:lnTo>
                    <a:lnTo>
                      <a:pt x="1048" y="235"/>
                    </a:lnTo>
                    <a:lnTo>
                      <a:pt x="1111" y="231"/>
                    </a:lnTo>
                    <a:lnTo>
                      <a:pt x="1172" y="225"/>
                    </a:lnTo>
                    <a:lnTo>
                      <a:pt x="1229" y="222"/>
                    </a:lnTo>
                    <a:lnTo>
                      <a:pt x="1281" y="216"/>
                    </a:lnTo>
                    <a:lnTo>
                      <a:pt x="1329" y="213"/>
                    </a:lnTo>
                    <a:lnTo>
                      <a:pt x="1369" y="207"/>
                    </a:lnTo>
                    <a:lnTo>
                      <a:pt x="1401" y="203"/>
                    </a:lnTo>
                    <a:lnTo>
                      <a:pt x="1325" y="192"/>
                    </a:lnTo>
                    <a:lnTo>
                      <a:pt x="1251" y="181"/>
                    </a:lnTo>
                    <a:lnTo>
                      <a:pt x="1179" y="170"/>
                    </a:lnTo>
                    <a:lnTo>
                      <a:pt x="1109" y="161"/>
                    </a:lnTo>
                    <a:lnTo>
                      <a:pt x="1043" y="152"/>
                    </a:lnTo>
                    <a:lnTo>
                      <a:pt x="978" y="142"/>
                    </a:lnTo>
                    <a:lnTo>
                      <a:pt x="916" y="135"/>
                    </a:lnTo>
                    <a:lnTo>
                      <a:pt x="855" y="128"/>
                    </a:lnTo>
                    <a:lnTo>
                      <a:pt x="796" y="120"/>
                    </a:lnTo>
                    <a:lnTo>
                      <a:pt x="740" y="115"/>
                    </a:lnTo>
                    <a:lnTo>
                      <a:pt x="687" y="107"/>
                    </a:lnTo>
                    <a:lnTo>
                      <a:pt x="633" y="102"/>
                    </a:lnTo>
                    <a:lnTo>
                      <a:pt x="583" y="96"/>
                    </a:lnTo>
                    <a:lnTo>
                      <a:pt x="536" y="93"/>
                    </a:lnTo>
                    <a:lnTo>
                      <a:pt x="489" y="87"/>
                    </a:lnTo>
                    <a:lnTo>
                      <a:pt x="445" y="83"/>
                    </a:lnTo>
                    <a:lnTo>
                      <a:pt x="405" y="78"/>
                    </a:lnTo>
                    <a:lnTo>
                      <a:pt x="364" y="74"/>
                    </a:lnTo>
                    <a:lnTo>
                      <a:pt x="325" y="70"/>
                    </a:lnTo>
                    <a:lnTo>
                      <a:pt x="290" y="67"/>
                    </a:lnTo>
                    <a:lnTo>
                      <a:pt x="255" y="63"/>
                    </a:lnTo>
                    <a:lnTo>
                      <a:pt x="224" y="61"/>
                    </a:lnTo>
                    <a:lnTo>
                      <a:pt x="194" y="58"/>
                    </a:lnTo>
                    <a:lnTo>
                      <a:pt x="165" y="54"/>
                    </a:lnTo>
                    <a:lnTo>
                      <a:pt x="139" y="50"/>
                    </a:lnTo>
                    <a:lnTo>
                      <a:pt x="113" y="46"/>
                    </a:lnTo>
                    <a:lnTo>
                      <a:pt x="91" y="45"/>
                    </a:lnTo>
                    <a:lnTo>
                      <a:pt x="71" y="41"/>
                    </a:lnTo>
                    <a:lnTo>
                      <a:pt x="50" y="37"/>
                    </a:lnTo>
                    <a:lnTo>
                      <a:pt x="34" y="34"/>
                    </a:lnTo>
                    <a:lnTo>
                      <a:pt x="19" y="30"/>
                    </a:lnTo>
                    <a:lnTo>
                      <a:pt x="4" y="26"/>
                    </a:lnTo>
                    <a:lnTo>
                      <a:pt x="4" y="19"/>
                    </a:lnTo>
                    <a:lnTo>
                      <a:pt x="4" y="13"/>
                    </a:lnTo>
                    <a:lnTo>
                      <a:pt x="2" y="6"/>
                    </a:lnTo>
                    <a:lnTo>
                      <a:pt x="0" y="0"/>
                    </a:lnTo>
                    <a:lnTo>
                      <a:pt x="39" y="10"/>
                    </a:lnTo>
                    <a:lnTo>
                      <a:pt x="80" y="19"/>
                    </a:lnTo>
                    <a:lnTo>
                      <a:pt x="122" y="26"/>
                    </a:lnTo>
                    <a:lnTo>
                      <a:pt x="165" y="34"/>
                    </a:lnTo>
                    <a:lnTo>
                      <a:pt x="211" y="39"/>
                    </a:lnTo>
                    <a:lnTo>
                      <a:pt x="259" y="45"/>
                    </a:lnTo>
                    <a:lnTo>
                      <a:pt x="307" y="50"/>
                    </a:lnTo>
                    <a:lnTo>
                      <a:pt x="357" y="54"/>
                    </a:lnTo>
                    <a:lnTo>
                      <a:pt x="406" y="59"/>
                    </a:lnTo>
                    <a:lnTo>
                      <a:pt x="458" y="63"/>
                    </a:lnTo>
                    <a:lnTo>
                      <a:pt x="510" y="65"/>
                    </a:lnTo>
                    <a:lnTo>
                      <a:pt x="563" y="69"/>
                    </a:lnTo>
                    <a:lnTo>
                      <a:pt x="615" y="72"/>
                    </a:lnTo>
                    <a:lnTo>
                      <a:pt x="668" y="76"/>
                    </a:lnTo>
                    <a:lnTo>
                      <a:pt x="722" y="78"/>
                    </a:lnTo>
                    <a:lnTo>
                      <a:pt x="775" y="82"/>
                    </a:lnTo>
                    <a:lnTo>
                      <a:pt x="827" y="85"/>
                    </a:lnTo>
                    <a:lnTo>
                      <a:pt x="879" y="89"/>
                    </a:lnTo>
                    <a:lnTo>
                      <a:pt x="930" y="93"/>
                    </a:lnTo>
                    <a:lnTo>
                      <a:pt x="982" y="98"/>
                    </a:lnTo>
                    <a:lnTo>
                      <a:pt x="1032" y="102"/>
                    </a:lnTo>
                    <a:lnTo>
                      <a:pt x="1080" y="107"/>
                    </a:lnTo>
                    <a:lnTo>
                      <a:pt x="1128" y="113"/>
                    </a:lnTo>
                    <a:lnTo>
                      <a:pt x="1174" y="120"/>
                    </a:lnTo>
                    <a:lnTo>
                      <a:pt x="1218" y="128"/>
                    </a:lnTo>
                    <a:lnTo>
                      <a:pt x="1261" y="137"/>
                    </a:lnTo>
                    <a:lnTo>
                      <a:pt x="1301" y="146"/>
                    </a:lnTo>
                    <a:lnTo>
                      <a:pt x="1340" y="155"/>
                    </a:lnTo>
                    <a:lnTo>
                      <a:pt x="1377" y="168"/>
                    </a:lnTo>
                    <a:lnTo>
                      <a:pt x="1410" y="179"/>
                    </a:lnTo>
                    <a:lnTo>
                      <a:pt x="1441" y="194"/>
                    </a:lnTo>
                    <a:lnTo>
                      <a:pt x="1471" y="209"/>
                    </a:lnTo>
                    <a:lnTo>
                      <a:pt x="1432" y="216"/>
                    </a:lnTo>
                    <a:lnTo>
                      <a:pt x="1388" y="222"/>
                    </a:lnTo>
                    <a:lnTo>
                      <a:pt x="1336" y="225"/>
                    </a:lnTo>
                    <a:lnTo>
                      <a:pt x="1281" y="231"/>
                    </a:lnTo>
                    <a:lnTo>
                      <a:pt x="1220" y="235"/>
                    </a:lnTo>
                    <a:lnTo>
                      <a:pt x="1157" y="238"/>
                    </a:lnTo>
                    <a:lnTo>
                      <a:pt x="1091" y="240"/>
                    </a:lnTo>
                    <a:lnTo>
                      <a:pt x="1024" y="244"/>
                    </a:lnTo>
                    <a:lnTo>
                      <a:pt x="958" y="246"/>
                    </a:lnTo>
                    <a:lnTo>
                      <a:pt x="892" y="248"/>
                    </a:lnTo>
                    <a:lnTo>
                      <a:pt x="827" y="249"/>
                    </a:lnTo>
                    <a:lnTo>
                      <a:pt x="766" y="251"/>
                    </a:lnTo>
                    <a:lnTo>
                      <a:pt x="711" y="253"/>
                    </a:lnTo>
                    <a:lnTo>
                      <a:pt x="659" y="255"/>
                    </a:lnTo>
                    <a:lnTo>
                      <a:pt x="613" y="257"/>
                    </a:lnTo>
                    <a:lnTo>
                      <a:pt x="574" y="259"/>
                    </a:lnTo>
                    <a:close/>
                  </a:path>
                </a:pathLst>
              </a:custGeom>
              <a:solidFill>
                <a:srgbClr val="00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1" name="Freeform 59"/>
              <p:cNvSpPr>
                <a:spLocks/>
              </p:cNvSpPr>
              <p:nvPr/>
            </p:nvSpPr>
            <p:spPr bwMode="auto">
              <a:xfrm>
                <a:off x="1987" y="2774"/>
                <a:ext cx="2089" cy="821"/>
              </a:xfrm>
              <a:custGeom>
                <a:avLst/>
                <a:gdLst>
                  <a:gd name="T0" fmla="*/ 1930 w 4177"/>
                  <a:gd name="T1" fmla="*/ 1336 h 1642"/>
                  <a:gd name="T2" fmla="*/ 1604 w 4177"/>
                  <a:gd name="T3" fmla="*/ 1603 h 1642"/>
                  <a:gd name="T4" fmla="*/ 1541 w 4177"/>
                  <a:gd name="T5" fmla="*/ 1426 h 1642"/>
                  <a:gd name="T6" fmla="*/ 1115 w 4177"/>
                  <a:gd name="T7" fmla="*/ 1302 h 1642"/>
                  <a:gd name="T8" fmla="*/ 1000 w 4177"/>
                  <a:gd name="T9" fmla="*/ 1402 h 1642"/>
                  <a:gd name="T10" fmla="*/ 692 w 4177"/>
                  <a:gd name="T11" fmla="*/ 1269 h 1642"/>
                  <a:gd name="T12" fmla="*/ 949 w 4177"/>
                  <a:gd name="T13" fmla="*/ 1297 h 1642"/>
                  <a:gd name="T14" fmla="*/ 692 w 4177"/>
                  <a:gd name="T15" fmla="*/ 1367 h 1642"/>
                  <a:gd name="T16" fmla="*/ 139 w 4177"/>
                  <a:gd name="T17" fmla="*/ 719 h 1642"/>
                  <a:gd name="T18" fmla="*/ 301 w 4177"/>
                  <a:gd name="T19" fmla="*/ 350 h 1642"/>
                  <a:gd name="T20" fmla="*/ 467 w 4177"/>
                  <a:gd name="T21" fmla="*/ 1116 h 1642"/>
                  <a:gd name="T22" fmla="*/ 845 w 4177"/>
                  <a:gd name="T23" fmla="*/ 1153 h 1642"/>
                  <a:gd name="T24" fmla="*/ 797 w 4177"/>
                  <a:gd name="T25" fmla="*/ 908 h 1642"/>
                  <a:gd name="T26" fmla="*/ 491 w 4177"/>
                  <a:gd name="T27" fmla="*/ 716 h 1642"/>
                  <a:gd name="T28" fmla="*/ 1404 w 4177"/>
                  <a:gd name="T29" fmla="*/ 703 h 1642"/>
                  <a:gd name="T30" fmla="*/ 951 w 4177"/>
                  <a:gd name="T31" fmla="*/ 242 h 1642"/>
                  <a:gd name="T32" fmla="*/ 923 w 4177"/>
                  <a:gd name="T33" fmla="*/ 422 h 1642"/>
                  <a:gd name="T34" fmla="*/ 986 w 4177"/>
                  <a:gd name="T35" fmla="*/ 666 h 1642"/>
                  <a:gd name="T36" fmla="*/ 393 w 4177"/>
                  <a:gd name="T37" fmla="*/ 660 h 1642"/>
                  <a:gd name="T38" fmla="*/ 897 w 4177"/>
                  <a:gd name="T39" fmla="*/ 601 h 1642"/>
                  <a:gd name="T40" fmla="*/ 897 w 4177"/>
                  <a:gd name="T41" fmla="*/ 260 h 1642"/>
                  <a:gd name="T42" fmla="*/ 242 w 4177"/>
                  <a:gd name="T43" fmla="*/ 301 h 1642"/>
                  <a:gd name="T44" fmla="*/ 34 w 4177"/>
                  <a:gd name="T45" fmla="*/ 249 h 1642"/>
                  <a:gd name="T46" fmla="*/ 274 w 4177"/>
                  <a:gd name="T47" fmla="*/ 159 h 1642"/>
                  <a:gd name="T48" fmla="*/ 580 w 4177"/>
                  <a:gd name="T49" fmla="*/ 146 h 1642"/>
                  <a:gd name="T50" fmla="*/ 884 w 4177"/>
                  <a:gd name="T51" fmla="*/ 171 h 1642"/>
                  <a:gd name="T52" fmla="*/ 1161 w 4177"/>
                  <a:gd name="T53" fmla="*/ 166 h 1642"/>
                  <a:gd name="T54" fmla="*/ 1275 w 4177"/>
                  <a:gd name="T55" fmla="*/ 188 h 1642"/>
                  <a:gd name="T56" fmla="*/ 1390 w 4177"/>
                  <a:gd name="T57" fmla="*/ 225 h 1642"/>
                  <a:gd name="T58" fmla="*/ 1506 w 4177"/>
                  <a:gd name="T59" fmla="*/ 219 h 1642"/>
                  <a:gd name="T60" fmla="*/ 1583 w 4177"/>
                  <a:gd name="T61" fmla="*/ 544 h 1642"/>
                  <a:gd name="T62" fmla="*/ 1642 w 4177"/>
                  <a:gd name="T63" fmla="*/ 747 h 1642"/>
                  <a:gd name="T64" fmla="*/ 1777 w 4177"/>
                  <a:gd name="T65" fmla="*/ 742 h 1642"/>
                  <a:gd name="T66" fmla="*/ 1910 w 4177"/>
                  <a:gd name="T67" fmla="*/ 753 h 1642"/>
                  <a:gd name="T68" fmla="*/ 2045 w 4177"/>
                  <a:gd name="T69" fmla="*/ 767 h 1642"/>
                  <a:gd name="T70" fmla="*/ 1884 w 4177"/>
                  <a:gd name="T71" fmla="*/ 247 h 1642"/>
                  <a:gd name="T72" fmla="*/ 2152 w 4177"/>
                  <a:gd name="T73" fmla="*/ 275 h 1642"/>
                  <a:gd name="T74" fmla="*/ 2508 w 4177"/>
                  <a:gd name="T75" fmla="*/ 260 h 1642"/>
                  <a:gd name="T76" fmla="*/ 2687 w 4177"/>
                  <a:gd name="T77" fmla="*/ 249 h 1642"/>
                  <a:gd name="T78" fmla="*/ 2866 w 4177"/>
                  <a:gd name="T79" fmla="*/ 208 h 1642"/>
                  <a:gd name="T80" fmla="*/ 3683 w 4177"/>
                  <a:gd name="T81" fmla="*/ 138 h 1642"/>
                  <a:gd name="T82" fmla="*/ 4063 w 4177"/>
                  <a:gd name="T83" fmla="*/ 31 h 1642"/>
                  <a:gd name="T84" fmla="*/ 4109 w 4177"/>
                  <a:gd name="T85" fmla="*/ 186 h 1642"/>
                  <a:gd name="T86" fmla="*/ 4058 w 4177"/>
                  <a:gd name="T87" fmla="*/ 234 h 1642"/>
                  <a:gd name="T88" fmla="*/ 4000 w 4177"/>
                  <a:gd name="T89" fmla="*/ 404 h 1642"/>
                  <a:gd name="T90" fmla="*/ 3810 w 4177"/>
                  <a:gd name="T91" fmla="*/ 230 h 1642"/>
                  <a:gd name="T92" fmla="*/ 4045 w 4177"/>
                  <a:gd name="T93" fmla="*/ 492 h 1642"/>
                  <a:gd name="T94" fmla="*/ 3947 w 4177"/>
                  <a:gd name="T95" fmla="*/ 754 h 1642"/>
                  <a:gd name="T96" fmla="*/ 3624 w 4177"/>
                  <a:gd name="T97" fmla="*/ 1009 h 1642"/>
                  <a:gd name="T98" fmla="*/ 3665 w 4177"/>
                  <a:gd name="T99" fmla="*/ 1162 h 1642"/>
                  <a:gd name="T100" fmla="*/ 3458 w 4177"/>
                  <a:gd name="T101" fmla="*/ 1238 h 1642"/>
                  <a:gd name="T102" fmla="*/ 3028 w 4177"/>
                  <a:gd name="T103" fmla="*/ 1529 h 1642"/>
                  <a:gd name="T104" fmla="*/ 3004 w 4177"/>
                  <a:gd name="T105" fmla="*/ 1271 h 1642"/>
                  <a:gd name="T106" fmla="*/ 2908 w 4177"/>
                  <a:gd name="T107" fmla="*/ 1282 h 1642"/>
                  <a:gd name="T108" fmla="*/ 2814 w 4177"/>
                  <a:gd name="T109" fmla="*/ 1286 h 1642"/>
                  <a:gd name="T110" fmla="*/ 2668 w 4177"/>
                  <a:gd name="T111" fmla="*/ 1559 h 1642"/>
                  <a:gd name="T112" fmla="*/ 3041 w 4177"/>
                  <a:gd name="T113" fmla="*/ 1304 h 1642"/>
                  <a:gd name="T114" fmla="*/ 2556 w 4177"/>
                  <a:gd name="T115" fmla="*/ 1312 h 1642"/>
                  <a:gd name="T116" fmla="*/ 2233 w 4177"/>
                  <a:gd name="T117" fmla="*/ 1321 h 1642"/>
                  <a:gd name="T118" fmla="*/ 2220 w 4177"/>
                  <a:gd name="T119" fmla="*/ 1642 h 164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177"/>
                  <a:gd name="T181" fmla="*/ 0 h 1642"/>
                  <a:gd name="T182" fmla="*/ 4177 w 4177"/>
                  <a:gd name="T183" fmla="*/ 1642 h 164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177" h="1642">
                    <a:moveTo>
                      <a:pt x="2115" y="1636"/>
                    </a:moveTo>
                    <a:lnTo>
                      <a:pt x="2076" y="1635"/>
                    </a:lnTo>
                    <a:lnTo>
                      <a:pt x="2078" y="1369"/>
                    </a:lnTo>
                    <a:lnTo>
                      <a:pt x="2054" y="1339"/>
                    </a:lnTo>
                    <a:lnTo>
                      <a:pt x="1930" y="1336"/>
                    </a:lnTo>
                    <a:lnTo>
                      <a:pt x="1890" y="1334"/>
                    </a:lnTo>
                    <a:lnTo>
                      <a:pt x="1681" y="1325"/>
                    </a:lnTo>
                    <a:lnTo>
                      <a:pt x="1700" y="1612"/>
                    </a:lnTo>
                    <a:lnTo>
                      <a:pt x="1678" y="1611"/>
                    </a:lnTo>
                    <a:lnTo>
                      <a:pt x="1604" y="1603"/>
                    </a:lnTo>
                    <a:lnTo>
                      <a:pt x="1591" y="1566"/>
                    </a:lnTo>
                    <a:lnTo>
                      <a:pt x="1578" y="1529"/>
                    </a:lnTo>
                    <a:lnTo>
                      <a:pt x="1565" y="1494"/>
                    </a:lnTo>
                    <a:lnTo>
                      <a:pt x="1552" y="1459"/>
                    </a:lnTo>
                    <a:lnTo>
                      <a:pt x="1541" y="1426"/>
                    </a:lnTo>
                    <a:lnTo>
                      <a:pt x="1532" y="1393"/>
                    </a:lnTo>
                    <a:lnTo>
                      <a:pt x="1528" y="1360"/>
                    </a:lnTo>
                    <a:lnTo>
                      <a:pt x="1528" y="1328"/>
                    </a:lnTo>
                    <a:lnTo>
                      <a:pt x="1515" y="1293"/>
                    </a:lnTo>
                    <a:lnTo>
                      <a:pt x="1115" y="1302"/>
                    </a:lnTo>
                    <a:lnTo>
                      <a:pt x="1126" y="1334"/>
                    </a:lnTo>
                    <a:lnTo>
                      <a:pt x="1144" y="1421"/>
                    </a:lnTo>
                    <a:lnTo>
                      <a:pt x="1172" y="1500"/>
                    </a:lnTo>
                    <a:lnTo>
                      <a:pt x="1047" y="1472"/>
                    </a:lnTo>
                    <a:lnTo>
                      <a:pt x="1000" y="1402"/>
                    </a:lnTo>
                    <a:lnTo>
                      <a:pt x="989" y="1371"/>
                    </a:lnTo>
                    <a:lnTo>
                      <a:pt x="978" y="1297"/>
                    </a:lnTo>
                    <a:lnTo>
                      <a:pt x="971" y="1284"/>
                    </a:lnTo>
                    <a:lnTo>
                      <a:pt x="871" y="1258"/>
                    </a:lnTo>
                    <a:lnTo>
                      <a:pt x="692" y="1269"/>
                    </a:lnTo>
                    <a:lnTo>
                      <a:pt x="696" y="1282"/>
                    </a:lnTo>
                    <a:lnTo>
                      <a:pt x="713" y="1297"/>
                    </a:lnTo>
                    <a:lnTo>
                      <a:pt x="805" y="1286"/>
                    </a:lnTo>
                    <a:lnTo>
                      <a:pt x="849" y="1293"/>
                    </a:lnTo>
                    <a:lnTo>
                      <a:pt x="949" y="1297"/>
                    </a:lnTo>
                    <a:lnTo>
                      <a:pt x="1008" y="1450"/>
                    </a:lnTo>
                    <a:lnTo>
                      <a:pt x="731" y="1374"/>
                    </a:lnTo>
                    <a:lnTo>
                      <a:pt x="716" y="1336"/>
                    </a:lnTo>
                    <a:lnTo>
                      <a:pt x="683" y="1295"/>
                    </a:lnTo>
                    <a:lnTo>
                      <a:pt x="692" y="1367"/>
                    </a:lnTo>
                    <a:lnTo>
                      <a:pt x="428" y="1194"/>
                    </a:lnTo>
                    <a:lnTo>
                      <a:pt x="452" y="1173"/>
                    </a:lnTo>
                    <a:lnTo>
                      <a:pt x="392" y="830"/>
                    </a:lnTo>
                    <a:lnTo>
                      <a:pt x="181" y="821"/>
                    </a:lnTo>
                    <a:lnTo>
                      <a:pt x="139" y="719"/>
                    </a:lnTo>
                    <a:lnTo>
                      <a:pt x="264" y="747"/>
                    </a:lnTo>
                    <a:lnTo>
                      <a:pt x="281" y="743"/>
                    </a:lnTo>
                    <a:lnTo>
                      <a:pt x="275" y="424"/>
                    </a:lnTo>
                    <a:lnTo>
                      <a:pt x="279" y="367"/>
                    </a:lnTo>
                    <a:lnTo>
                      <a:pt x="301" y="350"/>
                    </a:lnTo>
                    <a:lnTo>
                      <a:pt x="351" y="620"/>
                    </a:lnTo>
                    <a:lnTo>
                      <a:pt x="371" y="664"/>
                    </a:lnTo>
                    <a:lnTo>
                      <a:pt x="392" y="703"/>
                    </a:lnTo>
                    <a:lnTo>
                      <a:pt x="395" y="738"/>
                    </a:lnTo>
                    <a:lnTo>
                      <a:pt x="467" y="1116"/>
                    </a:lnTo>
                    <a:lnTo>
                      <a:pt x="467" y="1129"/>
                    </a:lnTo>
                    <a:lnTo>
                      <a:pt x="497" y="1157"/>
                    </a:lnTo>
                    <a:lnTo>
                      <a:pt x="744" y="1153"/>
                    </a:lnTo>
                    <a:lnTo>
                      <a:pt x="797" y="1164"/>
                    </a:lnTo>
                    <a:lnTo>
                      <a:pt x="845" y="1153"/>
                    </a:lnTo>
                    <a:lnTo>
                      <a:pt x="949" y="1162"/>
                    </a:lnTo>
                    <a:lnTo>
                      <a:pt x="951" y="1147"/>
                    </a:lnTo>
                    <a:lnTo>
                      <a:pt x="807" y="1129"/>
                    </a:lnTo>
                    <a:lnTo>
                      <a:pt x="796" y="989"/>
                    </a:lnTo>
                    <a:lnTo>
                      <a:pt x="797" y="908"/>
                    </a:lnTo>
                    <a:lnTo>
                      <a:pt x="805" y="732"/>
                    </a:lnTo>
                    <a:lnTo>
                      <a:pt x="513" y="730"/>
                    </a:lnTo>
                    <a:lnTo>
                      <a:pt x="430" y="727"/>
                    </a:lnTo>
                    <a:lnTo>
                      <a:pt x="452" y="714"/>
                    </a:lnTo>
                    <a:lnTo>
                      <a:pt x="491" y="716"/>
                    </a:lnTo>
                    <a:lnTo>
                      <a:pt x="903" y="684"/>
                    </a:lnTo>
                    <a:lnTo>
                      <a:pt x="932" y="706"/>
                    </a:lnTo>
                    <a:lnTo>
                      <a:pt x="1076" y="708"/>
                    </a:lnTo>
                    <a:lnTo>
                      <a:pt x="1098" y="688"/>
                    </a:lnTo>
                    <a:lnTo>
                      <a:pt x="1404" y="703"/>
                    </a:lnTo>
                    <a:lnTo>
                      <a:pt x="1438" y="391"/>
                    </a:lnTo>
                    <a:lnTo>
                      <a:pt x="1441" y="273"/>
                    </a:lnTo>
                    <a:lnTo>
                      <a:pt x="1412" y="251"/>
                    </a:lnTo>
                    <a:lnTo>
                      <a:pt x="1233" y="253"/>
                    </a:lnTo>
                    <a:lnTo>
                      <a:pt x="951" y="242"/>
                    </a:lnTo>
                    <a:lnTo>
                      <a:pt x="925" y="253"/>
                    </a:lnTo>
                    <a:lnTo>
                      <a:pt x="919" y="275"/>
                    </a:lnTo>
                    <a:lnTo>
                      <a:pt x="923" y="325"/>
                    </a:lnTo>
                    <a:lnTo>
                      <a:pt x="923" y="373"/>
                    </a:lnTo>
                    <a:lnTo>
                      <a:pt x="923" y="422"/>
                    </a:lnTo>
                    <a:lnTo>
                      <a:pt x="923" y="470"/>
                    </a:lnTo>
                    <a:lnTo>
                      <a:pt x="928" y="518"/>
                    </a:lnTo>
                    <a:lnTo>
                      <a:pt x="938" y="568"/>
                    </a:lnTo>
                    <a:lnTo>
                      <a:pt x="956" y="616"/>
                    </a:lnTo>
                    <a:lnTo>
                      <a:pt x="986" y="666"/>
                    </a:lnTo>
                    <a:lnTo>
                      <a:pt x="969" y="683"/>
                    </a:lnTo>
                    <a:lnTo>
                      <a:pt x="969" y="660"/>
                    </a:lnTo>
                    <a:lnTo>
                      <a:pt x="936" y="642"/>
                    </a:lnTo>
                    <a:lnTo>
                      <a:pt x="441" y="675"/>
                    </a:lnTo>
                    <a:lnTo>
                      <a:pt x="393" y="660"/>
                    </a:lnTo>
                    <a:lnTo>
                      <a:pt x="386" y="642"/>
                    </a:lnTo>
                    <a:lnTo>
                      <a:pt x="333" y="339"/>
                    </a:lnTo>
                    <a:lnTo>
                      <a:pt x="344" y="262"/>
                    </a:lnTo>
                    <a:lnTo>
                      <a:pt x="866" y="282"/>
                    </a:lnTo>
                    <a:lnTo>
                      <a:pt x="897" y="601"/>
                    </a:lnTo>
                    <a:lnTo>
                      <a:pt x="897" y="623"/>
                    </a:lnTo>
                    <a:lnTo>
                      <a:pt x="927" y="629"/>
                    </a:lnTo>
                    <a:lnTo>
                      <a:pt x="912" y="579"/>
                    </a:lnTo>
                    <a:lnTo>
                      <a:pt x="901" y="275"/>
                    </a:lnTo>
                    <a:lnTo>
                      <a:pt x="897" y="260"/>
                    </a:lnTo>
                    <a:lnTo>
                      <a:pt x="788" y="247"/>
                    </a:lnTo>
                    <a:lnTo>
                      <a:pt x="336" y="230"/>
                    </a:lnTo>
                    <a:lnTo>
                      <a:pt x="314" y="238"/>
                    </a:lnTo>
                    <a:lnTo>
                      <a:pt x="303" y="312"/>
                    </a:lnTo>
                    <a:lnTo>
                      <a:pt x="242" y="301"/>
                    </a:lnTo>
                    <a:lnTo>
                      <a:pt x="240" y="326"/>
                    </a:lnTo>
                    <a:lnTo>
                      <a:pt x="45" y="315"/>
                    </a:lnTo>
                    <a:lnTo>
                      <a:pt x="0" y="326"/>
                    </a:lnTo>
                    <a:lnTo>
                      <a:pt x="2" y="304"/>
                    </a:lnTo>
                    <a:lnTo>
                      <a:pt x="34" y="249"/>
                    </a:lnTo>
                    <a:lnTo>
                      <a:pt x="47" y="249"/>
                    </a:lnTo>
                    <a:lnTo>
                      <a:pt x="87" y="221"/>
                    </a:lnTo>
                    <a:lnTo>
                      <a:pt x="150" y="194"/>
                    </a:lnTo>
                    <a:lnTo>
                      <a:pt x="211" y="173"/>
                    </a:lnTo>
                    <a:lnTo>
                      <a:pt x="274" y="159"/>
                    </a:lnTo>
                    <a:lnTo>
                      <a:pt x="334" y="147"/>
                    </a:lnTo>
                    <a:lnTo>
                      <a:pt x="397" y="142"/>
                    </a:lnTo>
                    <a:lnTo>
                      <a:pt x="458" y="140"/>
                    </a:lnTo>
                    <a:lnTo>
                      <a:pt x="519" y="142"/>
                    </a:lnTo>
                    <a:lnTo>
                      <a:pt x="580" y="146"/>
                    </a:lnTo>
                    <a:lnTo>
                      <a:pt x="641" y="151"/>
                    </a:lnTo>
                    <a:lnTo>
                      <a:pt x="702" y="157"/>
                    </a:lnTo>
                    <a:lnTo>
                      <a:pt x="762" y="162"/>
                    </a:lnTo>
                    <a:lnTo>
                      <a:pt x="823" y="168"/>
                    </a:lnTo>
                    <a:lnTo>
                      <a:pt x="884" y="171"/>
                    </a:lnTo>
                    <a:lnTo>
                      <a:pt x="947" y="173"/>
                    </a:lnTo>
                    <a:lnTo>
                      <a:pt x="1008" y="171"/>
                    </a:lnTo>
                    <a:lnTo>
                      <a:pt x="1071" y="168"/>
                    </a:lnTo>
                    <a:lnTo>
                      <a:pt x="1137" y="170"/>
                    </a:lnTo>
                    <a:lnTo>
                      <a:pt x="1161" y="166"/>
                    </a:lnTo>
                    <a:lnTo>
                      <a:pt x="1183" y="166"/>
                    </a:lnTo>
                    <a:lnTo>
                      <a:pt x="1207" y="170"/>
                    </a:lnTo>
                    <a:lnTo>
                      <a:pt x="1229" y="173"/>
                    </a:lnTo>
                    <a:lnTo>
                      <a:pt x="1251" y="181"/>
                    </a:lnTo>
                    <a:lnTo>
                      <a:pt x="1275" y="188"/>
                    </a:lnTo>
                    <a:lnTo>
                      <a:pt x="1297" y="195"/>
                    </a:lnTo>
                    <a:lnTo>
                      <a:pt x="1321" y="205"/>
                    </a:lnTo>
                    <a:lnTo>
                      <a:pt x="1344" y="212"/>
                    </a:lnTo>
                    <a:lnTo>
                      <a:pt x="1368" y="219"/>
                    </a:lnTo>
                    <a:lnTo>
                      <a:pt x="1390" y="225"/>
                    </a:lnTo>
                    <a:lnTo>
                      <a:pt x="1412" y="230"/>
                    </a:lnTo>
                    <a:lnTo>
                      <a:pt x="1436" y="232"/>
                    </a:lnTo>
                    <a:lnTo>
                      <a:pt x="1460" y="230"/>
                    </a:lnTo>
                    <a:lnTo>
                      <a:pt x="1482" y="227"/>
                    </a:lnTo>
                    <a:lnTo>
                      <a:pt x="1506" y="219"/>
                    </a:lnTo>
                    <a:lnTo>
                      <a:pt x="1534" y="295"/>
                    </a:lnTo>
                    <a:lnTo>
                      <a:pt x="1523" y="337"/>
                    </a:lnTo>
                    <a:lnTo>
                      <a:pt x="1559" y="409"/>
                    </a:lnTo>
                    <a:lnTo>
                      <a:pt x="1613" y="463"/>
                    </a:lnTo>
                    <a:lnTo>
                      <a:pt x="1583" y="544"/>
                    </a:lnTo>
                    <a:lnTo>
                      <a:pt x="1587" y="566"/>
                    </a:lnTo>
                    <a:lnTo>
                      <a:pt x="1593" y="655"/>
                    </a:lnTo>
                    <a:lnTo>
                      <a:pt x="1595" y="710"/>
                    </a:lnTo>
                    <a:lnTo>
                      <a:pt x="1615" y="751"/>
                    </a:lnTo>
                    <a:lnTo>
                      <a:pt x="1642" y="747"/>
                    </a:lnTo>
                    <a:lnTo>
                      <a:pt x="1668" y="743"/>
                    </a:lnTo>
                    <a:lnTo>
                      <a:pt x="1696" y="742"/>
                    </a:lnTo>
                    <a:lnTo>
                      <a:pt x="1724" y="742"/>
                    </a:lnTo>
                    <a:lnTo>
                      <a:pt x="1749" y="742"/>
                    </a:lnTo>
                    <a:lnTo>
                      <a:pt x="1777" y="742"/>
                    </a:lnTo>
                    <a:lnTo>
                      <a:pt x="1803" y="743"/>
                    </a:lnTo>
                    <a:lnTo>
                      <a:pt x="1831" y="745"/>
                    </a:lnTo>
                    <a:lnTo>
                      <a:pt x="1857" y="747"/>
                    </a:lnTo>
                    <a:lnTo>
                      <a:pt x="1884" y="751"/>
                    </a:lnTo>
                    <a:lnTo>
                      <a:pt x="1910" y="753"/>
                    </a:lnTo>
                    <a:lnTo>
                      <a:pt x="1938" y="756"/>
                    </a:lnTo>
                    <a:lnTo>
                      <a:pt x="1964" y="758"/>
                    </a:lnTo>
                    <a:lnTo>
                      <a:pt x="1991" y="762"/>
                    </a:lnTo>
                    <a:lnTo>
                      <a:pt x="2017" y="766"/>
                    </a:lnTo>
                    <a:lnTo>
                      <a:pt x="2045" y="767"/>
                    </a:lnTo>
                    <a:lnTo>
                      <a:pt x="2032" y="559"/>
                    </a:lnTo>
                    <a:lnTo>
                      <a:pt x="2059" y="371"/>
                    </a:lnTo>
                    <a:lnTo>
                      <a:pt x="2039" y="358"/>
                    </a:lnTo>
                    <a:lnTo>
                      <a:pt x="1749" y="325"/>
                    </a:lnTo>
                    <a:lnTo>
                      <a:pt x="1884" y="247"/>
                    </a:lnTo>
                    <a:lnTo>
                      <a:pt x="1964" y="267"/>
                    </a:lnTo>
                    <a:lnTo>
                      <a:pt x="2017" y="253"/>
                    </a:lnTo>
                    <a:lnTo>
                      <a:pt x="2052" y="236"/>
                    </a:lnTo>
                    <a:lnTo>
                      <a:pt x="2087" y="264"/>
                    </a:lnTo>
                    <a:lnTo>
                      <a:pt x="2152" y="275"/>
                    </a:lnTo>
                    <a:lnTo>
                      <a:pt x="2366" y="240"/>
                    </a:lnTo>
                    <a:lnTo>
                      <a:pt x="2401" y="247"/>
                    </a:lnTo>
                    <a:lnTo>
                      <a:pt x="2436" y="254"/>
                    </a:lnTo>
                    <a:lnTo>
                      <a:pt x="2471" y="258"/>
                    </a:lnTo>
                    <a:lnTo>
                      <a:pt x="2508" y="260"/>
                    </a:lnTo>
                    <a:lnTo>
                      <a:pt x="2543" y="262"/>
                    </a:lnTo>
                    <a:lnTo>
                      <a:pt x="2580" y="260"/>
                    </a:lnTo>
                    <a:lnTo>
                      <a:pt x="2615" y="258"/>
                    </a:lnTo>
                    <a:lnTo>
                      <a:pt x="2652" y="254"/>
                    </a:lnTo>
                    <a:lnTo>
                      <a:pt x="2687" y="249"/>
                    </a:lnTo>
                    <a:lnTo>
                      <a:pt x="2722" y="243"/>
                    </a:lnTo>
                    <a:lnTo>
                      <a:pt x="2759" y="236"/>
                    </a:lnTo>
                    <a:lnTo>
                      <a:pt x="2794" y="227"/>
                    </a:lnTo>
                    <a:lnTo>
                      <a:pt x="2831" y="218"/>
                    </a:lnTo>
                    <a:lnTo>
                      <a:pt x="2866" y="208"/>
                    </a:lnTo>
                    <a:lnTo>
                      <a:pt x="2901" y="199"/>
                    </a:lnTo>
                    <a:lnTo>
                      <a:pt x="2936" y="188"/>
                    </a:lnTo>
                    <a:lnTo>
                      <a:pt x="2958" y="175"/>
                    </a:lnTo>
                    <a:lnTo>
                      <a:pt x="3047" y="230"/>
                    </a:lnTo>
                    <a:lnTo>
                      <a:pt x="3683" y="138"/>
                    </a:lnTo>
                    <a:lnTo>
                      <a:pt x="3738" y="83"/>
                    </a:lnTo>
                    <a:lnTo>
                      <a:pt x="3880" y="103"/>
                    </a:lnTo>
                    <a:lnTo>
                      <a:pt x="3969" y="92"/>
                    </a:lnTo>
                    <a:lnTo>
                      <a:pt x="4050" y="31"/>
                    </a:lnTo>
                    <a:lnTo>
                      <a:pt x="4063" y="31"/>
                    </a:lnTo>
                    <a:lnTo>
                      <a:pt x="4106" y="33"/>
                    </a:lnTo>
                    <a:lnTo>
                      <a:pt x="4117" y="7"/>
                    </a:lnTo>
                    <a:lnTo>
                      <a:pt x="4177" y="0"/>
                    </a:lnTo>
                    <a:lnTo>
                      <a:pt x="4024" y="448"/>
                    </a:lnTo>
                    <a:lnTo>
                      <a:pt x="4109" y="186"/>
                    </a:lnTo>
                    <a:lnTo>
                      <a:pt x="4089" y="162"/>
                    </a:lnTo>
                    <a:lnTo>
                      <a:pt x="3821" y="166"/>
                    </a:lnTo>
                    <a:lnTo>
                      <a:pt x="3821" y="188"/>
                    </a:lnTo>
                    <a:lnTo>
                      <a:pt x="4074" y="197"/>
                    </a:lnTo>
                    <a:lnTo>
                      <a:pt x="4058" y="234"/>
                    </a:lnTo>
                    <a:lnTo>
                      <a:pt x="4043" y="269"/>
                    </a:lnTo>
                    <a:lnTo>
                      <a:pt x="4030" y="304"/>
                    </a:lnTo>
                    <a:lnTo>
                      <a:pt x="4019" y="337"/>
                    </a:lnTo>
                    <a:lnTo>
                      <a:pt x="4008" y="371"/>
                    </a:lnTo>
                    <a:lnTo>
                      <a:pt x="4000" y="404"/>
                    </a:lnTo>
                    <a:lnTo>
                      <a:pt x="3993" y="439"/>
                    </a:lnTo>
                    <a:lnTo>
                      <a:pt x="3989" y="472"/>
                    </a:lnTo>
                    <a:lnTo>
                      <a:pt x="3773" y="504"/>
                    </a:lnTo>
                    <a:lnTo>
                      <a:pt x="3823" y="243"/>
                    </a:lnTo>
                    <a:lnTo>
                      <a:pt x="3810" y="230"/>
                    </a:lnTo>
                    <a:lnTo>
                      <a:pt x="3742" y="516"/>
                    </a:lnTo>
                    <a:lnTo>
                      <a:pt x="3755" y="539"/>
                    </a:lnTo>
                    <a:lnTo>
                      <a:pt x="3978" y="516"/>
                    </a:lnTo>
                    <a:lnTo>
                      <a:pt x="4013" y="526"/>
                    </a:lnTo>
                    <a:lnTo>
                      <a:pt x="4045" y="492"/>
                    </a:lnTo>
                    <a:lnTo>
                      <a:pt x="3869" y="952"/>
                    </a:lnTo>
                    <a:lnTo>
                      <a:pt x="3853" y="952"/>
                    </a:lnTo>
                    <a:lnTo>
                      <a:pt x="3829" y="994"/>
                    </a:lnTo>
                    <a:lnTo>
                      <a:pt x="3934" y="780"/>
                    </a:lnTo>
                    <a:lnTo>
                      <a:pt x="3947" y="754"/>
                    </a:lnTo>
                    <a:lnTo>
                      <a:pt x="3943" y="742"/>
                    </a:lnTo>
                    <a:lnTo>
                      <a:pt x="3936" y="723"/>
                    </a:lnTo>
                    <a:lnTo>
                      <a:pt x="3713" y="723"/>
                    </a:lnTo>
                    <a:lnTo>
                      <a:pt x="3696" y="732"/>
                    </a:lnTo>
                    <a:lnTo>
                      <a:pt x="3624" y="1009"/>
                    </a:lnTo>
                    <a:lnTo>
                      <a:pt x="3611" y="1007"/>
                    </a:lnTo>
                    <a:lnTo>
                      <a:pt x="3609" y="1020"/>
                    </a:lnTo>
                    <a:lnTo>
                      <a:pt x="3799" y="1059"/>
                    </a:lnTo>
                    <a:lnTo>
                      <a:pt x="3749" y="1131"/>
                    </a:lnTo>
                    <a:lnTo>
                      <a:pt x="3665" y="1162"/>
                    </a:lnTo>
                    <a:lnTo>
                      <a:pt x="3617" y="1166"/>
                    </a:lnTo>
                    <a:lnTo>
                      <a:pt x="3604" y="1173"/>
                    </a:lnTo>
                    <a:lnTo>
                      <a:pt x="3535" y="1350"/>
                    </a:lnTo>
                    <a:lnTo>
                      <a:pt x="3421" y="1400"/>
                    </a:lnTo>
                    <a:lnTo>
                      <a:pt x="3458" y="1238"/>
                    </a:lnTo>
                    <a:lnTo>
                      <a:pt x="3449" y="1223"/>
                    </a:lnTo>
                    <a:lnTo>
                      <a:pt x="3218" y="1229"/>
                    </a:lnTo>
                    <a:lnTo>
                      <a:pt x="3196" y="1227"/>
                    </a:lnTo>
                    <a:lnTo>
                      <a:pt x="3111" y="1518"/>
                    </a:lnTo>
                    <a:lnTo>
                      <a:pt x="3028" y="1529"/>
                    </a:lnTo>
                    <a:lnTo>
                      <a:pt x="3080" y="1306"/>
                    </a:lnTo>
                    <a:lnTo>
                      <a:pt x="3072" y="1288"/>
                    </a:lnTo>
                    <a:lnTo>
                      <a:pt x="3041" y="1266"/>
                    </a:lnTo>
                    <a:lnTo>
                      <a:pt x="3023" y="1267"/>
                    </a:lnTo>
                    <a:lnTo>
                      <a:pt x="3004" y="1271"/>
                    </a:lnTo>
                    <a:lnTo>
                      <a:pt x="2984" y="1273"/>
                    </a:lnTo>
                    <a:lnTo>
                      <a:pt x="2965" y="1277"/>
                    </a:lnTo>
                    <a:lnTo>
                      <a:pt x="2947" y="1278"/>
                    </a:lnTo>
                    <a:lnTo>
                      <a:pt x="2927" y="1280"/>
                    </a:lnTo>
                    <a:lnTo>
                      <a:pt x="2908" y="1282"/>
                    </a:lnTo>
                    <a:lnTo>
                      <a:pt x="2890" y="1284"/>
                    </a:lnTo>
                    <a:lnTo>
                      <a:pt x="2869" y="1286"/>
                    </a:lnTo>
                    <a:lnTo>
                      <a:pt x="2851" y="1286"/>
                    </a:lnTo>
                    <a:lnTo>
                      <a:pt x="2832" y="1286"/>
                    </a:lnTo>
                    <a:lnTo>
                      <a:pt x="2814" y="1286"/>
                    </a:lnTo>
                    <a:lnTo>
                      <a:pt x="2796" y="1284"/>
                    </a:lnTo>
                    <a:lnTo>
                      <a:pt x="2777" y="1282"/>
                    </a:lnTo>
                    <a:lnTo>
                      <a:pt x="2759" y="1278"/>
                    </a:lnTo>
                    <a:lnTo>
                      <a:pt x="2740" y="1275"/>
                    </a:lnTo>
                    <a:lnTo>
                      <a:pt x="2668" y="1559"/>
                    </a:lnTo>
                    <a:lnTo>
                      <a:pt x="2681" y="1575"/>
                    </a:lnTo>
                    <a:lnTo>
                      <a:pt x="2698" y="1577"/>
                    </a:lnTo>
                    <a:lnTo>
                      <a:pt x="2738" y="1339"/>
                    </a:lnTo>
                    <a:lnTo>
                      <a:pt x="2757" y="1319"/>
                    </a:lnTo>
                    <a:lnTo>
                      <a:pt x="3041" y="1304"/>
                    </a:lnTo>
                    <a:lnTo>
                      <a:pt x="2997" y="1528"/>
                    </a:lnTo>
                    <a:lnTo>
                      <a:pt x="2666" y="1592"/>
                    </a:lnTo>
                    <a:lnTo>
                      <a:pt x="2558" y="1611"/>
                    </a:lnTo>
                    <a:lnTo>
                      <a:pt x="2576" y="1334"/>
                    </a:lnTo>
                    <a:lnTo>
                      <a:pt x="2556" y="1312"/>
                    </a:lnTo>
                    <a:lnTo>
                      <a:pt x="2213" y="1299"/>
                    </a:lnTo>
                    <a:lnTo>
                      <a:pt x="2222" y="1620"/>
                    </a:lnTo>
                    <a:lnTo>
                      <a:pt x="2235" y="1616"/>
                    </a:lnTo>
                    <a:lnTo>
                      <a:pt x="2237" y="1572"/>
                    </a:lnTo>
                    <a:lnTo>
                      <a:pt x="2233" y="1321"/>
                    </a:lnTo>
                    <a:lnTo>
                      <a:pt x="2384" y="1336"/>
                    </a:lnTo>
                    <a:lnTo>
                      <a:pt x="2547" y="1332"/>
                    </a:lnTo>
                    <a:lnTo>
                      <a:pt x="2532" y="1609"/>
                    </a:lnTo>
                    <a:lnTo>
                      <a:pt x="2261" y="1622"/>
                    </a:lnTo>
                    <a:lnTo>
                      <a:pt x="2220" y="1642"/>
                    </a:lnTo>
                    <a:lnTo>
                      <a:pt x="2115" y="1636"/>
                    </a:lnTo>
                    <a:close/>
                  </a:path>
                </a:pathLst>
              </a:custGeom>
              <a:solidFill>
                <a:srgbClr val="CC99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2" name="Freeform 60"/>
              <p:cNvSpPr>
                <a:spLocks/>
              </p:cNvSpPr>
              <p:nvPr/>
            </p:nvSpPr>
            <p:spPr bwMode="auto">
              <a:xfrm>
                <a:off x="2086" y="3197"/>
                <a:ext cx="108" cy="152"/>
              </a:xfrm>
              <a:custGeom>
                <a:avLst/>
                <a:gdLst>
                  <a:gd name="T0" fmla="*/ 177 w 216"/>
                  <a:gd name="T1" fmla="*/ 300 h 302"/>
                  <a:gd name="T2" fmla="*/ 72 w 216"/>
                  <a:gd name="T3" fmla="*/ 182 h 302"/>
                  <a:gd name="T4" fmla="*/ 7 w 216"/>
                  <a:gd name="T5" fmla="*/ 40 h 302"/>
                  <a:gd name="T6" fmla="*/ 0 w 216"/>
                  <a:gd name="T7" fmla="*/ 27 h 302"/>
                  <a:gd name="T8" fmla="*/ 157 w 216"/>
                  <a:gd name="T9" fmla="*/ 0 h 302"/>
                  <a:gd name="T10" fmla="*/ 183 w 216"/>
                  <a:gd name="T11" fmla="*/ 134 h 302"/>
                  <a:gd name="T12" fmla="*/ 216 w 216"/>
                  <a:gd name="T13" fmla="*/ 302 h 302"/>
                  <a:gd name="T14" fmla="*/ 177 w 216"/>
                  <a:gd name="T15" fmla="*/ 300 h 30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6"/>
                  <a:gd name="T25" fmla="*/ 0 h 302"/>
                  <a:gd name="T26" fmla="*/ 216 w 216"/>
                  <a:gd name="T27" fmla="*/ 302 h 30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" h="302">
                    <a:moveTo>
                      <a:pt x="177" y="300"/>
                    </a:moveTo>
                    <a:lnTo>
                      <a:pt x="72" y="182"/>
                    </a:lnTo>
                    <a:lnTo>
                      <a:pt x="7" y="40"/>
                    </a:lnTo>
                    <a:lnTo>
                      <a:pt x="0" y="27"/>
                    </a:lnTo>
                    <a:lnTo>
                      <a:pt x="157" y="0"/>
                    </a:lnTo>
                    <a:lnTo>
                      <a:pt x="183" y="134"/>
                    </a:lnTo>
                    <a:lnTo>
                      <a:pt x="216" y="302"/>
                    </a:lnTo>
                    <a:lnTo>
                      <a:pt x="177" y="300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3" name="Freeform 61"/>
              <p:cNvSpPr>
                <a:spLocks/>
              </p:cNvSpPr>
              <p:nvPr/>
            </p:nvSpPr>
            <p:spPr bwMode="auto">
              <a:xfrm>
                <a:off x="2201" y="3146"/>
                <a:ext cx="176" cy="193"/>
              </a:xfrm>
              <a:custGeom>
                <a:avLst/>
                <a:gdLst>
                  <a:gd name="T0" fmla="*/ 69 w 353"/>
                  <a:gd name="T1" fmla="*/ 379 h 388"/>
                  <a:gd name="T2" fmla="*/ 0 w 353"/>
                  <a:gd name="T3" fmla="*/ 10 h 388"/>
                  <a:gd name="T4" fmla="*/ 333 w 353"/>
                  <a:gd name="T5" fmla="*/ 0 h 388"/>
                  <a:gd name="T6" fmla="*/ 353 w 353"/>
                  <a:gd name="T7" fmla="*/ 386 h 388"/>
                  <a:gd name="T8" fmla="*/ 314 w 353"/>
                  <a:gd name="T9" fmla="*/ 388 h 388"/>
                  <a:gd name="T10" fmla="*/ 270 w 353"/>
                  <a:gd name="T11" fmla="*/ 386 h 388"/>
                  <a:gd name="T12" fmla="*/ 69 w 353"/>
                  <a:gd name="T13" fmla="*/ 379 h 3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3"/>
                  <a:gd name="T22" fmla="*/ 0 h 388"/>
                  <a:gd name="T23" fmla="*/ 353 w 353"/>
                  <a:gd name="T24" fmla="*/ 388 h 38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3" h="388">
                    <a:moveTo>
                      <a:pt x="69" y="379"/>
                    </a:moveTo>
                    <a:lnTo>
                      <a:pt x="0" y="10"/>
                    </a:lnTo>
                    <a:lnTo>
                      <a:pt x="333" y="0"/>
                    </a:lnTo>
                    <a:lnTo>
                      <a:pt x="353" y="386"/>
                    </a:lnTo>
                    <a:lnTo>
                      <a:pt x="314" y="388"/>
                    </a:lnTo>
                    <a:lnTo>
                      <a:pt x="270" y="386"/>
                    </a:lnTo>
                    <a:lnTo>
                      <a:pt x="69" y="379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4" name="Freeform 62"/>
              <p:cNvSpPr>
                <a:spLocks/>
              </p:cNvSpPr>
              <p:nvPr/>
            </p:nvSpPr>
            <p:spPr bwMode="auto">
              <a:xfrm>
                <a:off x="2483" y="3168"/>
                <a:ext cx="227" cy="182"/>
              </a:xfrm>
              <a:custGeom>
                <a:avLst/>
                <a:gdLst>
                  <a:gd name="T0" fmla="*/ 56 w 454"/>
                  <a:gd name="T1" fmla="*/ 343 h 365"/>
                  <a:gd name="T2" fmla="*/ 57 w 454"/>
                  <a:gd name="T3" fmla="*/ 321 h 365"/>
                  <a:gd name="T4" fmla="*/ 32 w 454"/>
                  <a:gd name="T5" fmla="*/ 284 h 365"/>
                  <a:gd name="T6" fmla="*/ 0 w 454"/>
                  <a:gd name="T7" fmla="*/ 0 h 365"/>
                  <a:gd name="T8" fmla="*/ 151 w 454"/>
                  <a:gd name="T9" fmla="*/ 24 h 365"/>
                  <a:gd name="T10" fmla="*/ 391 w 454"/>
                  <a:gd name="T11" fmla="*/ 11 h 365"/>
                  <a:gd name="T12" fmla="*/ 439 w 454"/>
                  <a:gd name="T13" fmla="*/ 13 h 365"/>
                  <a:gd name="T14" fmla="*/ 454 w 454"/>
                  <a:gd name="T15" fmla="*/ 310 h 365"/>
                  <a:gd name="T16" fmla="*/ 452 w 454"/>
                  <a:gd name="T17" fmla="*/ 335 h 365"/>
                  <a:gd name="T18" fmla="*/ 430 w 454"/>
                  <a:gd name="T19" fmla="*/ 365 h 365"/>
                  <a:gd name="T20" fmla="*/ 295 w 454"/>
                  <a:gd name="T21" fmla="*/ 352 h 365"/>
                  <a:gd name="T22" fmla="*/ 244 w 454"/>
                  <a:gd name="T23" fmla="*/ 350 h 365"/>
                  <a:gd name="T24" fmla="*/ 109 w 454"/>
                  <a:gd name="T25" fmla="*/ 335 h 365"/>
                  <a:gd name="T26" fmla="*/ 56 w 454"/>
                  <a:gd name="T27" fmla="*/ 343 h 36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54"/>
                  <a:gd name="T43" fmla="*/ 0 h 365"/>
                  <a:gd name="T44" fmla="*/ 454 w 454"/>
                  <a:gd name="T45" fmla="*/ 365 h 36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54" h="365">
                    <a:moveTo>
                      <a:pt x="56" y="343"/>
                    </a:moveTo>
                    <a:lnTo>
                      <a:pt x="57" y="321"/>
                    </a:lnTo>
                    <a:lnTo>
                      <a:pt x="32" y="284"/>
                    </a:lnTo>
                    <a:lnTo>
                      <a:pt x="0" y="0"/>
                    </a:lnTo>
                    <a:lnTo>
                      <a:pt x="151" y="24"/>
                    </a:lnTo>
                    <a:lnTo>
                      <a:pt x="391" y="11"/>
                    </a:lnTo>
                    <a:lnTo>
                      <a:pt x="439" y="13"/>
                    </a:lnTo>
                    <a:lnTo>
                      <a:pt x="454" y="310"/>
                    </a:lnTo>
                    <a:lnTo>
                      <a:pt x="452" y="335"/>
                    </a:lnTo>
                    <a:lnTo>
                      <a:pt x="430" y="365"/>
                    </a:lnTo>
                    <a:lnTo>
                      <a:pt x="295" y="352"/>
                    </a:lnTo>
                    <a:lnTo>
                      <a:pt x="244" y="350"/>
                    </a:lnTo>
                    <a:lnTo>
                      <a:pt x="109" y="335"/>
                    </a:lnTo>
                    <a:lnTo>
                      <a:pt x="56" y="343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5" name="Freeform 63"/>
              <p:cNvSpPr>
                <a:spLocks/>
              </p:cNvSpPr>
              <p:nvPr/>
            </p:nvSpPr>
            <p:spPr bwMode="auto">
              <a:xfrm>
                <a:off x="1991" y="2948"/>
                <a:ext cx="127" cy="181"/>
              </a:xfrm>
              <a:custGeom>
                <a:avLst/>
                <a:gdLst>
                  <a:gd name="T0" fmla="*/ 230 w 254"/>
                  <a:gd name="T1" fmla="*/ 361 h 361"/>
                  <a:gd name="T2" fmla="*/ 131 w 254"/>
                  <a:gd name="T3" fmla="*/ 345 h 361"/>
                  <a:gd name="T4" fmla="*/ 101 w 254"/>
                  <a:gd name="T5" fmla="*/ 322 h 361"/>
                  <a:gd name="T6" fmla="*/ 99 w 254"/>
                  <a:gd name="T7" fmla="*/ 282 h 361"/>
                  <a:gd name="T8" fmla="*/ 0 w 254"/>
                  <a:gd name="T9" fmla="*/ 12 h 361"/>
                  <a:gd name="T10" fmla="*/ 144 w 254"/>
                  <a:gd name="T11" fmla="*/ 5 h 361"/>
                  <a:gd name="T12" fmla="*/ 192 w 254"/>
                  <a:gd name="T13" fmla="*/ 7 h 361"/>
                  <a:gd name="T14" fmla="*/ 232 w 254"/>
                  <a:gd name="T15" fmla="*/ 0 h 361"/>
                  <a:gd name="T16" fmla="*/ 243 w 254"/>
                  <a:gd name="T17" fmla="*/ 92 h 361"/>
                  <a:gd name="T18" fmla="*/ 251 w 254"/>
                  <a:gd name="T19" fmla="*/ 180 h 361"/>
                  <a:gd name="T20" fmla="*/ 254 w 254"/>
                  <a:gd name="T21" fmla="*/ 271 h 361"/>
                  <a:gd name="T22" fmla="*/ 253 w 254"/>
                  <a:gd name="T23" fmla="*/ 357 h 361"/>
                  <a:gd name="T24" fmla="*/ 230 w 254"/>
                  <a:gd name="T25" fmla="*/ 361 h 36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54"/>
                  <a:gd name="T40" fmla="*/ 0 h 361"/>
                  <a:gd name="T41" fmla="*/ 254 w 254"/>
                  <a:gd name="T42" fmla="*/ 361 h 361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54" h="361">
                    <a:moveTo>
                      <a:pt x="230" y="361"/>
                    </a:moveTo>
                    <a:lnTo>
                      <a:pt x="131" y="345"/>
                    </a:lnTo>
                    <a:lnTo>
                      <a:pt x="101" y="322"/>
                    </a:lnTo>
                    <a:lnTo>
                      <a:pt x="99" y="282"/>
                    </a:lnTo>
                    <a:lnTo>
                      <a:pt x="0" y="12"/>
                    </a:lnTo>
                    <a:lnTo>
                      <a:pt x="144" y="5"/>
                    </a:lnTo>
                    <a:lnTo>
                      <a:pt x="192" y="7"/>
                    </a:lnTo>
                    <a:lnTo>
                      <a:pt x="232" y="0"/>
                    </a:lnTo>
                    <a:lnTo>
                      <a:pt x="243" y="92"/>
                    </a:lnTo>
                    <a:lnTo>
                      <a:pt x="251" y="180"/>
                    </a:lnTo>
                    <a:lnTo>
                      <a:pt x="254" y="271"/>
                    </a:lnTo>
                    <a:lnTo>
                      <a:pt x="253" y="357"/>
                    </a:lnTo>
                    <a:lnTo>
                      <a:pt x="230" y="361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6" name="Freeform 64"/>
              <p:cNvSpPr>
                <a:spLocks/>
              </p:cNvSpPr>
              <p:nvPr/>
            </p:nvSpPr>
            <p:spPr bwMode="auto">
              <a:xfrm>
                <a:off x="2463" y="2913"/>
                <a:ext cx="228" cy="199"/>
              </a:xfrm>
              <a:custGeom>
                <a:avLst/>
                <a:gdLst>
                  <a:gd name="T0" fmla="*/ 74 w 456"/>
                  <a:gd name="T1" fmla="*/ 384 h 399"/>
                  <a:gd name="T2" fmla="*/ 36 w 456"/>
                  <a:gd name="T3" fmla="*/ 366 h 399"/>
                  <a:gd name="T4" fmla="*/ 19 w 456"/>
                  <a:gd name="T5" fmla="*/ 325 h 399"/>
                  <a:gd name="T6" fmla="*/ 6 w 456"/>
                  <a:gd name="T7" fmla="*/ 246 h 399"/>
                  <a:gd name="T8" fmla="*/ 0 w 456"/>
                  <a:gd name="T9" fmla="*/ 168 h 399"/>
                  <a:gd name="T10" fmla="*/ 2 w 456"/>
                  <a:gd name="T11" fmla="*/ 91 h 399"/>
                  <a:gd name="T12" fmla="*/ 13 w 456"/>
                  <a:gd name="T13" fmla="*/ 15 h 399"/>
                  <a:gd name="T14" fmla="*/ 393 w 456"/>
                  <a:gd name="T15" fmla="*/ 0 h 399"/>
                  <a:gd name="T16" fmla="*/ 451 w 456"/>
                  <a:gd name="T17" fmla="*/ 2 h 399"/>
                  <a:gd name="T18" fmla="*/ 456 w 456"/>
                  <a:gd name="T19" fmla="*/ 95 h 399"/>
                  <a:gd name="T20" fmla="*/ 430 w 456"/>
                  <a:gd name="T21" fmla="*/ 399 h 399"/>
                  <a:gd name="T22" fmla="*/ 74 w 456"/>
                  <a:gd name="T23" fmla="*/ 384 h 39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56"/>
                  <a:gd name="T37" fmla="*/ 0 h 399"/>
                  <a:gd name="T38" fmla="*/ 456 w 456"/>
                  <a:gd name="T39" fmla="*/ 399 h 39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56" h="399">
                    <a:moveTo>
                      <a:pt x="74" y="384"/>
                    </a:moveTo>
                    <a:lnTo>
                      <a:pt x="36" y="366"/>
                    </a:lnTo>
                    <a:lnTo>
                      <a:pt x="19" y="325"/>
                    </a:lnTo>
                    <a:lnTo>
                      <a:pt x="6" y="246"/>
                    </a:lnTo>
                    <a:lnTo>
                      <a:pt x="0" y="168"/>
                    </a:lnTo>
                    <a:lnTo>
                      <a:pt x="2" y="91"/>
                    </a:lnTo>
                    <a:lnTo>
                      <a:pt x="13" y="15"/>
                    </a:lnTo>
                    <a:lnTo>
                      <a:pt x="393" y="0"/>
                    </a:lnTo>
                    <a:lnTo>
                      <a:pt x="451" y="2"/>
                    </a:lnTo>
                    <a:lnTo>
                      <a:pt x="456" y="95"/>
                    </a:lnTo>
                    <a:lnTo>
                      <a:pt x="430" y="399"/>
                    </a:lnTo>
                    <a:lnTo>
                      <a:pt x="74" y="384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7" name="Freeform 65"/>
              <p:cNvSpPr>
                <a:spLocks/>
              </p:cNvSpPr>
              <p:nvPr/>
            </p:nvSpPr>
            <p:spPr bwMode="auto">
              <a:xfrm>
                <a:off x="2843" y="3454"/>
                <a:ext cx="170" cy="133"/>
              </a:xfrm>
              <a:custGeom>
                <a:avLst/>
                <a:gdLst>
                  <a:gd name="T0" fmla="*/ 121 w 339"/>
                  <a:gd name="T1" fmla="*/ 265 h 265"/>
                  <a:gd name="T2" fmla="*/ 22 w 339"/>
                  <a:gd name="T3" fmla="*/ 262 h 265"/>
                  <a:gd name="T4" fmla="*/ 0 w 339"/>
                  <a:gd name="T5" fmla="*/ 38 h 265"/>
                  <a:gd name="T6" fmla="*/ 9 w 339"/>
                  <a:gd name="T7" fmla="*/ 3 h 265"/>
                  <a:gd name="T8" fmla="*/ 339 w 339"/>
                  <a:gd name="T9" fmla="*/ 0 h 265"/>
                  <a:gd name="T10" fmla="*/ 334 w 339"/>
                  <a:gd name="T11" fmla="*/ 265 h 265"/>
                  <a:gd name="T12" fmla="*/ 121 w 339"/>
                  <a:gd name="T13" fmla="*/ 265 h 2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9"/>
                  <a:gd name="T22" fmla="*/ 0 h 265"/>
                  <a:gd name="T23" fmla="*/ 339 w 339"/>
                  <a:gd name="T24" fmla="*/ 265 h 2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9" h="265">
                    <a:moveTo>
                      <a:pt x="121" y="265"/>
                    </a:moveTo>
                    <a:lnTo>
                      <a:pt x="22" y="262"/>
                    </a:lnTo>
                    <a:lnTo>
                      <a:pt x="0" y="38"/>
                    </a:lnTo>
                    <a:lnTo>
                      <a:pt x="9" y="3"/>
                    </a:lnTo>
                    <a:lnTo>
                      <a:pt x="339" y="0"/>
                    </a:lnTo>
                    <a:lnTo>
                      <a:pt x="334" y="265"/>
                    </a:lnTo>
                    <a:lnTo>
                      <a:pt x="121" y="265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8" name="Freeform 66"/>
              <p:cNvSpPr>
                <a:spLocks/>
              </p:cNvSpPr>
              <p:nvPr/>
            </p:nvSpPr>
            <p:spPr bwMode="auto">
              <a:xfrm>
                <a:off x="2576" y="3426"/>
                <a:ext cx="196" cy="134"/>
              </a:xfrm>
              <a:custGeom>
                <a:avLst/>
                <a:gdLst>
                  <a:gd name="T0" fmla="*/ 226 w 393"/>
                  <a:gd name="T1" fmla="*/ 262 h 268"/>
                  <a:gd name="T2" fmla="*/ 226 w 393"/>
                  <a:gd name="T3" fmla="*/ 257 h 268"/>
                  <a:gd name="T4" fmla="*/ 29 w 393"/>
                  <a:gd name="T5" fmla="*/ 198 h 268"/>
                  <a:gd name="T6" fmla="*/ 12 w 393"/>
                  <a:gd name="T7" fmla="*/ 155 h 268"/>
                  <a:gd name="T8" fmla="*/ 3 w 393"/>
                  <a:gd name="T9" fmla="*/ 118 h 268"/>
                  <a:gd name="T10" fmla="*/ 0 w 393"/>
                  <a:gd name="T11" fmla="*/ 80 h 268"/>
                  <a:gd name="T12" fmla="*/ 0 w 393"/>
                  <a:gd name="T13" fmla="*/ 41 h 268"/>
                  <a:gd name="T14" fmla="*/ 315 w 393"/>
                  <a:gd name="T15" fmla="*/ 0 h 268"/>
                  <a:gd name="T16" fmla="*/ 324 w 393"/>
                  <a:gd name="T17" fmla="*/ 109 h 268"/>
                  <a:gd name="T18" fmla="*/ 393 w 393"/>
                  <a:gd name="T19" fmla="*/ 268 h 268"/>
                  <a:gd name="T20" fmla="*/ 226 w 393"/>
                  <a:gd name="T21" fmla="*/ 262 h 26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93"/>
                  <a:gd name="T34" fmla="*/ 0 h 268"/>
                  <a:gd name="T35" fmla="*/ 393 w 393"/>
                  <a:gd name="T36" fmla="*/ 268 h 26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93" h="268">
                    <a:moveTo>
                      <a:pt x="226" y="262"/>
                    </a:moveTo>
                    <a:lnTo>
                      <a:pt x="226" y="257"/>
                    </a:lnTo>
                    <a:lnTo>
                      <a:pt x="29" y="198"/>
                    </a:lnTo>
                    <a:lnTo>
                      <a:pt x="12" y="155"/>
                    </a:lnTo>
                    <a:lnTo>
                      <a:pt x="3" y="118"/>
                    </a:lnTo>
                    <a:lnTo>
                      <a:pt x="0" y="80"/>
                    </a:lnTo>
                    <a:lnTo>
                      <a:pt x="0" y="41"/>
                    </a:lnTo>
                    <a:lnTo>
                      <a:pt x="315" y="0"/>
                    </a:lnTo>
                    <a:lnTo>
                      <a:pt x="324" y="109"/>
                    </a:lnTo>
                    <a:lnTo>
                      <a:pt x="393" y="268"/>
                    </a:lnTo>
                    <a:lnTo>
                      <a:pt x="226" y="26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39" name="Freeform 67"/>
              <p:cNvSpPr>
                <a:spLocks/>
              </p:cNvSpPr>
              <p:nvPr/>
            </p:nvSpPr>
            <p:spPr bwMode="auto">
              <a:xfrm>
                <a:off x="3563" y="3400"/>
                <a:ext cx="133" cy="117"/>
              </a:xfrm>
              <a:custGeom>
                <a:avLst/>
                <a:gdLst>
                  <a:gd name="T0" fmla="*/ 0 w 265"/>
                  <a:gd name="T1" fmla="*/ 232 h 232"/>
                  <a:gd name="T2" fmla="*/ 64 w 265"/>
                  <a:gd name="T3" fmla="*/ 5 h 232"/>
                  <a:gd name="T4" fmla="*/ 151 w 265"/>
                  <a:gd name="T5" fmla="*/ 9 h 232"/>
                  <a:gd name="T6" fmla="*/ 265 w 265"/>
                  <a:gd name="T7" fmla="*/ 0 h 232"/>
                  <a:gd name="T8" fmla="*/ 238 w 265"/>
                  <a:gd name="T9" fmla="*/ 145 h 232"/>
                  <a:gd name="T10" fmla="*/ 225 w 265"/>
                  <a:gd name="T11" fmla="*/ 162 h 232"/>
                  <a:gd name="T12" fmla="*/ 223 w 265"/>
                  <a:gd name="T13" fmla="*/ 179 h 232"/>
                  <a:gd name="T14" fmla="*/ 217 w 265"/>
                  <a:gd name="T15" fmla="*/ 188 h 232"/>
                  <a:gd name="T16" fmla="*/ 201 w 265"/>
                  <a:gd name="T17" fmla="*/ 184 h 232"/>
                  <a:gd name="T18" fmla="*/ 201 w 265"/>
                  <a:gd name="T19" fmla="*/ 188 h 232"/>
                  <a:gd name="T20" fmla="*/ 83 w 265"/>
                  <a:gd name="T21" fmla="*/ 214 h 232"/>
                  <a:gd name="T22" fmla="*/ 0 w 265"/>
                  <a:gd name="T23" fmla="*/ 232 h 23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65"/>
                  <a:gd name="T37" fmla="*/ 0 h 232"/>
                  <a:gd name="T38" fmla="*/ 265 w 265"/>
                  <a:gd name="T39" fmla="*/ 232 h 23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65" h="232">
                    <a:moveTo>
                      <a:pt x="0" y="232"/>
                    </a:moveTo>
                    <a:lnTo>
                      <a:pt x="64" y="5"/>
                    </a:lnTo>
                    <a:lnTo>
                      <a:pt x="151" y="9"/>
                    </a:lnTo>
                    <a:lnTo>
                      <a:pt x="265" y="0"/>
                    </a:lnTo>
                    <a:lnTo>
                      <a:pt x="238" y="145"/>
                    </a:lnTo>
                    <a:lnTo>
                      <a:pt x="225" y="162"/>
                    </a:lnTo>
                    <a:lnTo>
                      <a:pt x="223" y="179"/>
                    </a:lnTo>
                    <a:lnTo>
                      <a:pt x="217" y="188"/>
                    </a:lnTo>
                    <a:lnTo>
                      <a:pt x="201" y="184"/>
                    </a:lnTo>
                    <a:lnTo>
                      <a:pt x="201" y="188"/>
                    </a:lnTo>
                    <a:lnTo>
                      <a:pt x="83" y="214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0" name="Freeform 68"/>
              <p:cNvSpPr>
                <a:spLocks/>
              </p:cNvSpPr>
              <p:nvPr/>
            </p:nvSpPr>
            <p:spPr bwMode="auto">
              <a:xfrm>
                <a:off x="3781" y="3423"/>
                <a:ext cx="3" cy="5"/>
              </a:xfrm>
              <a:custGeom>
                <a:avLst/>
                <a:gdLst>
                  <a:gd name="T0" fmla="*/ 2 w 5"/>
                  <a:gd name="T1" fmla="*/ 0 h 9"/>
                  <a:gd name="T2" fmla="*/ 0 w 5"/>
                  <a:gd name="T3" fmla="*/ 9 h 9"/>
                  <a:gd name="T4" fmla="*/ 5 w 5"/>
                  <a:gd name="T5" fmla="*/ 0 h 9"/>
                  <a:gd name="T6" fmla="*/ 2 w 5"/>
                  <a:gd name="T7" fmla="*/ 0 h 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"/>
                  <a:gd name="T13" fmla="*/ 0 h 9"/>
                  <a:gd name="T14" fmla="*/ 5 w 5"/>
                  <a:gd name="T15" fmla="*/ 9 h 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" h="9">
                    <a:moveTo>
                      <a:pt x="2" y="0"/>
                    </a:moveTo>
                    <a:lnTo>
                      <a:pt x="0" y="9"/>
                    </a:lnTo>
                    <a:lnTo>
                      <a:pt x="5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9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1" name="Freeform 69"/>
              <p:cNvSpPr>
                <a:spLocks/>
              </p:cNvSpPr>
              <p:nvPr/>
            </p:nvSpPr>
            <p:spPr bwMode="auto">
              <a:xfrm>
                <a:off x="3782" y="3422"/>
                <a:ext cx="4" cy="4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9 h 9"/>
                  <a:gd name="T4" fmla="*/ 0 w 7"/>
                  <a:gd name="T5" fmla="*/ 9 h 9"/>
                  <a:gd name="T6" fmla="*/ 7 w 7"/>
                  <a:gd name="T7" fmla="*/ 0 h 9"/>
                  <a:gd name="T8" fmla="*/ 0 w 7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9"/>
                  <a:gd name="T17" fmla="*/ 7 w 7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9">
                    <a:moveTo>
                      <a:pt x="0" y="0"/>
                    </a:moveTo>
                    <a:lnTo>
                      <a:pt x="0" y="9"/>
                    </a:ln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B683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2" name="Freeform 70"/>
              <p:cNvSpPr>
                <a:spLocks/>
              </p:cNvSpPr>
              <p:nvPr/>
            </p:nvSpPr>
            <p:spPr bwMode="auto">
              <a:xfrm>
                <a:off x="3782" y="3420"/>
                <a:ext cx="7" cy="3"/>
              </a:xfrm>
              <a:custGeom>
                <a:avLst/>
                <a:gdLst>
                  <a:gd name="T0" fmla="*/ 3 w 13"/>
                  <a:gd name="T1" fmla="*/ 0 h 8"/>
                  <a:gd name="T2" fmla="*/ 0 w 13"/>
                  <a:gd name="T3" fmla="*/ 8 h 8"/>
                  <a:gd name="T4" fmla="*/ 3 w 13"/>
                  <a:gd name="T5" fmla="*/ 8 h 8"/>
                  <a:gd name="T6" fmla="*/ 13 w 13"/>
                  <a:gd name="T7" fmla="*/ 0 h 8"/>
                  <a:gd name="T8" fmla="*/ 3 w 1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8"/>
                  <a:gd name="T17" fmla="*/ 13 w 1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8">
                    <a:moveTo>
                      <a:pt x="3" y="0"/>
                    </a:moveTo>
                    <a:lnTo>
                      <a:pt x="0" y="8"/>
                    </a:lnTo>
                    <a:lnTo>
                      <a:pt x="3" y="8"/>
                    </a:lnTo>
                    <a:lnTo>
                      <a:pt x="13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A0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3" name="Freeform 71"/>
              <p:cNvSpPr>
                <a:spLocks/>
              </p:cNvSpPr>
              <p:nvPr/>
            </p:nvSpPr>
            <p:spPr bwMode="auto">
              <a:xfrm>
                <a:off x="3782" y="3417"/>
                <a:ext cx="9" cy="5"/>
              </a:xfrm>
              <a:custGeom>
                <a:avLst/>
                <a:gdLst>
                  <a:gd name="T0" fmla="*/ 3 w 16"/>
                  <a:gd name="T1" fmla="*/ 0 h 9"/>
                  <a:gd name="T2" fmla="*/ 0 w 16"/>
                  <a:gd name="T3" fmla="*/ 9 h 9"/>
                  <a:gd name="T4" fmla="*/ 7 w 16"/>
                  <a:gd name="T5" fmla="*/ 9 h 9"/>
                  <a:gd name="T6" fmla="*/ 16 w 16"/>
                  <a:gd name="T7" fmla="*/ 2 h 9"/>
                  <a:gd name="T8" fmla="*/ 3 w 16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"/>
                  <a:gd name="T16" fmla="*/ 0 h 9"/>
                  <a:gd name="T17" fmla="*/ 16 w 16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" h="9">
                    <a:moveTo>
                      <a:pt x="3" y="0"/>
                    </a:moveTo>
                    <a:lnTo>
                      <a:pt x="0" y="9"/>
                    </a:lnTo>
                    <a:lnTo>
                      <a:pt x="7" y="9"/>
                    </a:lnTo>
                    <a:lnTo>
                      <a:pt x="16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A3703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4" name="Freeform 72"/>
              <p:cNvSpPr>
                <a:spLocks/>
              </p:cNvSpPr>
              <p:nvPr/>
            </p:nvSpPr>
            <p:spPr bwMode="auto">
              <a:xfrm>
                <a:off x="3784" y="3415"/>
                <a:ext cx="9" cy="5"/>
              </a:xfrm>
              <a:custGeom>
                <a:avLst/>
                <a:gdLst>
                  <a:gd name="T0" fmla="*/ 0 w 19"/>
                  <a:gd name="T1" fmla="*/ 0 h 9"/>
                  <a:gd name="T2" fmla="*/ 0 w 19"/>
                  <a:gd name="T3" fmla="*/ 9 h 9"/>
                  <a:gd name="T4" fmla="*/ 10 w 19"/>
                  <a:gd name="T5" fmla="*/ 9 h 9"/>
                  <a:gd name="T6" fmla="*/ 19 w 19"/>
                  <a:gd name="T7" fmla="*/ 0 h 9"/>
                  <a:gd name="T8" fmla="*/ 0 w 19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9"/>
                  <a:gd name="T17" fmla="*/ 19 w 19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9">
                    <a:moveTo>
                      <a:pt x="0" y="0"/>
                    </a:moveTo>
                    <a:lnTo>
                      <a:pt x="0" y="9"/>
                    </a:lnTo>
                    <a:lnTo>
                      <a:pt x="10" y="9"/>
                    </a:lnTo>
                    <a:lnTo>
                      <a:pt x="1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5" name="Freeform 73"/>
              <p:cNvSpPr>
                <a:spLocks/>
              </p:cNvSpPr>
              <p:nvPr/>
            </p:nvSpPr>
            <p:spPr bwMode="auto">
              <a:xfrm>
                <a:off x="3784" y="3415"/>
                <a:ext cx="9" cy="3"/>
              </a:xfrm>
              <a:custGeom>
                <a:avLst/>
                <a:gdLst>
                  <a:gd name="T0" fmla="*/ 0 w 19"/>
                  <a:gd name="T1" fmla="*/ 0 h 6"/>
                  <a:gd name="T2" fmla="*/ 0 w 19"/>
                  <a:gd name="T3" fmla="*/ 4 h 6"/>
                  <a:gd name="T4" fmla="*/ 13 w 19"/>
                  <a:gd name="T5" fmla="*/ 6 h 6"/>
                  <a:gd name="T6" fmla="*/ 19 w 19"/>
                  <a:gd name="T7" fmla="*/ 0 h 6"/>
                  <a:gd name="T8" fmla="*/ 0 w 19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6"/>
                  <a:gd name="T17" fmla="*/ 19 w 19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6">
                    <a:moveTo>
                      <a:pt x="0" y="0"/>
                    </a:moveTo>
                    <a:lnTo>
                      <a:pt x="0" y="4"/>
                    </a:lnTo>
                    <a:lnTo>
                      <a:pt x="13" y="6"/>
                    </a:lnTo>
                    <a:lnTo>
                      <a:pt x="1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A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6" name="Freeform 74"/>
              <p:cNvSpPr>
                <a:spLocks/>
              </p:cNvSpPr>
              <p:nvPr/>
            </p:nvSpPr>
            <p:spPr bwMode="auto">
              <a:xfrm>
                <a:off x="3784" y="3413"/>
                <a:ext cx="11" cy="2"/>
              </a:xfrm>
              <a:custGeom>
                <a:avLst/>
                <a:gdLst>
                  <a:gd name="T0" fmla="*/ 6 w 23"/>
                  <a:gd name="T1" fmla="*/ 0 h 4"/>
                  <a:gd name="T2" fmla="*/ 0 w 23"/>
                  <a:gd name="T3" fmla="*/ 4 h 4"/>
                  <a:gd name="T4" fmla="*/ 19 w 23"/>
                  <a:gd name="T5" fmla="*/ 4 h 4"/>
                  <a:gd name="T6" fmla="*/ 23 w 23"/>
                  <a:gd name="T7" fmla="*/ 0 h 4"/>
                  <a:gd name="T8" fmla="*/ 6 w 23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4"/>
                  <a:gd name="T17" fmla="*/ 23 w 23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4">
                    <a:moveTo>
                      <a:pt x="6" y="0"/>
                    </a:moveTo>
                    <a:lnTo>
                      <a:pt x="0" y="4"/>
                    </a:lnTo>
                    <a:lnTo>
                      <a:pt x="19" y="4"/>
                    </a:lnTo>
                    <a:lnTo>
                      <a:pt x="23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D7A4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7" name="Freeform 75"/>
              <p:cNvSpPr>
                <a:spLocks/>
              </p:cNvSpPr>
              <p:nvPr/>
            </p:nvSpPr>
            <p:spPr bwMode="auto">
              <a:xfrm>
                <a:off x="3784" y="3410"/>
                <a:ext cx="14" cy="5"/>
              </a:xfrm>
              <a:custGeom>
                <a:avLst/>
                <a:gdLst>
                  <a:gd name="T0" fmla="*/ 6 w 28"/>
                  <a:gd name="T1" fmla="*/ 0 h 9"/>
                  <a:gd name="T2" fmla="*/ 0 w 28"/>
                  <a:gd name="T3" fmla="*/ 9 h 9"/>
                  <a:gd name="T4" fmla="*/ 19 w 28"/>
                  <a:gd name="T5" fmla="*/ 9 h 9"/>
                  <a:gd name="T6" fmla="*/ 28 w 28"/>
                  <a:gd name="T7" fmla="*/ 2 h 9"/>
                  <a:gd name="T8" fmla="*/ 6 w 28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"/>
                  <a:gd name="T16" fmla="*/ 0 h 9"/>
                  <a:gd name="T17" fmla="*/ 28 w 28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" h="9">
                    <a:moveTo>
                      <a:pt x="6" y="0"/>
                    </a:moveTo>
                    <a:lnTo>
                      <a:pt x="0" y="9"/>
                    </a:lnTo>
                    <a:lnTo>
                      <a:pt x="19" y="9"/>
                    </a:lnTo>
                    <a:lnTo>
                      <a:pt x="28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F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8" name="Freeform 76"/>
              <p:cNvSpPr>
                <a:spLocks/>
              </p:cNvSpPr>
              <p:nvPr/>
            </p:nvSpPr>
            <p:spPr bwMode="auto">
              <a:xfrm>
                <a:off x="3787" y="3409"/>
                <a:ext cx="13" cy="4"/>
              </a:xfrm>
              <a:custGeom>
                <a:avLst/>
                <a:gdLst>
                  <a:gd name="T0" fmla="*/ 0 w 26"/>
                  <a:gd name="T1" fmla="*/ 0 h 9"/>
                  <a:gd name="T2" fmla="*/ 0 w 26"/>
                  <a:gd name="T3" fmla="*/ 9 h 9"/>
                  <a:gd name="T4" fmla="*/ 17 w 26"/>
                  <a:gd name="T5" fmla="*/ 9 h 9"/>
                  <a:gd name="T6" fmla="*/ 26 w 26"/>
                  <a:gd name="T7" fmla="*/ 2 h 9"/>
                  <a:gd name="T8" fmla="*/ 0 w 26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9"/>
                  <a:gd name="T17" fmla="*/ 26 w 26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9">
                    <a:moveTo>
                      <a:pt x="0" y="0"/>
                    </a:moveTo>
                    <a:lnTo>
                      <a:pt x="0" y="9"/>
                    </a:lnTo>
                    <a:lnTo>
                      <a:pt x="17" y="9"/>
                    </a:lnTo>
                    <a:lnTo>
                      <a:pt x="26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582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49" name="Freeform 77"/>
              <p:cNvSpPr>
                <a:spLocks/>
              </p:cNvSpPr>
              <p:nvPr/>
            </p:nvSpPr>
            <p:spPr bwMode="auto">
              <a:xfrm>
                <a:off x="3787" y="3407"/>
                <a:ext cx="16" cy="4"/>
              </a:xfrm>
              <a:custGeom>
                <a:avLst/>
                <a:gdLst>
                  <a:gd name="T0" fmla="*/ 0 w 31"/>
                  <a:gd name="T1" fmla="*/ 0 h 9"/>
                  <a:gd name="T2" fmla="*/ 0 w 31"/>
                  <a:gd name="T3" fmla="*/ 7 h 9"/>
                  <a:gd name="T4" fmla="*/ 22 w 31"/>
                  <a:gd name="T5" fmla="*/ 9 h 9"/>
                  <a:gd name="T6" fmla="*/ 31 w 31"/>
                  <a:gd name="T7" fmla="*/ 0 h 9"/>
                  <a:gd name="T8" fmla="*/ 0 w 31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"/>
                  <a:gd name="T16" fmla="*/ 0 h 9"/>
                  <a:gd name="T17" fmla="*/ 31 w 31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" h="9">
                    <a:moveTo>
                      <a:pt x="0" y="0"/>
                    </a:moveTo>
                    <a:lnTo>
                      <a:pt x="0" y="7"/>
                    </a:lnTo>
                    <a:lnTo>
                      <a:pt x="22" y="9"/>
                    </a:lnTo>
                    <a:lnTo>
                      <a:pt x="3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845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0" name="Freeform 78"/>
              <p:cNvSpPr>
                <a:spLocks/>
              </p:cNvSpPr>
              <p:nvPr/>
            </p:nvSpPr>
            <p:spPr bwMode="auto">
              <a:xfrm>
                <a:off x="3787" y="3404"/>
                <a:ext cx="18" cy="6"/>
              </a:xfrm>
              <a:custGeom>
                <a:avLst/>
                <a:gdLst>
                  <a:gd name="T0" fmla="*/ 0 w 35"/>
                  <a:gd name="T1" fmla="*/ 0 h 11"/>
                  <a:gd name="T2" fmla="*/ 0 w 35"/>
                  <a:gd name="T3" fmla="*/ 9 h 11"/>
                  <a:gd name="T4" fmla="*/ 26 w 35"/>
                  <a:gd name="T5" fmla="*/ 11 h 11"/>
                  <a:gd name="T6" fmla="*/ 35 w 35"/>
                  <a:gd name="T7" fmla="*/ 2 h 11"/>
                  <a:gd name="T8" fmla="*/ 0 w 35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"/>
                  <a:gd name="T16" fmla="*/ 0 h 11"/>
                  <a:gd name="T17" fmla="*/ 35 w 35"/>
                  <a:gd name="T18" fmla="*/ 11 h 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" h="11">
                    <a:moveTo>
                      <a:pt x="0" y="0"/>
                    </a:moveTo>
                    <a:lnTo>
                      <a:pt x="0" y="9"/>
                    </a:lnTo>
                    <a:lnTo>
                      <a:pt x="26" y="11"/>
                    </a:lnTo>
                    <a:lnTo>
                      <a:pt x="35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C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1" name="Freeform 79"/>
              <p:cNvSpPr>
                <a:spLocks/>
              </p:cNvSpPr>
              <p:nvPr/>
            </p:nvSpPr>
            <p:spPr bwMode="auto">
              <a:xfrm>
                <a:off x="3787" y="3402"/>
                <a:ext cx="18" cy="5"/>
              </a:xfrm>
              <a:custGeom>
                <a:avLst/>
                <a:gdLst>
                  <a:gd name="T0" fmla="*/ 6 w 35"/>
                  <a:gd name="T1" fmla="*/ 0 h 10"/>
                  <a:gd name="T2" fmla="*/ 0 w 35"/>
                  <a:gd name="T3" fmla="*/ 10 h 10"/>
                  <a:gd name="T4" fmla="*/ 31 w 35"/>
                  <a:gd name="T5" fmla="*/ 10 h 10"/>
                  <a:gd name="T6" fmla="*/ 35 w 35"/>
                  <a:gd name="T7" fmla="*/ 2 h 10"/>
                  <a:gd name="T8" fmla="*/ 6 w 35"/>
                  <a:gd name="T9" fmla="*/ 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"/>
                  <a:gd name="T16" fmla="*/ 0 h 10"/>
                  <a:gd name="T17" fmla="*/ 35 w 35"/>
                  <a:gd name="T18" fmla="*/ 10 h 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" h="10">
                    <a:moveTo>
                      <a:pt x="6" y="0"/>
                    </a:moveTo>
                    <a:lnTo>
                      <a:pt x="0" y="10"/>
                    </a:lnTo>
                    <a:lnTo>
                      <a:pt x="31" y="10"/>
                    </a:lnTo>
                    <a:lnTo>
                      <a:pt x="35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BF8C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2" name="Freeform 80"/>
              <p:cNvSpPr>
                <a:spLocks/>
              </p:cNvSpPr>
              <p:nvPr/>
            </p:nvSpPr>
            <p:spPr bwMode="auto">
              <a:xfrm>
                <a:off x="3787" y="3400"/>
                <a:ext cx="20" cy="5"/>
              </a:xfrm>
              <a:custGeom>
                <a:avLst/>
                <a:gdLst>
                  <a:gd name="T0" fmla="*/ 0 w 41"/>
                  <a:gd name="T1" fmla="*/ 7 h 9"/>
                  <a:gd name="T2" fmla="*/ 6 w 41"/>
                  <a:gd name="T3" fmla="*/ 0 h 9"/>
                  <a:gd name="T4" fmla="*/ 6 w 41"/>
                  <a:gd name="T5" fmla="*/ 0 h 9"/>
                  <a:gd name="T6" fmla="*/ 41 w 41"/>
                  <a:gd name="T7" fmla="*/ 0 h 9"/>
                  <a:gd name="T8" fmla="*/ 35 w 41"/>
                  <a:gd name="T9" fmla="*/ 9 h 9"/>
                  <a:gd name="T10" fmla="*/ 0 w 41"/>
                  <a:gd name="T11" fmla="*/ 7 h 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1"/>
                  <a:gd name="T19" fmla="*/ 0 h 9"/>
                  <a:gd name="T20" fmla="*/ 41 w 41"/>
                  <a:gd name="T21" fmla="*/ 9 h 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1" h="9">
                    <a:moveTo>
                      <a:pt x="0" y="7"/>
                    </a:moveTo>
                    <a:lnTo>
                      <a:pt x="6" y="0"/>
                    </a:lnTo>
                    <a:lnTo>
                      <a:pt x="41" y="0"/>
                    </a:lnTo>
                    <a:lnTo>
                      <a:pt x="35" y="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C18E5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3" name="Freeform 81"/>
              <p:cNvSpPr>
                <a:spLocks/>
              </p:cNvSpPr>
              <p:nvPr/>
            </p:nvSpPr>
            <p:spPr bwMode="auto">
              <a:xfrm>
                <a:off x="3790" y="3398"/>
                <a:ext cx="19" cy="5"/>
              </a:xfrm>
              <a:custGeom>
                <a:avLst/>
                <a:gdLst>
                  <a:gd name="T0" fmla="*/ 0 w 38"/>
                  <a:gd name="T1" fmla="*/ 9 h 11"/>
                  <a:gd name="T2" fmla="*/ 0 w 38"/>
                  <a:gd name="T3" fmla="*/ 6 h 11"/>
                  <a:gd name="T4" fmla="*/ 3 w 38"/>
                  <a:gd name="T5" fmla="*/ 0 h 11"/>
                  <a:gd name="T6" fmla="*/ 38 w 38"/>
                  <a:gd name="T7" fmla="*/ 2 h 11"/>
                  <a:gd name="T8" fmla="*/ 29 w 38"/>
                  <a:gd name="T9" fmla="*/ 11 h 11"/>
                  <a:gd name="T10" fmla="*/ 0 w 38"/>
                  <a:gd name="T11" fmla="*/ 9 h 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11"/>
                  <a:gd name="T20" fmla="*/ 38 w 38"/>
                  <a:gd name="T21" fmla="*/ 11 h 1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11">
                    <a:moveTo>
                      <a:pt x="0" y="9"/>
                    </a:moveTo>
                    <a:lnTo>
                      <a:pt x="0" y="6"/>
                    </a:lnTo>
                    <a:lnTo>
                      <a:pt x="3" y="0"/>
                    </a:lnTo>
                    <a:lnTo>
                      <a:pt x="38" y="2"/>
                    </a:lnTo>
                    <a:lnTo>
                      <a:pt x="29" y="11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C693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4" name="Freeform 82"/>
              <p:cNvSpPr>
                <a:spLocks/>
              </p:cNvSpPr>
              <p:nvPr/>
            </p:nvSpPr>
            <p:spPr bwMode="auto">
              <a:xfrm>
                <a:off x="3790" y="3396"/>
                <a:ext cx="22" cy="4"/>
              </a:xfrm>
              <a:custGeom>
                <a:avLst/>
                <a:gdLst>
                  <a:gd name="T0" fmla="*/ 3 w 44"/>
                  <a:gd name="T1" fmla="*/ 0 h 10"/>
                  <a:gd name="T2" fmla="*/ 0 w 44"/>
                  <a:gd name="T3" fmla="*/ 10 h 10"/>
                  <a:gd name="T4" fmla="*/ 35 w 44"/>
                  <a:gd name="T5" fmla="*/ 10 h 10"/>
                  <a:gd name="T6" fmla="*/ 44 w 44"/>
                  <a:gd name="T7" fmla="*/ 2 h 10"/>
                  <a:gd name="T8" fmla="*/ 3 w 44"/>
                  <a:gd name="T9" fmla="*/ 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"/>
                  <a:gd name="T16" fmla="*/ 0 h 10"/>
                  <a:gd name="T17" fmla="*/ 44 w 44"/>
                  <a:gd name="T18" fmla="*/ 10 h 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" h="10">
                    <a:moveTo>
                      <a:pt x="3" y="0"/>
                    </a:moveTo>
                    <a:lnTo>
                      <a:pt x="0" y="10"/>
                    </a:lnTo>
                    <a:lnTo>
                      <a:pt x="35" y="10"/>
                    </a:lnTo>
                    <a:lnTo>
                      <a:pt x="44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9966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5" name="Freeform 83"/>
              <p:cNvSpPr>
                <a:spLocks/>
              </p:cNvSpPr>
              <p:nvPr/>
            </p:nvSpPr>
            <p:spPr bwMode="auto">
              <a:xfrm>
                <a:off x="3792" y="3394"/>
                <a:ext cx="22" cy="4"/>
              </a:xfrm>
              <a:custGeom>
                <a:avLst/>
                <a:gdLst>
                  <a:gd name="T0" fmla="*/ 6 w 45"/>
                  <a:gd name="T1" fmla="*/ 0 h 9"/>
                  <a:gd name="T2" fmla="*/ 0 w 45"/>
                  <a:gd name="T3" fmla="*/ 7 h 9"/>
                  <a:gd name="T4" fmla="*/ 35 w 45"/>
                  <a:gd name="T5" fmla="*/ 9 h 9"/>
                  <a:gd name="T6" fmla="*/ 45 w 45"/>
                  <a:gd name="T7" fmla="*/ 2 h 9"/>
                  <a:gd name="T8" fmla="*/ 6 w 45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9"/>
                  <a:gd name="T17" fmla="*/ 45 w 45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9">
                    <a:moveTo>
                      <a:pt x="6" y="0"/>
                    </a:moveTo>
                    <a:lnTo>
                      <a:pt x="0" y="7"/>
                    </a:lnTo>
                    <a:lnTo>
                      <a:pt x="35" y="9"/>
                    </a:lnTo>
                    <a:lnTo>
                      <a:pt x="45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C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6" name="Freeform 84"/>
              <p:cNvSpPr>
                <a:spLocks/>
              </p:cNvSpPr>
              <p:nvPr/>
            </p:nvSpPr>
            <p:spPr bwMode="auto">
              <a:xfrm>
                <a:off x="3792" y="3391"/>
                <a:ext cx="22" cy="6"/>
              </a:xfrm>
              <a:custGeom>
                <a:avLst/>
                <a:gdLst>
                  <a:gd name="T0" fmla="*/ 6 w 45"/>
                  <a:gd name="T1" fmla="*/ 0 h 11"/>
                  <a:gd name="T2" fmla="*/ 0 w 45"/>
                  <a:gd name="T3" fmla="*/ 9 h 11"/>
                  <a:gd name="T4" fmla="*/ 41 w 45"/>
                  <a:gd name="T5" fmla="*/ 11 h 11"/>
                  <a:gd name="T6" fmla="*/ 45 w 45"/>
                  <a:gd name="T7" fmla="*/ 2 h 11"/>
                  <a:gd name="T8" fmla="*/ 6 w 45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11"/>
                  <a:gd name="T17" fmla="*/ 45 w 45"/>
                  <a:gd name="T18" fmla="*/ 11 h 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11">
                    <a:moveTo>
                      <a:pt x="6" y="0"/>
                    </a:moveTo>
                    <a:lnTo>
                      <a:pt x="0" y="9"/>
                    </a:lnTo>
                    <a:lnTo>
                      <a:pt x="41" y="11"/>
                    </a:lnTo>
                    <a:lnTo>
                      <a:pt x="45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19E6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7" name="Freeform 85"/>
              <p:cNvSpPr>
                <a:spLocks/>
              </p:cNvSpPr>
              <p:nvPr/>
            </p:nvSpPr>
            <p:spPr bwMode="auto">
              <a:xfrm>
                <a:off x="3794" y="3389"/>
                <a:ext cx="23" cy="6"/>
              </a:xfrm>
              <a:custGeom>
                <a:avLst/>
                <a:gdLst>
                  <a:gd name="T0" fmla="*/ 3 w 44"/>
                  <a:gd name="T1" fmla="*/ 0 h 12"/>
                  <a:gd name="T2" fmla="*/ 0 w 44"/>
                  <a:gd name="T3" fmla="*/ 10 h 12"/>
                  <a:gd name="T4" fmla="*/ 39 w 44"/>
                  <a:gd name="T5" fmla="*/ 12 h 12"/>
                  <a:gd name="T6" fmla="*/ 44 w 44"/>
                  <a:gd name="T7" fmla="*/ 2 h 12"/>
                  <a:gd name="T8" fmla="*/ 3 w 44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"/>
                  <a:gd name="T16" fmla="*/ 0 h 12"/>
                  <a:gd name="T17" fmla="*/ 44 w 44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" h="12">
                    <a:moveTo>
                      <a:pt x="3" y="0"/>
                    </a:moveTo>
                    <a:lnTo>
                      <a:pt x="0" y="10"/>
                    </a:lnTo>
                    <a:lnTo>
                      <a:pt x="39" y="12"/>
                    </a:lnTo>
                    <a:lnTo>
                      <a:pt x="44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3A06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8" name="Freeform 86"/>
              <p:cNvSpPr>
                <a:spLocks/>
              </p:cNvSpPr>
              <p:nvPr/>
            </p:nvSpPr>
            <p:spPr bwMode="auto">
              <a:xfrm>
                <a:off x="3794" y="3387"/>
                <a:ext cx="24" cy="5"/>
              </a:xfrm>
              <a:custGeom>
                <a:avLst/>
                <a:gdLst>
                  <a:gd name="T0" fmla="*/ 3 w 48"/>
                  <a:gd name="T1" fmla="*/ 0 h 9"/>
                  <a:gd name="T2" fmla="*/ 0 w 48"/>
                  <a:gd name="T3" fmla="*/ 7 h 9"/>
                  <a:gd name="T4" fmla="*/ 39 w 48"/>
                  <a:gd name="T5" fmla="*/ 9 h 9"/>
                  <a:gd name="T6" fmla="*/ 48 w 48"/>
                  <a:gd name="T7" fmla="*/ 2 h 9"/>
                  <a:gd name="T8" fmla="*/ 3 w 48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"/>
                  <a:gd name="T17" fmla="*/ 48 w 48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">
                    <a:moveTo>
                      <a:pt x="3" y="0"/>
                    </a:moveTo>
                    <a:lnTo>
                      <a:pt x="0" y="7"/>
                    </a:lnTo>
                    <a:lnTo>
                      <a:pt x="39" y="9"/>
                    </a:lnTo>
                    <a:lnTo>
                      <a:pt x="48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D8A57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59" name="Freeform 87"/>
              <p:cNvSpPr>
                <a:spLocks/>
              </p:cNvSpPr>
              <p:nvPr/>
            </p:nvSpPr>
            <p:spPr bwMode="auto">
              <a:xfrm>
                <a:off x="3796" y="3385"/>
                <a:ext cx="24" cy="5"/>
              </a:xfrm>
              <a:custGeom>
                <a:avLst/>
                <a:gdLst>
                  <a:gd name="T0" fmla="*/ 6 w 48"/>
                  <a:gd name="T1" fmla="*/ 0 h 11"/>
                  <a:gd name="T2" fmla="*/ 0 w 48"/>
                  <a:gd name="T3" fmla="*/ 9 h 11"/>
                  <a:gd name="T4" fmla="*/ 41 w 48"/>
                  <a:gd name="T5" fmla="*/ 11 h 11"/>
                  <a:gd name="T6" fmla="*/ 48 w 48"/>
                  <a:gd name="T7" fmla="*/ 2 h 11"/>
                  <a:gd name="T8" fmla="*/ 6 w 48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1"/>
                  <a:gd name="T17" fmla="*/ 48 w 48"/>
                  <a:gd name="T18" fmla="*/ 11 h 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1">
                    <a:moveTo>
                      <a:pt x="6" y="0"/>
                    </a:moveTo>
                    <a:lnTo>
                      <a:pt x="0" y="9"/>
                    </a:lnTo>
                    <a:lnTo>
                      <a:pt x="41" y="11"/>
                    </a:lnTo>
                    <a:lnTo>
                      <a:pt x="48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BA87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0" name="Freeform 88"/>
              <p:cNvSpPr>
                <a:spLocks/>
              </p:cNvSpPr>
              <p:nvPr/>
            </p:nvSpPr>
            <p:spPr bwMode="auto">
              <a:xfrm>
                <a:off x="3796" y="3383"/>
                <a:ext cx="27" cy="5"/>
              </a:xfrm>
              <a:custGeom>
                <a:avLst/>
                <a:gdLst>
                  <a:gd name="T0" fmla="*/ 6 w 54"/>
                  <a:gd name="T1" fmla="*/ 0 h 11"/>
                  <a:gd name="T2" fmla="*/ 0 w 54"/>
                  <a:gd name="T3" fmla="*/ 9 h 11"/>
                  <a:gd name="T4" fmla="*/ 45 w 54"/>
                  <a:gd name="T5" fmla="*/ 11 h 11"/>
                  <a:gd name="T6" fmla="*/ 54 w 54"/>
                  <a:gd name="T7" fmla="*/ 1 h 11"/>
                  <a:gd name="T8" fmla="*/ 6 w 54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11"/>
                  <a:gd name="T17" fmla="*/ 54 w 54"/>
                  <a:gd name="T18" fmla="*/ 11 h 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11">
                    <a:moveTo>
                      <a:pt x="6" y="0"/>
                    </a:moveTo>
                    <a:lnTo>
                      <a:pt x="0" y="9"/>
                    </a:lnTo>
                    <a:lnTo>
                      <a:pt x="45" y="11"/>
                    </a:lnTo>
                    <a:lnTo>
                      <a:pt x="54" y="1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DAA7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1" name="Freeform 89"/>
              <p:cNvSpPr>
                <a:spLocks/>
              </p:cNvSpPr>
              <p:nvPr/>
            </p:nvSpPr>
            <p:spPr bwMode="auto">
              <a:xfrm>
                <a:off x="3799" y="3383"/>
                <a:ext cx="26" cy="3"/>
              </a:xfrm>
              <a:custGeom>
                <a:avLst/>
                <a:gdLst>
                  <a:gd name="T0" fmla="*/ 4 w 52"/>
                  <a:gd name="T1" fmla="*/ 0 h 5"/>
                  <a:gd name="T2" fmla="*/ 0 w 52"/>
                  <a:gd name="T3" fmla="*/ 3 h 5"/>
                  <a:gd name="T4" fmla="*/ 42 w 52"/>
                  <a:gd name="T5" fmla="*/ 5 h 5"/>
                  <a:gd name="T6" fmla="*/ 52 w 52"/>
                  <a:gd name="T7" fmla="*/ 1 h 5"/>
                  <a:gd name="T8" fmla="*/ 4 w 5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5"/>
                  <a:gd name="T17" fmla="*/ 52 w 5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5">
                    <a:moveTo>
                      <a:pt x="4" y="0"/>
                    </a:moveTo>
                    <a:lnTo>
                      <a:pt x="0" y="3"/>
                    </a:lnTo>
                    <a:lnTo>
                      <a:pt x="42" y="5"/>
                    </a:lnTo>
                    <a:lnTo>
                      <a:pt x="52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E2AF7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2" name="Freeform 90"/>
              <p:cNvSpPr>
                <a:spLocks/>
              </p:cNvSpPr>
              <p:nvPr/>
            </p:nvSpPr>
            <p:spPr bwMode="auto">
              <a:xfrm>
                <a:off x="3799" y="3381"/>
                <a:ext cx="26" cy="3"/>
              </a:xfrm>
              <a:custGeom>
                <a:avLst/>
                <a:gdLst>
                  <a:gd name="T0" fmla="*/ 9 w 52"/>
                  <a:gd name="T1" fmla="*/ 0 h 5"/>
                  <a:gd name="T2" fmla="*/ 0 w 52"/>
                  <a:gd name="T3" fmla="*/ 4 h 5"/>
                  <a:gd name="T4" fmla="*/ 48 w 52"/>
                  <a:gd name="T5" fmla="*/ 5 h 5"/>
                  <a:gd name="T6" fmla="*/ 52 w 52"/>
                  <a:gd name="T7" fmla="*/ 2 h 5"/>
                  <a:gd name="T8" fmla="*/ 9 w 5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5"/>
                  <a:gd name="T17" fmla="*/ 52 w 5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5">
                    <a:moveTo>
                      <a:pt x="9" y="0"/>
                    </a:moveTo>
                    <a:lnTo>
                      <a:pt x="0" y="4"/>
                    </a:lnTo>
                    <a:lnTo>
                      <a:pt x="48" y="5"/>
                    </a:lnTo>
                    <a:lnTo>
                      <a:pt x="52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E5B2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3" name="Freeform 91"/>
              <p:cNvSpPr>
                <a:spLocks/>
              </p:cNvSpPr>
              <p:nvPr/>
            </p:nvSpPr>
            <p:spPr bwMode="auto">
              <a:xfrm>
                <a:off x="3801" y="3379"/>
                <a:ext cx="27" cy="5"/>
              </a:xfrm>
              <a:custGeom>
                <a:avLst/>
                <a:gdLst>
                  <a:gd name="T0" fmla="*/ 5 w 53"/>
                  <a:gd name="T1" fmla="*/ 0 h 9"/>
                  <a:gd name="T2" fmla="*/ 0 w 53"/>
                  <a:gd name="T3" fmla="*/ 8 h 9"/>
                  <a:gd name="T4" fmla="*/ 48 w 53"/>
                  <a:gd name="T5" fmla="*/ 9 h 9"/>
                  <a:gd name="T6" fmla="*/ 53 w 53"/>
                  <a:gd name="T7" fmla="*/ 2 h 9"/>
                  <a:gd name="T8" fmla="*/ 5 w 53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9"/>
                  <a:gd name="T17" fmla="*/ 53 w 53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9">
                    <a:moveTo>
                      <a:pt x="5" y="0"/>
                    </a:moveTo>
                    <a:lnTo>
                      <a:pt x="0" y="8"/>
                    </a:lnTo>
                    <a:lnTo>
                      <a:pt x="48" y="9"/>
                    </a:lnTo>
                    <a:lnTo>
                      <a:pt x="53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8B5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4" name="Freeform 92"/>
              <p:cNvSpPr>
                <a:spLocks/>
              </p:cNvSpPr>
              <p:nvPr/>
            </p:nvSpPr>
            <p:spPr bwMode="auto">
              <a:xfrm>
                <a:off x="3804" y="3376"/>
                <a:ext cx="25" cy="6"/>
              </a:xfrm>
              <a:custGeom>
                <a:avLst/>
                <a:gdLst>
                  <a:gd name="T0" fmla="*/ 4 w 52"/>
                  <a:gd name="T1" fmla="*/ 0 h 11"/>
                  <a:gd name="T2" fmla="*/ 0 w 52"/>
                  <a:gd name="T3" fmla="*/ 9 h 11"/>
                  <a:gd name="T4" fmla="*/ 43 w 52"/>
                  <a:gd name="T5" fmla="*/ 11 h 11"/>
                  <a:gd name="T6" fmla="*/ 52 w 52"/>
                  <a:gd name="T7" fmla="*/ 1 h 11"/>
                  <a:gd name="T8" fmla="*/ 4 w 52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11"/>
                  <a:gd name="T17" fmla="*/ 52 w 52"/>
                  <a:gd name="T18" fmla="*/ 11 h 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11">
                    <a:moveTo>
                      <a:pt x="4" y="0"/>
                    </a:moveTo>
                    <a:lnTo>
                      <a:pt x="0" y="9"/>
                    </a:lnTo>
                    <a:lnTo>
                      <a:pt x="43" y="11"/>
                    </a:lnTo>
                    <a:lnTo>
                      <a:pt x="52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EDBA8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5" name="Freeform 93"/>
              <p:cNvSpPr>
                <a:spLocks/>
              </p:cNvSpPr>
              <p:nvPr/>
            </p:nvSpPr>
            <p:spPr bwMode="auto">
              <a:xfrm>
                <a:off x="3804" y="3374"/>
                <a:ext cx="28" cy="6"/>
              </a:xfrm>
              <a:custGeom>
                <a:avLst/>
                <a:gdLst>
                  <a:gd name="T0" fmla="*/ 0 w 57"/>
                  <a:gd name="T1" fmla="*/ 9 h 11"/>
                  <a:gd name="T2" fmla="*/ 4 w 57"/>
                  <a:gd name="T3" fmla="*/ 0 h 11"/>
                  <a:gd name="T4" fmla="*/ 13 w 57"/>
                  <a:gd name="T5" fmla="*/ 0 h 11"/>
                  <a:gd name="T6" fmla="*/ 57 w 57"/>
                  <a:gd name="T7" fmla="*/ 2 h 11"/>
                  <a:gd name="T8" fmla="*/ 48 w 57"/>
                  <a:gd name="T9" fmla="*/ 11 h 11"/>
                  <a:gd name="T10" fmla="*/ 0 w 57"/>
                  <a:gd name="T11" fmla="*/ 9 h 1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"/>
                  <a:gd name="T19" fmla="*/ 0 h 11"/>
                  <a:gd name="T20" fmla="*/ 57 w 57"/>
                  <a:gd name="T21" fmla="*/ 11 h 1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" h="11">
                    <a:moveTo>
                      <a:pt x="0" y="9"/>
                    </a:moveTo>
                    <a:lnTo>
                      <a:pt x="4" y="0"/>
                    </a:lnTo>
                    <a:lnTo>
                      <a:pt x="13" y="0"/>
                    </a:lnTo>
                    <a:lnTo>
                      <a:pt x="57" y="2"/>
                    </a:lnTo>
                    <a:lnTo>
                      <a:pt x="48" y="11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EFBC8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6" name="Freeform 94"/>
              <p:cNvSpPr>
                <a:spLocks/>
              </p:cNvSpPr>
              <p:nvPr/>
            </p:nvSpPr>
            <p:spPr bwMode="auto">
              <a:xfrm>
                <a:off x="3805" y="3373"/>
                <a:ext cx="29" cy="4"/>
              </a:xfrm>
              <a:custGeom>
                <a:avLst/>
                <a:gdLst>
                  <a:gd name="T0" fmla="*/ 0 w 57"/>
                  <a:gd name="T1" fmla="*/ 8 h 9"/>
                  <a:gd name="T2" fmla="*/ 0 w 57"/>
                  <a:gd name="T3" fmla="*/ 4 h 9"/>
                  <a:gd name="T4" fmla="*/ 28 w 57"/>
                  <a:gd name="T5" fmla="*/ 0 h 9"/>
                  <a:gd name="T6" fmla="*/ 57 w 57"/>
                  <a:gd name="T7" fmla="*/ 2 h 9"/>
                  <a:gd name="T8" fmla="*/ 48 w 57"/>
                  <a:gd name="T9" fmla="*/ 9 h 9"/>
                  <a:gd name="T10" fmla="*/ 0 w 57"/>
                  <a:gd name="T11" fmla="*/ 8 h 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"/>
                  <a:gd name="T19" fmla="*/ 0 h 9"/>
                  <a:gd name="T20" fmla="*/ 57 w 57"/>
                  <a:gd name="T21" fmla="*/ 9 h 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" h="9">
                    <a:moveTo>
                      <a:pt x="0" y="8"/>
                    </a:moveTo>
                    <a:lnTo>
                      <a:pt x="0" y="4"/>
                    </a:lnTo>
                    <a:lnTo>
                      <a:pt x="28" y="0"/>
                    </a:lnTo>
                    <a:lnTo>
                      <a:pt x="57" y="2"/>
                    </a:lnTo>
                    <a:lnTo>
                      <a:pt x="48" y="9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4C18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7" name="Freeform 95"/>
              <p:cNvSpPr>
                <a:spLocks/>
              </p:cNvSpPr>
              <p:nvPr/>
            </p:nvSpPr>
            <p:spPr bwMode="auto">
              <a:xfrm>
                <a:off x="3810" y="3371"/>
                <a:ext cx="27" cy="4"/>
              </a:xfrm>
              <a:custGeom>
                <a:avLst/>
                <a:gdLst>
                  <a:gd name="T0" fmla="*/ 35 w 54"/>
                  <a:gd name="T1" fmla="*/ 0 h 9"/>
                  <a:gd name="T2" fmla="*/ 0 w 54"/>
                  <a:gd name="T3" fmla="*/ 7 h 9"/>
                  <a:gd name="T4" fmla="*/ 44 w 54"/>
                  <a:gd name="T5" fmla="*/ 9 h 9"/>
                  <a:gd name="T6" fmla="*/ 54 w 54"/>
                  <a:gd name="T7" fmla="*/ 0 h 9"/>
                  <a:gd name="T8" fmla="*/ 35 w 54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4"/>
                  <a:gd name="T16" fmla="*/ 0 h 9"/>
                  <a:gd name="T17" fmla="*/ 54 w 54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4" h="9">
                    <a:moveTo>
                      <a:pt x="35" y="0"/>
                    </a:moveTo>
                    <a:lnTo>
                      <a:pt x="0" y="7"/>
                    </a:lnTo>
                    <a:lnTo>
                      <a:pt x="44" y="9"/>
                    </a:lnTo>
                    <a:lnTo>
                      <a:pt x="54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7C49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8" name="Freeform 96"/>
              <p:cNvSpPr>
                <a:spLocks/>
              </p:cNvSpPr>
              <p:nvPr/>
            </p:nvSpPr>
            <p:spPr bwMode="auto">
              <a:xfrm>
                <a:off x="3819" y="3369"/>
                <a:ext cx="18" cy="5"/>
              </a:xfrm>
              <a:custGeom>
                <a:avLst/>
                <a:gdLst>
                  <a:gd name="T0" fmla="*/ 0 w 35"/>
                  <a:gd name="T1" fmla="*/ 7 h 9"/>
                  <a:gd name="T2" fmla="*/ 35 w 35"/>
                  <a:gd name="T3" fmla="*/ 0 h 9"/>
                  <a:gd name="T4" fmla="*/ 29 w 35"/>
                  <a:gd name="T5" fmla="*/ 9 h 9"/>
                  <a:gd name="T6" fmla="*/ 0 w 35"/>
                  <a:gd name="T7" fmla="*/ 7 h 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9"/>
                  <a:gd name="T14" fmla="*/ 35 w 35"/>
                  <a:gd name="T15" fmla="*/ 9 h 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9">
                    <a:moveTo>
                      <a:pt x="0" y="7"/>
                    </a:moveTo>
                    <a:lnTo>
                      <a:pt x="35" y="0"/>
                    </a:lnTo>
                    <a:lnTo>
                      <a:pt x="29" y="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F9C69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69" name="Freeform 97"/>
              <p:cNvSpPr>
                <a:spLocks/>
              </p:cNvSpPr>
              <p:nvPr/>
            </p:nvSpPr>
            <p:spPr bwMode="auto">
              <a:xfrm>
                <a:off x="3828" y="3369"/>
                <a:ext cx="9" cy="2"/>
              </a:xfrm>
              <a:custGeom>
                <a:avLst/>
                <a:gdLst>
                  <a:gd name="T0" fmla="*/ 0 w 19"/>
                  <a:gd name="T1" fmla="*/ 4 h 4"/>
                  <a:gd name="T2" fmla="*/ 19 w 19"/>
                  <a:gd name="T3" fmla="*/ 0 h 4"/>
                  <a:gd name="T4" fmla="*/ 19 w 19"/>
                  <a:gd name="T5" fmla="*/ 4 h 4"/>
                  <a:gd name="T6" fmla="*/ 0 w 19"/>
                  <a:gd name="T7" fmla="*/ 4 h 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"/>
                  <a:gd name="T13" fmla="*/ 0 h 4"/>
                  <a:gd name="T14" fmla="*/ 19 w 19"/>
                  <a:gd name="T15" fmla="*/ 4 h 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" h="4">
                    <a:moveTo>
                      <a:pt x="0" y="4"/>
                    </a:moveTo>
                    <a:lnTo>
                      <a:pt x="19" y="0"/>
                    </a:lnTo>
                    <a:lnTo>
                      <a:pt x="19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0" name="Freeform 98"/>
              <p:cNvSpPr>
                <a:spLocks/>
              </p:cNvSpPr>
              <p:nvPr/>
            </p:nvSpPr>
            <p:spPr bwMode="auto">
              <a:xfrm>
                <a:off x="2782" y="3188"/>
                <a:ext cx="206" cy="194"/>
              </a:xfrm>
              <a:custGeom>
                <a:avLst/>
                <a:gdLst>
                  <a:gd name="T0" fmla="*/ 396 w 411"/>
                  <a:gd name="T1" fmla="*/ 388 h 388"/>
                  <a:gd name="T2" fmla="*/ 238 w 411"/>
                  <a:gd name="T3" fmla="*/ 364 h 388"/>
                  <a:gd name="T4" fmla="*/ 64 w 411"/>
                  <a:gd name="T5" fmla="*/ 369 h 388"/>
                  <a:gd name="T6" fmla="*/ 61 w 411"/>
                  <a:gd name="T7" fmla="*/ 325 h 388"/>
                  <a:gd name="T8" fmla="*/ 22 w 411"/>
                  <a:gd name="T9" fmla="*/ 345 h 388"/>
                  <a:gd name="T10" fmla="*/ 0 w 411"/>
                  <a:gd name="T11" fmla="*/ 224 h 388"/>
                  <a:gd name="T12" fmla="*/ 16 w 411"/>
                  <a:gd name="T13" fmla="*/ 22 h 388"/>
                  <a:gd name="T14" fmla="*/ 9 w 411"/>
                  <a:gd name="T15" fmla="*/ 0 h 388"/>
                  <a:gd name="T16" fmla="*/ 131 w 411"/>
                  <a:gd name="T17" fmla="*/ 9 h 388"/>
                  <a:gd name="T18" fmla="*/ 173 w 411"/>
                  <a:gd name="T19" fmla="*/ 11 h 388"/>
                  <a:gd name="T20" fmla="*/ 282 w 411"/>
                  <a:gd name="T21" fmla="*/ 17 h 388"/>
                  <a:gd name="T22" fmla="*/ 382 w 411"/>
                  <a:gd name="T23" fmla="*/ 15 h 388"/>
                  <a:gd name="T24" fmla="*/ 404 w 411"/>
                  <a:gd name="T25" fmla="*/ 340 h 388"/>
                  <a:gd name="T26" fmla="*/ 411 w 411"/>
                  <a:gd name="T27" fmla="*/ 353 h 388"/>
                  <a:gd name="T28" fmla="*/ 396 w 411"/>
                  <a:gd name="T29" fmla="*/ 388 h 38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411"/>
                  <a:gd name="T46" fmla="*/ 0 h 388"/>
                  <a:gd name="T47" fmla="*/ 411 w 411"/>
                  <a:gd name="T48" fmla="*/ 388 h 38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411" h="388">
                    <a:moveTo>
                      <a:pt x="396" y="388"/>
                    </a:moveTo>
                    <a:lnTo>
                      <a:pt x="238" y="364"/>
                    </a:lnTo>
                    <a:lnTo>
                      <a:pt x="64" y="369"/>
                    </a:lnTo>
                    <a:lnTo>
                      <a:pt x="61" y="325"/>
                    </a:lnTo>
                    <a:lnTo>
                      <a:pt x="22" y="345"/>
                    </a:lnTo>
                    <a:lnTo>
                      <a:pt x="0" y="224"/>
                    </a:lnTo>
                    <a:lnTo>
                      <a:pt x="16" y="22"/>
                    </a:lnTo>
                    <a:lnTo>
                      <a:pt x="9" y="0"/>
                    </a:lnTo>
                    <a:lnTo>
                      <a:pt x="131" y="9"/>
                    </a:lnTo>
                    <a:lnTo>
                      <a:pt x="173" y="11"/>
                    </a:lnTo>
                    <a:lnTo>
                      <a:pt x="282" y="17"/>
                    </a:lnTo>
                    <a:lnTo>
                      <a:pt x="382" y="15"/>
                    </a:lnTo>
                    <a:lnTo>
                      <a:pt x="404" y="340"/>
                    </a:lnTo>
                    <a:lnTo>
                      <a:pt x="411" y="353"/>
                    </a:lnTo>
                    <a:lnTo>
                      <a:pt x="396" y="388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1" name="Freeform 99"/>
              <p:cNvSpPr>
                <a:spLocks/>
              </p:cNvSpPr>
              <p:nvPr/>
            </p:nvSpPr>
            <p:spPr bwMode="auto">
              <a:xfrm>
                <a:off x="3598" y="3183"/>
                <a:ext cx="143" cy="152"/>
              </a:xfrm>
              <a:custGeom>
                <a:avLst/>
                <a:gdLst>
                  <a:gd name="T0" fmla="*/ 44 w 286"/>
                  <a:gd name="T1" fmla="*/ 299 h 305"/>
                  <a:gd name="T2" fmla="*/ 44 w 286"/>
                  <a:gd name="T3" fmla="*/ 286 h 305"/>
                  <a:gd name="T4" fmla="*/ 0 w 286"/>
                  <a:gd name="T5" fmla="*/ 294 h 305"/>
                  <a:gd name="T6" fmla="*/ 75 w 286"/>
                  <a:gd name="T7" fmla="*/ 43 h 305"/>
                  <a:gd name="T8" fmla="*/ 109 w 286"/>
                  <a:gd name="T9" fmla="*/ 0 h 305"/>
                  <a:gd name="T10" fmla="*/ 286 w 286"/>
                  <a:gd name="T11" fmla="*/ 30 h 305"/>
                  <a:gd name="T12" fmla="*/ 212 w 286"/>
                  <a:gd name="T13" fmla="*/ 249 h 305"/>
                  <a:gd name="T14" fmla="*/ 170 w 286"/>
                  <a:gd name="T15" fmla="*/ 305 h 305"/>
                  <a:gd name="T16" fmla="*/ 44 w 286"/>
                  <a:gd name="T17" fmla="*/ 299 h 30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6"/>
                  <a:gd name="T28" fmla="*/ 0 h 305"/>
                  <a:gd name="T29" fmla="*/ 286 w 286"/>
                  <a:gd name="T30" fmla="*/ 305 h 30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6" h="305">
                    <a:moveTo>
                      <a:pt x="44" y="299"/>
                    </a:moveTo>
                    <a:lnTo>
                      <a:pt x="44" y="286"/>
                    </a:lnTo>
                    <a:lnTo>
                      <a:pt x="0" y="294"/>
                    </a:lnTo>
                    <a:lnTo>
                      <a:pt x="75" y="43"/>
                    </a:lnTo>
                    <a:lnTo>
                      <a:pt x="109" y="0"/>
                    </a:lnTo>
                    <a:lnTo>
                      <a:pt x="286" y="30"/>
                    </a:lnTo>
                    <a:lnTo>
                      <a:pt x="212" y="249"/>
                    </a:lnTo>
                    <a:lnTo>
                      <a:pt x="170" y="305"/>
                    </a:lnTo>
                    <a:lnTo>
                      <a:pt x="44" y="299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2" name="Freeform 100"/>
              <p:cNvSpPr>
                <a:spLocks/>
              </p:cNvSpPr>
              <p:nvPr/>
            </p:nvSpPr>
            <p:spPr bwMode="auto">
              <a:xfrm>
                <a:off x="3820" y="3152"/>
                <a:ext cx="116" cy="127"/>
              </a:xfrm>
              <a:custGeom>
                <a:avLst/>
                <a:gdLst>
                  <a:gd name="T0" fmla="*/ 0 w 233"/>
                  <a:gd name="T1" fmla="*/ 255 h 255"/>
                  <a:gd name="T2" fmla="*/ 67 w 233"/>
                  <a:gd name="T3" fmla="*/ 4 h 255"/>
                  <a:gd name="T4" fmla="*/ 194 w 233"/>
                  <a:gd name="T5" fmla="*/ 0 h 255"/>
                  <a:gd name="T6" fmla="*/ 233 w 233"/>
                  <a:gd name="T7" fmla="*/ 10 h 255"/>
                  <a:gd name="T8" fmla="*/ 216 w 233"/>
                  <a:gd name="T9" fmla="*/ 41 h 255"/>
                  <a:gd name="T10" fmla="*/ 200 w 233"/>
                  <a:gd name="T11" fmla="*/ 70 h 255"/>
                  <a:gd name="T12" fmla="*/ 185 w 233"/>
                  <a:gd name="T13" fmla="*/ 100 h 255"/>
                  <a:gd name="T14" fmla="*/ 170 w 233"/>
                  <a:gd name="T15" fmla="*/ 128 h 255"/>
                  <a:gd name="T16" fmla="*/ 159 w 233"/>
                  <a:gd name="T17" fmla="*/ 157 h 255"/>
                  <a:gd name="T18" fmla="*/ 150 w 233"/>
                  <a:gd name="T19" fmla="*/ 185 h 255"/>
                  <a:gd name="T20" fmla="*/ 146 w 233"/>
                  <a:gd name="T21" fmla="*/ 212 h 255"/>
                  <a:gd name="T22" fmla="*/ 146 w 233"/>
                  <a:gd name="T23" fmla="*/ 242 h 255"/>
                  <a:gd name="T24" fmla="*/ 0 w 233"/>
                  <a:gd name="T25" fmla="*/ 255 h 2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3"/>
                  <a:gd name="T40" fmla="*/ 0 h 255"/>
                  <a:gd name="T41" fmla="*/ 233 w 233"/>
                  <a:gd name="T42" fmla="*/ 255 h 25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3" h="255">
                    <a:moveTo>
                      <a:pt x="0" y="255"/>
                    </a:moveTo>
                    <a:lnTo>
                      <a:pt x="67" y="4"/>
                    </a:lnTo>
                    <a:lnTo>
                      <a:pt x="194" y="0"/>
                    </a:lnTo>
                    <a:lnTo>
                      <a:pt x="233" y="10"/>
                    </a:lnTo>
                    <a:lnTo>
                      <a:pt x="216" y="41"/>
                    </a:lnTo>
                    <a:lnTo>
                      <a:pt x="200" y="70"/>
                    </a:lnTo>
                    <a:lnTo>
                      <a:pt x="185" y="100"/>
                    </a:lnTo>
                    <a:lnTo>
                      <a:pt x="170" y="128"/>
                    </a:lnTo>
                    <a:lnTo>
                      <a:pt x="159" y="157"/>
                    </a:lnTo>
                    <a:lnTo>
                      <a:pt x="150" y="185"/>
                    </a:lnTo>
                    <a:lnTo>
                      <a:pt x="146" y="212"/>
                    </a:lnTo>
                    <a:lnTo>
                      <a:pt x="146" y="242"/>
                    </a:lnTo>
                    <a:lnTo>
                      <a:pt x="0" y="255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3" name="Freeform 101"/>
              <p:cNvSpPr>
                <a:spLocks/>
              </p:cNvSpPr>
              <p:nvPr/>
            </p:nvSpPr>
            <p:spPr bwMode="auto">
              <a:xfrm>
                <a:off x="2800" y="2949"/>
                <a:ext cx="210" cy="193"/>
              </a:xfrm>
              <a:custGeom>
                <a:avLst/>
                <a:gdLst>
                  <a:gd name="T0" fmla="*/ 0 w 421"/>
                  <a:gd name="T1" fmla="*/ 362 h 386"/>
                  <a:gd name="T2" fmla="*/ 5 w 421"/>
                  <a:gd name="T3" fmla="*/ 240 h 386"/>
                  <a:gd name="T4" fmla="*/ 7 w 421"/>
                  <a:gd name="T5" fmla="*/ 183 h 386"/>
                  <a:gd name="T6" fmla="*/ 35 w 421"/>
                  <a:gd name="T7" fmla="*/ 115 h 386"/>
                  <a:gd name="T8" fmla="*/ 127 w 421"/>
                  <a:gd name="T9" fmla="*/ 0 h 386"/>
                  <a:gd name="T10" fmla="*/ 385 w 421"/>
                  <a:gd name="T11" fmla="*/ 28 h 386"/>
                  <a:gd name="T12" fmla="*/ 421 w 421"/>
                  <a:gd name="T13" fmla="*/ 43 h 386"/>
                  <a:gd name="T14" fmla="*/ 389 w 421"/>
                  <a:gd name="T15" fmla="*/ 172 h 386"/>
                  <a:gd name="T16" fmla="*/ 387 w 421"/>
                  <a:gd name="T17" fmla="*/ 207 h 386"/>
                  <a:gd name="T18" fmla="*/ 398 w 421"/>
                  <a:gd name="T19" fmla="*/ 386 h 386"/>
                  <a:gd name="T20" fmla="*/ 0 w 421"/>
                  <a:gd name="T21" fmla="*/ 362 h 38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21"/>
                  <a:gd name="T34" fmla="*/ 0 h 386"/>
                  <a:gd name="T35" fmla="*/ 421 w 421"/>
                  <a:gd name="T36" fmla="*/ 386 h 38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21" h="386">
                    <a:moveTo>
                      <a:pt x="0" y="362"/>
                    </a:moveTo>
                    <a:lnTo>
                      <a:pt x="5" y="240"/>
                    </a:lnTo>
                    <a:lnTo>
                      <a:pt x="7" y="183"/>
                    </a:lnTo>
                    <a:lnTo>
                      <a:pt x="35" y="115"/>
                    </a:lnTo>
                    <a:lnTo>
                      <a:pt x="127" y="0"/>
                    </a:lnTo>
                    <a:lnTo>
                      <a:pt x="385" y="28"/>
                    </a:lnTo>
                    <a:lnTo>
                      <a:pt x="421" y="43"/>
                    </a:lnTo>
                    <a:lnTo>
                      <a:pt x="389" y="172"/>
                    </a:lnTo>
                    <a:lnTo>
                      <a:pt x="387" y="207"/>
                    </a:lnTo>
                    <a:lnTo>
                      <a:pt x="398" y="386"/>
                    </a:lnTo>
                    <a:lnTo>
                      <a:pt x="0" y="36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4" name="Freeform 102"/>
              <p:cNvSpPr>
                <a:spLocks/>
              </p:cNvSpPr>
              <p:nvPr/>
            </p:nvSpPr>
            <p:spPr bwMode="auto">
              <a:xfrm>
                <a:off x="3087" y="2963"/>
                <a:ext cx="190" cy="185"/>
              </a:xfrm>
              <a:custGeom>
                <a:avLst/>
                <a:gdLst>
                  <a:gd name="T0" fmla="*/ 343 w 380"/>
                  <a:gd name="T1" fmla="*/ 365 h 371"/>
                  <a:gd name="T2" fmla="*/ 243 w 380"/>
                  <a:gd name="T3" fmla="*/ 345 h 371"/>
                  <a:gd name="T4" fmla="*/ 57 w 380"/>
                  <a:gd name="T5" fmla="*/ 332 h 371"/>
                  <a:gd name="T6" fmla="*/ 0 w 380"/>
                  <a:gd name="T7" fmla="*/ 334 h 371"/>
                  <a:gd name="T8" fmla="*/ 9 w 380"/>
                  <a:gd name="T9" fmla="*/ 109 h 371"/>
                  <a:gd name="T10" fmla="*/ 3 w 380"/>
                  <a:gd name="T11" fmla="*/ 26 h 371"/>
                  <a:gd name="T12" fmla="*/ 249 w 380"/>
                  <a:gd name="T13" fmla="*/ 0 h 371"/>
                  <a:gd name="T14" fmla="*/ 287 w 380"/>
                  <a:gd name="T15" fmla="*/ 2 h 371"/>
                  <a:gd name="T16" fmla="*/ 380 w 380"/>
                  <a:gd name="T17" fmla="*/ 0 h 371"/>
                  <a:gd name="T18" fmla="*/ 359 w 380"/>
                  <a:gd name="T19" fmla="*/ 170 h 371"/>
                  <a:gd name="T20" fmla="*/ 378 w 380"/>
                  <a:gd name="T21" fmla="*/ 371 h 371"/>
                  <a:gd name="T22" fmla="*/ 343 w 380"/>
                  <a:gd name="T23" fmla="*/ 365 h 37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80"/>
                  <a:gd name="T37" fmla="*/ 0 h 371"/>
                  <a:gd name="T38" fmla="*/ 380 w 380"/>
                  <a:gd name="T39" fmla="*/ 371 h 37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80" h="371">
                    <a:moveTo>
                      <a:pt x="343" y="365"/>
                    </a:moveTo>
                    <a:lnTo>
                      <a:pt x="243" y="345"/>
                    </a:lnTo>
                    <a:lnTo>
                      <a:pt x="57" y="332"/>
                    </a:lnTo>
                    <a:lnTo>
                      <a:pt x="0" y="334"/>
                    </a:lnTo>
                    <a:lnTo>
                      <a:pt x="9" y="109"/>
                    </a:lnTo>
                    <a:lnTo>
                      <a:pt x="3" y="26"/>
                    </a:lnTo>
                    <a:lnTo>
                      <a:pt x="249" y="0"/>
                    </a:lnTo>
                    <a:lnTo>
                      <a:pt x="287" y="2"/>
                    </a:lnTo>
                    <a:lnTo>
                      <a:pt x="380" y="0"/>
                    </a:lnTo>
                    <a:lnTo>
                      <a:pt x="359" y="170"/>
                    </a:lnTo>
                    <a:lnTo>
                      <a:pt x="378" y="371"/>
                    </a:lnTo>
                    <a:lnTo>
                      <a:pt x="343" y="365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5" name="Freeform 103"/>
              <p:cNvSpPr>
                <a:spLocks/>
              </p:cNvSpPr>
              <p:nvPr/>
            </p:nvSpPr>
            <p:spPr bwMode="auto">
              <a:xfrm>
                <a:off x="3360" y="2948"/>
                <a:ext cx="198" cy="170"/>
              </a:xfrm>
              <a:custGeom>
                <a:avLst/>
                <a:gdLst>
                  <a:gd name="T0" fmla="*/ 0 w 396"/>
                  <a:gd name="T1" fmla="*/ 337 h 339"/>
                  <a:gd name="T2" fmla="*/ 46 w 396"/>
                  <a:gd name="T3" fmla="*/ 60 h 339"/>
                  <a:gd name="T4" fmla="*/ 68 w 396"/>
                  <a:gd name="T5" fmla="*/ 53 h 339"/>
                  <a:gd name="T6" fmla="*/ 90 w 396"/>
                  <a:gd name="T7" fmla="*/ 48 h 339"/>
                  <a:gd name="T8" fmla="*/ 112 w 396"/>
                  <a:gd name="T9" fmla="*/ 40 h 339"/>
                  <a:gd name="T10" fmla="*/ 136 w 396"/>
                  <a:gd name="T11" fmla="*/ 35 h 339"/>
                  <a:gd name="T12" fmla="*/ 158 w 396"/>
                  <a:gd name="T13" fmla="*/ 29 h 339"/>
                  <a:gd name="T14" fmla="*/ 181 w 396"/>
                  <a:gd name="T15" fmla="*/ 25 h 339"/>
                  <a:gd name="T16" fmla="*/ 203 w 396"/>
                  <a:gd name="T17" fmla="*/ 22 h 339"/>
                  <a:gd name="T18" fmla="*/ 225 w 396"/>
                  <a:gd name="T19" fmla="*/ 16 h 339"/>
                  <a:gd name="T20" fmla="*/ 245 w 396"/>
                  <a:gd name="T21" fmla="*/ 12 h 339"/>
                  <a:gd name="T22" fmla="*/ 267 w 396"/>
                  <a:gd name="T23" fmla="*/ 11 h 339"/>
                  <a:gd name="T24" fmla="*/ 289 w 396"/>
                  <a:gd name="T25" fmla="*/ 7 h 339"/>
                  <a:gd name="T26" fmla="*/ 312 w 396"/>
                  <a:gd name="T27" fmla="*/ 5 h 339"/>
                  <a:gd name="T28" fmla="*/ 332 w 396"/>
                  <a:gd name="T29" fmla="*/ 3 h 339"/>
                  <a:gd name="T30" fmla="*/ 354 w 396"/>
                  <a:gd name="T31" fmla="*/ 1 h 339"/>
                  <a:gd name="T32" fmla="*/ 376 w 396"/>
                  <a:gd name="T33" fmla="*/ 0 h 339"/>
                  <a:gd name="T34" fmla="*/ 396 w 396"/>
                  <a:gd name="T35" fmla="*/ 0 h 339"/>
                  <a:gd name="T36" fmla="*/ 376 w 396"/>
                  <a:gd name="T37" fmla="*/ 217 h 339"/>
                  <a:gd name="T38" fmla="*/ 376 w 396"/>
                  <a:gd name="T39" fmla="*/ 300 h 339"/>
                  <a:gd name="T40" fmla="*/ 371 w 396"/>
                  <a:gd name="T41" fmla="*/ 339 h 339"/>
                  <a:gd name="T42" fmla="*/ 31 w 396"/>
                  <a:gd name="T43" fmla="*/ 339 h 339"/>
                  <a:gd name="T44" fmla="*/ 0 w 396"/>
                  <a:gd name="T45" fmla="*/ 337 h 33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96"/>
                  <a:gd name="T70" fmla="*/ 0 h 339"/>
                  <a:gd name="T71" fmla="*/ 396 w 396"/>
                  <a:gd name="T72" fmla="*/ 339 h 33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96" h="339">
                    <a:moveTo>
                      <a:pt x="0" y="337"/>
                    </a:moveTo>
                    <a:lnTo>
                      <a:pt x="46" y="60"/>
                    </a:lnTo>
                    <a:lnTo>
                      <a:pt x="68" y="53"/>
                    </a:lnTo>
                    <a:lnTo>
                      <a:pt x="90" y="48"/>
                    </a:lnTo>
                    <a:lnTo>
                      <a:pt x="112" y="40"/>
                    </a:lnTo>
                    <a:lnTo>
                      <a:pt x="136" y="35"/>
                    </a:lnTo>
                    <a:lnTo>
                      <a:pt x="158" y="29"/>
                    </a:lnTo>
                    <a:lnTo>
                      <a:pt x="181" y="25"/>
                    </a:lnTo>
                    <a:lnTo>
                      <a:pt x="203" y="22"/>
                    </a:lnTo>
                    <a:lnTo>
                      <a:pt x="225" y="16"/>
                    </a:lnTo>
                    <a:lnTo>
                      <a:pt x="245" y="12"/>
                    </a:lnTo>
                    <a:lnTo>
                      <a:pt x="267" y="11"/>
                    </a:lnTo>
                    <a:lnTo>
                      <a:pt x="289" y="7"/>
                    </a:lnTo>
                    <a:lnTo>
                      <a:pt x="312" y="5"/>
                    </a:lnTo>
                    <a:lnTo>
                      <a:pt x="332" y="3"/>
                    </a:lnTo>
                    <a:lnTo>
                      <a:pt x="354" y="1"/>
                    </a:lnTo>
                    <a:lnTo>
                      <a:pt x="376" y="0"/>
                    </a:lnTo>
                    <a:lnTo>
                      <a:pt x="396" y="0"/>
                    </a:lnTo>
                    <a:lnTo>
                      <a:pt x="376" y="217"/>
                    </a:lnTo>
                    <a:lnTo>
                      <a:pt x="376" y="300"/>
                    </a:lnTo>
                    <a:lnTo>
                      <a:pt x="371" y="339"/>
                    </a:lnTo>
                    <a:lnTo>
                      <a:pt x="31" y="339"/>
                    </a:lnTo>
                    <a:lnTo>
                      <a:pt x="0" y="337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6" name="Freeform 104"/>
              <p:cNvSpPr>
                <a:spLocks/>
              </p:cNvSpPr>
              <p:nvPr/>
            </p:nvSpPr>
            <p:spPr bwMode="auto">
              <a:xfrm>
                <a:off x="3642" y="2943"/>
                <a:ext cx="170" cy="160"/>
              </a:xfrm>
              <a:custGeom>
                <a:avLst/>
                <a:gdLst>
                  <a:gd name="T0" fmla="*/ 192 w 340"/>
                  <a:gd name="T1" fmla="*/ 322 h 322"/>
                  <a:gd name="T2" fmla="*/ 109 w 340"/>
                  <a:gd name="T3" fmla="*/ 310 h 322"/>
                  <a:gd name="T4" fmla="*/ 111 w 340"/>
                  <a:gd name="T5" fmla="*/ 279 h 322"/>
                  <a:gd name="T6" fmla="*/ 0 w 340"/>
                  <a:gd name="T7" fmla="*/ 298 h 322"/>
                  <a:gd name="T8" fmla="*/ 11 w 340"/>
                  <a:gd name="T9" fmla="*/ 262 h 322"/>
                  <a:gd name="T10" fmla="*/ 72 w 340"/>
                  <a:gd name="T11" fmla="*/ 34 h 322"/>
                  <a:gd name="T12" fmla="*/ 85 w 340"/>
                  <a:gd name="T13" fmla="*/ 30 h 322"/>
                  <a:gd name="T14" fmla="*/ 340 w 340"/>
                  <a:gd name="T15" fmla="*/ 0 h 322"/>
                  <a:gd name="T16" fmla="*/ 327 w 340"/>
                  <a:gd name="T17" fmla="*/ 41 h 322"/>
                  <a:gd name="T18" fmla="*/ 318 w 340"/>
                  <a:gd name="T19" fmla="*/ 80 h 322"/>
                  <a:gd name="T20" fmla="*/ 308 w 340"/>
                  <a:gd name="T21" fmla="*/ 120 h 322"/>
                  <a:gd name="T22" fmla="*/ 301 w 340"/>
                  <a:gd name="T23" fmla="*/ 159 h 322"/>
                  <a:gd name="T24" fmla="*/ 294 w 340"/>
                  <a:gd name="T25" fmla="*/ 198 h 322"/>
                  <a:gd name="T26" fmla="*/ 290 w 340"/>
                  <a:gd name="T27" fmla="*/ 235 h 322"/>
                  <a:gd name="T28" fmla="*/ 286 w 340"/>
                  <a:gd name="T29" fmla="*/ 272 h 322"/>
                  <a:gd name="T30" fmla="*/ 284 w 340"/>
                  <a:gd name="T31" fmla="*/ 309 h 322"/>
                  <a:gd name="T32" fmla="*/ 192 w 340"/>
                  <a:gd name="T33" fmla="*/ 322 h 32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40"/>
                  <a:gd name="T52" fmla="*/ 0 h 322"/>
                  <a:gd name="T53" fmla="*/ 340 w 340"/>
                  <a:gd name="T54" fmla="*/ 322 h 32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40" h="322">
                    <a:moveTo>
                      <a:pt x="192" y="322"/>
                    </a:moveTo>
                    <a:lnTo>
                      <a:pt x="109" y="310"/>
                    </a:lnTo>
                    <a:lnTo>
                      <a:pt x="111" y="279"/>
                    </a:lnTo>
                    <a:lnTo>
                      <a:pt x="0" y="298"/>
                    </a:lnTo>
                    <a:lnTo>
                      <a:pt x="11" y="262"/>
                    </a:lnTo>
                    <a:lnTo>
                      <a:pt x="72" y="34"/>
                    </a:lnTo>
                    <a:lnTo>
                      <a:pt x="85" y="30"/>
                    </a:lnTo>
                    <a:lnTo>
                      <a:pt x="340" y="0"/>
                    </a:lnTo>
                    <a:lnTo>
                      <a:pt x="327" y="41"/>
                    </a:lnTo>
                    <a:lnTo>
                      <a:pt x="318" y="80"/>
                    </a:lnTo>
                    <a:lnTo>
                      <a:pt x="308" y="120"/>
                    </a:lnTo>
                    <a:lnTo>
                      <a:pt x="301" y="159"/>
                    </a:lnTo>
                    <a:lnTo>
                      <a:pt x="294" y="198"/>
                    </a:lnTo>
                    <a:lnTo>
                      <a:pt x="290" y="235"/>
                    </a:lnTo>
                    <a:lnTo>
                      <a:pt x="286" y="272"/>
                    </a:lnTo>
                    <a:lnTo>
                      <a:pt x="284" y="309"/>
                    </a:lnTo>
                    <a:lnTo>
                      <a:pt x="192" y="32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7" name="Freeform 105"/>
              <p:cNvSpPr>
                <a:spLocks/>
              </p:cNvSpPr>
              <p:nvPr/>
            </p:nvSpPr>
            <p:spPr bwMode="auto">
              <a:xfrm>
                <a:off x="2572" y="3657"/>
                <a:ext cx="1192" cy="73"/>
              </a:xfrm>
              <a:custGeom>
                <a:avLst/>
                <a:gdLst>
                  <a:gd name="T0" fmla="*/ 39 w 2384"/>
                  <a:gd name="T1" fmla="*/ 145 h 145"/>
                  <a:gd name="T2" fmla="*/ 0 w 2384"/>
                  <a:gd name="T3" fmla="*/ 127 h 145"/>
                  <a:gd name="T4" fmla="*/ 0 w 2384"/>
                  <a:gd name="T5" fmla="*/ 101 h 145"/>
                  <a:gd name="T6" fmla="*/ 54 w 2384"/>
                  <a:gd name="T7" fmla="*/ 84 h 145"/>
                  <a:gd name="T8" fmla="*/ 89 w 2384"/>
                  <a:gd name="T9" fmla="*/ 77 h 145"/>
                  <a:gd name="T10" fmla="*/ 187 w 2384"/>
                  <a:gd name="T11" fmla="*/ 42 h 145"/>
                  <a:gd name="T12" fmla="*/ 74 w 2384"/>
                  <a:gd name="T13" fmla="*/ 103 h 145"/>
                  <a:gd name="T14" fmla="*/ 188 w 2384"/>
                  <a:gd name="T15" fmla="*/ 94 h 145"/>
                  <a:gd name="T16" fmla="*/ 229 w 2384"/>
                  <a:gd name="T17" fmla="*/ 83 h 145"/>
                  <a:gd name="T18" fmla="*/ 271 w 2384"/>
                  <a:gd name="T19" fmla="*/ 73 h 145"/>
                  <a:gd name="T20" fmla="*/ 312 w 2384"/>
                  <a:gd name="T21" fmla="*/ 62 h 145"/>
                  <a:gd name="T22" fmla="*/ 354 w 2384"/>
                  <a:gd name="T23" fmla="*/ 55 h 145"/>
                  <a:gd name="T24" fmla="*/ 395 w 2384"/>
                  <a:gd name="T25" fmla="*/ 47 h 145"/>
                  <a:gd name="T26" fmla="*/ 437 w 2384"/>
                  <a:gd name="T27" fmla="*/ 40 h 145"/>
                  <a:gd name="T28" fmla="*/ 478 w 2384"/>
                  <a:gd name="T29" fmla="*/ 33 h 145"/>
                  <a:gd name="T30" fmla="*/ 520 w 2384"/>
                  <a:gd name="T31" fmla="*/ 27 h 145"/>
                  <a:gd name="T32" fmla="*/ 561 w 2384"/>
                  <a:gd name="T33" fmla="*/ 22 h 145"/>
                  <a:gd name="T34" fmla="*/ 603 w 2384"/>
                  <a:gd name="T35" fmla="*/ 18 h 145"/>
                  <a:gd name="T36" fmla="*/ 644 w 2384"/>
                  <a:gd name="T37" fmla="*/ 14 h 145"/>
                  <a:gd name="T38" fmla="*/ 687 w 2384"/>
                  <a:gd name="T39" fmla="*/ 11 h 145"/>
                  <a:gd name="T40" fmla="*/ 727 w 2384"/>
                  <a:gd name="T41" fmla="*/ 7 h 145"/>
                  <a:gd name="T42" fmla="*/ 770 w 2384"/>
                  <a:gd name="T43" fmla="*/ 5 h 145"/>
                  <a:gd name="T44" fmla="*/ 810 w 2384"/>
                  <a:gd name="T45" fmla="*/ 3 h 145"/>
                  <a:gd name="T46" fmla="*/ 853 w 2384"/>
                  <a:gd name="T47" fmla="*/ 1 h 145"/>
                  <a:gd name="T48" fmla="*/ 893 w 2384"/>
                  <a:gd name="T49" fmla="*/ 1 h 145"/>
                  <a:gd name="T50" fmla="*/ 936 w 2384"/>
                  <a:gd name="T51" fmla="*/ 0 h 145"/>
                  <a:gd name="T52" fmla="*/ 976 w 2384"/>
                  <a:gd name="T53" fmla="*/ 0 h 145"/>
                  <a:gd name="T54" fmla="*/ 1017 w 2384"/>
                  <a:gd name="T55" fmla="*/ 0 h 145"/>
                  <a:gd name="T56" fmla="*/ 1059 w 2384"/>
                  <a:gd name="T57" fmla="*/ 0 h 145"/>
                  <a:gd name="T58" fmla="*/ 1100 w 2384"/>
                  <a:gd name="T59" fmla="*/ 0 h 145"/>
                  <a:gd name="T60" fmla="*/ 1142 w 2384"/>
                  <a:gd name="T61" fmla="*/ 0 h 145"/>
                  <a:gd name="T62" fmla="*/ 1183 w 2384"/>
                  <a:gd name="T63" fmla="*/ 1 h 145"/>
                  <a:gd name="T64" fmla="*/ 1223 w 2384"/>
                  <a:gd name="T65" fmla="*/ 1 h 145"/>
                  <a:gd name="T66" fmla="*/ 1266 w 2384"/>
                  <a:gd name="T67" fmla="*/ 3 h 145"/>
                  <a:gd name="T68" fmla="*/ 1306 w 2384"/>
                  <a:gd name="T69" fmla="*/ 5 h 145"/>
                  <a:gd name="T70" fmla="*/ 1347 w 2384"/>
                  <a:gd name="T71" fmla="*/ 5 h 145"/>
                  <a:gd name="T72" fmla="*/ 1388 w 2384"/>
                  <a:gd name="T73" fmla="*/ 7 h 145"/>
                  <a:gd name="T74" fmla="*/ 1430 w 2384"/>
                  <a:gd name="T75" fmla="*/ 9 h 145"/>
                  <a:gd name="T76" fmla="*/ 1471 w 2384"/>
                  <a:gd name="T77" fmla="*/ 9 h 145"/>
                  <a:gd name="T78" fmla="*/ 1511 w 2384"/>
                  <a:gd name="T79" fmla="*/ 11 h 145"/>
                  <a:gd name="T80" fmla="*/ 2384 w 2384"/>
                  <a:gd name="T81" fmla="*/ 14 h 145"/>
                  <a:gd name="T82" fmla="*/ 2170 w 2384"/>
                  <a:gd name="T83" fmla="*/ 40 h 145"/>
                  <a:gd name="T84" fmla="*/ 1793 w 2384"/>
                  <a:gd name="T85" fmla="*/ 44 h 145"/>
                  <a:gd name="T86" fmla="*/ 1746 w 2384"/>
                  <a:gd name="T87" fmla="*/ 42 h 145"/>
                  <a:gd name="T88" fmla="*/ 888 w 2384"/>
                  <a:gd name="T89" fmla="*/ 22 h 145"/>
                  <a:gd name="T90" fmla="*/ 843 w 2384"/>
                  <a:gd name="T91" fmla="*/ 20 h 145"/>
                  <a:gd name="T92" fmla="*/ 275 w 2384"/>
                  <a:gd name="T93" fmla="*/ 97 h 145"/>
                  <a:gd name="T94" fmla="*/ 196 w 2384"/>
                  <a:gd name="T95" fmla="*/ 116 h 145"/>
                  <a:gd name="T96" fmla="*/ 116 w 2384"/>
                  <a:gd name="T97" fmla="*/ 136 h 145"/>
                  <a:gd name="T98" fmla="*/ 39 w 2384"/>
                  <a:gd name="T99" fmla="*/ 145 h 14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384"/>
                  <a:gd name="T151" fmla="*/ 0 h 145"/>
                  <a:gd name="T152" fmla="*/ 2384 w 2384"/>
                  <a:gd name="T153" fmla="*/ 145 h 145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384" h="145">
                    <a:moveTo>
                      <a:pt x="39" y="145"/>
                    </a:moveTo>
                    <a:lnTo>
                      <a:pt x="0" y="127"/>
                    </a:lnTo>
                    <a:lnTo>
                      <a:pt x="0" y="101"/>
                    </a:lnTo>
                    <a:lnTo>
                      <a:pt x="54" y="84"/>
                    </a:lnTo>
                    <a:lnTo>
                      <a:pt x="89" y="77"/>
                    </a:lnTo>
                    <a:lnTo>
                      <a:pt x="187" y="42"/>
                    </a:lnTo>
                    <a:lnTo>
                      <a:pt x="74" y="103"/>
                    </a:lnTo>
                    <a:lnTo>
                      <a:pt x="188" y="94"/>
                    </a:lnTo>
                    <a:lnTo>
                      <a:pt x="229" y="83"/>
                    </a:lnTo>
                    <a:lnTo>
                      <a:pt x="271" y="73"/>
                    </a:lnTo>
                    <a:lnTo>
                      <a:pt x="312" y="62"/>
                    </a:lnTo>
                    <a:lnTo>
                      <a:pt x="354" y="55"/>
                    </a:lnTo>
                    <a:lnTo>
                      <a:pt x="395" y="47"/>
                    </a:lnTo>
                    <a:lnTo>
                      <a:pt x="437" y="40"/>
                    </a:lnTo>
                    <a:lnTo>
                      <a:pt x="478" y="33"/>
                    </a:lnTo>
                    <a:lnTo>
                      <a:pt x="520" y="27"/>
                    </a:lnTo>
                    <a:lnTo>
                      <a:pt x="561" y="22"/>
                    </a:lnTo>
                    <a:lnTo>
                      <a:pt x="603" y="18"/>
                    </a:lnTo>
                    <a:lnTo>
                      <a:pt x="644" y="14"/>
                    </a:lnTo>
                    <a:lnTo>
                      <a:pt x="687" y="11"/>
                    </a:lnTo>
                    <a:lnTo>
                      <a:pt x="727" y="7"/>
                    </a:lnTo>
                    <a:lnTo>
                      <a:pt x="770" y="5"/>
                    </a:lnTo>
                    <a:lnTo>
                      <a:pt x="810" y="3"/>
                    </a:lnTo>
                    <a:lnTo>
                      <a:pt x="853" y="1"/>
                    </a:lnTo>
                    <a:lnTo>
                      <a:pt x="893" y="1"/>
                    </a:lnTo>
                    <a:lnTo>
                      <a:pt x="936" y="0"/>
                    </a:lnTo>
                    <a:lnTo>
                      <a:pt x="976" y="0"/>
                    </a:lnTo>
                    <a:lnTo>
                      <a:pt x="1017" y="0"/>
                    </a:lnTo>
                    <a:lnTo>
                      <a:pt x="1059" y="0"/>
                    </a:lnTo>
                    <a:lnTo>
                      <a:pt x="1100" y="0"/>
                    </a:lnTo>
                    <a:lnTo>
                      <a:pt x="1142" y="0"/>
                    </a:lnTo>
                    <a:lnTo>
                      <a:pt x="1183" y="1"/>
                    </a:lnTo>
                    <a:lnTo>
                      <a:pt x="1223" y="1"/>
                    </a:lnTo>
                    <a:lnTo>
                      <a:pt x="1266" y="3"/>
                    </a:lnTo>
                    <a:lnTo>
                      <a:pt x="1306" y="5"/>
                    </a:lnTo>
                    <a:lnTo>
                      <a:pt x="1347" y="5"/>
                    </a:lnTo>
                    <a:lnTo>
                      <a:pt x="1388" y="7"/>
                    </a:lnTo>
                    <a:lnTo>
                      <a:pt x="1430" y="9"/>
                    </a:lnTo>
                    <a:lnTo>
                      <a:pt x="1471" y="9"/>
                    </a:lnTo>
                    <a:lnTo>
                      <a:pt x="1511" y="11"/>
                    </a:lnTo>
                    <a:lnTo>
                      <a:pt x="2384" y="14"/>
                    </a:lnTo>
                    <a:lnTo>
                      <a:pt x="2170" y="40"/>
                    </a:lnTo>
                    <a:lnTo>
                      <a:pt x="1793" y="44"/>
                    </a:lnTo>
                    <a:lnTo>
                      <a:pt x="1746" y="42"/>
                    </a:lnTo>
                    <a:lnTo>
                      <a:pt x="888" y="22"/>
                    </a:lnTo>
                    <a:lnTo>
                      <a:pt x="843" y="20"/>
                    </a:lnTo>
                    <a:lnTo>
                      <a:pt x="275" y="97"/>
                    </a:lnTo>
                    <a:lnTo>
                      <a:pt x="196" y="116"/>
                    </a:lnTo>
                    <a:lnTo>
                      <a:pt x="116" y="136"/>
                    </a:lnTo>
                    <a:lnTo>
                      <a:pt x="39" y="145"/>
                    </a:lnTo>
                    <a:close/>
                  </a:path>
                </a:pathLst>
              </a:custGeom>
              <a:solidFill>
                <a:srgbClr val="00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8" name="Freeform 106"/>
              <p:cNvSpPr>
                <a:spLocks/>
              </p:cNvSpPr>
              <p:nvPr/>
            </p:nvSpPr>
            <p:spPr bwMode="auto">
              <a:xfrm>
                <a:off x="2191" y="3615"/>
                <a:ext cx="628" cy="97"/>
              </a:xfrm>
              <a:custGeom>
                <a:avLst/>
                <a:gdLst>
                  <a:gd name="T0" fmla="*/ 20 w 1257"/>
                  <a:gd name="T1" fmla="*/ 194 h 194"/>
                  <a:gd name="T2" fmla="*/ 0 w 1257"/>
                  <a:gd name="T3" fmla="*/ 163 h 194"/>
                  <a:gd name="T4" fmla="*/ 452 w 1257"/>
                  <a:gd name="T5" fmla="*/ 93 h 194"/>
                  <a:gd name="T6" fmla="*/ 567 w 1257"/>
                  <a:gd name="T7" fmla="*/ 76 h 194"/>
                  <a:gd name="T8" fmla="*/ 1210 w 1257"/>
                  <a:gd name="T9" fmla="*/ 0 h 194"/>
                  <a:gd name="T10" fmla="*/ 1257 w 1257"/>
                  <a:gd name="T11" fmla="*/ 24 h 194"/>
                  <a:gd name="T12" fmla="*/ 1209 w 1257"/>
                  <a:gd name="T13" fmla="*/ 67 h 194"/>
                  <a:gd name="T14" fmla="*/ 1142 w 1257"/>
                  <a:gd name="T15" fmla="*/ 82 h 194"/>
                  <a:gd name="T16" fmla="*/ 1179 w 1257"/>
                  <a:gd name="T17" fmla="*/ 39 h 194"/>
                  <a:gd name="T18" fmla="*/ 1056 w 1257"/>
                  <a:gd name="T19" fmla="*/ 52 h 194"/>
                  <a:gd name="T20" fmla="*/ 618 w 1257"/>
                  <a:gd name="T21" fmla="*/ 87 h 194"/>
                  <a:gd name="T22" fmla="*/ 421 w 1257"/>
                  <a:gd name="T23" fmla="*/ 122 h 194"/>
                  <a:gd name="T24" fmla="*/ 377 w 1257"/>
                  <a:gd name="T25" fmla="*/ 130 h 194"/>
                  <a:gd name="T26" fmla="*/ 297 w 1257"/>
                  <a:gd name="T27" fmla="*/ 154 h 194"/>
                  <a:gd name="T28" fmla="*/ 266 w 1257"/>
                  <a:gd name="T29" fmla="*/ 152 h 194"/>
                  <a:gd name="T30" fmla="*/ 153 w 1257"/>
                  <a:gd name="T31" fmla="*/ 168 h 194"/>
                  <a:gd name="T32" fmla="*/ 87 w 1257"/>
                  <a:gd name="T33" fmla="*/ 189 h 194"/>
                  <a:gd name="T34" fmla="*/ 20 w 1257"/>
                  <a:gd name="T35" fmla="*/ 194 h 19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57"/>
                  <a:gd name="T55" fmla="*/ 0 h 194"/>
                  <a:gd name="T56" fmla="*/ 1257 w 1257"/>
                  <a:gd name="T57" fmla="*/ 194 h 19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57" h="194">
                    <a:moveTo>
                      <a:pt x="20" y="194"/>
                    </a:moveTo>
                    <a:lnTo>
                      <a:pt x="0" y="163"/>
                    </a:lnTo>
                    <a:lnTo>
                      <a:pt x="452" y="93"/>
                    </a:lnTo>
                    <a:lnTo>
                      <a:pt x="567" y="76"/>
                    </a:lnTo>
                    <a:lnTo>
                      <a:pt x="1210" y="0"/>
                    </a:lnTo>
                    <a:lnTo>
                      <a:pt x="1257" y="24"/>
                    </a:lnTo>
                    <a:lnTo>
                      <a:pt x="1209" y="67"/>
                    </a:lnTo>
                    <a:lnTo>
                      <a:pt x="1142" y="82"/>
                    </a:lnTo>
                    <a:lnTo>
                      <a:pt x="1179" y="39"/>
                    </a:lnTo>
                    <a:lnTo>
                      <a:pt x="1056" y="52"/>
                    </a:lnTo>
                    <a:lnTo>
                      <a:pt x="618" y="87"/>
                    </a:lnTo>
                    <a:lnTo>
                      <a:pt x="421" y="122"/>
                    </a:lnTo>
                    <a:lnTo>
                      <a:pt x="377" y="130"/>
                    </a:lnTo>
                    <a:lnTo>
                      <a:pt x="297" y="154"/>
                    </a:lnTo>
                    <a:lnTo>
                      <a:pt x="266" y="152"/>
                    </a:lnTo>
                    <a:lnTo>
                      <a:pt x="153" y="168"/>
                    </a:lnTo>
                    <a:lnTo>
                      <a:pt x="87" y="189"/>
                    </a:lnTo>
                    <a:lnTo>
                      <a:pt x="20" y="194"/>
                    </a:lnTo>
                    <a:close/>
                  </a:path>
                </a:pathLst>
              </a:custGeom>
              <a:solidFill>
                <a:srgbClr val="00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9" name="Freeform 107"/>
              <p:cNvSpPr>
                <a:spLocks/>
              </p:cNvSpPr>
              <p:nvPr/>
            </p:nvSpPr>
            <p:spPr bwMode="auto">
              <a:xfrm>
                <a:off x="2064" y="3598"/>
                <a:ext cx="573" cy="76"/>
              </a:xfrm>
              <a:custGeom>
                <a:avLst/>
                <a:gdLst>
                  <a:gd name="T0" fmla="*/ 20 w 1145"/>
                  <a:gd name="T1" fmla="*/ 154 h 154"/>
                  <a:gd name="T2" fmla="*/ 0 w 1145"/>
                  <a:gd name="T3" fmla="*/ 122 h 154"/>
                  <a:gd name="T4" fmla="*/ 72 w 1145"/>
                  <a:gd name="T5" fmla="*/ 111 h 154"/>
                  <a:gd name="T6" fmla="*/ 142 w 1145"/>
                  <a:gd name="T7" fmla="*/ 100 h 154"/>
                  <a:gd name="T8" fmla="*/ 212 w 1145"/>
                  <a:gd name="T9" fmla="*/ 91 h 154"/>
                  <a:gd name="T10" fmla="*/ 284 w 1145"/>
                  <a:gd name="T11" fmla="*/ 82 h 154"/>
                  <a:gd name="T12" fmla="*/ 354 w 1145"/>
                  <a:gd name="T13" fmla="*/ 72 h 154"/>
                  <a:gd name="T14" fmla="*/ 424 w 1145"/>
                  <a:gd name="T15" fmla="*/ 63 h 154"/>
                  <a:gd name="T16" fmla="*/ 492 w 1145"/>
                  <a:gd name="T17" fmla="*/ 56 h 154"/>
                  <a:gd name="T18" fmla="*/ 562 w 1145"/>
                  <a:gd name="T19" fmla="*/ 48 h 154"/>
                  <a:gd name="T20" fmla="*/ 632 w 1145"/>
                  <a:gd name="T21" fmla="*/ 43 h 154"/>
                  <a:gd name="T22" fmla="*/ 703 w 1145"/>
                  <a:gd name="T23" fmla="*/ 35 h 154"/>
                  <a:gd name="T24" fmla="*/ 771 w 1145"/>
                  <a:gd name="T25" fmla="*/ 30 h 154"/>
                  <a:gd name="T26" fmla="*/ 841 w 1145"/>
                  <a:gd name="T27" fmla="*/ 23 h 154"/>
                  <a:gd name="T28" fmla="*/ 911 w 1145"/>
                  <a:gd name="T29" fmla="*/ 17 h 154"/>
                  <a:gd name="T30" fmla="*/ 981 w 1145"/>
                  <a:gd name="T31" fmla="*/ 12 h 154"/>
                  <a:gd name="T32" fmla="*/ 1051 w 1145"/>
                  <a:gd name="T33" fmla="*/ 6 h 154"/>
                  <a:gd name="T34" fmla="*/ 1121 w 1145"/>
                  <a:gd name="T35" fmla="*/ 0 h 154"/>
                  <a:gd name="T36" fmla="*/ 1145 w 1145"/>
                  <a:gd name="T37" fmla="*/ 32 h 154"/>
                  <a:gd name="T38" fmla="*/ 143 w 1145"/>
                  <a:gd name="T39" fmla="*/ 128 h 154"/>
                  <a:gd name="T40" fmla="*/ 20 w 1145"/>
                  <a:gd name="T41" fmla="*/ 154 h 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145"/>
                  <a:gd name="T64" fmla="*/ 0 h 154"/>
                  <a:gd name="T65" fmla="*/ 1145 w 1145"/>
                  <a:gd name="T66" fmla="*/ 154 h 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145" h="154">
                    <a:moveTo>
                      <a:pt x="20" y="154"/>
                    </a:moveTo>
                    <a:lnTo>
                      <a:pt x="0" y="122"/>
                    </a:lnTo>
                    <a:lnTo>
                      <a:pt x="72" y="111"/>
                    </a:lnTo>
                    <a:lnTo>
                      <a:pt x="142" y="100"/>
                    </a:lnTo>
                    <a:lnTo>
                      <a:pt x="212" y="91"/>
                    </a:lnTo>
                    <a:lnTo>
                      <a:pt x="284" y="82"/>
                    </a:lnTo>
                    <a:lnTo>
                      <a:pt x="354" y="72"/>
                    </a:lnTo>
                    <a:lnTo>
                      <a:pt x="424" y="63"/>
                    </a:lnTo>
                    <a:lnTo>
                      <a:pt x="492" y="56"/>
                    </a:lnTo>
                    <a:lnTo>
                      <a:pt x="562" y="48"/>
                    </a:lnTo>
                    <a:lnTo>
                      <a:pt x="632" y="43"/>
                    </a:lnTo>
                    <a:lnTo>
                      <a:pt x="703" y="35"/>
                    </a:lnTo>
                    <a:lnTo>
                      <a:pt x="771" y="30"/>
                    </a:lnTo>
                    <a:lnTo>
                      <a:pt x="841" y="23"/>
                    </a:lnTo>
                    <a:lnTo>
                      <a:pt x="911" y="17"/>
                    </a:lnTo>
                    <a:lnTo>
                      <a:pt x="981" y="12"/>
                    </a:lnTo>
                    <a:lnTo>
                      <a:pt x="1051" y="6"/>
                    </a:lnTo>
                    <a:lnTo>
                      <a:pt x="1121" y="0"/>
                    </a:lnTo>
                    <a:lnTo>
                      <a:pt x="1145" y="32"/>
                    </a:lnTo>
                    <a:lnTo>
                      <a:pt x="143" y="128"/>
                    </a:lnTo>
                    <a:lnTo>
                      <a:pt x="20" y="154"/>
                    </a:lnTo>
                    <a:close/>
                  </a:path>
                </a:pathLst>
              </a:custGeom>
              <a:solidFill>
                <a:srgbClr val="00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0" name="Freeform 108"/>
              <p:cNvSpPr>
                <a:spLocks/>
              </p:cNvSpPr>
              <p:nvPr/>
            </p:nvSpPr>
            <p:spPr bwMode="auto">
              <a:xfrm>
                <a:off x="1538" y="3501"/>
                <a:ext cx="774" cy="142"/>
              </a:xfrm>
              <a:custGeom>
                <a:avLst/>
                <a:gdLst>
                  <a:gd name="T0" fmla="*/ 498 w 1548"/>
                  <a:gd name="T1" fmla="*/ 278 h 284"/>
                  <a:gd name="T2" fmla="*/ 391 w 1548"/>
                  <a:gd name="T3" fmla="*/ 271 h 284"/>
                  <a:gd name="T4" fmla="*/ 284 w 1548"/>
                  <a:gd name="T5" fmla="*/ 260 h 284"/>
                  <a:gd name="T6" fmla="*/ 177 w 1548"/>
                  <a:gd name="T7" fmla="*/ 249 h 284"/>
                  <a:gd name="T8" fmla="*/ 70 w 1548"/>
                  <a:gd name="T9" fmla="*/ 238 h 284"/>
                  <a:gd name="T10" fmla="*/ 11 w 1548"/>
                  <a:gd name="T11" fmla="*/ 216 h 284"/>
                  <a:gd name="T12" fmla="*/ 79 w 1548"/>
                  <a:gd name="T13" fmla="*/ 175 h 284"/>
                  <a:gd name="T14" fmla="*/ 190 w 1548"/>
                  <a:gd name="T15" fmla="*/ 136 h 284"/>
                  <a:gd name="T16" fmla="*/ 336 w 1548"/>
                  <a:gd name="T17" fmla="*/ 103 h 284"/>
                  <a:gd name="T18" fmla="*/ 504 w 1548"/>
                  <a:gd name="T19" fmla="*/ 74 h 284"/>
                  <a:gd name="T20" fmla="*/ 688 w 1548"/>
                  <a:gd name="T21" fmla="*/ 48 h 284"/>
                  <a:gd name="T22" fmla="*/ 878 w 1548"/>
                  <a:gd name="T23" fmla="*/ 27 h 284"/>
                  <a:gd name="T24" fmla="*/ 1065 w 1548"/>
                  <a:gd name="T25" fmla="*/ 13 h 284"/>
                  <a:gd name="T26" fmla="*/ 1240 w 1548"/>
                  <a:gd name="T27" fmla="*/ 3 h 284"/>
                  <a:gd name="T28" fmla="*/ 1393 w 1548"/>
                  <a:gd name="T29" fmla="*/ 0 h 284"/>
                  <a:gd name="T30" fmla="*/ 1515 w 1548"/>
                  <a:gd name="T31" fmla="*/ 2 h 284"/>
                  <a:gd name="T32" fmla="*/ 1463 w 1548"/>
                  <a:gd name="T33" fmla="*/ 50 h 284"/>
                  <a:gd name="T34" fmla="*/ 1319 w 1548"/>
                  <a:gd name="T35" fmla="*/ 99 h 284"/>
                  <a:gd name="T36" fmla="*/ 1164 w 1548"/>
                  <a:gd name="T37" fmla="*/ 133 h 284"/>
                  <a:gd name="T38" fmla="*/ 1005 w 1548"/>
                  <a:gd name="T39" fmla="*/ 157 h 284"/>
                  <a:gd name="T40" fmla="*/ 852 w 1548"/>
                  <a:gd name="T41" fmla="*/ 177 h 284"/>
                  <a:gd name="T42" fmla="*/ 806 w 1548"/>
                  <a:gd name="T43" fmla="*/ 190 h 284"/>
                  <a:gd name="T44" fmla="*/ 954 w 1548"/>
                  <a:gd name="T45" fmla="*/ 186 h 284"/>
                  <a:gd name="T46" fmla="*/ 1100 w 1548"/>
                  <a:gd name="T47" fmla="*/ 181 h 284"/>
                  <a:gd name="T48" fmla="*/ 1247 w 1548"/>
                  <a:gd name="T49" fmla="*/ 173 h 284"/>
                  <a:gd name="T50" fmla="*/ 1395 w 1548"/>
                  <a:gd name="T51" fmla="*/ 169 h 284"/>
                  <a:gd name="T52" fmla="*/ 1542 w 1548"/>
                  <a:gd name="T53" fmla="*/ 164 h 284"/>
                  <a:gd name="T54" fmla="*/ 1417 w 1548"/>
                  <a:gd name="T55" fmla="*/ 179 h 284"/>
                  <a:gd name="T56" fmla="*/ 1232 w 1548"/>
                  <a:gd name="T57" fmla="*/ 201 h 284"/>
                  <a:gd name="T58" fmla="*/ 1028 w 1548"/>
                  <a:gd name="T59" fmla="*/ 219 h 284"/>
                  <a:gd name="T60" fmla="*/ 843 w 1548"/>
                  <a:gd name="T61" fmla="*/ 227 h 284"/>
                  <a:gd name="T62" fmla="*/ 719 w 1548"/>
                  <a:gd name="T63" fmla="*/ 210 h 284"/>
                  <a:gd name="T64" fmla="*/ 788 w 1548"/>
                  <a:gd name="T65" fmla="*/ 162 h 284"/>
                  <a:gd name="T66" fmla="*/ 928 w 1548"/>
                  <a:gd name="T67" fmla="*/ 131 h 284"/>
                  <a:gd name="T68" fmla="*/ 1072 w 1548"/>
                  <a:gd name="T69" fmla="*/ 110 h 284"/>
                  <a:gd name="T70" fmla="*/ 1214 w 1548"/>
                  <a:gd name="T71" fmla="*/ 92 h 284"/>
                  <a:gd name="T72" fmla="*/ 1354 w 1548"/>
                  <a:gd name="T73" fmla="*/ 59 h 284"/>
                  <a:gd name="T74" fmla="*/ 1422 w 1548"/>
                  <a:gd name="T75" fmla="*/ 18 h 284"/>
                  <a:gd name="T76" fmla="*/ 1338 w 1548"/>
                  <a:gd name="T77" fmla="*/ 16 h 284"/>
                  <a:gd name="T78" fmla="*/ 1218 w 1548"/>
                  <a:gd name="T79" fmla="*/ 22 h 284"/>
                  <a:gd name="T80" fmla="*/ 1074 w 1548"/>
                  <a:gd name="T81" fmla="*/ 37 h 284"/>
                  <a:gd name="T82" fmla="*/ 911 w 1548"/>
                  <a:gd name="T83" fmla="*/ 55 h 284"/>
                  <a:gd name="T84" fmla="*/ 743 w 1548"/>
                  <a:gd name="T85" fmla="*/ 77 h 284"/>
                  <a:gd name="T86" fmla="*/ 574 w 1548"/>
                  <a:gd name="T87" fmla="*/ 103 h 284"/>
                  <a:gd name="T88" fmla="*/ 413 w 1548"/>
                  <a:gd name="T89" fmla="*/ 131 h 284"/>
                  <a:gd name="T90" fmla="*/ 271 w 1548"/>
                  <a:gd name="T91" fmla="*/ 157 h 284"/>
                  <a:gd name="T92" fmla="*/ 151 w 1548"/>
                  <a:gd name="T93" fmla="*/ 181 h 284"/>
                  <a:gd name="T94" fmla="*/ 68 w 1548"/>
                  <a:gd name="T95" fmla="*/ 201 h 284"/>
                  <a:gd name="T96" fmla="*/ 94 w 1548"/>
                  <a:gd name="T97" fmla="*/ 210 h 284"/>
                  <a:gd name="T98" fmla="*/ 212 w 1548"/>
                  <a:gd name="T99" fmla="*/ 217 h 284"/>
                  <a:gd name="T100" fmla="*/ 358 w 1548"/>
                  <a:gd name="T101" fmla="*/ 227 h 284"/>
                  <a:gd name="T102" fmla="*/ 502 w 1548"/>
                  <a:gd name="T103" fmla="*/ 241 h 284"/>
                  <a:gd name="T104" fmla="*/ 609 w 1548"/>
                  <a:gd name="T105" fmla="*/ 258 h 284"/>
                  <a:gd name="T106" fmla="*/ 635 w 1548"/>
                  <a:gd name="T107" fmla="*/ 275 h 284"/>
                  <a:gd name="T108" fmla="*/ 607 w 1548"/>
                  <a:gd name="T109" fmla="*/ 278 h 284"/>
                  <a:gd name="T110" fmla="*/ 577 w 1548"/>
                  <a:gd name="T111" fmla="*/ 282 h 28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8"/>
                  <a:gd name="T169" fmla="*/ 0 h 284"/>
                  <a:gd name="T170" fmla="*/ 1548 w 1548"/>
                  <a:gd name="T171" fmla="*/ 284 h 28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8" h="284">
                    <a:moveTo>
                      <a:pt x="568" y="284"/>
                    </a:moveTo>
                    <a:lnTo>
                      <a:pt x="533" y="282"/>
                    </a:lnTo>
                    <a:lnTo>
                      <a:pt x="498" y="278"/>
                    </a:lnTo>
                    <a:lnTo>
                      <a:pt x="463" y="276"/>
                    </a:lnTo>
                    <a:lnTo>
                      <a:pt x="426" y="273"/>
                    </a:lnTo>
                    <a:lnTo>
                      <a:pt x="391" y="271"/>
                    </a:lnTo>
                    <a:lnTo>
                      <a:pt x="356" y="267"/>
                    </a:lnTo>
                    <a:lnTo>
                      <a:pt x="319" y="264"/>
                    </a:lnTo>
                    <a:lnTo>
                      <a:pt x="284" y="260"/>
                    </a:lnTo>
                    <a:lnTo>
                      <a:pt x="249" y="256"/>
                    </a:lnTo>
                    <a:lnTo>
                      <a:pt x="212" y="252"/>
                    </a:lnTo>
                    <a:lnTo>
                      <a:pt x="177" y="249"/>
                    </a:lnTo>
                    <a:lnTo>
                      <a:pt x="142" y="245"/>
                    </a:lnTo>
                    <a:lnTo>
                      <a:pt x="105" y="241"/>
                    </a:lnTo>
                    <a:lnTo>
                      <a:pt x="70" y="238"/>
                    </a:lnTo>
                    <a:lnTo>
                      <a:pt x="35" y="234"/>
                    </a:lnTo>
                    <a:lnTo>
                      <a:pt x="0" y="230"/>
                    </a:lnTo>
                    <a:lnTo>
                      <a:pt x="11" y="216"/>
                    </a:lnTo>
                    <a:lnTo>
                      <a:pt x="29" y="201"/>
                    </a:lnTo>
                    <a:lnTo>
                      <a:pt x="52" y="188"/>
                    </a:lnTo>
                    <a:lnTo>
                      <a:pt x="79" y="175"/>
                    </a:lnTo>
                    <a:lnTo>
                      <a:pt x="112" y="162"/>
                    </a:lnTo>
                    <a:lnTo>
                      <a:pt x="149" y="149"/>
                    </a:lnTo>
                    <a:lnTo>
                      <a:pt x="190" y="136"/>
                    </a:lnTo>
                    <a:lnTo>
                      <a:pt x="236" y="125"/>
                    </a:lnTo>
                    <a:lnTo>
                      <a:pt x="284" y="114"/>
                    </a:lnTo>
                    <a:lnTo>
                      <a:pt x="336" y="103"/>
                    </a:lnTo>
                    <a:lnTo>
                      <a:pt x="389" y="92"/>
                    </a:lnTo>
                    <a:lnTo>
                      <a:pt x="446" y="83"/>
                    </a:lnTo>
                    <a:lnTo>
                      <a:pt x="504" y="74"/>
                    </a:lnTo>
                    <a:lnTo>
                      <a:pt x="565" y="64"/>
                    </a:lnTo>
                    <a:lnTo>
                      <a:pt x="625" y="57"/>
                    </a:lnTo>
                    <a:lnTo>
                      <a:pt x="688" y="48"/>
                    </a:lnTo>
                    <a:lnTo>
                      <a:pt x="751" y="40"/>
                    </a:lnTo>
                    <a:lnTo>
                      <a:pt x="815" y="35"/>
                    </a:lnTo>
                    <a:lnTo>
                      <a:pt x="878" y="27"/>
                    </a:lnTo>
                    <a:lnTo>
                      <a:pt x="941" y="22"/>
                    </a:lnTo>
                    <a:lnTo>
                      <a:pt x="1004" y="18"/>
                    </a:lnTo>
                    <a:lnTo>
                      <a:pt x="1065" y="13"/>
                    </a:lnTo>
                    <a:lnTo>
                      <a:pt x="1125" y="9"/>
                    </a:lnTo>
                    <a:lnTo>
                      <a:pt x="1184" y="5"/>
                    </a:lnTo>
                    <a:lnTo>
                      <a:pt x="1240" y="3"/>
                    </a:lnTo>
                    <a:lnTo>
                      <a:pt x="1293" y="2"/>
                    </a:lnTo>
                    <a:lnTo>
                      <a:pt x="1345" y="0"/>
                    </a:lnTo>
                    <a:lnTo>
                      <a:pt x="1393" y="0"/>
                    </a:lnTo>
                    <a:lnTo>
                      <a:pt x="1437" y="0"/>
                    </a:lnTo>
                    <a:lnTo>
                      <a:pt x="1478" y="0"/>
                    </a:lnTo>
                    <a:lnTo>
                      <a:pt x="1515" y="2"/>
                    </a:lnTo>
                    <a:lnTo>
                      <a:pt x="1548" y="3"/>
                    </a:lnTo>
                    <a:lnTo>
                      <a:pt x="1507" y="27"/>
                    </a:lnTo>
                    <a:lnTo>
                      <a:pt x="1463" y="50"/>
                    </a:lnTo>
                    <a:lnTo>
                      <a:pt x="1417" y="68"/>
                    </a:lnTo>
                    <a:lnTo>
                      <a:pt x="1369" y="85"/>
                    </a:lnTo>
                    <a:lnTo>
                      <a:pt x="1319" y="99"/>
                    </a:lnTo>
                    <a:lnTo>
                      <a:pt x="1267" y="110"/>
                    </a:lnTo>
                    <a:lnTo>
                      <a:pt x="1216" y="121"/>
                    </a:lnTo>
                    <a:lnTo>
                      <a:pt x="1164" y="133"/>
                    </a:lnTo>
                    <a:lnTo>
                      <a:pt x="1111" y="140"/>
                    </a:lnTo>
                    <a:lnTo>
                      <a:pt x="1059" y="149"/>
                    </a:lnTo>
                    <a:lnTo>
                      <a:pt x="1005" y="157"/>
                    </a:lnTo>
                    <a:lnTo>
                      <a:pt x="954" y="162"/>
                    </a:lnTo>
                    <a:lnTo>
                      <a:pt x="902" y="169"/>
                    </a:lnTo>
                    <a:lnTo>
                      <a:pt x="852" y="177"/>
                    </a:lnTo>
                    <a:lnTo>
                      <a:pt x="803" y="184"/>
                    </a:lnTo>
                    <a:lnTo>
                      <a:pt x="756" y="192"/>
                    </a:lnTo>
                    <a:lnTo>
                      <a:pt x="806" y="190"/>
                    </a:lnTo>
                    <a:lnTo>
                      <a:pt x="854" y="188"/>
                    </a:lnTo>
                    <a:lnTo>
                      <a:pt x="904" y="186"/>
                    </a:lnTo>
                    <a:lnTo>
                      <a:pt x="954" y="186"/>
                    </a:lnTo>
                    <a:lnTo>
                      <a:pt x="1002" y="184"/>
                    </a:lnTo>
                    <a:lnTo>
                      <a:pt x="1052" y="182"/>
                    </a:lnTo>
                    <a:lnTo>
                      <a:pt x="1100" y="181"/>
                    </a:lnTo>
                    <a:lnTo>
                      <a:pt x="1149" y="177"/>
                    </a:lnTo>
                    <a:lnTo>
                      <a:pt x="1199" y="175"/>
                    </a:lnTo>
                    <a:lnTo>
                      <a:pt x="1247" y="173"/>
                    </a:lnTo>
                    <a:lnTo>
                      <a:pt x="1297" y="171"/>
                    </a:lnTo>
                    <a:lnTo>
                      <a:pt x="1347" y="169"/>
                    </a:lnTo>
                    <a:lnTo>
                      <a:pt x="1395" y="169"/>
                    </a:lnTo>
                    <a:lnTo>
                      <a:pt x="1445" y="168"/>
                    </a:lnTo>
                    <a:lnTo>
                      <a:pt x="1493" y="166"/>
                    </a:lnTo>
                    <a:lnTo>
                      <a:pt x="1542" y="164"/>
                    </a:lnTo>
                    <a:lnTo>
                      <a:pt x="1509" y="168"/>
                    </a:lnTo>
                    <a:lnTo>
                      <a:pt x="1467" y="173"/>
                    </a:lnTo>
                    <a:lnTo>
                      <a:pt x="1417" y="179"/>
                    </a:lnTo>
                    <a:lnTo>
                      <a:pt x="1360" y="186"/>
                    </a:lnTo>
                    <a:lnTo>
                      <a:pt x="1299" y="193"/>
                    </a:lnTo>
                    <a:lnTo>
                      <a:pt x="1232" y="201"/>
                    </a:lnTo>
                    <a:lnTo>
                      <a:pt x="1164" y="208"/>
                    </a:lnTo>
                    <a:lnTo>
                      <a:pt x="1096" y="214"/>
                    </a:lnTo>
                    <a:lnTo>
                      <a:pt x="1028" y="219"/>
                    </a:lnTo>
                    <a:lnTo>
                      <a:pt x="963" y="225"/>
                    </a:lnTo>
                    <a:lnTo>
                      <a:pt x="900" y="227"/>
                    </a:lnTo>
                    <a:lnTo>
                      <a:pt x="843" y="227"/>
                    </a:lnTo>
                    <a:lnTo>
                      <a:pt x="793" y="225"/>
                    </a:lnTo>
                    <a:lnTo>
                      <a:pt x="753" y="219"/>
                    </a:lnTo>
                    <a:lnTo>
                      <a:pt x="719" y="210"/>
                    </a:lnTo>
                    <a:lnTo>
                      <a:pt x="699" y="197"/>
                    </a:lnTo>
                    <a:lnTo>
                      <a:pt x="743" y="179"/>
                    </a:lnTo>
                    <a:lnTo>
                      <a:pt x="788" y="162"/>
                    </a:lnTo>
                    <a:lnTo>
                      <a:pt x="834" y="149"/>
                    </a:lnTo>
                    <a:lnTo>
                      <a:pt x="880" y="138"/>
                    </a:lnTo>
                    <a:lnTo>
                      <a:pt x="928" y="131"/>
                    </a:lnTo>
                    <a:lnTo>
                      <a:pt x="974" y="123"/>
                    </a:lnTo>
                    <a:lnTo>
                      <a:pt x="1022" y="116"/>
                    </a:lnTo>
                    <a:lnTo>
                      <a:pt x="1072" y="110"/>
                    </a:lnTo>
                    <a:lnTo>
                      <a:pt x="1120" y="105"/>
                    </a:lnTo>
                    <a:lnTo>
                      <a:pt x="1168" y="99"/>
                    </a:lnTo>
                    <a:lnTo>
                      <a:pt x="1214" y="92"/>
                    </a:lnTo>
                    <a:lnTo>
                      <a:pt x="1262" y="83"/>
                    </a:lnTo>
                    <a:lnTo>
                      <a:pt x="1308" y="72"/>
                    </a:lnTo>
                    <a:lnTo>
                      <a:pt x="1354" y="59"/>
                    </a:lnTo>
                    <a:lnTo>
                      <a:pt x="1398" y="42"/>
                    </a:lnTo>
                    <a:lnTo>
                      <a:pt x="1443" y="22"/>
                    </a:lnTo>
                    <a:lnTo>
                      <a:pt x="1422" y="18"/>
                    </a:lnTo>
                    <a:lnTo>
                      <a:pt x="1398" y="16"/>
                    </a:lnTo>
                    <a:lnTo>
                      <a:pt x="1369" y="16"/>
                    </a:lnTo>
                    <a:lnTo>
                      <a:pt x="1338" y="16"/>
                    </a:lnTo>
                    <a:lnTo>
                      <a:pt x="1301" y="18"/>
                    </a:lnTo>
                    <a:lnTo>
                      <a:pt x="1260" y="20"/>
                    </a:lnTo>
                    <a:lnTo>
                      <a:pt x="1218" y="22"/>
                    </a:lnTo>
                    <a:lnTo>
                      <a:pt x="1172" y="26"/>
                    </a:lnTo>
                    <a:lnTo>
                      <a:pt x="1124" y="31"/>
                    </a:lnTo>
                    <a:lnTo>
                      <a:pt x="1074" y="37"/>
                    </a:lnTo>
                    <a:lnTo>
                      <a:pt x="1020" y="42"/>
                    </a:lnTo>
                    <a:lnTo>
                      <a:pt x="967" y="48"/>
                    </a:lnTo>
                    <a:lnTo>
                      <a:pt x="911" y="55"/>
                    </a:lnTo>
                    <a:lnTo>
                      <a:pt x="856" y="62"/>
                    </a:lnTo>
                    <a:lnTo>
                      <a:pt x="801" y="70"/>
                    </a:lnTo>
                    <a:lnTo>
                      <a:pt x="743" y="77"/>
                    </a:lnTo>
                    <a:lnTo>
                      <a:pt x="686" y="86"/>
                    </a:lnTo>
                    <a:lnTo>
                      <a:pt x="631" y="96"/>
                    </a:lnTo>
                    <a:lnTo>
                      <a:pt x="574" y="103"/>
                    </a:lnTo>
                    <a:lnTo>
                      <a:pt x="520" y="112"/>
                    </a:lnTo>
                    <a:lnTo>
                      <a:pt x="467" y="121"/>
                    </a:lnTo>
                    <a:lnTo>
                      <a:pt x="413" y="131"/>
                    </a:lnTo>
                    <a:lnTo>
                      <a:pt x="363" y="140"/>
                    </a:lnTo>
                    <a:lnTo>
                      <a:pt x="315" y="147"/>
                    </a:lnTo>
                    <a:lnTo>
                      <a:pt x="271" y="157"/>
                    </a:lnTo>
                    <a:lnTo>
                      <a:pt x="229" y="164"/>
                    </a:lnTo>
                    <a:lnTo>
                      <a:pt x="188" y="173"/>
                    </a:lnTo>
                    <a:lnTo>
                      <a:pt x="151" y="181"/>
                    </a:lnTo>
                    <a:lnTo>
                      <a:pt x="120" y="188"/>
                    </a:lnTo>
                    <a:lnTo>
                      <a:pt x="92" y="195"/>
                    </a:lnTo>
                    <a:lnTo>
                      <a:pt x="68" y="201"/>
                    </a:lnTo>
                    <a:lnTo>
                      <a:pt x="48" y="206"/>
                    </a:lnTo>
                    <a:lnTo>
                      <a:pt x="66" y="208"/>
                    </a:lnTo>
                    <a:lnTo>
                      <a:pt x="94" y="210"/>
                    </a:lnTo>
                    <a:lnTo>
                      <a:pt x="129" y="212"/>
                    </a:lnTo>
                    <a:lnTo>
                      <a:pt x="168" y="214"/>
                    </a:lnTo>
                    <a:lnTo>
                      <a:pt x="212" y="217"/>
                    </a:lnTo>
                    <a:lnTo>
                      <a:pt x="260" y="219"/>
                    </a:lnTo>
                    <a:lnTo>
                      <a:pt x="308" y="223"/>
                    </a:lnTo>
                    <a:lnTo>
                      <a:pt x="358" y="227"/>
                    </a:lnTo>
                    <a:lnTo>
                      <a:pt x="408" y="232"/>
                    </a:lnTo>
                    <a:lnTo>
                      <a:pt x="456" y="236"/>
                    </a:lnTo>
                    <a:lnTo>
                      <a:pt x="502" y="241"/>
                    </a:lnTo>
                    <a:lnTo>
                      <a:pt x="542" y="247"/>
                    </a:lnTo>
                    <a:lnTo>
                      <a:pt x="579" y="252"/>
                    </a:lnTo>
                    <a:lnTo>
                      <a:pt x="609" y="258"/>
                    </a:lnTo>
                    <a:lnTo>
                      <a:pt x="631" y="265"/>
                    </a:lnTo>
                    <a:lnTo>
                      <a:pt x="644" y="273"/>
                    </a:lnTo>
                    <a:lnTo>
                      <a:pt x="635" y="275"/>
                    </a:lnTo>
                    <a:lnTo>
                      <a:pt x="625" y="275"/>
                    </a:lnTo>
                    <a:lnTo>
                      <a:pt x="616" y="276"/>
                    </a:lnTo>
                    <a:lnTo>
                      <a:pt x="607" y="278"/>
                    </a:lnTo>
                    <a:lnTo>
                      <a:pt x="596" y="280"/>
                    </a:lnTo>
                    <a:lnTo>
                      <a:pt x="587" y="280"/>
                    </a:lnTo>
                    <a:lnTo>
                      <a:pt x="577" y="282"/>
                    </a:lnTo>
                    <a:lnTo>
                      <a:pt x="568" y="284"/>
                    </a:lnTo>
                    <a:close/>
                  </a:path>
                </a:pathLst>
              </a:custGeom>
              <a:solidFill>
                <a:srgbClr val="00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1" name="Freeform 109"/>
              <p:cNvSpPr>
                <a:spLocks/>
              </p:cNvSpPr>
              <p:nvPr/>
            </p:nvSpPr>
            <p:spPr bwMode="auto">
              <a:xfrm>
                <a:off x="2877" y="3592"/>
                <a:ext cx="153" cy="13"/>
              </a:xfrm>
              <a:custGeom>
                <a:avLst/>
                <a:gdLst>
                  <a:gd name="T0" fmla="*/ 0 w 304"/>
                  <a:gd name="T1" fmla="*/ 0 h 26"/>
                  <a:gd name="T2" fmla="*/ 66 w 304"/>
                  <a:gd name="T3" fmla="*/ 11 h 26"/>
                  <a:gd name="T4" fmla="*/ 129 w 304"/>
                  <a:gd name="T5" fmla="*/ 15 h 26"/>
                  <a:gd name="T6" fmla="*/ 194 w 304"/>
                  <a:gd name="T7" fmla="*/ 26 h 26"/>
                  <a:gd name="T8" fmla="*/ 304 w 304"/>
                  <a:gd name="T9" fmla="*/ 13 h 26"/>
                  <a:gd name="T10" fmla="*/ 0 w 304"/>
                  <a:gd name="T11" fmla="*/ 0 h 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4"/>
                  <a:gd name="T19" fmla="*/ 0 h 26"/>
                  <a:gd name="T20" fmla="*/ 304 w 304"/>
                  <a:gd name="T21" fmla="*/ 26 h 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4" h="26">
                    <a:moveTo>
                      <a:pt x="0" y="0"/>
                    </a:moveTo>
                    <a:lnTo>
                      <a:pt x="66" y="11"/>
                    </a:lnTo>
                    <a:lnTo>
                      <a:pt x="129" y="15"/>
                    </a:lnTo>
                    <a:lnTo>
                      <a:pt x="194" y="26"/>
                    </a:lnTo>
                    <a:lnTo>
                      <a:pt x="30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2" name="Freeform 110"/>
              <p:cNvSpPr>
                <a:spLocks/>
              </p:cNvSpPr>
              <p:nvPr/>
            </p:nvSpPr>
            <p:spPr bwMode="auto">
              <a:xfrm>
                <a:off x="2802" y="3588"/>
                <a:ext cx="255" cy="13"/>
              </a:xfrm>
              <a:custGeom>
                <a:avLst/>
                <a:gdLst>
                  <a:gd name="T0" fmla="*/ 217 w 511"/>
                  <a:gd name="T1" fmla="*/ 20 h 28"/>
                  <a:gd name="T2" fmla="*/ 96 w 511"/>
                  <a:gd name="T3" fmla="*/ 4 h 28"/>
                  <a:gd name="T4" fmla="*/ 84 w 511"/>
                  <a:gd name="T5" fmla="*/ 4 h 28"/>
                  <a:gd name="T6" fmla="*/ 72 w 511"/>
                  <a:gd name="T7" fmla="*/ 2 h 28"/>
                  <a:gd name="T8" fmla="*/ 59 w 511"/>
                  <a:gd name="T9" fmla="*/ 2 h 28"/>
                  <a:gd name="T10" fmla="*/ 48 w 511"/>
                  <a:gd name="T11" fmla="*/ 2 h 28"/>
                  <a:gd name="T12" fmla="*/ 35 w 511"/>
                  <a:gd name="T13" fmla="*/ 0 h 28"/>
                  <a:gd name="T14" fmla="*/ 22 w 511"/>
                  <a:gd name="T15" fmla="*/ 0 h 28"/>
                  <a:gd name="T16" fmla="*/ 11 w 511"/>
                  <a:gd name="T17" fmla="*/ 0 h 28"/>
                  <a:gd name="T18" fmla="*/ 0 w 511"/>
                  <a:gd name="T19" fmla="*/ 0 h 28"/>
                  <a:gd name="T20" fmla="*/ 511 w 511"/>
                  <a:gd name="T21" fmla="*/ 20 h 28"/>
                  <a:gd name="T22" fmla="*/ 402 w 511"/>
                  <a:gd name="T23" fmla="*/ 28 h 28"/>
                  <a:gd name="T24" fmla="*/ 289 w 511"/>
                  <a:gd name="T25" fmla="*/ 24 h 28"/>
                  <a:gd name="T26" fmla="*/ 280 w 511"/>
                  <a:gd name="T27" fmla="*/ 24 h 28"/>
                  <a:gd name="T28" fmla="*/ 217 w 511"/>
                  <a:gd name="T29" fmla="*/ 20 h 2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11"/>
                  <a:gd name="T46" fmla="*/ 0 h 28"/>
                  <a:gd name="T47" fmla="*/ 511 w 511"/>
                  <a:gd name="T48" fmla="*/ 28 h 2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11" h="28">
                    <a:moveTo>
                      <a:pt x="217" y="20"/>
                    </a:moveTo>
                    <a:lnTo>
                      <a:pt x="96" y="4"/>
                    </a:lnTo>
                    <a:lnTo>
                      <a:pt x="84" y="4"/>
                    </a:lnTo>
                    <a:lnTo>
                      <a:pt x="72" y="2"/>
                    </a:lnTo>
                    <a:lnTo>
                      <a:pt x="59" y="2"/>
                    </a:lnTo>
                    <a:lnTo>
                      <a:pt x="48" y="2"/>
                    </a:lnTo>
                    <a:lnTo>
                      <a:pt x="35" y="0"/>
                    </a:lnTo>
                    <a:lnTo>
                      <a:pt x="22" y="0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511" y="20"/>
                    </a:lnTo>
                    <a:lnTo>
                      <a:pt x="402" y="28"/>
                    </a:lnTo>
                    <a:lnTo>
                      <a:pt x="289" y="24"/>
                    </a:lnTo>
                    <a:lnTo>
                      <a:pt x="280" y="24"/>
                    </a:lnTo>
                    <a:lnTo>
                      <a:pt x="217" y="20"/>
                    </a:lnTo>
                    <a:close/>
                  </a:path>
                </a:pathLst>
              </a:custGeom>
              <a:solidFill>
                <a:srgbClr val="66350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3" name="Freeform 111"/>
              <p:cNvSpPr>
                <a:spLocks/>
              </p:cNvSpPr>
              <p:nvPr/>
            </p:nvSpPr>
            <p:spPr bwMode="auto">
              <a:xfrm>
                <a:off x="2709" y="3579"/>
                <a:ext cx="377" cy="20"/>
              </a:xfrm>
              <a:custGeom>
                <a:avLst/>
                <a:gdLst>
                  <a:gd name="T0" fmla="*/ 338 w 755"/>
                  <a:gd name="T1" fmla="*/ 25 h 38"/>
                  <a:gd name="T2" fmla="*/ 283 w 755"/>
                  <a:gd name="T3" fmla="*/ 20 h 38"/>
                  <a:gd name="T4" fmla="*/ 247 w 755"/>
                  <a:gd name="T5" fmla="*/ 18 h 38"/>
                  <a:gd name="T6" fmla="*/ 211 w 755"/>
                  <a:gd name="T7" fmla="*/ 16 h 38"/>
                  <a:gd name="T8" fmla="*/ 175 w 755"/>
                  <a:gd name="T9" fmla="*/ 14 h 38"/>
                  <a:gd name="T10" fmla="*/ 139 w 755"/>
                  <a:gd name="T11" fmla="*/ 11 h 38"/>
                  <a:gd name="T12" fmla="*/ 104 w 755"/>
                  <a:gd name="T13" fmla="*/ 9 h 38"/>
                  <a:gd name="T14" fmla="*/ 68 w 755"/>
                  <a:gd name="T15" fmla="*/ 5 h 38"/>
                  <a:gd name="T16" fmla="*/ 35 w 755"/>
                  <a:gd name="T17" fmla="*/ 3 h 38"/>
                  <a:gd name="T18" fmla="*/ 0 w 755"/>
                  <a:gd name="T19" fmla="*/ 0 h 38"/>
                  <a:gd name="T20" fmla="*/ 755 w 755"/>
                  <a:gd name="T21" fmla="*/ 29 h 38"/>
                  <a:gd name="T22" fmla="*/ 642 w 755"/>
                  <a:gd name="T23" fmla="*/ 38 h 38"/>
                  <a:gd name="T24" fmla="*/ 338 w 755"/>
                  <a:gd name="T25" fmla="*/ 25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755"/>
                  <a:gd name="T40" fmla="*/ 0 h 38"/>
                  <a:gd name="T41" fmla="*/ 755 w 755"/>
                  <a:gd name="T42" fmla="*/ 38 h 3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755" h="38">
                    <a:moveTo>
                      <a:pt x="338" y="25"/>
                    </a:moveTo>
                    <a:lnTo>
                      <a:pt x="283" y="20"/>
                    </a:lnTo>
                    <a:lnTo>
                      <a:pt x="247" y="18"/>
                    </a:lnTo>
                    <a:lnTo>
                      <a:pt x="211" y="16"/>
                    </a:lnTo>
                    <a:lnTo>
                      <a:pt x="175" y="14"/>
                    </a:lnTo>
                    <a:lnTo>
                      <a:pt x="139" y="11"/>
                    </a:lnTo>
                    <a:lnTo>
                      <a:pt x="104" y="9"/>
                    </a:lnTo>
                    <a:lnTo>
                      <a:pt x="68" y="5"/>
                    </a:lnTo>
                    <a:lnTo>
                      <a:pt x="35" y="3"/>
                    </a:lnTo>
                    <a:lnTo>
                      <a:pt x="0" y="0"/>
                    </a:lnTo>
                    <a:lnTo>
                      <a:pt x="755" y="29"/>
                    </a:lnTo>
                    <a:lnTo>
                      <a:pt x="642" y="38"/>
                    </a:lnTo>
                    <a:lnTo>
                      <a:pt x="338" y="25"/>
                    </a:lnTo>
                    <a:close/>
                  </a:path>
                </a:pathLst>
              </a:custGeom>
              <a:solidFill>
                <a:srgbClr val="663A0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4" name="Freeform 112"/>
              <p:cNvSpPr>
                <a:spLocks/>
              </p:cNvSpPr>
              <p:nvPr/>
            </p:nvSpPr>
            <p:spPr bwMode="auto">
              <a:xfrm>
                <a:off x="2656" y="3573"/>
                <a:ext cx="459" cy="25"/>
              </a:xfrm>
              <a:custGeom>
                <a:avLst/>
                <a:gdLst>
                  <a:gd name="T0" fmla="*/ 0 w 917"/>
                  <a:gd name="T1" fmla="*/ 0 h 49"/>
                  <a:gd name="T2" fmla="*/ 37 w 917"/>
                  <a:gd name="T3" fmla="*/ 3 h 49"/>
                  <a:gd name="T4" fmla="*/ 72 w 917"/>
                  <a:gd name="T5" fmla="*/ 9 h 49"/>
                  <a:gd name="T6" fmla="*/ 109 w 917"/>
                  <a:gd name="T7" fmla="*/ 13 h 49"/>
                  <a:gd name="T8" fmla="*/ 146 w 917"/>
                  <a:gd name="T9" fmla="*/ 16 h 49"/>
                  <a:gd name="T10" fmla="*/ 183 w 917"/>
                  <a:gd name="T11" fmla="*/ 20 h 49"/>
                  <a:gd name="T12" fmla="*/ 220 w 917"/>
                  <a:gd name="T13" fmla="*/ 22 h 49"/>
                  <a:gd name="T14" fmla="*/ 255 w 917"/>
                  <a:gd name="T15" fmla="*/ 25 h 49"/>
                  <a:gd name="T16" fmla="*/ 292 w 917"/>
                  <a:gd name="T17" fmla="*/ 29 h 49"/>
                  <a:gd name="T18" fmla="*/ 803 w 917"/>
                  <a:gd name="T19" fmla="*/ 49 h 49"/>
                  <a:gd name="T20" fmla="*/ 917 w 917"/>
                  <a:gd name="T21" fmla="*/ 37 h 49"/>
                  <a:gd name="T22" fmla="*/ 664 w 917"/>
                  <a:gd name="T23" fmla="*/ 25 h 49"/>
                  <a:gd name="T24" fmla="*/ 561 w 917"/>
                  <a:gd name="T25" fmla="*/ 25 h 49"/>
                  <a:gd name="T26" fmla="*/ 554 w 917"/>
                  <a:gd name="T27" fmla="*/ 25 h 49"/>
                  <a:gd name="T28" fmla="*/ 546 w 917"/>
                  <a:gd name="T29" fmla="*/ 25 h 49"/>
                  <a:gd name="T30" fmla="*/ 537 w 917"/>
                  <a:gd name="T31" fmla="*/ 24 h 49"/>
                  <a:gd name="T32" fmla="*/ 530 w 917"/>
                  <a:gd name="T33" fmla="*/ 22 h 49"/>
                  <a:gd name="T34" fmla="*/ 520 w 917"/>
                  <a:gd name="T35" fmla="*/ 22 h 49"/>
                  <a:gd name="T36" fmla="*/ 511 w 917"/>
                  <a:gd name="T37" fmla="*/ 20 h 49"/>
                  <a:gd name="T38" fmla="*/ 502 w 917"/>
                  <a:gd name="T39" fmla="*/ 18 h 49"/>
                  <a:gd name="T40" fmla="*/ 493 w 917"/>
                  <a:gd name="T41" fmla="*/ 18 h 49"/>
                  <a:gd name="T42" fmla="*/ 0 w 917"/>
                  <a:gd name="T43" fmla="*/ 0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917"/>
                  <a:gd name="T67" fmla="*/ 0 h 49"/>
                  <a:gd name="T68" fmla="*/ 917 w 917"/>
                  <a:gd name="T69" fmla="*/ 49 h 4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917" h="49">
                    <a:moveTo>
                      <a:pt x="0" y="0"/>
                    </a:moveTo>
                    <a:lnTo>
                      <a:pt x="37" y="3"/>
                    </a:lnTo>
                    <a:lnTo>
                      <a:pt x="72" y="9"/>
                    </a:lnTo>
                    <a:lnTo>
                      <a:pt x="109" y="13"/>
                    </a:lnTo>
                    <a:lnTo>
                      <a:pt x="146" y="16"/>
                    </a:lnTo>
                    <a:lnTo>
                      <a:pt x="183" y="20"/>
                    </a:lnTo>
                    <a:lnTo>
                      <a:pt x="220" y="22"/>
                    </a:lnTo>
                    <a:lnTo>
                      <a:pt x="255" y="25"/>
                    </a:lnTo>
                    <a:lnTo>
                      <a:pt x="292" y="29"/>
                    </a:lnTo>
                    <a:lnTo>
                      <a:pt x="803" y="49"/>
                    </a:lnTo>
                    <a:lnTo>
                      <a:pt x="917" y="37"/>
                    </a:lnTo>
                    <a:lnTo>
                      <a:pt x="664" y="25"/>
                    </a:lnTo>
                    <a:lnTo>
                      <a:pt x="561" y="25"/>
                    </a:lnTo>
                    <a:lnTo>
                      <a:pt x="554" y="25"/>
                    </a:lnTo>
                    <a:lnTo>
                      <a:pt x="546" y="25"/>
                    </a:lnTo>
                    <a:lnTo>
                      <a:pt x="537" y="24"/>
                    </a:lnTo>
                    <a:lnTo>
                      <a:pt x="530" y="22"/>
                    </a:lnTo>
                    <a:lnTo>
                      <a:pt x="520" y="22"/>
                    </a:lnTo>
                    <a:lnTo>
                      <a:pt x="511" y="20"/>
                    </a:lnTo>
                    <a:lnTo>
                      <a:pt x="502" y="18"/>
                    </a:lnTo>
                    <a:lnTo>
                      <a:pt x="493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D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5" name="Freeform 113"/>
              <p:cNvSpPr>
                <a:spLocks/>
              </p:cNvSpPr>
              <p:nvPr/>
            </p:nvSpPr>
            <p:spPr bwMode="auto">
              <a:xfrm>
                <a:off x="2619" y="3567"/>
                <a:ext cx="524" cy="27"/>
              </a:xfrm>
              <a:custGeom>
                <a:avLst/>
                <a:gdLst>
                  <a:gd name="T0" fmla="*/ 0 w 1048"/>
                  <a:gd name="T1" fmla="*/ 0 h 53"/>
                  <a:gd name="T2" fmla="*/ 22 w 1048"/>
                  <a:gd name="T3" fmla="*/ 3 h 53"/>
                  <a:gd name="T4" fmla="*/ 45 w 1048"/>
                  <a:gd name="T5" fmla="*/ 7 h 53"/>
                  <a:gd name="T6" fmla="*/ 67 w 1048"/>
                  <a:gd name="T7" fmla="*/ 11 h 53"/>
                  <a:gd name="T8" fmla="*/ 89 w 1048"/>
                  <a:gd name="T9" fmla="*/ 12 h 53"/>
                  <a:gd name="T10" fmla="*/ 111 w 1048"/>
                  <a:gd name="T11" fmla="*/ 16 h 53"/>
                  <a:gd name="T12" fmla="*/ 133 w 1048"/>
                  <a:gd name="T13" fmla="*/ 18 h 53"/>
                  <a:gd name="T14" fmla="*/ 157 w 1048"/>
                  <a:gd name="T15" fmla="*/ 22 h 53"/>
                  <a:gd name="T16" fmla="*/ 179 w 1048"/>
                  <a:gd name="T17" fmla="*/ 24 h 53"/>
                  <a:gd name="T18" fmla="*/ 934 w 1048"/>
                  <a:gd name="T19" fmla="*/ 53 h 53"/>
                  <a:gd name="T20" fmla="*/ 1048 w 1048"/>
                  <a:gd name="T21" fmla="*/ 40 h 53"/>
                  <a:gd name="T22" fmla="*/ 978 w 1048"/>
                  <a:gd name="T23" fmla="*/ 38 h 53"/>
                  <a:gd name="T24" fmla="*/ 635 w 1048"/>
                  <a:gd name="T25" fmla="*/ 36 h 53"/>
                  <a:gd name="T26" fmla="*/ 605 w 1048"/>
                  <a:gd name="T27" fmla="*/ 33 h 53"/>
                  <a:gd name="T28" fmla="*/ 576 w 1048"/>
                  <a:gd name="T29" fmla="*/ 31 h 53"/>
                  <a:gd name="T30" fmla="*/ 548 w 1048"/>
                  <a:gd name="T31" fmla="*/ 27 h 53"/>
                  <a:gd name="T32" fmla="*/ 519 w 1048"/>
                  <a:gd name="T33" fmla="*/ 25 h 53"/>
                  <a:gd name="T34" fmla="*/ 489 w 1048"/>
                  <a:gd name="T35" fmla="*/ 22 h 53"/>
                  <a:gd name="T36" fmla="*/ 460 w 1048"/>
                  <a:gd name="T37" fmla="*/ 20 h 53"/>
                  <a:gd name="T38" fmla="*/ 430 w 1048"/>
                  <a:gd name="T39" fmla="*/ 16 h 53"/>
                  <a:gd name="T40" fmla="*/ 401 w 1048"/>
                  <a:gd name="T41" fmla="*/ 14 h 53"/>
                  <a:gd name="T42" fmla="*/ 0 w 1048"/>
                  <a:gd name="T43" fmla="*/ 0 h 53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048"/>
                  <a:gd name="T67" fmla="*/ 0 h 53"/>
                  <a:gd name="T68" fmla="*/ 1048 w 1048"/>
                  <a:gd name="T69" fmla="*/ 53 h 53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048" h="53">
                    <a:moveTo>
                      <a:pt x="0" y="0"/>
                    </a:moveTo>
                    <a:lnTo>
                      <a:pt x="22" y="3"/>
                    </a:lnTo>
                    <a:lnTo>
                      <a:pt x="45" y="7"/>
                    </a:lnTo>
                    <a:lnTo>
                      <a:pt x="67" y="11"/>
                    </a:lnTo>
                    <a:lnTo>
                      <a:pt x="89" y="12"/>
                    </a:lnTo>
                    <a:lnTo>
                      <a:pt x="111" y="16"/>
                    </a:lnTo>
                    <a:lnTo>
                      <a:pt x="133" y="18"/>
                    </a:lnTo>
                    <a:lnTo>
                      <a:pt x="157" y="22"/>
                    </a:lnTo>
                    <a:lnTo>
                      <a:pt x="179" y="24"/>
                    </a:lnTo>
                    <a:lnTo>
                      <a:pt x="934" y="53"/>
                    </a:lnTo>
                    <a:lnTo>
                      <a:pt x="1048" y="40"/>
                    </a:lnTo>
                    <a:lnTo>
                      <a:pt x="978" y="38"/>
                    </a:lnTo>
                    <a:lnTo>
                      <a:pt x="635" y="36"/>
                    </a:lnTo>
                    <a:lnTo>
                      <a:pt x="605" y="33"/>
                    </a:lnTo>
                    <a:lnTo>
                      <a:pt x="576" y="31"/>
                    </a:lnTo>
                    <a:lnTo>
                      <a:pt x="548" y="27"/>
                    </a:lnTo>
                    <a:lnTo>
                      <a:pt x="519" y="25"/>
                    </a:lnTo>
                    <a:lnTo>
                      <a:pt x="489" y="22"/>
                    </a:lnTo>
                    <a:lnTo>
                      <a:pt x="460" y="20"/>
                    </a:lnTo>
                    <a:lnTo>
                      <a:pt x="430" y="16"/>
                    </a:lnTo>
                    <a:lnTo>
                      <a:pt x="401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F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6" name="Freeform 114"/>
              <p:cNvSpPr>
                <a:spLocks/>
              </p:cNvSpPr>
              <p:nvPr/>
            </p:nvSpPr>
            <p:spPr bwMode="auto">
              <a:xfrm>
                <a:off x="2589" y="3562"/>
                <a:ext cx="313" cy="20"/>
              </a:xfrm>
              <a:custGeom>
                <a:avLst/>
                <a:gdLst>
                  <a:gd name="T0" fmla="*/ 0 w 628"/>
                  <a:gd name="T1" fmla="*/ 0 h 41"/>
                  <a:gd name="T2" fmla="*/ 17 w 628"/>
                  <a:gd name="T3" fmla="*/ 4 h 41"/>
                  <a:gd name="T4" fmla="*/ 34 w 628"/>
                  <a:gd name="T5" fmla="*/ 8 h 41"/>
                  <a:gd name="T6" fmla="*/ 50 w 628"/>
                  <a:gd name="T7" fmla="*/ 10 h 41"/>
                  <a:gd name="T8" fmla="*/ 67 w 628"/>
                  <a:gd name="T9" fmla="*/ 13 h 41"/>
                  <a:gd name="T10" fmla="*/ 83 w 628"/>
                  <a:gd name="T11" fmla="*/ 15 h 41"/>
                  <a:gd name="T12" fmla="*/ 100 w 628"/>
                  <a:gd name="T13" fmla="*/ 19 h 41"/>
                  <a:gd name="T14" fmla="*/ 117 w 628"/>
                  <a:gd name="T15" fmla="*/ 21 h 41"/>
                  <a:gd name="T16" fmla="*/ 135 w 628"/>
                  <a:gd name="T17" fmla="*/ 23 h 41"/>
                  <a:gd name="T18" fmla="*/ 628 w 628"/>
                  <a:gd name="T19" fmla="*/ 41 h 41"/>
                  <a:gd name="T20" fmla="*/ 609 w 628"/>
                  <a:gd name="T21" fmla="*/ 39 h 41"/>
                  <a:gd name="T22" fmla="*/ 591 w 628"/>
                  <a:gd name="T23" fmla="*/ 37 h 41"/>
                  <a:gd name="T24" fmla="*/ 572 w 628"/>
                  <a:gd name="T25" fmla="*/ 37 h 41"/>
                  <a:gd name="T26" fmla="*/ 552 w 628"/>
                  <a:gd name="T27" fmla="*/ 36 h 41"/>
                  <a:gd name="T28" fmla="*/ 534 w 628"/>
                  <a:gd name="T29" fmla="*/ 34 h 41"/>
                  <a:gd name="T30" fmla="*/ 515 w 628"/>
                  <a:gd name="T31" fmla="*/ 32 h 41"/>
                  <a:gd name="T32" fmla="*/ 497 w 628"/>
                  <a:gd name="T33" fmla="*/ 30 h 41"/>
                  <a:gd name="T34" fmla="*/ 476 w 628"/>
                  <a:gd name="T35" fmla="*/ 30 h 41"/>
                  <a:gd name="T36" fmla="*/ 458 w 628"/>
                  <a:gd name="T37" fmla="*/ 28 h 41"/>
                  <a:gd name="T38" fmla="*/ 439 w 628"/>
                  <a:gd name="T39" fmla="*/ 26 h 41"/>
                  <a:gd name="T40" fmla="*/ 419 w 628"/>
                  <a:gd name="T41" fmla="*/ 24 h 41"/>
                  <a:gd name="T42" fmla="*/ 401 w 628"/>
                  <a:gd name="T43" fmla="*/ 23 h 41"/>
                  <a:gd name="T44" fmla="*/ 380 w 628"/>
                  <a:gd name="T45" fmla="*/ 21 h 41"/>
                  <a:gd name="T46" fmla="*/ 362 w 628"/>
                  <a:gd name="T47" fmla="*/ 17 h 41"/>
                  <a:gd name="T48" fmla="*/ 342 w 628"/>
                  <a:gd name="T49" fmla="*/ 15 h 41"/>
                  <a:gd name="T50" fmla="*/ 323 w 628"/>
                  <a:gd name="T51" fmla="*/ 13 h 41"/>
                  <a:gd name="T52" fmla="*/ 0 w 628"/>
                  <a:gd name="T53" fmla="*/ 0 h 4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628"/>
                  <a:gd name="T82" fmla="*/ 0 h 41"/>
                  <a:gd name="T83" fmla="*/ 628 w 628"/>
                  <a:gd name="T84" fmla="*/ 41 h 41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628" h="41">
                    <a:moveTo>
                      <a:pt x="0" y="0"/>
                    </a:moveTo>
                    <a:lnTo>
                      <a:pt x="17" y="4"/>
                    </a:lnTo>
                    <a:lnTo>
                      <a:pt x="34" y="8"/>
                    </a:lnTo>
                    <a:lnTo>
                      <a:pt x="50" y="10"/>
                    </a:lnTo>
                    <a:lnTo>
                      <a:pt x="67" y="13"/>
                    </a:lnTo>
                    <a:lnTo>
                      <a:pt x="83" y="15"/>
                    </a:lnTo>
                    <a:lnTo>
                      <a:pt x="100" y="19"/>
                    </a:lnTo>
                    <a:lnTo>
                      <a:pt x="117" y="21"/>
                    </a:lnTo>
                    <a:lnTo>
                      <a:pt x="135" y="23"/>
                    </a:lnTo>
                    <a:lnTo>
                      <a:pt x="628" y="41"/>
                    </a:lnTo>
                    <a:lnTo>
                      <a:pt x="609" y="39"/>
                    </a:lnTo>
                    <a:lnTo>
                      <a:pt x="591" y="37"/>
                    </a:lnTo>
                    <a:lnTo>
                      <a:pt x="572" y="37"/>
                    </a:lnTo>
                    <a:lnTo>
                      <a:pt x="552" y="36"/>
                    </a:lnTo>
                    <a:lnTo>
                      <a:pt x="534" y="34"/>
                    </a:lnTo>
                    <a:lnTo>
                      <a:pt x="515" y="32"/>
                    </a:lnTo>
                    <a:lnTo>
                      <a:pt x="497" y="30"/>
                    </a:lnTo>
                    <a:lnTo>
                      <a:pt x="476" y="30"/>
                    </a:lnTo>
                    <a:lnTo>
                      <a:pt x="458" y="28"/>
                    </a:lnTo>
                    <a:lnTo>
                      <a:pt x="439" y="26"/>
                    </a:lnTo>
                    <a:lnTo>
                      <a:pt x="419" y="24"/>
                    </a:lnTo>
                    <a:lnTo>
                      <a:pt x="401" y="23"/>
                    </a:lnTo>
                    <a:lnTo>
                      <a:pt x="380" y="21"/>
                    </a:lnTo>
                    <a:lnTo>
                      <a:pt x="362" y="17"/>
                    </a:lnTo>
                    <a:lnTo>
                      <a:pt x="342" y="15"/>
                    </a:lnTo>
                    <a:lnTo>
                      <a:pt x="323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7" name="Freeform 115"/>
              <p:cNvSpPr>
                <a:spLocks/>
              </p:cNvSpPr>
              <p:nvPr/>
            </p:nvSpPr>
            <p:spPr bwMode="auto">
              <a:xfrm>
                <a:off x="2988" y="3586"/>
                <a:ext cx="166" cy="5"/>
              </a:xfrm>
              <a:custGeom>
                <a:avLst/>
                <a:gdLst>
                  <a:gd name="T0" fmla="*/ 0 w 332"/>
                  <a:gd name="T1" fmla="*/ 0 h 12"/>
                  <a:gd name="T2" fmla="*/ 332 w 332"/>
                  <a:gd name="T3" fmla="*/ 0 h 12"/>
                  <a:gd name="T4" fmla="*/ 253 w 332"/>
                  <a:gd name="T5" fmla="*/ 12 h 12"/>
                  <a:gd name="T6" fmla="*/ 0 w 332"/>
                  <a:gd name="T7" fmla="*/ 0 h 1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32"/>
                  <a:gd name="T13" fmla="*/ 0 h 12"/>
                  <a:gd name="T14" fmla="*/ 332 w 332"/>
                  <a:gd name="T15" fmla="*/ 12 h 1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32" h="12">
                    <a:moveTo>
                      <a:pt x="0" y="0"/>
                    </a:moveTo>
                    <a:lnTo>
                      <a:pt x="332" y="0"/>
                    </a:lnTo>
                    <a:lnTo>
                      <a:pt x="25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8" name="Freeform 116"/>
              <p:cNvSpPr>
                <a:spLocks/>
              </p:cNvSpPr>
              <p:nvPr/>
            </p:nvSpPr>
            <p:spPr bwMode="auto">
              <a:xfrm>
                <a:off x="2563" y="3558"/>
                <a:ext cx="256" cy="17"/>
              </a:xfrm>
              <a:custGeom>
                <a:avLst/>
                <a:gdLst>
                  <a:gd name="T0" fmla="*/ 0 w 513"/>
                  <a:gd name="T1" fmla="*/ 0 h 33"/>
                  <a:gd name="T2" fmla="*/ 14 w 513"/>
                  <a:gd name="T3" fmla="*/ 2 h 33"/>
                  <a:gd name="T4" fmla="*/ 27 w 513"/>
                  <a:gd name="T5" fmla="*/ 6 h 33"/>
                  <a:gd name="T6" fmla="*/ 42 w 513"/>
                  <a:gd name="T7" fmla="*/ 7 h 33"/>
                  <a:gd name="T8" fmla="*/ 57 w 513"/>
                  <a:gd name="T9" fmla="*/ 9 h 33"/>
                  <a:gd name="T10" fmla="*/ 70 w 513"/>
                  <a:gd name="T11" fmla="*/ 13 h 33"/>
                  <a:gd name="T12" fmla="*/ 85 w 513"/>
                  <a:gd name="T13" fmla="*/ 15 h 33"/>
                  <a:gd name="T14" fmla="*/ 98 w 513"/>
                  <a:gd name="T15" fmla="*/ 17 h 33"/>
                  <a:gd name="T16" fmla="*/ 112 w 513"/>
                  <a:gd name="T17" fmla="*/ 19 h 33"/>
                  <a:gd name="T18" fmla="*/ 513 w 513"/>
                  <a:gd name="T19" fmla="*/ 33 h 33"/>
                  <a:gd name="T20" fmla="*/ 483 w 513"/>
                  <a:gd name="T21" fmla="*/ 30 h 33"/>
                  <a:gd name="T22" fmla="*/ 454 w 513"/>
                  <a:gd name="T23" fmla="*/ 28 h 33"/>
                  <a:gd name="T24" fmla="*/ 424 w 513"/>
                  <a:gd name="T25" fmla="*/ 24 h 33"/>
                  <a:gd name="T26" fmla="*/ 393 w 513"/>
                  <a:gd name="T27" fmla="*/ 22 h 33"/>
                  <a:gd name="T28" fmla="*/ 361 w 513"/>
                  <a:gd name="T29" fmla="*/ 19 h 33"/>
                  <a:gd name="T30" fmla="*/ 332 w 513"/>
                  <a:gd name="T31" fmla="*/ 17 h 33"/>
                  <a:gd name="T32" fmla="*/ 300 w 513"/>
                  <a:gd name="T33" fmla="*/ 13 h 33"/>
                  <a:gd name="T34" fmla="*/ 269 w 513"/>
                  <a:gd name="T35" fmla="*/ 11 h 33"/>
                  <a:gd name="T36" fmla="*/ 0 w 513"/>
                  <a:gd name="T37" fmla="*/ 0 h 33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13"/>
                  <a:gd name="T58" fmla="*/ 0 h 33"/>
                  <a:gd name="T59" fmla="*/ 513 w 513"/>
                  <a:gd name="T60" fmla="*/ 33 h 33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13" h="33">
                    <a:moveTo>
                      <a:pt x="0" y="0"/>
                    </a:moveTo>
                    <a:lnTo>
                      <a:pt x="14" y="2"/>
                    </a:lnTo>
                    <a:lnTo>
                      <a:pt x="27" y="6"/>
                    </a:lnTo>
                    <a:lnTo>
                      <a:pt x="42" y="7"/>
                    </a:lnTo>
                    <a:lnTo>
                      <a:pt x="57" y="9"/>
                    </a:lnTo>
                    <a:lnTo>
                      <a:pt x="70" y="13"/>
                    </a:lnTo>
                    <a:lnTo>
                      <a:pt x="85" y="15"/>
                    </a:lnTo>
                    <a:lnTo>
                      <a:pt x="98" y="17"/>
                    </a:lnTo>
                    <a:lnTo>
                      <a:pt x="112" y="19"/>
                    </a:lnTo>
                    <a:lnTo>
                      <a:pt x="513" y="33"/>
                    </a:lnTo>
                    <a:lnTo>
                      <a:pt x="483" y="30"/>
                    </a:lnTo>
                    <a:lnTo>
                      <a:pt x="454" y="28"/>
                    </a:lnTo>
                    <a:lnTo>
                      <a:pt x="424" y="24"/>
                    </a:lnTo>
                    <a:lnTo>
                      <a:pt x="393" y="22"/>
                    </a:lnTo>
                    <a:lnTo>
                      <a:pt x="361" y="19"/>
                    </a:lnTo>
                    <a:lnTo>
                      <a:pt x="332" y="17"/>
                    </a:lnTo>
                    <a:lnTo>
                      <a:pt x="300" y="13"/>
                    </a:lnTo>
                    <a:lnTo>
                      <a:pt x="269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9" name="Freeform 117"/>
              <p:cNvSpPr>
                <a:spLocks/>
              </p:cNvSpPr>
              <p:nvPr/>
            </p:nvSpPr>
            <p:spPr bwMode="auto">
              <a:xfrm>
                <a:off x="3108" y="3586"/>
                <a:ext cx="46" cy="2"/>
              </a:xfrm>
              <a:custGeom>
                <a:avLst/>
                <a:gdLst>
                  <a:gd name="T0" fmla="*/ 0 w 92"/>
                  <a:gd name="T1" fmla="*/ 2 h 4"/>
                  <a:gd name="T2" fmla="*/ 92 w 92"/>
                  <a:gd name="T3" fmla="*/ 0 h 4"/>
                  <a:gd name="T4" fmla="*/ 70 w 92"/>
                  <a:gd name="T5" fmla="*/ 4 h 4"/>
                  <a:gd name="T6" fmla="*/ 0 w 92"/>
                  <a:gd name="T7" fmla="*/ 2 h 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2"/>
                  <a:gd name="T13" fmla="*/ 0 h 4"/>
                  <a:gd name="T14" fmla="*/ 92 w 92"/>
                  <a:gd name="T15" fmla="*/ 4 h 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2" h="4">
                    <a:moveTo>
                      <a:pt x="0" y="2"/>
                    </a:moveTo>
                    <a:lnTo>
                      <a:pt x="92" y="0"/>
                    </a:lnTo>
                    <a:lnTo>
                      <a:pt x="70" y="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0" name="Freeform 118"/>
              <p:cNvSpPr>
                <a:spLocks/>
              </p:cNvSpPr>
              <p:nvPr/>
            </p:nvSpPr>
            <p:spPr bwMode="auto">
              <a:xfrm>
                <a:off x="2542" y="3553"/>
                <a:ext cx="208" cy="15"/>
              </a:xfrm>
              <a:custGeom>
                <a:avLst/>
                <a:gdLst>
                  <a:gd name="T0" fmla="*/ 0 w 417"/>
                  <a:gd name="T1" fmla="*/ 0 h 29"/>
                  <a:gd name="T2" fmla="*/ 11 w 417"/>
                  <a:gd name="T3" fmla="*/ 2 h 29"/>
                  <a:gd name="T4" fmla="*/ 22 w 417"/>
                  <a:gd name="T5" fmla="*/ 4 h 29"/>
                  <a:gd name="T6" fmla="*/ 33 w 417"/>
                  <a:gd name="T7" fmla="*/ 5 h 29"/>
                  <a:gd name="T8" fmla="*/ 45 w 417"/>
                  <a:gd name="T9" fmla="*/ 7 h 29"/>
                  <a:gd name="T10" fmla="*/ 57 w 417"/>
                  <a:gd name="T11" fmla="*/ 11 h 29"/>
                  <a:gd name="T12" fmla="*/ 69 w 417"/>
                  <a:gd name="T13" fmla="*/ 13 h 29"/>
                  <a:gd name="T14" fmla="*/ 81 w 417"/>
                  <a:gd name="T15" fmla="*/ 15 h 29"/>
                  <a:gd name="T16" fmla="*/ 94 w 417"/>
                  <a:gd name="T17" fmla="*/ 16 h 29"/>
                  <a:gd name="T18" fmla="*/ 417 w 417"/>
                  <a:gd name="T19" fmla="*/ 29 h 29"/>
                  <a:gd name="T20" fmla="*/ 395 w 417"/>
                  <a:gd name="T21" fmla="*/ 28 h 29"/>
                  <a:gd name="T22" fmla="*/ 371 w 417"/>
                  <a:gd name="T23" fmla="*/ 24 h 29"/>
                  <a:gd name="T24" fmla="*/ 349 w 417"/>
                  <a:gd name="T25" fmla="*/ 22 h 29"/>
                  <a:gd name="T26" fmla="*/ 325 w 417"/>
                  <a:gd name="T27" fmla="*/ 18 h 29"/>
                  <a:gd name="T28" fmla="*/ 303 w 417"/>
                  <a:gd name="T29" fmla="*/ 16 h 29"/>
                  <a:gd name="T30" fmla="*/ 279 w 417"/>
                  <a:gd name="T31" fmla="*/ 13 h 29"/>
                  <a:gd name="T32" fmla="*/ 255 w 417"/>
                  <a:gd name="T33" fmla="*/ 11 h 29"/>
                  <a:gd name="T34" fmla="*/ 231 w 417"/>
                  <a:gd name="T35" fmla="*/ 9 h 29"/>
                  <a:gd name="T36" fmla="*/ 0 w 417"/>
                  <a:gd name="T37" fmla="*/ 0 h 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17"/>
                  <a:gd name="T58" fmla="*/ 0 h 29"/>
                  <a:gd name="T59" fmla="*/ 417 w 417"/>
                  <a:gd name="T60" fmla="*/ 29 h 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17" h="29">
                    <a:moveTo>
                      <a:pt x="0" y="0"/>
                    </a:moveTo>
                    <a:lnTo>
                      <a:pt x="11" y="2"/>
                    </a:lnTo>
                    <a:lnTo>
                      <a:pt x="22" y="4"/>
                    </a:lnTo>
                    <a:lnTo>
                      <a:pt x="33" y="5"/>
                    </a:lnTo>
                    <a:lnTo>
                      <a:pt x="45" y="7"/>
                    </a:lnTo>
                    <a:lnTo>
                      <a:pt x="57" y="11"/>
                    </a:lnTo>
                    <a:lnTo>
                      <a:pt x="69" y="13"/>
                    </a:lnTo>
                    <a:lnTo>
                      <a:pt x="81" y="15"/>
                    </a:lnTo>
                    <a:lnTo>
                      <a:pt x="94" y="16"/>
                    </a:lnTo>
                    <a:lnTo>
                      <a:pt x="417" y="29"/>
                    </a:lnTo>
                    <a:lnTo>
                      <a:pt x="395" y="28"/>
                    </a:lnTo>
                    <a:lnTo>
                      <a:pt x="371" y="24"/>
                    </a:lnTo>
                    <a:lnTo>
                      <a:pt x="349" y="22"/>
                    </a:lnTo>
                    <a:lnTo>
                      <a:pt x="325" y="18"/>
                    </a:lnTo>
                    <a:lnTo>
                      <a:pt x="303" y="16"/>
                    </a:lnTo>
                    <a:lnTo>
                      <a:pt x="279" y="13"/>
                    </a:lnTo>
                    <a:lnTo>
                      <a:pt x="255" y="11"/>
                    </a:lnTo>
                    <a:lnTo>
                      <a:pt x="231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91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1" name="Freeform 119"/>
              <p:cNvSpPr>
                <a:spLocks/>
              </p:cNvSpPr>
              <p:nvPr/>
            </p:nvSpPr>
            <p:spPr bwMode="auto">
              <a:xfrm>
                <a:off x="2520" y="3548"/>
                <a:ext cx="178" cy="16"/>
              </a:xfrm>
              <a:custGeom>
                <a:avLst/>
                <a:gdLst>
                  <a:gd name="T0" fmla="*/ 0 w 356"/>
                  <a:gd name="T1" fmla="*/ 0 h 31"/>
                  <a:gd name="T2" fmla="*/ 11 w 356"/>
                  <a:gd name="T3" fmla="*/ 2 h 31"/>
                  <a:gd name="T4" fmla="*/ 22 w 356"/>
                  <a:gd name="T5" fmla="*/ 3 h 31"/>
                  <a:gd name="T6" fmla="*/ 33 w 356"/>
                  <a:gd name="T7" fmla="*/ 5 h 31"/>
                  <a:gd name="T8" fmla="*/ 44 w 356"/>
                  <a:gd name="T9" fmla="*/ 9 h 31"/>
                  <a:gd name="T10" fmla="*/ 55 w 356"/>
                  <a:gd name="T11" fmla="*/ 11 h 31"/>
                  <a:gd name="T12" fmla="*/ 65 w 356"/>
                  <a:gd name="T13" fmla="*/ 15 h 31"/>
                  <a:gd name="T14" fmla="*/ 76 w 356"/>
                  <a:gd name="T15" fmla="*/ 16 h 31"/>
                  <a:gd name="T16" fmla="*/ 87 w 356"/>
                  <a:gd name="T17" fmla="*/ 20 h 31"/>
                  <a:gd name="T18" fmla="*/ 356 w 356"/>
                  <a:gd name="T19" fmla="*/ 31 h 31"/>
                  <a:gd name="T20" fmla="*/ 338 w 356"/>
                  <a:gd name="T21" fmla="*/ 29 h 31"/>
                  <a:gd name="T22" fmla="*/ 321 w 356"/>
                  <a:gd name="T23" fmla="*/ 26 h 31"/>
                  <a:gd name="T24" fmla="*/ 303 w 356"/>
                  <a:gd name="T25" fmla="*/ 24 h 31"/>
                  <a:gd name="T26" fmla="*/ 282 w 356"/>
                  <a:gd name="T27" fmla="*/ 20 h 31"/>
                  <a:gd name="T28" fmla="*/ 264 w 356"/>
                  <a:gd name="T29" fmla="*/ 16 h 31"/>
                  <a:gd name="T30" fmla="*/ 245 w 356"/>
                  <a:gd name="T31" fmla="*/ 13 h 31"/>
                  <a:gd name="T32" fmla="*/ 227 w 356"/>
                  <a:gd name="T33" fmla="*/ 11 h 31"/>
                  <a:gd name="T34" fmla="*/ 208 w 356"/>
                  <a:gd name="T35" fmla="*/ 7 h 31"/>
                  <a:gd name="T36" fmla="*/ 0 w 356"/>
                  <a:gd name="T37" fmla="*/ 0 h 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56"/>
                  <a:gd name="T58" fmla="*/ 0 h 31"/>
                  <a:gd name="T59" fmla="*/ 356 w 356"/>
                  <a:gd name="T60" fmla="*/ 31 h 3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56" h="31">
                    <a:moveTo>
                      <a:pt x="0" y="0"/>
                    </a:moveTo>
                    <a:lnTo>
                      <a:pt x="11" y="2"/>
                    </a:lnTo>
                    <a:lnTo>
                      <a:pt x="22" y="3"/>
                    </a:lnTo>
                    <a:lnTo>
                      <a:pt x="33" y="5"/>
                    </a:lnTo>
                    <a:lnTo>
                      <a:pt x="44" y="9"/>
                    </a:lnTo>
                    <a:lnTo>
                      <a:pt x="55" y="11"/>
                    </a:lnTo>
                    <a:lnTo>
                      <a:pt x="65" y="15"/>
                    </a:lnTo>
                    <a:lnTo>
                      <a:pt x="76" y="16"/>
                    </a:lnTo>
                    <a:lnTo>
                      <a:pt x="87" y="20"/>
                    </a:lnTo>
                    <a:lnTo>
                      <a:pt x="356" y="31"/>
                    </a:lnTo>
                    <a:lnTo>
                      <a:pt x="338" y="29"/>
                    </a:lnTo>
                    <a:lnTo>
                      <a:pt x="321" y="26"/>
                    </a:lnTo>
                    <a:lnTo>
                      <a:pt x="303" y="24"/>
                    </a:lnTo>
                    <a:lnTo>
                      <a:pt x="282" y="20"/>
                    </a:lnTo>
                    <a:lnTo>
                      <a:pt x="264" y="16"/>
                    </a:lnTo>
                    <a:lnTo>
                      <a:pt x="245" y="13"/>
                    </a:lnTo>
                    <a:lnTo>
                      <a:pt x="227" y="11"/>
                    </a:lnTo>
                    <a:lnTo>
                      <a:pt x="208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F1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2" name="Freeform 120"/>
              <p:cNvSpPr>
                <a:spLocks/>
              </p:cNvSpPr>
              <p:nvPr/>
            </p:nvSpPr>
            <p:spPr bwMode="auto">
              <a:xfrm>
                <a:off x="2502" y="3543"/>
                <a:ext cx="155" cy="15"/>
              </a:xfrm>
              <a:custGeom>
                <a:avLst/>
                <a:gdLst>
                  <a:gd name="T0" fmla="*/ 0 w 310"/>
                  <a:gd name="T1" fmla="*/ 0 h 29"/>
                  <a:gd name="T2" fmla="*/ 11 w 310"/>
                  <a:gd name="T3" fmla="*/ 1 h 29"/>
                  <a:gd name="T4" fmla="*/ 20 w 310"/>
                  <a:gd name="T5" fmla="*/ 5 h 29"/>
                  <a:gd name="T6" fmla="*/ 31 w 310"/>
                  <a:gd name="T7" fmla="*/ 7 h 29"/>
                  <a:gd name="T8" fmla="*/ 41 w 310"/>
                  <a:gd name="T9" fmla="*/ 9 h 29"/>
                  <a:gd name="T10" fmla="*/ 50 w 310"/>
                  <a:gd name="T11" fmla="*/ 12 h 29"/>
                  <a:gd name="T12" fmla="*/ 59 w 310"/>
                  <a:gd name="T13" fmla="*/ 14 h 29"/>
                  <a:gd name="T14" fmla="*/ 70 w 310"/>
                  <a:gd name="T15" fmla="*/ 18 h 29"/>
                  <a:gd name="T16" fmla="*/ 79 w 310"/>
                  <a:gd name="T17" fmla="*/ 20 h 29"/>
                  <a:gd name="T18" fmla="*/ 310 w 310"/>
                  <a:gd name="T19" fmla="*/ 29 h 29"/>
                  <a:gd name="T20" fmla="*/ 295 w 310"/>
                  <a:gd name="T21" fmla="*/ 27 h 29"/>
                  <a:gd name="T22" fmla="*/ 280 w 310"/>
                  <a:gd name="T23" fmla="*/ 24 h 29"/>
                  <a:gd name="T24" fmla="*/ 264 w 310"/>
                  <a:gd name="T25" fmla="*/ 22 h 29"/>
                  <a:gd name="T26" fmla="*/ 249 w 310"/>
                  <a:gd name="T27" fmla="*/ 18 h 29"/>
                  <a:gd name="T28" fmla="*/ 232 w 310"/>
                  <a:gd name="T29" fmla="*/ 16 h 29"/>
                  <a:gd name="T30" fmla="*/ 216 w 310"/>
                  <a:gd name="T31" fmla="*/ 12 h 29"/>
                  <a:gd name="T32" fmla="*/ 201 w 310"/>
                  <a:gd name="T33" fmla="*/ 9 h 29"/>
                  <a:gd name="T34" fmla="*/ 184 w 310"/>
                  <a:gd name="T35" fmla="*/ 5 h 29"/>
                  <a:gd name="T36" fmla="*/ 0 w 310"/>
                  <a:gd name="T37" fmla="*/ 0 h 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310"/>
                  <a:gd name="T58" fmla="*/ 0 h 29"/>
                  <a:gd name="T59" fmla="*/ 310 w 310"/>
                  <a:gd name="T60" fmla="*/ 29 h 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310" h="29">
                    <a:moveTo>
                      <a:pt x="0" y="0"/>
                    </a:moveTo>
                    <a:lnTo>
                      <a:pt x="11" y="1"/>
                    </a:lnTo>
                    <a:lnTo>
                      <a:pt x="20" y="5"/>
                    </a:lnTo>
                    <a:lnTo>
                      <a:pt x="31" y="7"/>
                    </a:lnTo>
                    <a:lnTo>
                      <a:pt x="41" y="9"/>
                    </a:lnTo>
                    <a:lnTo>
                      <a:pt x="50" y="12"/>
                    </a:lnTo>
                    <a:lnTo>
                      <a:pt x="59" y="14"/>
                    </a:lnTo>
                    <a:lnTo>
                      <a:pt x="70" y="18"/>
                    </a:lnTo>
                    <a:lnTo>
                      <a:pt x="79" y="20"/>
                    </a:lnTo>
                    <a:lnTo>
                      <a:pt x="310" y="29"/>
                    </a:lnTo>
                    <a:lnTo>
                      <a:pt x="295" y="27"/>
                    </a:lnTo>
                    <a:lnTo>
                      <a:pt x="280" y="24"/>
                    </a:lnTo>
                    <a:lnTo>
                      <a:pt x="264" y="22"/>
                    </a:lnTo>
                    <a:lnTo>
                      <a:pt x="249" y="18"/>
                    </a:lnTo>
                    <a:lnTo>
                      <a:pt x="232" y="16"/>
                    </a:lnTo>
                    <a:lnTo>
                      <a:pt x="216" y="12"/>
                    </a:lnTo>
                    <a:lnTo>
                      <a:pt x="201" y="9"/>
                    </a:lnTo>
                    <a:lnTo>
                      <a:pt x="18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1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3" name="Freeform 121"/>
              <p:cNvSpPr>
                <a:spLocks/>
              </p:cNvSpPr>
              <p:nvPr/>
            </p:nvSpPr>
            <p:spPr bwMode="auto">
              <a:xfrm>
                <a:off x="2485" y="3538"/>
                <a:ext cx="139" cy="14"/>
              </a:xfrm>
              <a:custGeom>
                <a:avLst/>
                <a:gdLst>
                  <a:gd name="T0" fmla="*/ 0 w 276"/>
                  <a:gd name="T1" fmla="*/ 0 h 27"/>
                  <a:gd name="T2" fmla="*/ 9 w 276"/>
                  <a:gd name="T3" fmla="*/ 3 h 27"/>
                  <a:gd name="T4" fmla="*/ 18 w 276"/>
                  <a:gd name="T5" fmla="*/ 5 h 27"/>
                  <a:gd name="T6" fmla="*/ 27 w 276"/>
                  <a:gd name="T7" fmla="*/ 9 h 27"/>
                  <a:gd name="T8" fmla="*/ 35 w 276"/>
                  <a:gd name="T9" fmla="*/ 11 h 27"/>
                  <a:gd name="T10" fmla="*/ 44 w 276"/>
                  <a:gd name="T11" fmla="*/ 14 h 27"/>
                  <a:gd name="T12" fmla="*/ 51 w 276"/>
                  <a:gd name="T13" fmla="*/ 16 h 27"/>
                  <a:gd name="T14" fmla="*/ 61 w 276"/>
                  <a:gd name="T15" fmla="*/ 18 h 27"/>
                  <a:gd name="T16" fmla="*/ 68 w 276"/>
                  <a:gd name="T17" fmla="*/ 20 h 27"/>
                  <a:gd name="T18" fmla="*/ 276 w 276"/>
                  <a:gd name="T19" fmla="*/ 27 h 27"/>
                  <a:gd name="T20" fmla="*/ 262 w 276"/>
                  <a:gd name="T21" fmla="*/ 25 h 27"/>
                  <a:gd name="T22" fmla="*/ 249 w 276"/>
                  <a:gd name="T23" fmla="*/ 23 h 27"/>
                  <a:gd name="T24" fmla="*/ 234 w 276"/>
                  <a:gd name="T25" fmla="*/ 22 h 27"/>
                  <a:gd name="T26" fmla="*/ 221 w 276"/>
                  <a:gd name="T27" fmla="*/ 18 h 27"/>
                  <a:gd name="T28" fmla="*/ 208 w 276"/>
                  <a:gd name="T29" fmla="*/ 16 h 27"/>
                  <a:gd name="T30" fmla="*/ 195 w 276"/>
                  <a:gd name="T31" fmla="*/ 12 h 27"/>
                  <a:gd name="T32" fmla="*/ 182 w 276"/>
                  <a:gd name="T33" fmla="*/ 11 h 27"/>
                  <a:gd name="T34" fmla="*/ 169 w 276"/>
                  <a:gd name="T35" fmla="*/ 7 h 27"/>
                  <a:gd name="T36" fmla="*/ 0 w 276"/>
                  <a:gd name="T37" fmla="*/ 0 h 2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76"/>
                  <a:gd name="T58" fmla="*/ 0 h 27"/>
                  <a:gd name="T59" fmla="*/ 276 w 276"/>
                  <a:gd name="T60" fmla="*/ 27 h 2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76" h="27">
                    <a:moveTo>
                      <a:pt x="0" y="0"/>
                    </a:moveTo>
                    <a:lnTo>
                      <a:pt x="9" y="3"/>
                    </a:lnTo>
                    <a:lnTo>
                      <a:pt x="18" y="5"/>
                    </a:lnTo>
                    <a:lnTo>
                      <a:pt x="27" y="9"/>
                    </a:lnTo>
                    <a:lnTo>
                      <a:pt x="35" y="11"/>
                    </a:lnTo>
                    <a:lnTo>
                      <a:pt x="44" y="14"/>
                    </a:lnTo>
                    <a:lnTo>
                      <a:pt x="51" y="16"/>
                    </a:lnTo>
                    <a:lnTo>
                      <a:pt x="61" y="18"/>
                    </a:lnTo>
                    <a:lnTo>
                      <a:pt x="68" y="20"/>
                    </a:lnTo>
                    <a:lnTo>
                      <a:pt x="276" y="27"/>
                    </a:lnTo>
                    <a:lnTo>
                      <a:pt x="262" y="25"/>
                    </a:lnTo>
                    <a:lnTo>
                      <a:pt x="249" y="23"/>
                    </a:lnTo>
                    <a:lnTo>
                      <a:pt x="234" y="22"/>
                    </a:lnTo>
                    <a:lnTo>
                      <a:pt x="221" y="18"/>
                    </a:lnTo>
                    <a:lnTo>
                      <a:pt x="208" y="16"/>
                    </a:lnTo>
                    <a:lnTo>
                      <a:pt x="195" y="12"/>
                    </a:lnTo>
                    <a:lnTo>
                      <a:pt x="182" y="11"/>
                    </a:lnTo>
                    <a:lnTo>
                      <a:pt x="169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62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4" name="Freeform 122"/>
              <p:cNvSpPr>
                <a:spLocks/>
              </p:cNvSpPr>
              <p:nvPr/>
            </p:nvSpPr>
            <p:spPr bwMode="auto">
              <a:xfrm>
                <a:off x="2470" y="3533"/>
                <a:ext cx="124" cy="13"/>
              </a:xfrm>
              <a:custGeom>
                <a:avLst/>
                <a:gdLst>
                  <a:gd name="T0" fmla="*/ 0 w 249"/>
                  <a:gd name="T1" fmla="*/ 0 h 26"/>
                  <a:gd name="T2" fmla="*/ 8 w 249"/>
                  <a:gd name="T3" fmla="*/ 4 h 26"/>
                  <a:gd name="T4" fmla="*/ 17 w 249"/>
                  <a:gd name="T5" fmla="*/ 6 h 26"/>
                  <a:gd name="T6" fmla="*/ 24 w 249"/>
                  <a:gd name="T7" fmla="*/ 10 h 26"/>
                  <a:gd name="T8" fmla="*/ 34 w 249"/>
                  <a:gd name="T9" fmla="*/ 11 h 26"/>
                  <a:gd name="T10" fmla="*/ 41 w 249"/>
                  <a:gd name="T11" fmla="*/ 15 h 26"/>
                  <a:gd name="T12" fmla="*/ 50 w 249"/>
                  <a:gd name="T13" fmla="*/ 17 h 26"/>
                  <a:gd name="T14" fmla="*/ 58 w 249"/>
                  <a:gd name="T15" fmla="*/ 19 h 26"/>
                  <a:gd name="T16" fmla="*/ 65 w 249"/>
                  <a:gd name="T17" fmla="*/ 21 h 26"/>
                  <a:gd name="T18" fmla="*/ 249 w 249"/>
                  <a:gd name="T19" fmla="*/ 26 h 26"/>
                  <a:gd name="T20" fmla="*/ 238 w 249"/>
                  <a:gd name="T21" fmla="*/ 24 h 26"/>
                  <a:gd name="T22" fmla="*/ 225 w 249"/>
                  <a:gd name="T23" fmla="*/ 22 h 26"/>
                  <a:gd name="T24" fmla="*/ 214 w 249"/>
                  <a:gd name="T25" fmla="*/ 21 h 26"/>
                  <a:gd name="T26" fmla="*/ 203 w 249"/>
                  <a:gd name="T27" fmla="*/ 17 h 26"/>
                  <a:gd name="T28" fmla="*/ 190 w 249"/>
                  <a:gd name="T29" fmla="*/ 15 h 26"/>
                  <a:gd name="T30" fmla="*/ 179 w 249"/>
                  <a:gd name="T31" fmla="*/ 11 h 26"/>
                  <a:gd name="T32" fmla="*/ 166 w 249"/>
                  <a:gd name="T33" fmla="*/ 10 h 26"/>
                  <a:gd name="T34" fmla="*/ 154 w 249"/>
                  <a:gd name="T35" fmla="*/ 6 h 26"/>
                  <a:gd name="T36" fmla="*/ 0 w 249"/>
                  <a:gd name="T37" fmla="*/ 0 h 2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49"/>
                  <a:gd name="T58" fmla="*/ 0 h 26"/>
                  <a:gd name="T59" fmla="*/ 249 w 249"/>
                  <a:gd name="T60" fmla="*/ 26 h 2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49" h="26">
                    <a:moveTo>
                      <a:pt x="0" y="0"/>
                    </a:moveTo>
                    <a:lnTo>
                      <a:pt x="8" y="4"/>
                    </a:lnTo>
                    <a:lnTo>
                      <a:pt x="17" y="6"/>
                    </a:lnTo>
                    <a:lnTo>
                      <a:pt x="24" y="10"/>
                    </a:lnTo>
                    <a:lnTo>
                      <a:pt x="34" y="11"/>
                    </a:lnTo>
                    <a:lnTo>
                      <a:pt x="41" y="15"/>
                    </a:lnTo>
                    <a:lnTo>
                      <a:pt x="50" y="17"/>
                    </a:lnTo>
                    <a:lnTo>
                      <a:pt x="58" y="19"/>
                    </a:lnTo>
                    <a:lnTo>
                      <a:pt x="65" y="21"/>
                    </a:lnTo>
                    <a:lnTo>
                      <a:pt x="249" y="26"/>
                    </a:lnTo>
                    <a:lnTo>
                      <a:pt x="238" y="24"/>
                    </a:lnTo>
                    <a:lnTo>
                      <a:pt x="225" y="22"/>
                    </a:lnTo>
                    <a:lnTo>
                      <a:pt x="214" y="21"/>
                    </a:lnTo>
                    <a:lnTo>
                      <a:pt x="203" y="17"/>
                    </a:lnTo>
                    <a:lnTo>
                      <a:pt x="190" y="15"/>
                    </a:lnTo>
                    <a:lnTo>
                      <a:pt x="179" y="11"/>
                    </a:lnTo>
                    <a:lnTo>
                      <a:pt x="166" y="10"/>
                    </a:lnTo>
                    <a:lnTo>
                      <a:pt x="154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92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5" name="Freeform 123"/>
              <p:cNvSpPr>
                <a:spLocks/>
              </p:cNvSpPr>
              <p:nvPr/>
            </p:nvSpPr>
            <p:spPr bwMode="auto">
              <a:xfrm>
                <a:off x="2455" y="3530"/>
                <a:ext cx="115" cy="11"/>
              </a:xfrm>
              <a:custGeom>
                <a:avLst/>
                <a:gdLst>
                  <a:gd name="T0" fmla="*/ 0 w 230"/>
                  <a:gd name="T1" fmla="*/ 0 h 22"/>
                  <a:gd name="T2" fmla="*/ 7 w 230"/>
                  <a:gd name="T3" fmla="*/ 2 h 22"/>
                  <a:gd name="T4" fmla="*/ 16 w 230"/>
                  <a:gd name="T5" fmla="*/ 3 h 22"/>
                  <a:gd name="T6" fmla="*/ 24 w 230"/>
                  <a:gd name="T7" fmla="*/ 5 h 22"/>
                  <a:gd name="T8" fmla="*/ 31 w 230"/>
                  <a:gd name="T9" fmla="*/ 7 h 22"/>
                  <a:gd name="T10" fmla="*/ 39 w 230"/>
                  <a:gd name="T11" fmla="*/ 9 h 22"/>
                  <a:gd name="T12" fmla="*/ 46 w 230"/>
                  <a:gd name="T13" fmla="*/ 11 h 22"/>
                  <a:gd name="T14" fmla="*/ 53 w 230"/>
                  <a:gd name="T15" fmla="*/ 13 h 22"/>
                  <a:gd name="T16" fmla="*/ 61 w 230"/>
                  <a:gd name="T17" fmla="*/ 15 h 22"/>
                  <a:gd name="T18" fmla="*/ 230 w 230"/>
                  <a:gd name="T19" fmla="*/ 22 h 22"/>
                  <a:gd name="T20" fmla="*/ 219 w 230"/>
                  <a:gd name="T21" fmla="*/ 20 h 22"/>
                  <a:gd name="T22" fmla="*/ 206 w 230"/>
                  <a:gd name="T23" fmla="*/ 18 h 22"/>
                  <a:gd name="T24" fmla="*/ 195 w 230"/>
                  <a:gd name="T25" fmla="*/ 16 h 22"/>
                  <a:gd name="T26" fmla="*/ 184 w 230"/>
                  <a:gd name="T27" fmla="*/ 13 h 22"/>
                  <a:gd name="T28" fmla="*/ 175 w 230"/>
                  <a:gd name="T29" fmla="*/ 11 h 22"/>
                  <a:gd name="T30" fmla="*/ 164 w 230"/>
                  <a:gd name="T31" fmla="*/ 9 h 22"/>
                  <a:gd name="T32" fmla="*/ 153 w 230"/>
                  <a:gd name="T33" fmla="*/ 7 h 22"/>
                  <a:gd name="T34" fmla="*/ 144 w 230"/>
                  <a:gd name="T35" fmla="*/ 5 h 22"/>
                  <a:gd name="T36" fmla="*/ 0 w 230"/>
                  <a:gd name="T37" fmla="*/ 0 h 2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30"/>
                  <a:gd name="T58" fmla="*/ 0 h 22"/>
                  <a:gd name="T59" fmla="*/ 230 w 230"/>
                  <a:gd name="T60" fmla="*/ 22 h 2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30" h="22">
                    <a:moveTo>
                      <a:pt x="0" y="0"/>
                    </a:moveTo>
                    <a:lnTo>
                      <a:pt x="7" y="2"/>
                    </a:lnTo>
                    <a:lnTo>
                      <a:pt x="16" y="3"/>
                    </a:lnTo>
                    <a:lnTo>
                      <a:pt x="24" y="5"/>
                    </a:lnTo>
                    <a:lnTo>
                      <a:pt x="31" y="7"/>
                    </a:lnTo>
                    <a:lnTo>
                      <a:pt x="39" y="9"/>
                    </a:lnTo>
                    <a:lnTo>
                      <a:pt x="46" y="11"/>
                    </a:lnTo>
                    <a:lnTo>
                      <a:pt x="53" y="13"/>
                    </a:lnTo>
                    <a:lnTo>
                      <a:pt x="61" y="15"/>
                    </a:lnTo>
                    <a:lnTo>
                      <a:pt x="230" y="22"/>
                    </a:lnTo>
                    <a:lnTo>
                      <a:pt x="219" y="20"/>
                    </a:lnTo>
                    <a:lnTo>
                      <a:pt x="206" y="18"/>
                    </a:lnTo>
                    <a:lnTo>
                      <a:pt x="195" y="16"/>
                    </a:lnTo>
                    <a:lnTo>
                      <a:pt x="184" y="13"/>
                    </a:lnTo>
                    <a:lnTo>
                      <a:pt x="175" y="11"/>
                    </a:lnTo>
                    <a:lnTo>
                      <a:pt x="164" y="9"/>
                    </a:lnTo>
                    <a:lnTo>
                      <a:pt x="153" y="7"/>
                    </a:lnTo>
                    <a:lnTo>
                      <a:pt x="14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B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6" name="Freeform 124"/>
              <p:cNvSpPr>
                <a:spLocks/>
              </p:cNvSpPr>
              <p:nvPr/>
            </p:nvSpPr>
            <p:spPr bwMode="auto">
              <a:xfrm>
                <a:off x="2442" y="3525"/>
                <a:ext cx="104" cy="11"/>
              </a:xfrm>
              <a:custGeom>
                <a:avLst/>
                <a:gdLst>
                  <a:gd name="T0" fmla="*/ 0 w 209"/>
                  <a:gd name="T1" fmla="*/ 0 h 22"/>
                  <a:gd name="T2" fmla="*/ 7 w 209"/>
                  <a:gd name="T3" fmla="*/ 2 h 22"/>
                  <a:gd name="T4" fmla="*/ 13 w 209"/>
                  <a:gd name="T5" fmla="*/ 3 h 22"/>
                  <a:gd name="T6" fmla="*/ 20 w 209"/>
                  <a:gd name="T7" fmla="*/ 5 h 22"/>
                  <a:gd name="T8" fmla="*/ 28 w 209"/>
                  <a:gd name="T9" fmla="*/ 7 h 22"/>
                  <a:gd name="T10" fmla="*/ 35 w 209"/>
                  <a:gd name="T11" fmla="*/ 11 h 22"/>
                  <a:gd name="T12" fmla="*/ 42 w 209"/>
                  <a:gd name="T13" fmla="*/ 13 h 22"/>
                  <a:gd name="T14" fmla="*/ 48 w 209"/>
                  <a:gd name="T15" fmla="*/ 14 h 22"/>
                  <a:gd name="T16" fmla="*/ 55 w 209"/>
                  <a:gd name="T17" fmla="*/ 16 h 22"/>
                  <a:gd name="T18" fmla="*/ 209 w 209"/>
                  <a:gd name="T19" fmla="*/ 22 h 22"/>
                  <a:gd name="T20" fmla="*/ 199 w 209"/>
                  <a:gd name="T21" fmla="*/ 20 h 22"/>
                  <a:gd name="T22" fmla="*/ 190 w 209"/>
                  <a:gd name="T23" fmla="*/ 18 h 22"/>
                  <a:gd name="T24" fmla="*/ 179 w 209"/>
                  <a:gd name="T25" fmla="*/ 16 h 22"/>
                  <a:gd name="T26" fmla="*/ 170 w 209"/>
                  <a:gd name="T27" fmla="*/ 13 h 22"/>
                  <a:gd name="T28" fmla="*/ 161 w 209"/>
                  <a:gd name="T29" fmla="*/ 11 h 22"/>
                  <a:gd name="T30" fmla="*/ 151 w 209"/>
                  <a:gd name="T31" fmla="*/ 9 h 22"/>
                  <a:gd name="T32" fmla="*/ 140 w 209"/>
                  <a:gd name="T33" fmla="*/ 7 h 22"/>
                  <a:gd name="T34" fmla="*/ 131 w 209"/>
                  <a:gd name="T35" fmla="*/ 5 h 22"/>
                  <a:gd name="T36" fmla="*/ 0 w 209"/>
                  <a:gd name="T37" fmla="*/ 0 h 2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09"/>
                  <a:gd name="T58" fmla="*/ 0 h 22"/>
                  <a:gd name="T59" fmla="*/ 209 w 209"/>
                  <a:gd name="T60" fmla="*/ 22 h 22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09" h="22">
                    <a:moveTo>
                      <a:pt x="0" y="0"/>
                    </a:moveTo>
                    <a:lnTo>
                      <a:pt x="7" y="2"/>
                    </a:lnTo>
                    <a:lnTo>
                      <a:pt x="13" y="3"/>
                    </a:lnTo>
                    <a:lnTo>
                      <a:pt x="20" y="5"/>
                    </a:lnTo>
                    <a:lnTo>
                      <a:pt x="28" y="7"/>
                    </a:lnTo>
                    <a:lnTo>
                      <a:pt x="35" y="11"/>
                    </a:lnTo>
                    <a:lnTo>
                      <a:pt x="42" y="13"/>
                    </a:lnTo>
                    <a:lnTo>
                      <a:pt x="48" y="14"/>
                    </a:lnTo>
                    <a:lnTo>
                      <a:pt x="55" y="16"/>
                    </a:lnTo>
                    <a:lnTo>
                      <a:pt x="209" y="22"/>
                    </a:lnTo>
                    <a:lnTo>
                      <a:pt x="199" y="20"/>
                    </a:lnTo>
                    <a:lnTo>
                      <a:pt x="190" y="18"/>
                    </a:lnTo>
                    <a:lnTo>
                      <a:pt x="179" y="16"/>
                    </a:lnTo>
                    <a:lnTo>
                      <a:pt x="170" y="13"/>
                    </a:lnTo>
                    <a:lnTo>
                      <a:pt x="161" y="11"/>
                    </a:lnTo>
                    <a:lnTo>
                      <a:pt x="151" y="9"/>
                    </a:lnTo>
                    <a:lnTo>
                      <a:pt x="140" y="7"/>
                    </a:lnTo>
                    <a:lnTo>
                      <a:pt x="131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0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7" name="Freeform 125"/>
              <p:cNvSpPr>
                <a:spLocks/>
              </p:cNvSpPr>
              <p:nvPr/>
            </p:nvSpPr>
            <p:spPr bwMode="auto">
              <a:xfrm>
                <a:off x="2429" y="3520"/>
                <a:ext cx="98" cy="13"/>
              </a:xfrm>
              <a:custGeom>
                <a:avLst/>
                <a:gdLst>
                  <a:gd name="T0" fmla="*/ 0 w 196"/>
                  <a:gd name="T1" fmla="*/ 0 h 26"/>
                  <a:gd name="T2" fmla="*/ 13 w 196"/>
                  <a:gd name="T3" fmla="*/ 6 h 26"/>
                  <a:gd name="T4" fmla="*/ 26 w 196"/>
                  <a:gd name="T5" fmla="*/ 10 h 26"/>
                  <a:gd name="T6" fmla="*/ 39 w 196"/>
                  <a:gd name="T7" fmla="*/ 15 h 26"/>
                  <a:gd name="T8" fmla="*/ 52 w 196"/>
                  <a:gd name="T9" fmla="*/ 21 h 26"/>
                  <a:gd name="T10" fmla="*/ 196 w 196"/>
                  <a:gd name="T11" fmla="*/ 26 h 26"/>
                  <a:gd name="T12" fmla="*/ 187 w 196"/>
                  <a:gd name="T13" fmla="*/ 24 h 26"/>
                  <a:gd name="T14" fmla="*/ 177 w 196"/>
                  <a:gd name="T15" fmla="*/ 21 h 26"/>
                  <a:gd name="T16" fmla="*/ 168 w 196"/>
                  <a:gd name="T17" fmla="*/ 19 h 26"/>
                  <a:gd name="T18" fmla="*/ 159 w 196"/>
                  <a:gd name="T19" fmla="*/ 15 h 26"/>
                  <a:gd name="T20" fmla="*/ 150 w 196"/>
                  <a:gd name="T21" fmla="*/ 13 h 26"/>
                  <a:gd name="T22" fmla="*/ 140 w 196"/>
                  <a:gd name="T23" fmla="*/ 12 h 26"/>
                  <a:gd name="T24" fmla="*/ 131 w 196"/>
                  <a:gd name="T25" fmla="*/ 8 h 26"/>
                  <a:gd name="T26" fmla="*/ 122 w 196"/>
                  <a:gd name="T27" fmla="*/ 6 h 26"/>
                  <a:gd name="T28" fmla="*/ 0 w 196"/>
                  <a:gd name="T29" fmla="*/ 0 h 2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96"/>
                  <a:gd name="T46" fmla="*/ 0 h 26"/>
                  <a:gd name="T47" fmla="*/ 196 w 196"/>
                  <a:gd name="T48" fmla="*/ 26 h 2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96" h="26">
                    <a:moveTo>
                      <a:pt x="0" y="0"/>
                    </a:moveTo>
                    <a:lnTo>
                      <a:pt x="13" y="6"/>
                    </a:lnTo>
                    <a:lnTo>
                      <a:pt x="26" y="10"/>
                    </a:lnTo>
                    <a:lnTo>
                      <a:pt x="39" y="15"/>
                    </a:lnTo>
                    <a:lnTo>
                      <a:pt x="52" y="21"/>
                    </a:lnTo>
                    <a:lnTo>
                      <a:pt x="196" y="26"/>
                    </a:lnTo>
                    <a:lnTo>
                      <a:pt x="187" y="24"/>
                    </a:lnTo>
                    <a:lnTo>
                      <a:pt x="177" y="21"/>
                    </a:lnTo>
                    <a:lnTo>
                      <a:pt x="168" y="19"/>
                    </a:lnTo>
                    <a:lnTo>
                      <a:pt x="159" y="15"/>
                    </a:lnTo>
                    <a:lnTo>
                      <a:pt x="150" y="13"/>
                    </a:lnTo>
                    <a:lnTo>
                      <a:pt x="140" y="12"/>
                    </a:lnTo>
                    <a:lnTo>
                      <a:pt x="131" y="8"/>
                    </a:lnTo>
                    <a:lnTo>
                      <a:pt x="12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3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8" name="Freeform 126"/>
              <p:cNvSpPr>
                <a:spLocks/>
              </p:cNvSpPr>
              <p:nvPr/>
            </p:nvSpPr>
            <p:spPr bwMode="auto">
              <a:xfrm>
                <a:off x="2416" y="3516"/>
                <a:ext cx="92" cy="12"/>
              </a:xfrm>
              <a:custGeom>
                <a:avLst/>
                <a:gdLst>
                  <a:gd name="T0" fmla="*/ 0 w 183"/>
                  <a:gd name="T1" fmla="*/ 0 h 24"/>
                  <a:gd name="T2" fmla="*/ 13 w 183"/>
                  <a:gd name="T3" fmla="*/ 6 h 24"/>
                  <a:gd name="T4" fmla="*/ 26 w 183"/>
                  <a:gd name="T5" fmla="*/ 9 h 24"/>
                  <a:gd name="T6" fmla="*/ 39 w 183"/>
                  <a:gd name="T7" fmla="*/ 15 h 24"/>
                  <a:gd name="T8" fmla="*/ 52 w 183"/>
                  <a:gd name="T9" fmla="*/ 19 h 24"/>
                  <a:gd name="T10" fmla="*/ 183 w 183"/>
                  <a:gd name="T11" fmla="*/ 24 h 24"/>
                  <a:gd name="T12" fmla="*/ 176 w 183"/>
                  <a:gd name="T13" fmla="*/ 22 h 24"/>
                  <a:gd name="T14" fmla="*/ 166 w 183"/>
                  <a:gd name="T15" fmla="*/ 19 h 24"/>
                  <a:gd name="T16" fmla="*/ 159 w 183"/>
                  <a:gd name="T17" fmla="*/ 17 h 24"/>
                  <a:gd name="T18" fmla="*/ 150 w 183"/>
                  <a:gd name="T19" fmla="*/ 13 h 24"/>
                  <a:gd name="T20" fmla="*/ 142 w 183"/>
                  <a:gd name="T21" fmla="*/ 11 h 24"/>
                  <a:gd name="T22" fmla="*/ 133 w 183"/>
                  <a:gd name="T23" fmla="*/ 9 h 24"/>
                  <a:gd name="T24" fmla="*/ 126 w 183"/>
                  <a:gd name="T25" fmla="*/ 6 h 24"/>
                  <a:gd name="T26" fmla="*/ 118 w 183"/>
                  <a:gd name="T27" fmla="*/ 4 h 24"/>
                  <a:gd name="T28" fmla="*/ 0 w 183"/>
                  <a:gd name="T29" fmla="*/ 0 h 2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83"/>
                  <a:gd name="T46" fmla="*/ 0 h 24"/>
                  <a:gd name="T47" fmla="*/ 183 w 183"/>
                  <a:gd name="T48" fmla="*/ 24 h 2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83" h="24">
                    <a:moveTo>
                      <a:pt x="0" y="0"/>
                    </a:moveTo>
                    <a:lnTo>
                      <a:pt x="13" y="6"/>
                    </a:lnTo>
                    <a:lnTo>
                      <a:pt x="26" y="9"/>
                    </a:lnTo>
                    <a:lnTo>
                      <a:pt x="39" y="15"/>
                    </a:lnTo>
                    <a:lnTo>
                      <a:pt x="52" y="19"/>
                    </a:lnTo>
                    <a:lnTo>
                      <a:pt x="183" y="24"/>
                    </a:lnTo>
                    <a:lnTo>
                      <a:pt x="176" y="22"/>
                    </a:lnTo>
                    <a:lnTo>
                      <a:pt x="166" y="19"/>
                    </a:lnTo>
                    <a:lnTo>
                      <a:pt x="159" y="17"/>
                    </a:lnTo>
                    <a:lnTo>
                      <a:pt x="150" y="13"/>
                    </a:lnTo>
                    <a:lnTo>
                      <a:pt x="142" y="11"/>
                    </a:lnTo>
                    <a:lnTo>
                      <a:pt x="133" y="9"/>
                    </a:lnTo>
                    <a:lnTo>
                      <a:pt x="126" y="6"/>
                    </a:lnTo>
                    <a:lnTo>
                      <a:pt x="118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99" name="Freeform 127"/>
              <p:cNvSpPr>
                <a:spLocks/>
              </p:cNvSpPr>
              <p:nvPr/>
            </p:nvSpPr>
            <p:spPr bwMode="auto">
              <a:xfrm>
                <a:off x="2405" y="3511"/>
                <a:ext cx="85" cy="12"/>
              </a:xfrm>
              <a:custGeom>
                <a:avLst/>
                <a:gdLst>
                  <a:gd name="T0" fmla="*/ 0 w 170"/>
                  <a:gd name="T1" fmla="*/ 0 h 24"/>
                  <a:gd name="T2" fmla="*/ 13 w 170"/>
                  <a:gd name="T3" fmla="*/ 6 h 24"/>
                  <a:gd name="T4" fmla="*/ 24 w 170"/>
                  <a:gd name="T5" fmla="*/ 11 h 24"/>
                  <a:gd name="T6" fmla="*/ 37 w 170"/>
                  <a:gd name="T7" fmla="*/ 15 h 24"/>
                  <a:gd name="T8" fmla="*/ 48 w 170"/>
                  <a:gd name="T9" fmla="*/ 18 h 24"/>
                  <a:gd name="T10" fmla="*/ 170 w 170"/>
                  <a:gd name="T11" fmla="*/ 24 h 24"/>
                  <a:gd name="T12" fmla="*/ 163 w 170"/>
                  <a:gd name="T13" fmla="*/ 22 h 24"/>
                  <a:gd name="T14" fmla="*/ 153 w 170"/>
                  <a:gd name="T15" fmla="*/ 20 h 24"/>
                  <a:gd name="T16" fmla="*/ 146 w 170"/>
                  <a:gd name="T17" fmla="*/ 18 h 24"/>
                  <a:gd name="T18" fmla="*/ 139 w 170"/>
                  <a:gd name="T19" fmla="*/ 15 h 24"/>
                  <a:gd name="T20" fmla="*/ 131 w 170"/>
                  <a:gd name="T21" fmla="*/ 13 h 24"/>
                  <a:gd name="T22" fmla="*/ 124 w 170"/>
                  <a:gd name="T23" fmla="*/ 9 h 24"/>
                  <a:gd name="T24" fmla="*/ 116 w 170"/>
                  <a:gd name="T25" fmla="*/ 7 h 24"/>
                  <a:gd name="T26" fmla="*/ 109 w 170"/>
                  <a:gd name="T27" fmla="*/ 4 h 24"/>
                  <a:gd name="T28" fmla="*/ 0 w 170"/>
                  <a:gd name="T29" fmla="*/ 0 h 2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70"/>
                  <a:gd name="T46" fmla="*/ 0 h 24"/>
                  <a:gd name="T47" fmla="*/ 170 w 170"/>
                  <a:gd name="T48" fmla="*/ 24 h 2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70" h="24">
                    <a:moveTo>
                      <a:pt x="0" y="0"/>
                    </a:moveTo>
                    <a:lnTo>
                      <a:pt x="13" y="6"/>
                    </a:lnTo>
                    <a:lnTo>
                      <a:pt x="24" y="11"/>
                    </a:lnTo>
                    <a:lnTo>
                      <a:pt x="37" y="15"/>
                    </a:lnTo>
                    <a:lnTo>
                      <a:pt x="48" y="18"/>
                    </a:lnTo>
                    <a:lnTo>
                      <a:pt x="170" y="24"/>
                    </a:lnTo>
                    <a:lnTo>
                      <a:pt x="163" y="22"/>
                    </a:lnTo>
                    <a:lnTo>
                      <a:pt x="153" y="20"/>
                    </a:lnTo>
                    <a:lnTo>
                      <a:pt x="146" y="18"/>
                    </a:lnTo>
                    <a:lnTo>
                      <a:pt x="139" y="15"/>
                    </a:lnTo>
                    <a:lnTo>
                      <a:pt x="131" y="13"/>
                    </a:lnTo>
                    <a:lnTo>
                      <a:pt x="124" y="9"/>
                    </a:lnTo>
                    <a:lnTo>
                      <a:pt x="116" y="7"/>
                    </a:lnTo>
                    <a:lnTo>
                      <a:pt x="109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B3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0" name="Freeform 128"/>
              <p:cNvSpPr>
                <a:spLocks/>
              </p:cNvSpPr>
              <p:nvPr/>
            </p:nvSpPr>
            <p:spPr bwMode="auto">
              <a:xfrm>
                <a:off x="2395" y="3508"/>
                <a:ext cx="80" cy="9"/>
              </a:xfrm>
              <a:custGeom>
                <a:avLst/>
                <a:gdLst>
                  <a:gd name="T0" fmla="*/ 0 w 160"/>
                  <a:gd name="T1" fmla="*/ 0 h 19"/>
                  <a:gd name="T2" fmla="*/ 11 w 160"/>
                  <a:gd name="T3" fmla="*/ 4 h 19"/>
                  <a:gd name="T4" fmla="*/ 22 w 160"/>
                  <a:gd name="T5" fmla="*/ 8 h 19"/>
                  <a:gd name="T6" fmla="*/ 31 w 160"/>
                  <a:gd name="T7" fmla="*/ 12 h 19"/>
                  <a:gd name="T8" fmla="*/ 42 w 160"/>
                  <a:gd name="T9" fmla="*/ 15 h 19"/>
                  <a:gd name="T10" fmla="*/ 160 w 160"/>
                  <a:gd name="T11" fmla="*/ 19 h 19"/>
                  <a:gd name="T12" fmla="*/ 153 w 160"/>
                  <a:gd name="T13" fmla="*/ 17 h 19"/>
                  <a:gd name="T14" fmla="*/ 144 w 160"/>
                  <a:gd name="T15" fmla="*/ 15 h 19"/>
                  <a:gd name="T16" fmla="*/ 136 w 160"/>
                  <a:gd name="T17" fmla="*/ 13 h 19"/>
                  <a:gd name="T18" fmla="*/ 127 w 160"/>
                  <a:gd name="T19" fmla="*/ 12 h 19"/>
                  <a:gd name="T20" fmla="*/ 120 w 160"/>
                  <a:gd name="T21" fmla="*/ 10 h 19"/>
                  <a:gd name="T22" fmla="*/ 112 w 160"/>
                  <a:gd name="T23" fmla="*/ 8 h 19"/>
                  <a:gd name="T24" fmla="*/ 107 w 160"/>
                  <a:gd name="T25" fmla="*/ 6 h 19"/>
                  <a:gd name="T26" fmla="*/ 100 w 160"/>
                  <a:gd name="T27" fmla="*/ 4 h 19"/>
                  <a:gd name="T28" fmla="*/ 0 w 160"/>
                  <a:gd name="T29" fmla="*/ 0 h 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60"/>
                  <a:gd name="T46" fmla="*/ 0 h 19"/>
                  <a:gd name="T47" fmla="*/ 160 w 160"/>
                  <a:gd name="T48" fmla="*/ 19 h 19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60" h="19">
                    <a:moveTo>
                      <a:pt x="0" y="0"/>
                    </a:moveTo>
                    <a:lnTo>
                      <a:pt x="11" y="4"/>
                    </a:lnTo>
                    <a:lnTo>
                      <a:pt x="22" y="8"/>
                    </a:lnTo>
                    <a:lnTo>
                      <a:pt x="31" y="12"/>
                    </a:lnTo>
                    <a:lnTo>
                      <a:pt x="42" y="15"/>
                    </a:lnTo>
                    <a:lnTo>
                      <a:pt x="160" y="19"/>
                    </a:lnTo>
                    <a:lnTo>
                      <a:pt x="153" y="17"/>
                    </a:lnTo>
                    <a:lnTo>
                      <a:pt x="144" y="15"/>
                    </a:lnTo>
                    <a:lnTo>
                      <a:pt x="136" y="13"/>
                    </a:lnTo>
                    <a:lnTo>
                      <a:pt x="127" y="12"/>
                    </a:lnTo>
                    <a:lnTo>
                      <a:pt x="120" y="10"/>
                    </a:lnTo>
                    <a:lnTo>
                      <a:pt x="112" y="8"/>
                    </a:lnTo>
                    <a:lnTo>
                      <a:pt x="107" y="6"/>
                    </a:lnTo>
                    <a:lnTo>
                      <a:pt x="10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1" name="Freeform 129"/>
              <p:cNvSpPr>
                <a:spLocks/>
              </p:cNvSpPr>
              <p:nvPr/>
            </p:nvSpPr>
            <p:spPr bwMode="auto">
              <a:xfrm>
                <a:off x="2384" y="3504"/>
                <a:ext cx="76" cy="9"/>
              </a:xfrm>
              <a:custGeom>
                <a:avLst/>
                <a:gdLst>
                  <a:gd name="T0" fmla="*/ 0 w 151"/>
                  <a:gd name="T1" fmla="*/ 0 h 19"/>
                  <a:gd name="T2" fmla="*/ 11 w 151"/>
                  <a:gd name="T3" fmla="*/ 4 h 19"/>
                  <a:gd name="T4" fmla="*/ 22 w 151"/>
                  <a:gd name="T5" fmla="*/ 8 h 19"/>
                  <a:gd name="T6" fmla="*/ 31 w 151"/>
                  <a:gd name="T7" fmla="*/ 11 h 19"/>
                  <a:gd name="T8" fmla="*/ 42 w 151"/>
                  <a:gd name="T9" fmla="*/ 15 h 19"/>
                  <a:gd name="T10" fmla="*/ 151 w 151"/>
                  <a:gd name="T11" fmla="*/ 19 h 19"/>
                  <a:gd name="T12" fmla="*/ 144 w 151"/>
                  <a:gd name="T13" fmla="*/ 17 h 19"/>
                  <a:gd name="T14" fmla="*/ 136 w 151"/>
                  <a:gd name="T15" fmla="*/ 15 h 19"/>
                  <a:gd name="T16" fmla="*/ 129 w 151"/>
                  <a:gd name="T17" fmla="*/ 13 h 19"/>
                  <a:gd name="T18" fmla="*/ 122 w 151"/>
                  <a:gd name="T19" fmla="*/ 11 h 19"/>
                  <a:gd name="T20" fmla="*/ 116 w 151"/>
                  <a:gd name="T21" fmla="*/ 9 h 19"/>
                  <a:gd name="T22" fmla="*/ 109 w 151"/>
                  <a:gd name="T23" fmla="*/ 8 h 19"/>
                  <a:gd name="T24" fmla="*/ 101 w 151"/>
                  <a:gd name="T25" fmla="*/ 6 h 19"/>
                  <a:gd name="T26" fmla="*/ 96 w 151"/>
                  <a:gd name="T27" fmla="*/ 4 h 19"/>
                  <a:gd name="T28" fmla="*/ 0 w 151"/>
                  <a:gd name="T29" fmla="*/ 0 h 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51"/>
                  <a:gd name="T46" fmla="*/ 0 h 19"/>
                  <a:gd name="T47" fmla="*/ 151 w 151"/>
                  <a:gd name="T48" fmla="*/ 19 h 19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51" h="19">
                    <a:moveTo>
                      <a:pt x="0" y="0"/>
                    </a:moveTo>
                    <a:lnTo>
                      <a:pt x="11" y="4"/>
                    </a:lnTo>
                    <a:lnTo>
                      <a:pt x="22" y="8"/>
                    </a:lnTo>
                    <a:lnTo>
                      <a:pt x="31" y="11"/>
                    </a:lnTo>
                    <a:lnTo>
                      <a:pt x="42" y="15"/>
                    </a:lnTo>
                    <a:lnTo>
                      <a:pt x="151" y="19"/>
                    </a:lnTo>
                    <a:lnTo>
                      <a:pt x="144" y="17"/>
                    </a:lnTo>
                    <a:lnTo>
                      <a:pt x="136" y="15"/>
                    </a:lnTo>
                    <a:lnTo>
                      <a:pt x="129" y="13"/>
                    </a:lnTo>
                    <a:lnTo>
                      <a:pt x="122" y="11"/>
                    </a:lnTo>
                    <a:lnTo>
                      <a:pt x="116" y="9"/>
                    </a:lnTo>
                    <a:lnTo>
                      <a:pt x="109" y="8"/>
                    </a:lnTo>
                    <a:lnTo>
                      <a:pt x="101" y="6"/>
                    </a:lnTo>
                    <a:lnTo>
                      <a:pt x="96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2" name="Freeform 130"/>
              <p:cNvSpPr>
                <a:spLocks/>
              </p:cNvSpPr>
              <p:nvPr/>
            </p:nvSpPr>
            <p:spPr bwMode="auto">
              <a:xfrm>
                <a:off x="2373" y="3499"/>
                <a:ext cx="72" cy="11"/>
              </a:xfrm>
              <a:custGeom>
                <a:avLst/>
                <a:gdLst>
                  <a:gd name="T0" fmla="*/ 0 w 144"/>
                  <a:gd name="T1" fmla="*/ 0 h 22"/>
                  <a:gd name="T2" fmla="*/ 11 w 144"/>
                  <a:gd name="T3" fmla="*/ 4 h 22"/>
                  <a:gd name="T4" fmla="*/ 22 w 144"/>
                  <a:gd name="T5" fmla="*/ 7 h 22"/>
                  <a:gd name="T6" fmla="*/ 33 w 144"/>
                  <a:gd name="T7" fmla="*/ 13 h 22"/>
                  <a:gd name="T8" fmla="*/ 44 w 144"/>
                  <a:gd name="T9" fmla="*/ 18 h 22"/>
                  <a:gd name="T10" fmla="*/ 144 w 144"/>
                  <a:gd name="T11" fmla="*/ 22 h 22"/>
                  <a:gd name="T12" fmla="*/ 131 w 144"/>
                  <a:gd name="T13" fmla="*/ 17 h 22"/>
                  <a:gd name="T14" fmla="*/ 118 w 144"/>
                  <a:gd name="T15" fmla="*/ 11 h 22"/>
                  <a:gd name="T16" fmla="*/ 105 w 144"/>
                  <a:gd name="T17" fmla="*/ 7 h 22"/>
                  <a:gd name="T18" fmla="*/ 92 w 144"/>
                  <a:gd name="T19" fmla="*/ 4 h 22"/>
                  <a:gd name="T20" fmla="*/ 0 w 144"/>
                  <a:gd name="T21" fmla="*/ 0 h 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44"/>
                  <a:gd name="T34" fmla="*/ 0 h 22"/>
                  <a:gd name="T35" fmla="*/ 144 w 144"/>
                  <a:gd name="T36" fmla="*/ 22 h 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44" h="22">
                    <a:moveTo>
                      <a:pt x="0" y="0"/>
                    </a:moveTo>
                    <a:lnTo>
                      <a:pt x="11" y="4"/>
                    </a:lnTo>
                    <a:lnTo>
                      <a:pt x="22" y="7"/>
                    </a:lnTo>
                    <a:lnTo>
                      <a:pt x="33" y="13"/>
                    </a:lnTo>
                    <a:lnTo>
                      <a:pt x="44" y="18"/>
                    </a:lnTo>
                    <a:lnTo>
                      <a:pt x="144" y="22"/>
                    </a:lnTo>
                    <a:lnTo>
                      <a:pt x="131" y="17"/>
                    </a:lnTo>
                    <a:lnTo>
                      <a:pt x="118" y="11"/>
                    </a:lnTo>
                    <a:lnTo>
                      <a:pt x="105" y="7"/>
                    </a:lnTo>
                    <a:lnTo>
                      <a:pt x="9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5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3" name="Freeform 131"/>
              <p:cNvSpPr>
                <a:spLocks/>
              </p:cNvSpPr>
              <p:nvPr/>
            </p:nvSpPr>
            <p:spPr bwMode="auto">
              <a:xfrm>
                <a:off x="2365" y="3493"/>
                <a:ext cx="67" cy="12"/>
              </a:xfrm>
              <a:custGeom>
                <a:avLst/>
                <a:gdLst>
                  <a:gd name="T0" fmla="*/ 0 w 135"/>
                  <a:gd name="T1" fmla="*/ 0 h 24"/>
                  <a:gd name="T2" fmla="*/ 9 w 135"/>
                  <a:gd name="T3" fmla="*/ 5 h 24"/>
                  <a:gd name="T4" fmla="*/ 20 w 135"/>
                  <a:gd name="T5" fmla="*/ 9 h 24"/>
                  <a:gd name="T6" fmla="*/ 30 w 135"/>
                  <a:gd name="T7" fmla="*/ 15 h 24"/>
                  <a:gd name="T8" fmla="*/ 39 w 135"/>
                  <a:gd name="T9" fmla="*/ 20 h 24"/>
                  <a:gd name="T10" fmla="*/ 135 w 135"/>
                  <a:gd name="T11" fmla="*/ 24 h 24"/>
                  <a:gd name="T12" fmla="*/ 122 w 135"/>
                  <a:gd name="T13" fmla="*/ 18 h 24"/>
                  <a:gd name="T14" fmla="*/ 109 w 135"/>
                  <a:gd name="T15" fmla="*/ 13 h 24"/>
                  <a:gd name="T16" fmla="*/ 96 w 135"/>
                  <a:gd name="T17" fmla="*/ 9 h 24"/>
                  <a:gd name="T18" fmla="*/ 83 w 135"/>
                  <a:gd name="T19" fmla="*/ 4 h 24"/>
                  <a:gd name="T20" fmla="*/ 0 w 135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5"/>
                  <a:gd name="T34" fmla="*/ 0 h 24"/>
                  <a:gd name="T35" fmla="*/ 135 w 135"/>
                  <a:gd name="T36" fmla="*/ 24 h 2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5" h="24">
                    <a:moveTo>
                      <a:pt x="0" y="0"/>
                    </a:moveTo>
                    <a:lnTo>
                      <a:pt x="9" y="5"/>
                    </a:lnTo>
                    <a:lnTo>
                      <a:pt x="20" y="9"/>
                    </a:lnTo>
                    <a:lnTo>
                      <a:pt x="30" y="15"/>
                    </a:lnTo>
                    <a:lnTo>
                      <a:pt x="39" y="20"/>
                    </a:lnTo>
                    <a:lnTo>
                      <a:pt x="135" y="24"/>
                    </a:lnTo>
                    <a:lnTo>
                      <a:pt x="122" y="18"/>
                    </a:lnTo>
                    <a:lnTo>
                      <a:pt x="109" y="13"/>
                    </a:lnTo>
                    <a:lnTo>
                      <a:pt x="96" y="9"/>
                    </a:lnTo>
                    <a:lnTo>
                      <a:pt x="83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4" name="Freeform 132"/>
              <p:cNvSpPr>
                <a:spLocks/>
              </p:cNvSpPr>
              <p:nvPr/>
            </p:nvSpPr>
            <p:spPr bwMode="auto">
              <a:xfrm>
                <a:off x="2354" y="3489"/>
                <a:ext cx="65" cy="12"/>
              </a:xfrm>
              <a:custGeom>
                <a:avLst/>
                <a:gdLst>
                  <a:gd name="T0" fmla="*/ 0 w 129"/>
                  <a:gd name="T1" fmla="*/ 0 h 24"/>
                  <a:gd name="T2" fmla="*/ 9 w 129"/>
                  <a:gd name="T3" fmla="*/ 5 h 24"/>
                  <a:gd name="T4" fmla="*/ 18 w 129"/>
                  <a:gd name="T5" fmla="*/ 11 h 24"/>
                  <a:gd name="T6" fmla="*/ 27 w 129"/>
                  <a:gd name="T7" fmla="*/ 16 h 24"/>
                  <a:gd name="T8" fmla="*/ 37 w 129"/>
                  <a:gd name="T9" fmla="*/ 20 h 24"/>
                  <a:gd name="T10" fmla="*/ 129 w 129"/>
                  <a:gd name="T11" fmla="*/ 24 h 24"/>
                  <a:gd name="T12" fmla="*/ 116 w 129"/>
                  <a:gd name="T13" fmla="*/ 20 h 24"/>
                  <a:gd name="T14" fmla="*/ 103 w 129"/>
                  <a:gd name="T15" fmla="*/ 14 h 24"/>
                  <a:gd name="T16" fmla="*/ 90 w 129"/>
                  <a:gd name="T17" fmla="*/ 9 h 24"/>
                  <a:gd name="T18" fmla="*/ 77 w 129"/>
                  <a:gd name="T19" fmla="*/ 3 h 24"/>
                  <a:gd name="T20" fmla="*/ 0 w 129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9"/>
                  <a:gd name="T34" fmla="*/ 0 h 24"/>
                  <a:gd name="T35" fmla="*/ 129 w 129"/>
                  <a:gd name="T36" fmla="*/ 24 h 2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9" h="24">
                    <a:moveTo>
                      <a:pt x="0" y="0"/>
                    </a:moveTo>
                    <a:lnTo>
                      <a:pt x="9" y="5"/>
                    </a:lnTo>
                    <a:lnTo>
                      <a:pt x="18" y="11"/>
                    </a:lnTo>
                    <a:lnTo>
                      <a:pt x="27" y="16"/>
                    </a:lnTo>
                    <a:lnTo>
                      <a:pt x="37" y="20"/>
                    </a:lnTo>
                    <a:lnTo>
                      <a:pt x="129" y="24"/>
                    </a:lnTo>
                    <a:lnTo>
                      <a:pt x="116" y="20"/>
                    </a:lnTo>
                    <a:lnTo>
                      <a:pt x="103" y="14"/>
                    </a:lnTo>
                    <a:lnTo>
                      <a:pt x="90" y="9"/>
                    </a:lnTo>
                    <a:lnTo>
                      <a:pt x="77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5" name="Freeform 133"/>
              <p:cNvSpPr>
                <a:spLocks/>
              </p:cNvSpPr>
              <p:nvPr/>
            </p:nvSpPr>
            <p:spPr bwMode="auto">
              <a:xfrm>
                <a:off x="2345" y="3484"/>
                <a:ext cx="61" cy="11"/>
              </a:xfrm>
              <a:custGeom>
                <a:avLst/>
                <a:gdLst>
                  <a:gd name="T0" fmla="*/ 0 w 122"/>
                  <a:gd name="T1" fmla="*/ 0 h 22"/>
                  <a:gd name="T2" fmla="*/ 10 w 122"/>
                  <a:gd name="T3" fmla="*/ 5 h 22"/>
                  <a:gd name="T4" fmla="*/ 21 w 122"/>
                  <a:gd name="T5" fmla="*/ 11 h 22"/>
                  <a:gd name="T6" fmla="*/ 30 w 122"/>
                  <a:gd name="T7" fmla="*/ 14 h 22"/>
                  <a:gd name="T8" fmla="*/ 39 w 122"/>
                  <a:gd name="T9" fmla="*/ 18 h 22"/>
                  <a:gd name="T10" fmla="*/ 122 w 122"/>
                  <a:gd name="T11" fmla="*/ 22 h 22"/>
                  <a:gd name="T12" fmla="*/ 111 w 122"/>
                  <a:gd name="T13" fmla="*/ 18 h 22"/>
                  <a:gd name="T14" fmla="*/ 98 w 122"/>
                  <a:gd name="T15" fmla="*/ 14 h 22"/>
                  <a:gd name="T16" fmla="*/ 87 w 122"/>
                  <a:gd name="T17" fmla="*/ 9 h 22"/>
                  <a:gd name="T18" fmla="*/ 74 w 122"/>
                  <a:gd name="T19" fmla="*/ 3 h 22"/>
                  <a:gd name="T20" fmla="*/ 0 w 122"/>
                  <a:gd name="T21" fmla="*/ 0 h 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22"/>
                  <a:gd name="T34" fmla="*/ 0 h 22"/>
                  <a:gd name="T35" fmla="*/ 122 w 122"/>
                  <a:gd name="T36" fmla="*/ 22 h 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22" h="22">
                    <a:moveTo>
                      <a:pt x="0" y="0"/>
                    </a:moveTo>
                    <a:lnTo>
                      <a:pt x="10" y="5"/>
                    </a:lnTo>
                    <a:lnTo>
                      <a:pt x="21" y="11"/>
                    </a:lnTo>
                    <a:lnTo>
                      <a:pt x="30" y="14"/>
                    </a:lnTo>
                    <a:lnTo>
                      <a:pt x="39" y="18"/>
                    </a:lnTo>
                    <a:lnTo>
                      <a:pt x="122" y="22"/>
                    </a:lnTo>
                    <a:lnTo>
                      <a:pt x="111" y="18"/>
                    </a:lnTo>
                    <a:lnTo>
                      <a:pt x="98" y="14"/>
                    </a:lnTo>
                    <a:lnTo>
                      <a:pt x="87" y="9"/>
                    </a:lnTo>
                    <a:lnTo>
                      <a:pt x="7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F4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6" name="Freeform 134"/>
              <p:cNvSpPr>
                <a:spLocks/>
              </p:cNvSpPr>
              <p:nvPr/>
            </p:nvSpPr>
            <p:spPr bwMode="auto">
              <a:xfrm>
                <a:off x="2337" y="3481"/>
                <a:ext cx="56" cy="10"/>
              </a:xfrm>
              <a:custGeom>
                <a:avLst/>
                <a:gdLst>
                  <a:gd name="T0" fmla="*/ 0 w 112"/>
                  <a:gd name="T1" fmla="*/ 0 h 18"/>
                  <a:gd name="T2" fmla="*/ 9 w 112"/>
                  <a:gd name="T3" fmla="*/ 4 h 18"/>
                  <a:gd name="T4" fmla="*/ 18 w 112"/>
                  <a:gd name="T5" fmla="*/ 7 h 18"/>
                  <a:gd name="T6" fmla="*/ 26 w 112"/>
                  <a:gd name="T7" fmla="*/ 11 h 18"/>
                  <a:gd name="T8" fmla="*/ 35 w 112"/>
                  <a:gd name="T9" fmla="*/ 15 h 18"/>
                  <a:gd name="T10" fmla="*/ 112 w 112"/>
                  <a:gd name="T11" fmla="*/ 18 h 18"/>
                  <a:gd name="T12" fmla="*/ 103 w 112"/>
                  <a:gd name="T13" fmla="*/ 15 h 18"/>
                  <a:gd name="T14" fmla="*/ 92 w 112"/>
                  <a:gd name="T15" fmla="*/ 11 h 18"/>
                  <a:gd name="T16" fmla="*/ 81 w 112"/>
                  <a:gd name="T17" fmla="*/ 7 h 18"/>
                  <a:gd name="T18" fmla="*/ 70 w 112"/>
                  <a:gd name="T19" fmla="*/ 4 h 18"/>
                  <a:gd name="T20" fmla="*/ 0 w 112"/>
                  <a:gd name="T21" fmla="*/ 0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12"/>
                  <a:gd name="T34" fmla="*/ 0 h 18"/>
                  <a:gd name="T35" fmla="*/ 112 w 112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12" h="18">
                    <a:moveTo>
                      <a:pt x="0" y="0"/>
                    </a:moveTo>
                    <a:lnTo>
                      <a:pt x="9" y="4"/>
                    </a:lnTo>
                    <a:lnTo>
                      <a:pt x="18" y="7"/>
                    </a:lnTo>
                    <a:lnTo>
                      <a:pt x="26" y="11"/>
                    </a:lnTo>
                    <a:lnTo>
                      <a:pt x="35" y="15"/>
                    </a:lnTo>
                    <a:lnTo>
                      <a:pt x="112" y="18"/>
                    </a:lnTo>
                    <a:lnTo>
                      <a:pt x="103" y="15"/>
                    </a:lnTo>
                    <a:lnTo>
                      <a:pt x="92" y="11"/>
                    </a:lnTo>
                    <a:lnTo>
                      <a:pt x="81" y="7"/>
                    </a:lnTo>
                    <a:lnTo>
                      <a:pt x="7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82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7" name="Freeform 135"/>
              <p:cNvSpPr>
                <a:spLocks/>
              </p:cNvSpPr>
              <p:nvPr/>
            </p:nvSpPr>
            <p:spPr bwMode="auto">
              <a:xfrm>
                <a:off x="2329" y="3477"/>
                <a:ext cx="53" cy="9"/>
              </a:xfrm>
              <a:custGeom>
                <a:avLst/>
                <a:gdLst>
                  <a:gd name="T0" fmla="*/ 0 w 107"/>
                  <a:gd name="T1" fmla="*/ 0 h 18"/>
                  <a:gd name="T2" fmla="*/ 7 w 107"/>
                  <a:gd name="T3" fmla="*/ 3 h 18"/>
                  <a:gd name="T4" fmla="*/ 15 w 107"/>
                  <a:gd name="T5" fmla="*/ 7 h 18"/>
                  <a:gd name="T6" fmla="*/ 24 w 107"/>
                  <a:gd name="T7" fmla="*/ 11 h 18"/>
                  <a:gd name="T8" fmla="*/ 33 w 107"/>
                  <a:gd name="T9" fmla="*/ 15 h 18"/>
                  <a:gd name="T10" fmla="*/ 107 w 107"/>
                  <a:gd name="T11" fmla="*/ 18 h 18"/>
                  <a:gd name="T12" fmla="*/ 98 w 107"/>
                  <a:gd name="T13" fmla="*/ 15 h 18"/>
                  <a:gd name="T14" fmla="*/ 87 w 107"/>
                  <a:gd name="T15" fmla="*/ 11 h 18"/>
                  <a:gd name="T16" fmla="*/ 76 w 107"/>
                  <a:gd name="T17" fmla="*/ 7 h 18"/>
                  <a:gd name="T18" fmla="*/ 65 w 107"/>
                  <a:gd name="T19" fmla="*/ 3 h 18"/>
                  <a:gd name="T20" fmla="*/ 0 w 107"/>
                  <a:gd name="T21" fmla="*/ 0 h 1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7"/>
                  <a:gd name="T34" fmla="*/ 0 h 18"/>
                  <a:gd name="T35" fmla="*/ 107 w 107"/>
                  <a:gd name="T36" fmla="*/ 18 h 1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7" h="18">
                    <a:moveTo>
                      <a:pt x="0" y="0"/>
                    </a:moveTo>
                    <a:lnTo>
                      <a:pt x="7" y="3"/>
                    </a:lnTo>
                    <a:lnTo>
                      <a:pt x="15" y="7"/>
                    </a:lnTo>
                    <a:lnTo>
                      <a:pt x="24" y="11"/>
                    </a:lnTo>
                    <a:lnTo>
                      <a:pt x="33" y="15"/>
                    </a:lnTo>
                    <a:lnTo>
                      <a:pt x="107" y="18"/>
                    </a:lnTo>
                    <a:lnTo>
                      <a:pt x="98" y="15"/>
                    </a:lnTo>
                    <a:lnTo>
                      <a:pt x="87" y="11"/>
                    </a:lnTo>
                    <a:lnTo>
                      <a:pt x="76" y="7"/>
                    </a:lnTo>
                    <a:lnTo>
                      <a:pt x="65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87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8" name="Freeform 136"/>
              <p:cNvSpPr>
                <a:spLocks/>
              </p:cNvSpPr>
              <p:nvPr/>
            </p:nvSpPr>
            <p:spPr bwMode="auto">
              <a:xfrm>
                <a:off x="2326" y="3473"/>
                <a:ext cx="46" cy="10"/>
              </a:xfrm>
              <a:custGeom>
                <a:avLst/>
                <a:gdLst>
                  <a:gd name="T0" fmla="*/ 22 w 92"/>
                  <a:gd name="T1" fmla="*/ 17 h 21"/>
                  <a:gd name="T2" fmla="*/ 16 w 92"/>
                  <a:gd name="T3" fmla="*/ 13 h 21"/>
                  <a:gd name="T4" fmla="*/ 11 w 92"/>
                  <a:gd name="T5" fmla="*/ 11 h 21"/>
                  <a:gd name="T6" fmla="*/ 5 w 92"/>
                  <a:gd name="T7" fmla="*/ 8 h 21"/>
                  <a:gd name="T8" fmla="*/ 0 w 92"/>
                  <a:gd name="T9" fmla="*/ 8 h 21"/>
                  <a:gd name="T10" fmla="*/ 1 w 92"/>
                  <a:gd name="T11" fmla="*/ 0 h 21"/>
                  <a:gd name="T12" fmla="*/ 53 w 92"/>
                  <a:gd name="T13" fmla="*/ 2 h 21"/>
                  <a:gd name="T14" fmla="*/ 62 w 92"/>
                  <a:gd name="T15" fmla="*/ 6 h 21"/>
                  <a:gd name="T16" fmla="*/ 73 w 92"/>
                  <a:gd name="T17" fmla="*/ 10 h 21"/>
                  <a:gd name="T18" fmla="*/ 83 w 92"/>
                  <a:gd name="T19" fmla="*/ 15 h 21"/>
                  <a:gd name="T20" fmla="*/ 92 w 92"/>
                  <a:gd name="T21" fmla="*/ 21 h 21"/>
                  <a:gd name="T22" fmla="*/ 22 w 92"/>
                  <a:gd name="T23" fmla="*/ 17 h 2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92"/>
                  <a:gd name="T37" fmla="*/ 0 h 21"/>
                  <a:gd name="T38" fmla="*/ 92 w 92"/>
                  <a:gd name="T39" fmla="*/ 21 h 2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92" h="21">
                    <a:moveTo>
                      <a:pt x="22" y="17"/>
                    </a:moveTo>
                    <a:lnTo>
                      <a:pt x="16" y="13"/>
                    </a:lnTo>
                    <a:lnTo>
                      <a:pt x="11" y="11"/>
                    </a:lnTo>
                    <a:lnTo>
                      <a:pt x="5" y="8"/>
                    </a:lnTo>
                    <a:lnTo>
                      <a:pt x="0" y="8"/>
                    </a:lnTo>
                    <a:lnTo>
                      <a:pt x="1" y="0"/>
                    </a:lnTo>
                    <a:lnTo>
                      <a:pt x="53" y="2"/>
                    </a:lnTo>
                    <a:lnTo>
                      <a:pt x="62" y="6"/>
                    </a:lnTo>
                    <a:lnTo>
                      <a:pt x="73" y="10"/>
                    </a:lnTo>
                    <a:lnTo>
                      <a:pt x="83" y="15"/>
                    </a:lnTo>
                    <a:lnTo>
                      <a:pt x="92" y="21"/>
                    </a:lnTo>
                    <a:lnTo>
                      <a:pt x="22" y="17"/>
                    </a:lnTo>
                    <a:close/>
                  </a:path>
                </a:pathLst>
              </a:custGeom>
              <a:solidFill>
                <a:srgbClr val="66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09" name="Freeform 137"/>
              <p:cNvSpPr>
                <a:spLocks/>
              </p:cNvSpPr>
              <p:nvPr/>
            </p:nvSpPr>
            <p:spPr bwMode="auto">
              <a:xfrm>
                <a:off x="2324" y="3469"/>
                <a:ext cx="37" cy="10"/>
              </a:xfrm>
              <a:custGeom>
                <a:avLst/>
                <a:gdLst>
                  <a:gd name="T0" fmla="*/ 9 w 74"/>
                  <a:gd name="T1" fmla="*/ 17 h 20"/>
                  <a:gd name="T2" fmla="*/ 4 w 74"/>
                  <a:gd name="T3" fmla="*/ 17 h 20"/>
                  <a:gd name="T4" fmla="*/ 0 w 74"/>
                  <a:gd name="T5" fmla="*/ 0 h 20"/>
                  <a:gd name="T6" fmla="*/ 35 w 74"/>
                  <a:gd name="T7" fmla="*/ 2 h 20"/>
                  <a:gd name="T8" fmla="*/ 44 w 74"/>
                  <a:gd name="T9" fmla="*/ 6 h 20"/>
                  <a:gd name="T10" fmla="*/ 55 w 74"/>
                  <a:gd name="T11" fmla="*/ 11 h 20"/>
                  <a:gd name="T12" fmla="*/ 64 w 74"/>
                  <a:gd name="T13" fmla="*/ 15 h 20"/>
                  <a:gd name="T14" fmla="*/ 74 w 74"/>
                  <a:gd name="T15" fmla="*/ 20 h 20"/>
                  <a:gd name="T16" fmla="*/ 9 w 74"/>
                  <a:gd name="T17" fmla="*/ 17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4"/>
                  <a:gd name="T28" fmla="*/ 0 h 20"/>
                  <a:gd name="T29" fmla="*/ 74 w 74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4" h="20">
                    <a:moveTo>
                      <a:pt x="9" y="17"/>
                    </a:moveTo>
                    <a:lnTo>
                      <a:pt x="4" y="17"/>
                    </a:lnTo>
                    <a:lnTo>
                      <a:pt x="0" y="0"/>
                    </a:lnTo>
                    <a:lnTo>
                      <a:pt x="35" y="2"/>
                    </a:lnTo>
                    <a:lnTo>
                      <a:pt x="44" y="6"/>
                    </a:lnTo>
                    <a:lnTo>
                      <a:pt x="55" y="11"/>
                    </a:lnTo>
                    <a:lnTo>
                      <a:pt x="64" y="15"/>
                    </a:lnTo>
                    <a:lnTo>
                      <a:pt x="74" y="20"/>
                    </a:lnTo>
                    <a:lnTo>
                      <a:pt x="9" y="17"/>
                    </a:lnTo>
                    <a:close/>
                  </a:path>
                </a:pathLst>
              </a:custGeom>
              <a:solidFill>
                <a:srgbClr val="668E5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0" name="Freeform 138"/>
              <p:cNvSpPr>
                <a:spLocks/>
              </p:cNvSpPr>
              <p:nvPr/>
            </p:nvSpPr>
            <p:spPr bwMode="auto">
              <a:xfrm>
                <a:off x="2325" y="3464"/>
                <a:ext cx="28" cy="10"/>
              </a:xfrm>
              <a:custGeom>
                <a:avLst/>
                <a:gdLst>
                  <a:gd name="T0" fmla="*/ 0 w 55"/>
                  <a:gd name="T1" fmla="*/ 0 h 20"/>
                  <a:gd name="T2" fmla="*/ 3 w 55"/>
                  <a:gd name="T3" fmla="*/ 18 h 20"/>
                  <a:gd name="T4" fmla="*/ 55 w 55"/>
                  <a:gd name="T5" fmla="*/ 20 h 20"/>
                  <a:gd name="T6" fmla="*/ 46 w 55"/>
                  <a:gd name="T7" fmla="*/ 17 h 20"/>
                  <a:gd name="T8" fmla="*/ 37 w 55"/>
                  <a:gd name="T9" fmla="*/ 11 h 20"/>
                  <a:gd name="T10" fmla="*/ 26 w 55"/>
                  <a:gd name="T11" fmla="*/ 5 h 20"/>
                  <a:gd name="T12" fmla="*/ 16 w 55"/>
                  <a:gd name="T13" fmla="*/ 0 h 20"/>
                  <a:gd name="T14" fmla="*/ 0 w 55"/>
                  <a:gd name="T15" fmla="*/ 0 h 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5"/>
                  <a:gd name="T25" fmla="*/ 0 h 20"/>
                  <a:gd name="T26" fmla="*/ 55 w 55"/>
                  <a:gd name="T27" fmla="*/ 20 h 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5" h="20">
                    <a:moveTo>
                      <a:pt x="0" y="0"/>
                    </a:moveTo>
                    <a:lnTo>
                      <a:pt x="3" y="18"/>
                    </a:lnTo>
                    <a:lnTo>
                      <a:pt x="55" y="20"/>
                    </a:lnTo>
                    <a:lnTo>
                      <a:pt x="46" y="17"/>
                    </a:lnTo>
                    <a:lnTo>
                      <a:pt x="37" y="11"/>
                    </a:lnTo>
                    <a:lnTo>
                      <a:pt x="26" y="5"/>
                    </a:lnTo>
                    <a:lnTo>
                      <a:pt x="1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91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1" name="Freeform 139"/>
              <p:cNvSpPr>
                <a:spLocks/>
              </p:cNvSpPr>
              <p:nvPr/>
            </p:nvSpPr>
            <p:spPr bwMode="auto">
              <a:xfrm>
                <a:off x="2322" y="3462"/>
                <a:ext cx="19" cy="7"/>
              </a:xfrm>
              <a:custGeom>
                <a:avLst/>
                <a:gdLst>
                  <a:gd name="T0" fmla="*/ 4 w 39"/>
                  <a:gd name="T1" fmla="*/ 13 h 15"/>
                  <a:gd name="T2" fmla="*/ 0 w 39"/>
                  <a:gd name="T3" fmla="*/ 0 h 15"/>
                  <a:gd name="T4" fmla="*/ 9 w 39"/>
                  <a:gd name="T5" fmla="*/ 4 h 15"/>
                  <a:gd name="T6" fmla="*/ 20 w 39"/>
                  <a:gd name="T7" fmla="*/ 8 h 15"/>
                  <a:gd name="T8" fmla="*/ 30 w 39"/>
                  <a:gd name="T9" fmla="*/ 11 h 15"/>
                  <a:gd name="T10" fmla="*/ 39 w 39"/>
                  <a:gd name="T11" fmla="*/ 15 h 15"/>
                  <a:gd name="T12" fmla="*/ 4 w 39"/>
                  <a:gd name="T13" fmla="*/ 13 h 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15"/>
                  <a:gd name="T23" fmla="*/ 39 w 39"/>
                  <a:gd name="T24" fmla="*/ 15 h 1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15">
                    <a:moveTo>
                      <a:pt x="4" y="13"/>
                    </a:moveTo>
                    <a:lnTo>
                      <a:pt x="0" y="0"/>
                    </a:lnTo>
                    <a:lnTo>
                      <a:pt x="9" y="4"/>
                    </a:lnTo>
                    <a:lnTo>
                      <a:pt x="20" y="8"/>
                    </a:lnTo>
                    <a:lnTo>
                      <a:pt x="30" y="11"/>
                    </a:lnTo>
                    <a:lnTo>
                      <a:pt x="39" y="15"/>
                    </a:lnTo>
                    <a:lnTo>
                      <a:pt x="4" y="13"/>
                    </a:lnTo>
                    <a:close/>
                  </a:path>
                </a:pathLst>
              </a:custGeom>
              <a:solidFill>
                <a:srgbClr val="6693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2" name="Freeform 140"/>
              <p:cNvSpPr>
                <a:spLocks/>
              </p:cNvSpPr>
              <p:nvPr/>
            </p:nvSpPr>
            <p:spPr bwMode="auto">
              <a:xfrm>
                <a:off x="2322" y="3462"/>
                <a:ext cx="11" cy="2"/>
              </a:xfrm>
              <a:custGeom>
                <a:avLst/>
                <a:gdLst>
                  <a:gd name="T0" fmla="*/ 6 w 22"/>
                  <a:gd name="T1" fmla="*/ 4 h 4"/>
                  <a:gd name="T2" fmla="*/ 0 w 22"/>
                  <a:gd name="T3" fmla="*/ 0 h 4"/>
                  <a:gd name="T4" fmla="*/ 6 w 22"/>
                  <a:gd name="T5" fmla="*/ 0 h 4"/>
                  <a:gd name="T6" fmla="*/ 11 w 22"/>
                  <a:gd name="T7" fmla="*/ 2 h 4"/>
                  <a:gd name="T8" fmla="*/ 17 w 22"/>
                  <a:gd name="T9" fmla="*/ 4 h 4"/>
                  <a:gd name="T10" fmla="*/ 22 w 22"/>
                  <a:gd name="T11" fmla="*/ 4 h 4"/>
                  <a:gd name="T12" fmla="*/ 6 w 22"/>
                  <a:gd name="T13" fmla="*/ 4 h 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2"/>
                  <a:gd name="T22" fmla="*/ 0 h 4"/>
                  <a:gd name="T23" fmla="*/ 22 w 22"/>
                  <a:gd name="T24" fmla="*/ 4 h 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2" h="4">
                    <a:moveTo>
                      <a:pt x="6" y="4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1" y="2"/>
                    </a:lnTo>
                    <a:lnTo>
                      <a:pt x="17" y="4"/>
                    </a:lnTo>
                    <a:lnTo>
                      <a:pt x="22" y="4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66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3" name="Freeform 141"/>
              <p:cNvSpPr>
                <a:spLocks/>
              </p:cNvSpPr>
              <p:nvPr/>
            </p:nvSpPr>
            <p:spPr bwMode="auto">
              <a:xfrm>
                <a:off x="3169" y="3223"/>
                <a:ext cx="776" cy="389"/>
              </a:xfrm>
              <a:custGeom>
                <a:avLst/>
                <a:gdLst>
                  <a:gd name="T0" fmla="*/ 0 w 1551"/>
                  <a:gd name="T1" fmla="*/ 735 h 777"/>
                  <a:gd name="T2" fmla="*/ 507 w 1551"/>
                  <a:gd name="T3" fmla="*/ 722 h 777"/>
                  <a:gd name="T4" fmla="*/ 559 w 1551"/>
                  <a:gd name="T5" fmla="*/ 709 h 777"/>
                  <a:gd name="T6" fmla="*/ 612 w 1551"/>
                  <a:gd name="T7" fmla="*/ 692 h 777"/>
                  <a:gd name="T8" fmla="*/ 666 w 1551"/>
                  <a:gd name="T9" fmla="*/ 670 h 777"/>
                  <a:gd name="T10" fmla="*/ 719 w 1551"/>
                  <a:gd name="T11" fmla="*/ 644 h 777"/>
                  <a:gd name="T12" fmla="*/ 773 w 1551"/>
                  <a:gd name="T13" fmla="*/ 613 h 777"/>
                  <a:gd name="T14" fmla="*/ 826 w 1551"/>
                  <a:gd name="T15" fmla="*/ 578 h 777"/>
                  <a:gd name="T16" fmla="*/ 878 w 1551"/>
                  <a:gd name="T17" fmla="*/ 535 h 777"/>
                  <a:gd name="T18" fmla="*/ 1216 w 1551"/>
                  <a:gd name="T19" fmla="*/ 240 h 777"/>
                  <a:gd name="T20" fmla="*/ 1227 w 1551"/>
                  <a:gd name="T21" fmla="*/ 257 h 777"/>
                  <a:gd name="T22" fmla="*/ 1173 w 1551"/>
                  <a:gd name="T23" fmla="*/ 312 h 777"/>
                  <a:gd name="T24" fmla="*/ 1120 w 1551"/>
                  <a:gd name="T25" fmla="*/ 366 h 777"/>
                  <a:gd name="T26" fmla="*/ 1068 w 1551"/>
                  <a:gd name="T27" fmla="*/ 415 h 777"/>
                  <a:gd name="T28" fmla="*/ 1013 w 1551"/>
                  <a:gd name="T29" fmla="*/ 463 h 777"/>
                  <a:gd name="T30" fmla="*/ 959 w 1551"/>
                  <a:gd name="T31" fmla="*/ 510 h 777"/>
                  <a:gd name="T32" fmla="*/ 902 w 1551"/>
                  <a:gd name="T33" fmla="*/ 554 h 777"/>
                  <a:gd name="T34" fmla="*/ 843 w 1551"/>
                  <a:gd name="T35" fmla="*/ 598 h 777"/>
                  <a:gd name="T36" fmla="*/ 954 w 1551"/>
                  <a:gd name="T37" fmla="*/ 563 h 777"/>
                  <a:gd name="T38" fmla="*/ 941 w 1551"/>
                  <a:gd name="T39" fmla="*/ 537 h 777"/>
                  <a:gd name="T40" fmla="*/ 1153 w 1551"/>
                  <a:gd name="T41" fmla="*/ 358 h 777"/>
                  <a:gd name="T42" fmla="*/ 1016 w 1551"/>
                  <a:gd name="T43" fmla="*/ 523 h 777"/>
                  <a:gd name="T44" fmla="*/ 1072 w 1551"/>
                  <a:gd name="T45" fmla="*/ 491 h 777"/>
                  <a:gd name="T46" fmla="*/ 1123 w 1551"/>
                  <a:gd name="T47" fmla="*/ 454 h 777"/>
                  <a:gd name="T48" fmla="*/ 1175 w 1551"/>
                  <a:gd name="T49" fmla="*/ 412 h 777"/>
                  <a:gd name="T50" fmla="*/ 1225 w 1551"/>
                  <a:gd name="T51" fmla="*/ 366 h 777"/>
                  <a:gd name="T52" fmla="*/ 1273 w 1551"/>
                  <a:gd name="T53" fmla="*/ 318 h 777"/>
                  <a:gd name="T54" fmla="*/ 1321 w 1551"/>
                  <a:gd name="T55" fmla="*/ 268 h 777"/>
                  <a:gd name="T56" fmla="*/ 1369 w 1551"/>
                  <a:gd name="T57" fmla="*/ 218 h 777"/>
                  <a:gd name="T58" fmla="*/ 1415 w 1551"/>
                  <a:gd name="T59" fmla="*/ 168 h 777"/>
                  <a:gd name="T60" fmla="*/ 1551 w 1551"/>
                  <a:gd name="T61" fmla="*/ 0 h 777"/>
                  <a:gd name="T62" fmla="*/ 1310 w 1551"/>
                  <a:gd name="T63" fmla="*/ 340 h 777"/>
                  <a:gd name="T64" fmla="*/ 1208 w 1551"/>
                  <a:gd name="T65" fmla="*/ 434 h 777"/>
                  <a:gd name="T66" fmla="*/ 1105 w 1551"/>
                  <a:gd name="T67" fmla="*/ 511 h 777"/>
                  <a:gd name="T68" fmla="*/ 998 w 1551"/>
                  <a:gd name="T69" fmla="*/ 574 h 777"/>
                  <a:gd name="T70" fmla="*/ 891 w 1551"/>
                  <a:gd name="T71" fmla="*/ 626 h 777"/>
                  <a:gd name="T72" fmla="*/ 784 w 1551"/>
                  <a:gd name="T73" fmla="*/ 668 h 777"/>
                  <a:gd name="T74" fmla="*/ 675 w 1551"/>
                  <a:gd name="T75" fmla="*/ 705 h 777"/>
                  <a:gd name="T76" fmla="*/ 570 w 1551"/>
                  <a:gd name="T77" fmla="*/ 738 h 777"/>
                  <a:gd name="T78" fmla="*/ 266 w 1551"/>
                  <a:gd name="T79" fmla="*/ 777 h 777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551"/>
                  <a:gd name="T121" fmla="*/ 0 h 777"/>
                  <a:gd name="T122" fmla="*/ 1551 w 1551"/>
                  <a:gd name="T123" fmla="*/ 777 h 777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551" h="777">
                    <a:moveTo>
                      <a:pt x="266" y="777"/>
                    </a:moveTo>
                    <a:lnTo>
                      <a:pt x="0" y="735"/>
                    </a:lnTo>
                    <a:lnTo>
                      <a:pt x="481" y="727"/>
                    </a:lnTo>
                    <a:lnTo>
                      <a:pt x="507" y="722"/>
                    </a:lnTo>
                    <a:lnTo>
                      <a:pt x="533" y="716"/>
                    </a:lnTo>
                    <a:lnTo>
                      <a:pt x="559" y="709"/>
                    </a:lnTo>
                    <a:lnTo>
                      <a:pt x="585" y="701"/>
                    </a:lnTo>
                    <a:lnTo>
                      <a:pt x="612" y="692"/>
                    </a:lnTo>
                    <a:lnTo>
                      <a:pt x="638" y="683"/>
                    </a:lnTo>
                    <a:lnTo>
                      <a:pt x="666" y="670"/>
                    </a:lnTo>
                    <a:lnTo>
                      <a:pt x="692" y="659"/>
                    </a:lnTo>
                    <a:lnTo>
                      <a:pt x="719" y="644"/>
                    </a:lnTo>
                    <a:lnTo>
                      <a:pt x="745" y="630"/>
                    </a:lnTo>
                    <a:lnTo>
                      <a:pt x="773" y="613"/>
                    </a:lnTo>
                    <a:lnTo>
                      <a:pt x="799" y="596"/>
                    </a:lnTo>
                    <a:lnTo>
                      <a:pt x="826" y="578"/>
                    </a:lnTo>
                    <a:lnTo>
                      <a:pt x="852" y="558"/>
                    </a:lnTo>
                    <a:lnTo>
                      <a:pt x="878" y="535"/>
                    </a:lnTo>
                    <a:lnTo>
                      <a:pt x="904" y="513"/>
                    </a:lnTo>
                    <a:lnTo>
                      <a:pt x="1216" y="240"/>
                    </a:lnTo>
                    <a:lnTo>
                      <a:pt x="1254" y="227"/>
                    </a:lnTo>
                    <a:lnTo>
                      <a:pt x="1227" y="257"/>
                    </a:lnTo>
                    <a:lnTo>
                      <a:pt x="1201" y="284"/>
                    </a:lnTo>
                    <a:lnTo>
                      <a:pt x="1173" y="312"/>
                    </a:lnTo>
                    <a:lnTo>
                      <a:pt x="1147" y="340"/>
                    </a:lnTo>
                    <a:lnTo>
                      <a:pt x="1120" y="366"/>
                    </a:lnTo>
                    <a:lnTo>
                      <a:pt x="1094" y="392"/>
                    </a:lnTo>
                    <a:lnTo>
                      <a:pt x="1068" y="415"/>
                    </a:lnTo>
                    <a:lnTo>
                      <a:pt x="1040" y="439"/>
                    </a:lnTo>
                    <a:lnTo>
                      <a:pt x="1013" y="463"/>
                    </a:lnTo>
                    <a:lnTo>
                      <a:pt x="987" y="487"/>
                    </a:lnTo>
                    <a:lnTo>
                      <a:pt x="959" y="510"/>
                    </a:lnTo>
                    <a:lnTo>
                      <a:pt x="930" y="534"/>
                    </a:lnTo>
                    <a:lnTo>
                      <a:pt x="902" y="554"/>
                    </a:lnTo>
                    <a:lnTo>
                      <a:pt x="873" y="576"/>
                    </a:lnTo>
                    <a:lnTo>
                      <a:pt x="843" y="598"/>
                    </a:lnTo>
                    <a:lnTo>
                      <a:pt x="812" y="618"/>
                    </a:lnTo>
                    <a:lnTo>
                      <a:pt x="954" y="563"/>
                    </a:lnTo>
                    <a:lnTo>
                      <a:pt x="932" y="554"/>
                    </a:lnTo>
                    <a:lnTo>
                      <a:pt x="941" y="537"/>
                    </a:lnTo>
                    <a:lnTo>
                      <a:pt x="1125" y="393"/>
                    </a:lnTo>
                    <a:lnTo>
                      <a:pt x="1153" y="358"/>
                    </a:lnTo>
                    <a:lnTo>
                      <a:pt x="1267" y="262"/>
                    </a:lnTo>
                    <a:lnTo>
                      <a:pt x="1016" y="523"/>
                    </a:lnTo>
                    <a:lnTo>
                      <a:pt x="1044" y="508"/>
                    </a:lnTo>
                    <a:lnTo>
                      <a:pt x="1072" y="491"/>
                    </a:lnTo>
                    <a:lnTo>
                      <a:pt x="1098" y="473"/>
                    </a:lnTo>
                    <a:lnTo>
                      <a:pt x="1123" y="454"/>
                    </a:lnTo>
                    <a:lnTo>
                      <a:pt x="1149" y="434"/>
                    </a:lnTo>
                    <a:lnTo>
                      <a:pt x="1175" y="412"/>
                    </a:lnTo>
                    <a:lnTo>
                      <a:pt x="1199" y="390"/>
                    </a:lnTo>
                    <a:lnTo>
                      <a:pt x="1225" y="366"/>
                    </a:lnTo>
                    <a:lnTo>
                      <a:pt x="1249" y="342"/>
                    </a:lnTo>
                    <a:lnTo>
                      <a:pt x="1273" y="318"/>
                    </a:lnTo>
                    <a:lnTo>
                      <a:pt x="1297" y="294"/>
                    </a:lnTo>
                    <a:lnTo>
                      <a:pt x="1321" y="268"/>
                    </a:lnTo>
                    <a:lnTo>
                      <a:pt x="1345" y="244"/>
                    </a:lnTo>
                    <a:lnTo>
                      <a:pt x="1369" y="218"/>
                    </a:lnTo>
                    <a:lnTo>
                      <a:pt x="1391" y="192"/>
                    </a:lnTo>
                    <a:lnTo>
                      <a:pt x="1415" y="168"/>
                    </a:lnTo>
                    <a:lnTo>
                      <a:pt x="1505" y="41"/>
                    </a:lnTo>
                    <a:lnTo>
                      <a:pt x="1551" y="0"/>
                    </a:lnTo>
                    <a:lnTo>
                      <a:pt x="1358" y="284"/>
                    </a:lnTo>
                    <a:lnTo>
                      <a:pt x="1310" y="340"/>
                    </a:lnTo>
                    <a:lnTo>
                      <a:pt x="1260" y="390"/>
                    </a:lnTo>
                    <a:lnTo>
                      <a:pt x="1208" y="434"/>
                    </a:lnTo>
                    <a:lnTo>
                      <a:pt x="1157" y="475"/>
                    </a:lnTo>
                    <a:lnTo>
                      <a:pt x="1105" y="511"/>
                    </a:lnTo>
                    <a:lnTo>
                      <a:pt x="1052" y="545"/>
                    </a:lnTo>
                    <a:lnTo>
                      <a:pt x="998" y="574"/>
                    </a:lnTo>
                    <a:lnTo>
                      <a:pt x="944" y="602"/>
                    </a:lnTo>
                    <a:lnTo>
                      <a:pt x="891" y="626"/>
                    </a:lnTo>
                    <a:lnTo>
                      <a:pt x="837" y="648"/>
                    </a:lnTo>
                    <a:lnTo>
                      <a:pt x="784" y="668"/>
                    </a:lnTo>
                    <a:lnTo>
                      <a:pt x="729" y="687"/>
                    </a:lnTo>
                    <a:lnTo>
                      <a:pt x="675" y="705"/>
                    </a:lnTo>
                    <a:lnTo>
                      <a:pt x="623" y="722"/>
                    </a:lnTo>
                    <a:lnTo>
                      <a:pt x="570" y="738"/>
                    </a:lnTo>
                    <a:lnTo>
                      <a:pt x="518" y="755"/>
                    </a:lnTo>
                    <a:lnTo>
                      <a:pt x="266" y="777"/>
                    </a:lnTo>
                    <a:close/>
                  </a:path>
                </a:pathLst>
              </a:custGeom>
              <a:solidFill>
                <a:srgbClr val="33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4" name="Freeform 142"/>
              <p:cNvSpPr>
                <a:spLocks/>
              </p:cNvSpPr>
              <p:nvPr/>
            </p:nvSpPr>
            <p:spPr bwMode="auto">
              <a:xfrm>
                <a:off x="2813" y="3445"/>
                <a:ext cx="361" cy="98"/>
              </a:xfrm>
              <a:custGeom>
                <a:avLst/>
                <a:gdLst>
                  <a:gd name="T0" fmla="*/ 537 w 723"/>
                  <a:gd name="T1" fmla="*/ 198 h 198"/>
                  <a:gd name="T2" fmla="*/ 516 w 723"/>
                  <a:gd name="T3" fmla="*/ 198 h 198"/>
                  <a:gd name="T4" fmla="*/ 566 w 723"/>
                  <a:gd name="T5" fmla="*/ 129 h 198"/>
                  <a:gd name="T6" fmla="*/ 553 w 723"/>
                  <a:gd name="T7" fmla="*/ 139 h 198"/>
                  <a:gd name="T8" fmla="*/ 505 w 723"/>
                  <a:gd name="T9" fmla="*/ 137 h 198"/>
                  <a:gd name="T10" fmla="*/ 564 w 723"/>
                  <a:gd name="T11" fmla="*/ 68 h 198"/>
                  <a:gd name="T12" fmla="*/ 238 w 723"/>
                  <a:gd name="T13" fmla="*/ 94 h 198"/>
                  <a:gd name="T14" fmla="*/ 168 w 723"/>
                  <a:gd name="T15" fmla="*/ 83 h 198"/>
                  <a:gd name="T16" fmla="*/ 131 w 723"/>
                  <a:gd name="T17" fmla="*/ 144 h 198"/>
                  <a:gd name="T18" fmla="*/ 86 w 723"/>
                  <a:gd name="T19" fmla="*/ 177 h 198"/>
                  <a:gd name="T20" fmla="*/ 57 w 723"/>
                  <a:gd name="T21" fmla="*/ 157 h 198"/>
                  <a:gd name="T22" fmla="*/ 125 w 723"/>
                  <a:gd name="T23" fmla="*/ 81 h 198"/>
                  <a:gd name="T24" fmla="*/ 0 w 723"/>
                  <a:gd name="T25" fmla="*/ 65 h 198"/>
                  <a:gd name="T26" fmla="*/ 138 w 723"/>
                  <a:gd name="T27" fmla="*/ 61 h 198"/>
                  <a:gd name="T28" fmla="*/ 179 w 723"/>
                  <a:gd name="T29" fmla="*/ 63 h 198"/>
                  <a:gd name="T30" fmla="*/ 609 w 723"/>
                  <a:gd name="T31" fmla="*/ 35 h 198"/>
                  <a:gd name="T32" fmla="*/ 645 w 723"/>
                  <a:gd name="T33" fmla="*/ 13 h 198"/>
                  <a:gd name="T34" fmla="*/ 658 w 723"/>
                  <a:gd name="T35" fmla="*/ 0 h 198"/>
                  <a:gd name="T36" fmla="*/ 710 w 723"/>
                  <a:gd name="T37" fmla="*/ 15 h 198"/>
                  <a:gd name="T38" fmla="*/ 701 w 723"/>
                  <a:gd name="T39" fmla="*/ 35 h 198"/>
                  <a:gd name="T40" fmla="*/ 723 w 723"/>
                  <a:gd name="T41" fmla="*/ 35 h 198"/>
                  <a:gd name="T42" fmla="*/ 708 w 723"/>
                  <a:gd name="T43" fmla="*/ 48 h 198"/>
                  <a:gd name="T44" fmla="*/ 559 w 723"/>
                  <a:gd name="T45" fmla="*/ 187 h 198"/>
                  <a:gd name="T46" fmla="*/ 537 w 723"/>
                  <a:gd name="T47" fmla="*/ 198 h 19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23"/>
                  <a:gd name="T73" fmla="*/ 0 h 198"/>
                  <a:gd name="T74" fmla="*/ 723 w 723"/>
                  <a:gd name="T75" fmla="*/ 198 h 19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23" h="198">
                    <a:moveTo>
                      <a:pt x="537" y="198"/>
                    </a:moveTo>
                    <a:lnTo>
                      <a:pt x="516" y="198"/>
                    </a:lnTo>
                    <a:lnTo>
                      <a:pt x="566" y="129"/>
                    </a:lnTo>
                    <a:lnTo>
                      <a:pt x="553" y="139"/>
                    </a:lnTo>
                    <a:lnTo>
                      <a:pt x="505" y="137"/>
                    </a:lnTo>
                    <a:lnTo>
                      <a:pt x="564" y="68"/>
                    </a:lnTo>
                    <a:lnTo>
                      <a:pt x="238" y="94"/>
                    </a:lnTo>
                    <a:lnTo>
                      <a:pt x="168" y="83"/>
                    </a:lnTo>
                    <a:lnTo>
                      <a:pt x="131" y="144"/>
                    </a:lnTo>
                    <a:lnTo>
                      <a:pt x="86" y="177"/>
                    </a:lnTo>
                    <a:lnTo>
                      <a:pt x="57" y="157"/>
                    </a:lnTo>
                    <a:lnTo>
                      <a:pt x="125" y="81"/>
                    </a:lnTo>
                    <a:lnTo>
                      <a:pt x="0" y="65"/>
                    </a:lnTo>
                    <a:lnTo>
                      <a:pt x="138" y="61"/>
                    </a:lnTo>
                    <a:lnTo>
                      <a:pt x="179" y="63"/>
                    </a:lnTo>
                    <a:lnTo>
                      <a:pt x="609" y="35"/>
                    </a:lnTo>
                    <a:lnTo>
                      <a:pt x="645" y="13"/>
                    </a:lnTo>
                    <a:lnTo>
                      <a:pt x="658" y="0"/>
                    </a:lnTo>
                    <a:lnTo>
                      <a:pt x="710" y="15"/>
                    </a:lnTo>
                    <a:lnTo>
                      <a:pt x="701" y="35"/>
                    </a:lnTo>
                    <a:lnTo>
                      <a:pt x="723" y="35"/>
                    </a:lnTo>
                    <a:lnTo>
                      <a:pt x="708" y="48"/>
                    </a:lnTo>
                    <a:lnTo>
                      <a:pt x="559" y="187"/>
                    </a:lnTo>
                    <a:lnTo>
                      <a:pt x="537" y="198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5" name="Freeform 143"/>
              <p:cNvSpPr>
                <a:spLocks/>
              </p:cNvSpPr>
              <p:nvPr/>
            </p:nvSpPr>
            <p:spPr bwMode="auto">
              <a:xfrm>
                <a:off x="2771" y="3454"/>
                <a:ext cx="42" cy="79"/>
              </a:xfrm>
              <a:custGeom>
                <a:avLst/>
                <a:gdLst>
                  <a:gd name="T0" fmla="*/ 3 w 83"/>
                  <a:gd name="T1" fmla="*/ 151 h 158"/>
                  <a:gd name="T2" fmla="*/ 0 w 83"/>
                  <a:gd name="T3" fmla="*/ 142 h 158"/>
                  <a:gd name="T4" fmla="*/ 38 w 83"/>
                  <a:gd name="T5" fmla="*/ 25 h 158"/>
                  <a:gd name="T6" fmla="*/ 31 w 83"/>
                  <a:gd name="T7" fmla="*/ 0 h 158"/>
                  <a:gd name="T8" fmla="*/ 83 w 83"/>
                  <a:gd name="T9" fmla="*/ 14 h 158"/>
                  <a:gd name="T10" fmla="*/ 40 w 83"/>
                  <a:gd name="T11" fmla="*/ 131 h 158"/>
                  <a:gd name="T12" fmla="*/ 55 w 83"/>
                  <a:gd name="T13" fmla="*/ 158 h 158"/>
                  <a:gd name="T14" fmla="*/ 3 w 83"/>
                  <a:gd name="T15" fmla="*/ 151 h 1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83"/>
                  <a:gd name="T25" fmla="*/ 0 h 158"/>
                  <a:gd name="T26" fmla="*/ 83 w 83"/>
                  <a:gd name="T27" fmla="*/ 158 h 15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83" h="158">
                    <a:moveTo>
                      <a:pt x="3" y="151"/>
                    </a:moveTo>
                    <a:lnTo>
                      <a:pt x="0" y="142"/>
                    </a:lnTo>
                    <a:lnTo>
                      <a:pt x="38" y="25"/>
                    </a:lnTo>
                    <a:lnTo>
                      <a:pt x="31" y="0"/>
                    </a:lnTo>
                    <a:lnTo>
                      <a:pt x="83" y="14"/>
                    </a:lnTo>
                    <a:lnTo>
                      <a:pt x="40" y="131"/>
                    </a:lnTo>
                    <a:lnTo>
                      <a:pt x="55" y="158"/>
                    </a:lnTo>
                    <a:lnTo>
                      <a:pt x="3" y="151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6" name="Freeform 144"/>
              <p:cNvSpPr>
                <a:spLocks/>
              </p:cNvSpPr>
              <p:nvPr/>
            </p:nvSpPr>
            <p:spPr bwMode="auto">
              <a:xfrm>
                <a:off x="3156" y="3464"/>
                <a:ext cx="79" cy="65"/>
              </a:xfrm>
              <a:custGeom>
                <a:avLst/>
                <a:gdLst>
                  <a:gd name="T0" fmla="*/ 0 w 159"/>
                  <a:gd name="T1" fmla="*/ 131 h 131"/>
                  <a:gd name="T2" fmla="*/ 2 w 159"/>
                  <a:gd name="T3" fmla="*/ 118 h 131"/>
                  <a:gd name="T4" fmla="*/ 18 w 159"/>
                  <a:gd name="T5" fmla="*/ 109 h 131"/>
                  <a:gd name="T6" fmla="*/ 114 w 159"/>
                  <a:gd name="T7" fmla="*/ 26 h 131"/>
                  <a:gd name="T8" fmla="*/ 114 w 159"/>
                  <a:gd name="T9" fmla="*/ 0 h 131"/>
                  <a:gd name="T10" fmla="*/ 146 w 159"/>
                  <a:gd name="T11" fmla="*/ 0 h 131"/>
                  <a:gd name="T12" fmla="*/ 159 w 159"/>
                  <a:gd name="T13" fmla="*/ 15 h 131"/>
                  <a:gd name="T14" fmla="*/ 44 w 159"/>
                  <a:gd name="T15" fmla="*/ 127 h 131"/>
                  <a:gd name="T16" fmla="*/ 0 w 159"/>
                  <a:gd name="T17" fmla="*/ 131 h 1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"/>
                  <a:gd name="T28" fmla="*/ 0 h 131"/>
                  <a:gd name="T29" fmla="*/ 159 w 159"/>
                  <a:gd name="T30" fmla="*/ 131 h 13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" h="131">
                    <a:moveTo>
                      <a:pt x="0" y="131"/>
                    </a:moveTo>
                    <a:lnTo>
                      <a:pt x="2" y="118"/>
                    </a:lnTo>
                    <a:lnTo>
                      <a:pt x="18" y="109"/>
                    </a:lnTo>
                    <a:lnTo>
                      <a:pt x="114" y="26"/>
                    </a:lnTo>
                    <a:lnTo>
                      <a:pt x="114" y="0"/>
                    </a:lnTo>
                    <a:lnTo>
                      <a:pt x="146" y="0"/>
                    </a:lnTo>
                    <a:lnTo>
                      <a:pt x="159" y="15"/>
                    </a:lnTo>
                    <a:lnTo>
                      <a:pt x="44" y="127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7" name="Freeform 145"/>
              <p:cNvSpPr>
                <a:spLocks/>
              </p:cNvSpPr>
              <p:nvPr/>
            </p:nvSpPr>
            <p:spPr bwMode="auto">
              <a:xfrm>
                <a:off x="2445" y="3446"/>
                <a:ext cx="102" cy="11"/>
              </a:xfrm>
              <a:custGeom>
                <a:avLst/>
                <a:gdLst>
                  <a:gd name="T0" fmla="*/ 96 w 204"/>
                  <a:gd name="T1" fmla="*/ 20 h 22"/>
                  <a:gd name="T2" fmla="*/ 0 w 204"/>
                  <a:gd name="T3" fmla="*/ 0 h 22"/>
                  <a:gd name="T4" fmla="*/ 204 w 204"/>
                  <a:gd name="T5" fmla="*/ 7 h 22"/>
                  <a:gd name="T6" fmla="*/ 143 w 204"/>
                  <a:gd name="T7" fmla="*/ 22 h 22"/>
                  <a:gd name="T8" fmla="*/ 96 w 204"/>
                  <a:gd name="T9" fmla="*/ 20 h 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4"/>
                  <a:gd name="T16" fmla="*/ 0 h 22"/>
                  <a:gd name="T17" fmla="*/ 204 w 204"/>
                  <a:gd name="T18" fmla="*/ 22 h 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4" h="22">
                    <a:moveTo>
                      <a:pt x="96" y="20"/>
                    </a:moveTo>
                    <a:lnTo>
                      <a:pt x="0" y="0"/>
                    </a:lnTo>
                    <a:lnTo>
                      <a:pt x="204" y="7"/>
                    </a:lnTo>
                    <a:lnTo>
                      <a:pt x="143" y="22"/>
                    </a:lnTo>
                    <a:lnTo>
                      <a:pt x="96" y="20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8" name="Freeform 146"/>
              <p:cNvSpPr>
                <a:spLocks/>
              </p:cNvSpPr>
              <p:nvPr/>
            </p:nvSpPr>
            <p:spPr bwMode="auto">
              <a:xfrm>
                <a:off x="3736" y="3112"/>
                <a:ext cx="289" cy="366"/>
              </a:xfrm>
              <a:custGeom>
                <a:avLst/>
                <a:gdLst>
                  <a:gd name="T0" fmla="*/ 0 w 577"/>
                  <a:gd name="T1" fmla="*/ 731 h 731"/>
                  <a:gd name="T2" fmla="*/ 36 w 577"/>
                  <a:gd name="T3" fmla="*/ 697 h 731"/>
                  <a:gd name="T4" fmla="*/ 81 w 577"/>
                  <a:gd name="T5" fmla="*/ 670 h 731"/>
                  <a:gd name="T6" fmla="*/ 247 w 577"/>
                  <a:gd name="T7" fmla="*/ 553 h 731"/>
                  <a:gd name="T8" fmla="*/ 276 w 577"/>
                  <a:gd name="T9" fmla="*/ 520 h 731"/>
                  <a:gd name="T10" fmla="*/ 302 w 577"/>
                  <a:gd name="T11" fmla="*/ 487 h 731"/>
                  <a:gd name="T12" fmla="*/ 328 w 577"/>
                  <a:gd name="T13" fmla="*/ 452 h 731"/>
                  <a:gd name="T14" fmla="*/ 350 w 577"/>
                  <a:gd name="T15" fmla="*/ 419 h 731"/>
                  <a:gd name="T16" fmla="*/ 370 w 577"/>
                  <a:gd name="T17" fmla="*/ 384 h 731"/>
                  <a:gd name="T18" fmla="*/ 391 w 577"/>
                  <a:gd name="T19" fmla="*/ 349 h 731"/>
                  <a:gd name="T20" fmla="*/ 409 w 577"/>
                  <a:gd name="T21" fmla="*/ 314 h 731"/>
                  <a:gd name="T22" fmla="*/ 428 w 577"/>
                  <a:gd name="T23" fmla="*/ 279 h 731"/>
                  <a:gd name="T24" fmla="*/ 444 w 577"/>
                  <a:gd name="T25" fmla="*/ 244 h 731"/>
                  <a:gd name="T26" fmla="*/ 461 w 577"/>
                  <a:gd name="T27" fmla="*/ 207 h 731"/>
                  <a:gd name="T28" fmla="*/ 479 w 577"/>
                  <a:gd name="T29" fmla="*/ 172 h 731"/>
                  <a:gd name="T30" fmla="*/ 496 w 577"/>
                  <a:gd name="T31" fmla="*/ 137 h 731"/>
                  <a:gd name="T32" fmla="*/ 514 w 577"/>
                  <a:gd name="T33" fmla="*/ 103 h 731"/>
                  <a:gd name="T34" fmla="*/ 535 w 577"/>
                  <a:gd name="T35" fmla="*/ 68 h 731"/>
                  <a:gd name="T36" fmla="*/ 555 w 577"/>
                  <a:gd name="T37" fmla="*/ 33 h 731"/>
                  <a:gd name="T38" fmla="*/ 577 w 577"/>
                  <a:gd name="T39" fmla="*/ 0 h 731"/>
                  <a:gd name="T40" fmla="*/ 557 w 577"/>
                  <a:gd name="T41" fmla="*/ 63 h 731"/>
                  <a:gd name="T42" fmla="*/ 533 w 577"/>
                  <a:gd name="T43" fmla="*/ 125 h 731"/>
                  <a:gd name="T44" fmla="*/ 505 w 577"/>
                  <a:gd name="T45" fmla="*/ 190 h 731"/>
                  <a:gd name="T46" fmla="*/ 474 w 577"/>
                  <a:gd name="T47" fmla="*/ 253 h 731"/>
                  <a:gd name="T48" fmla="*/ 439 w 577"/>
                  <a:gd name="T49" fmla="*/ 317 h 731"/>
                  <a:gd name="T50" fmla="*/ 400 w 577"/>
                  <a:gd name="T51" fmla="*/ 384 h 731"/>
                  <a:gd name="T52" fmla="*/ 356 w 577"/>
                  <a:gd name="T53" fmla="*/ 450 h 731"/>
                  <a:gd name="T54" fmla="*/ 304 w 577"/>
                  <a:gd name="T55" fmla="*/ 517 h 731"/>
                  <a:gd name="T56" fmla="*/ 280 w 577"/>
                  <a:gd name="T57" fmla="*/ 546 h 731"/>
                  <a:gd name="T58" fmla="*/ 254 w 577"/>
                  <a:gd name="T59" fmla="*/ 574 h 731"/>
                  <a:gd name="T60" fmla="*/ 225 w 577"/>
                  <a:gd name="T61" fmla="*/ 598 h 731"/>
                  <a:gd name="T62" fmla="*/ 193 w 577"/>
                  <a:gd name="T63" fmla="*/ 622 h 731"/>
                  <a:gd name="T64" fmla="*/ 162 w 577"/>
                  <a:gd name="T65" fmla="*/ 644 h 731"/>
                  <a:gd name="T66" fmla="*/ 131 w 577"/>
                  <a:gd name="T67" fmla="*/ 664 h 731"/>
                  <a:gd name="T68" fmla="*/ 99 w 577"/>
                  <a:gd name="T69" fmla="*/ 684 h 731"/>
                  <a:gd name="T70" fmla="*/ 70 w 577"/>
                  <a:gd name="T71" fmla="*/ 703 h 731"/>
                  <a:gd name="T72" fmla="*/ 0 w 577"/>
                  <a:gd name="T73" fmla="*/ 731 h 73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577"/>
                  <a:gd name="T112" fmla="*/ 0 h 731"/>
                  <a:gd name="T113" fmla="*/ 577 w 577"/>
                  <a:gd name="T114" fmla="*/ 731 h 73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577" h="731">
                    <a:moveTo>
                      <a:pt x="0" y="731"/>
                    </a:moveTo>
                    <a:lnTo>
                      <a:pt x="36" y="697"/>
                    </a:lnTo>
                    <a:lnTo>
                      <a:pt x="81" y="670"/>
                    </a:lnTo>
                    <a:lnTo>
                      <a:pt x="247" y="553"/>
                    </a:lnTo>
                    <a:lnTo>
                      <a:pt x="276" y="520"/>
                    </a:lnTo>
                    <a:lnTo>
                      <a:pt x="302" y="487"/>
                    </a:lnTo>
                    <a:lnTo>
                      <a:pt x="328" y="452"/>
                    </a:lnTo>
                    <a:lnTo>
                      <a:pt x="350" y="419"/>
                    </a:lnTo>
                    <a:lnTo>
                      <a:pt x="370" y="384"/>
                    </a:lnTo>
                    <a:lnTo>
                      <a:pt x="391" y="349"/>
                    </a:lnTo>
                    <a:lnTo>
                      <a:pt x="409" y="314"/>
                    </a:lnTo>
                    <a:lnTo>
                      <a:pt x="428" y="279"/>
                    </a:lnTo>
                    <a:lnTo>
                      <a:pt x="444" y="244"/>
                    </a:lnTo>
                    <a:lnTo>
                      <a:pt x="461" y="207"/>
                    </a:lnTo>
                    <a:lnTo>
                      <a:pt x="479" y="172"/>
                    </a:lnTo>
                    <a:lnTo>
                      <a:pt x="496" y="137"/>
                    </a:lnTo>
                    <a:lnTo>
                      <a:pt x="514" y="103"/>
                    </a:lnTo>
                    <a:lnTo>
                      <a:pt x="535" y="68"/>
                    </a:lnTo>
                    <a:lnTo>
                      <a:pt x="555" y="33"/>
                    </a:lnTo>
                    <a:lnTo>
                      <a:pt x="577" y="0"/>
                    </a:lnTo>
                    <a:lnTo>
                      <a:pt x="557" y="63"/>
                    </a:lnTo>
                    <a:lnTo>
                      <a:pt x="533" y="125"/>
                    </a:lnTo>
                    <a:lnTo>
                      <a:pt x="505" y="190"/>
                    </a:lnTo>
                    <a:lnTo>
                      <a:pt x="474" y="253"/>
                    </a:lnTo>
                    <a:lnTo>
                      <a:pt x="439" y="317"/>
                    </a:lnTo>
                    <a:lnTo>
                      <a:pt x="400" y="384"/>
                    </a:lnTo>
                    <a:lnTo>
                      <a:pt x="356" y="450"/>
                    </a:lnTo>
                    <a:lnTo>
                      <a:pt x="304" y="517"/>
                    </a:lnTo>
                    <a:lnTo>
                      <a:pt x="280" y="546"/>
                    </a:lnTo>
                    <a:lnTo>
                      <a:pt x="254" y="574"/>
                    </a:lnTo>
                    <a:lnTo>
                      <a:pt x="225" y="598"/>
                    </a:lnTo>
                    <a:lnTo>
                      <a:pt x="193" y="622"/>
                    </a:lnTo>
                    <a:lnTo>
                      <a:pt x="162" y="644"/>
                    </a:lnTo>
                    <a:lnTo>
                      <a:pt x="131" y="664"/>
                    </a:lnTo>
                    <a:lnTo>
                      <a:pt x="99" y="684"/>
                    </a:lnTo>
                    <a:lnTo>
                      <a:pt x="70" y="703"/>
                    </a:lnTo>
                    <a:lnTo>
                      <a:pt x="0" y="731"/>
                    </a:lnTo>
                    <a:close/>
                  </a:path>
                </a:pathLst>
              </a:custGeom>
              <a:solidFill>
                <a:srgbClr val="33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9" name="Freeform 147"/>
              <p:cNvSpPr>
                <a:spLocks/>
              </p:cNvSpPr>
              <p:nvPr/>
            </p:nvSpPr>
            <p:spPr bwMode="auto">
              <a:xfrm>
                <a:off x="2452" y="3120"/>
                <a:ext cx="805" cy="323"/>
              </a:xfrm>
              <a:custGeom>
                <a:avLst/>
                <a:gdLst>
                  <a:gd name="T0" fmla="*/ 242 w 1609"/>
                  <a:gd name="T1" fmla="*/ 605 h 645"/>
                  <a:gd name="T2" fmla="*/ 170 w 1609"/>
                  <a:gd name="T3" fmla="*/ 548 h 645"/>
                  <a:gd name="T4" fmla="*/ 104 w 1609"/>
                  <a:gd name="T5" fmla="*/ 487 h 645"/>
                  <a:gd name="T6" fmla="*/ 50 w 1609"/>
                  <a:gd name="T7" fmla="*/ 420 h 645"/>
                  <a:gd name="T8" fmla="*/ 15 w 1609"/>
                  <a:gd name="T9" fmla="*/ 347 h 645"/>
                  <a:gd name="T10" fmla="*/ 61 w 1609"/>
                  <a:gd name="T11" fmla="*/ 96 h 645"/>
                  <a:gd name="T12" fmla="*/ 222 w 1609"/>
                  <a:gd name="T13" fmla="*/ 5 h 645"/>
                  <a:gd name="T14" fmla="*/ 153 w 1609"/>
                  <a:gd name="T15" fmla="*/ 64 h 645"/>
                  <a:gd name="T16" fmla="*/ 58 w 1609"/>
                  <a:gd name="T17" fmla="*/ 166 h 645"/>
                  <a:gd name="T18" fmla="*/ 35 w 1609"/>
                  <a:gd name="T19" fmla="*/ 219 h 645"/>
                  <a:gd name="T20" fmla="*/ 35 w 1609"/>
                  <a:gd name="T21" fmla="*/ 276 h 645"/>
                  <a:gd name="T22" fmla="*/ 48 w 1609"/>
                  <a:gd name="T23" fmla="*/ 337 h 645"/>
                  <a:gd name="T24" fmla="*/ 70 w 1609"/>
                  <a:gd name="T25" fmla="*/ 402 h 645"/>
                  <a:gd name="T26" fmla="*/ 189 w 1609"/>
                  <a:gd name="T27" fmla="*/ 293 h 645"/>
                  <a:gd name="T28" fmla="*/ 318 w 1609"/>
                  <a:gd name="T29" fmla="*/ 216 h 645"/>
                  <a:gd name="T30" fmla="*/ 83 w 1609"/>
                  <a:gd name="T31" fmla="*/ 415 h 645"/>
                  <a:gd name="T32" fmla="*/ 242 w 1609"/>
                  <a:gd name="T33" fmla="*/ 566 h 645"/>
                  <a:gd name="T34" fmla="*/ 355 w 1609"/>
                  <a:gd name="T35" fmla="*/ 581 h 645"/>
                  <a:gd name="T36" fmla="*/ 467 w 1609"/>
                  <a:gd name="T37" fmla="*/ 590 h 645"/>
                  <a:gd name="T38" fmla="*/ 578 w 1609"/>
                  <a:gd name="T39" fmla="*/ 596 h 645"/>
                  <a:gd name="T40" fmla="*/ 690 w 1609"/>
                  <a:gd name="T41" fmla="*/ 596 h 645"/>
                  <a:gd name="T42" fmla="*/ 803 w 1609"/>
                  <a:gd name="T43" fmla="*/ 596 h 645"/>
                  <a:gd name="T44" fmla="*/ 915 w 1609"/>
                  <a:gd name="T45" fmla="*/ 596 h 645"/>
                  <a:gd name="T46" fmla="*/ 1026 w 1609"/>
                  <a:gd name="T47" fmla="*/ 598 h 645"/>
                  <a:gd name="T48" fmla="*/ 1139 w 1609"/>
                  <a:gd name="T49" fmla="*/ 601 h 645"/>
                  <a:gd name="T50" fmla="*/ 1174 w 1609"/>
                  <a:gd name="T51" fmla="*/ 566 h 645"/>
                  <a:gd name="T52" fmla="*/ 1419 w 1609"/>
                  <a:gd name="T53" fmla="*/ 577 h 645"/>
                  <a:gd name="T54" fmla="*/ 1338 w 1609"/>
                  <a:gd name="T55" fmla="*/ 505 h 645"/>
                  <a:gd name="T56" fmla="*/ 1314 w 1609"/>
                  <a:gd name="T57" fmla="*/ 454 h 645"/>
                  <a:gd name="T58" fmla="*/ 1303 w 1609"/>
                  <a:gd name="T59" fmla="*/ 402 h 645"/>
                  <a:gd name="T60" fmla="*/ 1303 w 1609"/>
                  <a:gd name="T61" fmla="*/ 352 h 645"/>
                  <a:gd name="T62" fmla="*/ 1362 w 1609"/>
                  <a:gd name="T63" fmla="*/ 216 h 645"/>
                  <a:gd name="T64" fmla="*/ 1541 w 1609"/>
                  <a:gd name="T65" fmla="*/ 136 h 645"/>
                  <a:gd name="T66" fmla="*/ 1513 w 1609"/>
                  <a:gd name="T67" fmla="*/ 169 h 645"/>
                  <a:gd name="T68" fmla="*/ 1355 w 1609"/>
                  <a:gd name="T69" fmla="*/ 308 h 645"/>
                  <a:gd name="T70" fmla="*/ 1508 w 1609"/>
                  <a:gd name="T71" fmla="*/ 201 h 645"/>
                  <a:gd name="T72" fmla="*/ 1594 w 1609"/>
                  <a:gd name="T73" fmla="*/ 205 h 645"/>
                  <a:gd name="T74" fmla="*/ 1425 w 1609"/>
                  <a:gd name="T75" fmla="*/ 310 h 645"/>
                  <a:gd name="T76" fmla="*/ 1345 w 1609"/>
                  <a:gd name="T77" fmla="*/ 315 h 645"/>
                  <a:gd name="T78" fmla="*/ 1415 w 1609"/>
                  <a:gd name="T79" fmla="*/ 546 h 645"/>
                  <a:gd name="T80" fmla="*/ 1563 w 1609"/>
                  <a:gd name="T81" fmla="*/ 574 h 645"/>
                  <a:gd name="T82" fmla="*/ 1281 w 1609"/>
                  <a:gd name="T83" fmla="*/ 614 h 645"/>
                  <a:gd name="T84" fmla="*/ 493 w 1609"/>
                  <a:gd name="T85" fmla="*/ 614 h 6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609"/>
                  <a:gd name="T130" fmla="*/ 0 h 645"/>
                  <a:gd name="T131" fmla="*/ 1609 w 1609"/>
                  <a:gd name="T132" fmla="*/ 645 h 64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609" h="645">
                    <a:moveTo>
                      <a:pt x="493" y="614"/>
                    </a:moveTo>
                    <a:lnTo>
                      <a:pt x="242" y="605"/>
                    </a:lnTo>
                    <a:lnTo>
                      <a:pt x="205" y="575"/>
                    </a:lnTo>
                    <a:lnTo>
                      <a:pt x="170" y="548"/>
                    </a:lnTo>
                    <a:lnTo>
                      <a:pt x="135" y="518"/>
                    </a:lnTo>
                    <a:lnTo>
                      <a:pt x="104" y="487"/>
                    </a:lnTo>
                    <a:lnTo>
                      <a:pt x="74" y="455"/>
                    </a:lnTo>
                    <a:lnTo>
                      <a:pt x="50" y="420"/>
                    </a:lnTo>
                    <a:lnTo>
                      <a:pt x="30" y="385"/>
                    </a:lnTo>
                    <a:lnTo>
                      <a:pt x="15" y="347"/>
                    </a:lnTo>
                    <a:lnTo>
                      <a:pt x="0" y="190"/>
                    </a:lnTo>
                    <a:lnTo>
                      <a:pt x="61" y="96"/>
                    </a:lnTo>
                    <a:lnTo>
                      <a:pt x="96" y="72"/>
                    </a:lnTo>
                    <a:lnTo>
                      <a:pt x="222" y="5"/>
                    </a:lnTo>
                    <a:lnTo>
                      <a:pt x="264" y="0"/>
                    </a:lnTo>
                    <a:lnTo>
                      <a:pt x="153" y="64"/>
                    </a:lnTo>
                    <a:lnTo>
                      <a:pt x="91" y="105"/>
                    </a:lnTo>
                    <a:lnTo>
                      <a:pt x="58" y="166"/>
                    </a:lnTo>
                    <a:lnTo>
                      <a:pt x="43" y="192"/>
                    </a:lnTo>
                    <a:lnTo>
                      <a:pt x="35" y="219"/>
                    </a:lnTo>
                    <a:lnTo>
                      <a:pt x="34" y="247"/>
                    </a:lnTo>
                    <a:lnTo>
                      <a:pt x="35" y="276"/>
                    </a:lnTo>
                    <a:lnTo>
                      <a:pt x="41" y="306"/>
                    </a:lnTo>
                    <a:lnTo>
                      <a:pt x="48" y="337"/>
                    </a:lnTo>
                    <a:lnTo>
                      <a:pt x="59" y="369"/>
                    </a:lnTo>
                    <a:lnTo>
                      <a:pt x="70" y="402"/>
                    </a:lnTo>
                    <a:lnTo>
                      <a:pt x="161" y="336"/>
                    </a:lnTo>
                    <a:lnTo>
                      <a:pt x="189" y="293"/>
                    </a:lnTo>
                    <a:lnTo>
                      <a:pt x="255" y="243"/>
                    </a:lnTo>
                    <a:lnTo>
                      <a:pt x="318" y="216"/>
                    </a:lnTo>
                    <a:lnTo>
                      <a:pt x="113" y="417"/>
                    </a:lnTo>
                    <a:lnTo>
                      <a:pt x="83" y="415"/>
                    </a:lnTo>
                    <a:lnTo>
                      <a:pt x="104" y="455"/>
                    </a:lnTo>
                    <a:lnTo>
                      <a:pt x="242" y="566"/>
                    </a:lnTo>
                    <a:lnTo>
                      <a:pt x="297" y="575"/>
                    </a:lnTo>
                    <a:lnTo>
                      <a:pt x="355" y="581"/>
                    </a:lnTo>
                    <a:lnTo>
                      <a:pt x="410" y="586"/>
                    </a:lnTo>
                    <a:lnTo>
                      <a:pt x="467" y="590"/>
                    </a:lnTo>
                    <a:lnTo>
                      <a:pt x="522" y="594"/>
                    </a:lnTo>
                    <a:lnTo>
                      <a:pt x="578" y="596"/>
                    </a:lnTo>
                    <a:lnTo>
                      <a:pt x="635" y="596"/>
                    </a:lnTo>
                    <a:lnTo>
                      <a:pt x="690" y="596"/>
                    </a:lnTo>
                    <a:lnTo>
                      <a:pt x="746" y="596"/>
                    </a:lnTo>
                    <a:lnTo>
                      <a:pt x="803" y="596"/>
                    </a:lnTo>
                    <a:lnTo>
                      <a:pt x="858" y="596"/>
                    </a:lnTo>
                    <a:lnTo>
                      <a:pt x="915" y="596"/>
                    </a:lnTo>
                    <a:lnTo>
                      <a:pt x="971" y="596"/>
                    </a:lnTo>
                    <a:lnTo>
                      <a:pt x="1026" y="598"/>
                    </a:lnTo>
                    <a:lnTo>
                      <a:pt x="1083" y="599"/>
                    </a:lnTo>
                    <a:lnTo>
                      <a:pt x="1139" y="601"/>
                    </a:lnTo>
                    <a:lnTo>
                      <a:pt x="1139" y="566"/>
                    </a:lnTo>
                    <a:lnTo>
                      <a:pt x="1174" y="566"/>
                    </a:lnTo>
                    <a:lnTo>
                      <a:pt x="1183" y="588"/>
                    </a:lnTo>
                    <a:lnTo>
                      <a:pt x="1419" y="577"/>
                    </a:lnTo>
                    <a:lnTo>
                      <a:pt x="1355" y="531"/>
                    </a:lnTo>
                    <a:lnTo>
                      <a:pt x="1338" y="505"/>
                    </a:lnTo>
                    <a:lnTo>
                      <a:pt x="1325" y="479"/>
                    </a:lnTo>
                    <a:lnTo>
                      <a:pt x="1314" y="454"/>
                    </a:lnTo>
                    <a:lnTo>
                      <a:pt x="1307" y="428"/>
                    </a:lnTo>
                    <a:lnTo>
                      <a:pt x="1303" y="402"/>
                    </a:lnTo>
                    <a:lnTo>
                      <a:pt x="1301" y="378"/>
                    </a:lnTo>
                    <a:lnTo>
                      <a:pt x="1303" y="352"/>
                    </a:lnTo>
                    <a:lnTo>
                      <a:pt x="1307" y="328"/>
                    </a:lnTo>
                    <a:lnTo>
                      <a:pt x="1362" y="216"/>
                    </a:lnTo>
                    <a:lnTo>
                      <a:pt x="1452" y="151"/>
                    </a:lnTo>
                    <a:lnTo>
                      <a:pt x="1541" y="136"/>
                    </a:lnTo>
                    <a:lnTo>
                      <a:pt x="1556" y="162"/>
                    </a:lnTo>
                    <a:lnTo>
                      <a:pt x="1513" y="169"/>
                    </a:lnTo>
                    <a:lnTo>
                      <a:pt x="1419" y="210"/>
                    </a:lnTo>
                    <a:lnTo>
                      <a:pt x="1355" y="308"/>
                    </a:lnTo>
                    <a:lnTo>
                      <a:pt x="1471" y="225"/>
                    </a:lnTo>
                    <a:lnTo>
                      <a:pt x="1508" y="201"/>
                    </a:lnTo>
                    <a:lnTo>
                      <a:pt x="1609" y="166"/>
                    </a:lnTo>
                    <a:lnTo>
                      <a:pt x="1594" y="205"/>
                    </a:lnTo>
                    <a:lnTo>
                      <a:pt x="1452" y="276"/>
                    </a:lnTo>
                    <a:lnTo>
                      <a:pt x="1425" y="310"/>
                    </a:lnTo>
                    <a:lnTo>
                      <a:pt x="1371" y="348"/>
                    </a:lnTo>
                    <a:lnTo>
                      <a:pt x="1345" y="315"/>
                    </a:lnTo>
                    <a:lnTo>
                      <a:pt x="1356" y="483"/>
                    </a:lnTo>
                    <a:lnTo>
                      <a:pt x="1415" y="546"/>
                    </a:lnTo>
                    <a:lnTo>
                      <a:pt x="1585" y="551"/>
                    </a:lnTo>
                    <a:lnTo>
                      <a:pt x="1563" y="574"/>
                    </a:lnTo>
                    <a:lnTo>
                      <a:pt x="1513" y="594"/>
                    </a:lnTo>
                    <a:lnTo>
                      <a:pt x="1281" y="614"/>
                    </a:lnTo>
                    <a:lnTo>
                      <a:pt x="1310" y="645"/>
                    </a:lnTo>
                    <a:lnTo>
                      <a:pt x="493" y="614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0" name="Freeform 148"/>
              <p:cNvSpPr>
                <a:spLocks/>
              </p:cNvSpPr>
              <p:nvPr/>
            </p:nvSpPr>
            <p:spPr bwMode="auto">
              <a:xfrm>
                <a:off x="2721" y="2883"/>
                <a:ext cx="441" cy="519"/>
              </a:xfrm>
              <a:custGeom>
                <a:avLst/>
                <a:gdLst>
                  <a:gd name="T0" fmla="*/ 565 w 882"/>
                  <a:gd name="T1" fmla="*/ 791 h 1038"/>
                  <a:gd name="T2" fmla="*/ 550 w 882"/>
                  <a:gd name="T3" fmla="*/ 553 h 1038"/>
                  <a:gd name="T4" fmla="*/ 465 w 882"/>
                  <a:gd name="T5" fmla="*/ 564 h 1038"/>
                  <a:gd name="T6" fmla="*/ 378 w 882"/>
                  <a:gd name="T7" fmla="*/ 566 h 1038"/>
                  <a:gd name="T8" fmla="*/ 312 w 882"/>
                  <a:gd name="T9" fmla="*/ 594 h 1038"/>
                  <a:gd name="T10" fmla="*/ 266 w 882"/>
                  <a:gd name="T11" fmla="*/ 643 h 1038"/>
                  <a:gd name="T12" fmla="*/ 238 w 882"/>
                  <a:gd name="T13" fmla="*/ 706 h 1038"/>
                  <a:gd name="T14" fmla="*/ 330 w 882"/>
                  <a:gd name="T15" fmla="*/ 651 h 1038"/>
                  <a:gd name="T16" fmla="*/ 425 w 882"/>
                  <a:gd name="T17" fmla="*/ 601 h 1038"/>
                  <a:gd name="T18" fmla="*/ 465 w 882"/>
                  <a:gd name="T19" fmla="*/ 601 h 1038"/>
                  <a:gd name="T20" fmla="*/ 366 w 882"/>
                  <a:gd name="T21" fmla="*/ 675 h 1038"/>
                  <a:gd name="T22" fmla="*/ 259 w 882"/>
                  <a:gd name="T23" fmla="*/ 743 h 1038"/>
                  <a:gd name="T24" fmla="*/ 225 w 882"/>
                  <a:gd name="T25" fmla="*/ 791 h 1038"/>
                  <a:gd name="T26" fmla="*/ 262 w 882"/>
                  <a:gd name="T27" fmla="*/ 793 h 1038"/>
                  <a:gd name="T28" fmla="*/ 369 w 882"/>
                  <a:gd name="T29" fmla="*/ 726 h 1038"/>
                  <a:gd name="T30" fmla="*/ 478 w 882"/>
                  <a:gd name="T31" fmla="*/ 669 h 1038"/>
                  <a:gd name="T32" fmla="*/ 447 w 882"/>
                  <a:gd name="T33" fmla="*/ 703 h 1038"/>
                  <a:gd name="T34" fmla="*/ 343 w 882"/>
                  <a:gd name="T35" fmla="*/ 774 h 1038"/>
                  <a:gd name="T36" fmla="*/ 242 w 882"/>
                  <a:gd name="T37" fmla="*/ 846 h 1038"/>
                  <a:gd name="T38" fmla="*/ 294 w 882"/>
                  <a:gd name="T39" fmla="*/ 942 h 1038"/>
                  <a:gd name="T40" fmla="*/ 377 w 882"/>
                  <a:gd name="T41" fmla="*/ 985 h 1038"/>
                  <a:gd name="T42" fmla="*/ 449 w 882"/>
                  <a:gd name="T43" fmla="*/ 1005 h 1038"/>
                  <a:gd name="T44" fmla="*/ 437 w 882"/>
                  <a:gd name="T45" fmla="*/ 1024 h 1038"/>
                  <a:gd name="T46" fmla="*/ 279 w 882"/>
                  <a:gd name="T47" fmla="*/ 970 h 1038"/>
                  <a:gd name="T48" fmla="*/ 223 w 882"/>
                  <a:gd name="T49" fmla="*/ 863 h 1038"/>
                  <a:gd name="T50" fmla="*/ 190 w 882"/>
                  <a:gd name="T51" fmla="*/ 756 h 1038"/>
                  <a:gd name="T52" fmla="*/ 220 w 882"/>
                  <a:gd name="T53" fmla="*/ 677 h 1038"/>
                  <a:gd name="T54" fmla="*/ 260 w 882"/>
                  <a:gd name="T55" fmla="*/ 596 h 1038"/>
                  <a:gd name="T56" fmla="*/ 209 w 882"/>
                  <a:gd name="T57" fmla="*/ 560 h 1038"/>
                  <a:gd name="T58" fmla="*/ 104 w 882"/>
                  <a:gd name="T59" fmla="*/ 553 h 1038"/>
                  <a:gd name="T60" fmla="*/ 0 w 882"/>
                  <a:gd name="T61" fmla="*/ 540 h 1038"/>
                  <a:gd name="T62" fmla="*/ 8 w 882"/>
                  <a:gd name="T63" fmla="*/ 525 h 1038"/>
                  <a:gd name="T64" fmla="*/ 76 w 882"/>
                  <a:gd name="T65" fmla="*/ 524 h 1038"/>
                  <a:gd name="T66" fmla="*/ 183 w 882"/>
                  <a:gd name="T67" fmla="*/ 527 h 1038"/>
                  <a:gd name="T68" fmla="*/ 295 w 882"/>
                  <a:gd name="T69" fmla="*/ 531 h 1038"/>
                  <a:gd name="T70" fmla="*/ 408 w 882"/>
                  <a:gd name="T71" fmla="*/ 533 h 1038"/>
                  <a:gd name="T72" fmla="*/ 515 w 882"/>
                  <a:gd name="T73" fmla="*/ 531 h 1038"/>
                  <a:gd name="T74" fmla="*/ 607 w 882"/>
                  <a:gd name="T75" fmla="*/ 402 h 1038"/>
                  <a:gd name="T76" fmla="*/ 611 w 882"/>
                  <a:gd name="T77" fmla="*/ 27 h 1038"/>
                  <a:gd name="T78" fmla="*/ 714 w 882"/>
                  <a:gd name="T79" fmla="*/ 24 h 1038"/>
                  <a:gd name="T80" fmla="*/ 814 w 882"/>
                  <a:gd name="T81" fmla="*/ 12 h 1038"/>
                  <a:gd name="T82" fmla="*/ 873 w 882"/>
                  <a:gd name="T83" fmla="*/ 11 h 1038"/>
                  <a:gd name="T84" fmla="*/ 851 w 882"/>
                  <a:gd name="T85" fmla="*/ 42 h 1038"/>
                  <a:gd name="T86" fmla="*/ 777 w 882"/>
                  <a:gd name="T87" fmla="*/ 44 h 1038"/>
                  <a:gd name="T88" fmla="*/ 703 w 882"/>
                  <a:gd name="T89" fmla="*/ 46 h 1038"/>
                  <a:gd name="T90" fmla="*/ 646 w 882"/>
                  <a:gd name="T91" fmla="*/ 167 h 1038"/>
                  <a:gd name="T92" fmla="*/ 615 w 882"/>
                  <a:gd name="T93" fmla="*/ 525 h 1038"/>
                  <a:gd name="T94" fmla="*/ 653 w 882"/>
                  <a:gd name="T95" fmla="*/ 531 h 1038"/>
                  <a:gd name="T96" fmla="*/ 651 w 882"/>
                  <a:gd name="T97" fmla="*/ 535 h 1038"/>
                  <a:gd name="T98" fmla="*/ 629 w 882"/>
                  <a:gd name="T99" fmla="*/ 542 h 1038"/>
                  <a:gd name="T100" fmla="*/ 609 w 882"/>
                  <a:gd name="T101" fmla="*/ 551 h 1038"/>
                  <a:gd name="T102" fmla="*/ 578 w 882"/>
                  <a:gd name="T103" fmla="*/ 917 h 1038"/>
                  <a:gd name="T104" fmla="*/ 565 w 882"/>
                  <a:gd name="T105" fmla="*/ 1033 h 103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82"/>
                  <a:gd name="T160" fmla="*/ 0 h 1038"/>
                  <a:gd name="T161" fmla="*/ 882 w 882"/>
                  <a:gd name="T162" fmla="*/ 1038 h 103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82" h="1038">
                    <a:moveTo>
                      <a:pt x="556" y="1029"/>
                    </a:moveTo>
                    <a:lnTo>
                      <a:pt x="559" y="911"/>
                    </a:lnTo>
                    <a:lnTo>
                      <a:pt x="565" y="791"/>
                    </a:lnTo>
                    <a:lnTo>
                      <a:pt x="570" y="671"/>
                    </a:lnTo>
                    <a:lnTo>
                      <a:pt x="578" y="549"/>
                    </a:lnTo>
                    <a:lnTo>
                      <a:pt x="550" y="553"/>
                    </a:lnTo>
                    <a:lnTo>
                      <a:pt x="522" y="559"/>
                    </a:lnTo>
                    <a:lnTo>
                      <a:pt x="493" y="562"/>
                    </a:lnTo>
                    <a:lnTo>
                      <a:pt x="465" y="564"/>
                    </a:lnTo>
                    <a:lnTo>
                      <a:pt x="436" y="566"/>
                    </a:lnTo>
                    <a:lnTo>
                      <a:pt x="406" y="568"/>
                    </a:lnTo>
                    <a:lnTo>
                      <a:pt x="378" y="566"/>
                    </a:lnTo>
                    <a:lnTo>
                      <a:pt x="349" y="562"/>
                    </a:lnTo>
                    <a:lnTo>
                      <a:pt x="330" y="579"/>
                    </a:lnTo>
                    <a:lnTo>
                      <a:pt x="312" y="594"/>
                    </a:lnTo>
                    <a:lnTo>
                      <a:pt x="295" y="610"/>
                    </a:lnTo>
                    <a:lnTo>
                      <a:pt x="281" y="625"/>
                    </a:lnTo>
                    <a:lnTo>
                      <a:pt x="266" y="643"/>
                    </a:lnTo>
                    <a:lnTo>
                      <a:pt x="255" y="662"/>
                    </a:lnTo>
                    <a:lnTo>
                      <a:pt x="246" y="684"/>
                    </a:lnTo>
                    <a:lnTo>
                      <a:pt x="238" y="706"/>
                    </a:lnTo>
                    <a:lnTo>
                      <a:pt x="270" y="688"/>
                    </a:lnTo>
                    <a:lnTo>
                      <a:pt x="301" y="669"/>
                    </a:lnTo>
                    <a:lnTo>
                      <a:pt x="330" y="651"/>
                    </a:lnTo>
                    <a:lnTo>
                      <a:pt x="362" y="634"/>
                    </a:lnTo>
                    <a:lnTo>
                      <a:pt x="393" y="616"/>
                    </a:lnTo>
                    <a:lnTo>
                      <a:pt x="425" y="601"/>
                    </a:lnTo>
                    <a:lnTo>
                      <a:pt x="456" y="586"/>
                    </a:lnTo>
                    <a:lnTo>
                      <a:pt x="489" y="573"/>
                    </a:lnTo>
                    <a:lnTo>
                      <a:pt x="465" y="601"/>
                    </a:lnTo>
                    <a:lnTo>
                      <a:pt x="436" y="627"/>
                    </a:lnTo>
                    <a:lnTo>
                      <a:pt x="402" y="651"/>
                    </a:lnTo>
                    <a:lnTo>
                      <a:pt x="366" y="675"/>
                    </a:lnTo>
                    <a:lnTo>
                      <a:pt x="329" y="699"/>
                    </a:lnTo>
                    <a:lnTo>
                      <a:pt x="292" y="721"/>
                    </a:lnTo>
                    <a:lnTo>
                      <a:pt x="259" y="743"/>
                    </a:lnTo>
                    <a:lnTo>
                      <a:pt x="227" y="767"/>
                    </a:lnTo>
                    <a:lnTo>
                      <a:pt x="225" y="780"/>
                    </a:lnTo>
                    <a:lnTo>
                      <a:pt x="225" y="791"/>
                    </a:lnTo>
                    <a:lnTo>
                      <a:pt x="225" y="804"/>
                    </a:lnTo>
                    <a:lnTo>
                      <a:pt x="225" y="815"/>
                    </a:lnTo>
                    <a:lnTo>
                      <a:pt x="262" y="793"/>
                    </a:lnTo>
                    <a:lnTo>
                      <a:pt x="297" y="771"/>
                    </a:lnTo>
                    <a:lnTo>
                      <a:pt x="334" y="749"/>
                    </a:lnTo>
                    <a:lnTo>
                      <a:pt x="369" y="726"/>
                    </a:lnTo>
                    <a:lnTo>
                      <a:pt x="404" y="706"/>
                    </a:lnTo>
                    <a:lnTo>
                      <a:pt x="441" y="686"/>
                    </a:lnTo>
                    <a:lnTo>
                      <a:pt x="478" y="669"/>
                    </a:lnTo>
                    <a:lnTo>
                      <a:pt x="517" y="656"/>
                    </a:lnTo>
                    <a:lnTo>
                      <a:pt x="482" y="680"/>
                    </a:lnTo>
                    <a:lnTo>
                      <a:pt x="447" y="703"/>
                    </a:lnTo>
                    <a:lnTo>
                      <a:pt x="413" y="726"/>
                    </a:lnTo>
                    <a:lnTo>
                      <a:pt x="378" y="750"/>
                    </a:lnTo>
                    <a:lnTo>
                      <a:pt x="343" y="774"/>
                    </a:lnTo>
                    <a:lnTo>
                      <a:pt x="310" y="797"/>
                    </a:lnTo>
                    <a:lnTo>
                      <a:pt x="275" y="822"/>
                    </a:lnTo>
                    <a:lnTo>
                      <a:pt x="242" y="846"/>
                    </a:lnTo>
                    <a:lnTo>
                      <a:pt x="257" y="887"/>
                    </a:lnTo>
                    <a:lnTo>
                      <a:pt x="273" y="918"/>
                    </a:lnTo>
                    <a:lnTo>
                      <a:pt x="294" y="942"/>
                    </a:lnTo>
                    <a:lnTo>
                      <a:pt x="318" y="961"/>
                    </a:lnTo>
                    <a:lnTo>
                      <a:pt x="345" y="974"/>
                    </a:lnTo>
                    <a:lnTo>
                      <a:pt x="377" y="985"/>
                    </a:lnTo>
                    <a:lnTo>
                      <a:pt x="412" y="992"/>
                    </a:lnTo>
                    <a:lnTo>
                      <a:pt x="452" y="1000"/>
                    </a:lnTo>
                    <a:lnTo>
                      <a:pt x="449" y="1005"/>
                    </a:lnTo>
                    <a:lnTo>
                      <a:pt x="445" y="1011"/>
                    </a:lnTo>
                    <a:lnTo>
                      <a:pt x="441" y="1018"/>
                    </a:lnTo>
                    <a:lnTo>
                      <a:pt x="437" y="1024"/>
                    </a:lnTo>
                    <a:lnTo>
                      <a:pt x="366" y="1014"/>
                    </a:lnTo>
                    <a:lnTo>
                      <a:pt x="314" y="996"/>
                    </a:lnTo>
                    <a:lnTo>
                      <a:pt x="279" y="970"/>
                    </a:lnTo>
                    <a:lnTo>
                      <a:pt x="257" y="939"/>
                    </a:lnTo>
                    <a:lnTo>
                      <a:pt x="240" y="902"/>
                    </a:lnTo>
                    <a:lnTo>
                      <a:pt x="223" y="863"/>
                    </a:lnTo>
                    <a:lnTo>
                      <a:pt x="205" y="824"/>
                    </a:lnTo>
                    <a:lnTo>
                      <a:pt x="177" y="787"/>
                    </a:lnTo>
                    <a:lnTo>
                      <a:pt x="190" y="756"/>
                    </a:lnTo>
                    <a:lnTo>
                      <a:pt x="199" y="728"/>
                    </a:lnTo>
                    <a:lnTo>
                      <a:pt x="211" y="703"/>
                    </a:lnTo>
                    <a:lnTo>
                      <a:pt x="220" y="677"/>
                    </a:lnTo>
                    <a:lnTo>
                      <a:pt x="231" y="651"/>
                    </a:lnTo>
                    <a:lnTo>
                      <a:pt x="244" y="625"/>
                    </a:lnTo>
                    <a:lnTo>
                      <a:pt x="260" y="596"/>
                    </a:lnTo>
                    <a:lnTo>
                      <a:pt x="279" y="564"/>
                    </a:lnTo>
                    <a:lnTo>
                      <a:pt x="244" y="562"/>
                    </a:lnTo>
                    <a:lnTo>
                      <a:pt x="209" y="560"/>
                    </a:lnTo>
                    <a:lnTo>
                      <a:pt x="174" y="559"/>
                    </a:lnTo>
                    <a:lnTo>
                      <a:pt x="139" y="555"/>
                    </a:lnTo>
                    <a:lnTo>
                      <a:pt x="104" y="553"/>
                    </a:lnTo>
                    <a:lnTo>
                      <a:pt x="68" y="549"/>
                    </a:lnTo>
                    <a:lnTo>
                      <a:pt x="35" y="544"/>
                    </a:lnTo>
                    <a:lnTo>
                      <a:pt x="0" y="540"/>
                    </a:lnTo>
                    <a:lnTo>
                      <a:pt x="2" y="536"/>
                    </a:lnTo>
                    <a:lnTo>
                      <a:pt x="6" y="531"/>
                    </a:lnTo>
                    <a:lnTo>
                      <a:pt x="8" y="525"/>
                    </a:lnTo>
                    <a:lnTo>
                      <a:pt x="9" y="520"/>
                    </a:lnTo>
                    <a:lnTo>
                      <a:pt x="43" y="522"/>
                    </a:lnTo>
                    <a:lnTo>
                      <a:pt x="76" y="524"/>
                    </a:lnTo>
                    <a:lnTo>
                      <a:pt x="111" y="525"/>
                    </a:lnTo>
                    <a:lnTo>
                      <a:pt x="146" y="527"/>
                    </a:lnTo>
                    <a:lnTo>
                      <a:pt x="183" y="527"/>
                    </a:lnTo>
                    <a:lnTo>
                      <a:pt x="220" y="529"/>
                    </a:lnTo>
                    <a:lnTo>
                      <a:pt x="259" y="531"/>
                    </a:lnTo>
                    <a:lnTo>
                      <a:pt x="295" y="531"/>
                    </a:lnTo>
                    <a:lnTo>
                      <a:pt x="334" y="533"/>
                    </a:lnTo>
                    <a:lnTo>
                      <a:pt x="371" y="533"/>
                    </a:lnTo>
                    <a:lnTo>
                      <a:pt x="408" y="533"/>
                    </a:lnTo>
                    <a:lnTo>
                      <a:pt x="445" y="533"/>
                    </a:lnTo>
                    <a:lnTo>
                      <a:pt x="480" y="533"/>
                    </a:lnTo>
                    <a:lnTo>
                      <a:pt x="515" y="531"/>
                    </a:lnTo>
                    <a:lnTo>
                      <a:pt x="548" y="531"/>
                    </a:lnTo>
                    <a:lnTo>
                      <a:pt x="580" y="529"/>
                    </a:lnTo>
                    <a:lnTo>
                      <a:pt x="607" y="402"/>
                    </a:lnTo>
                    <a:lnTo>
                      <a:pt x="616" y="280"/>
                    </a:lnTo>
                    <a:lnTo>
                      <a:pt x="615" y="156"/>
                    </a:lnTo>
                    <a:lnTo>
                      <a:pt x="611" y="27"/>
                    </a:lnTo>
                    <a:lnTo>
                      <a:pt x="646" y="25"/>
                    </a:lnTo>
                    <a:lnTo>
                      <a:pt x="681" y="24"/>
                    </a:lnTo>
                    <a:lnTo>
                      <a:pt x="714" y="24"/>
                    </a:lnTo>
                    <a:lnTo>
                      <a:pt x="747" y="20"/>
                    </a:lnTo>
                    <a:lnTo>
                      <a:pt x="781" y="16"/>
                    </a:lnTo>
                    <a:lnTo>
                      <a:pt x="814" y="12"/>
                    </a:lnTo>
                    <a:lnTo>
                      <a:pt x="847" y="7"/>
                    </a:lnTo>
                    <a:lnTo>
                      <a:pt x="882" y="0"/>
                    </a:lnTo>
                    <a:lnTo>
                      <a:pt x="873" y="11"/>
                    </a:lnTo>
                    <a:lnTo>
                      <a:pt x="866" y="22"/>
                    </a:lnTo>
                    <a:lnTo>
                      <a:pt x="858" y="33"/>
                    </a:lnTo>
                    <a:lnTo>
                      <a:pt x="851" y="42"/>
                    </a:lnTo>
                    <a:lnTo>
                      <a:pt x="827" y="42"/>
                    </a:lnTo>
                    <a:lnTo>
                      <a:pt x="801" y="44"/>
                    </a:lnTo>
                    <a:lnTo>
                      <a:pt x="777" y="44"/>
                    </a:lnTo>
                    <a:lnTo>
                      <a:pt x="753" y="44"/>
                    </a:lnTo>
                    <a:lnTo>
                      <a:pt x="727" y="46"/>
                    </a:lnTo>
                    <a:lnTo>
                      <a:pt x="703" y="46"/>
                    </a:lnTo>
                    <a:lnTo>
                      <a:pt x="677" y="48"/>
                    </a:lnTo>
                    <a:lnTo>
                      <a:pt x="653" y="48"/>
                    </a:lnTo>
                    <a:lnTo>
                      <a:pt x="646" y="167"/>
                    </a:lnTo>
                    <a:lnTo>
                      <a:pt x="637" y="286"/>
                    </a:lnTo>
                    <a:lnTo>
                      <a:pt x="626" y="405"/>
                    </a:lnTo>
                    <a:lnTo>
                      <a:pt x="615" y="525"/>
                    </a:lnTo>
                    <a:lnTo>
                      <a:pt x="628" y="525"/>
                    </a:lnTo>
                    <a:lnTo>
                      <a:pt x="640" y="527"/>
                    </a:lnTo>
                    <a:lnTo>
                      <a:pt x="653" y="531"/>
                    </a:lnTo>
                    <a:lnTo>
                      <a:pt x="666" y="531"/>
                    </a:lnTo>
                    <a:lnTo>
                      <a:pt x="659" y="533"/>
                    </a:lnTo>
                    <a:lnTo>
                      <a:pt x="651" y="535"/>
                    </a:lnTo>
                    <a:lnTo>
                      <a:pt x="644" y="536"/>
                    </a:lnTo>
                    <a:lnTo>
                      <a:pt x="637" y="540"/>
                    </a:lnTo>
                    <a:lnTo>
                      <a:pt x="629" y="542"/>
                    </a:lnTo>
                    <a:lnTo>
                      <a:pt x="622" y="546"/>
                    </a:lnTo>
                    <a:lnTo>
                      <a:pt x="616" y="548"/>
                    </a:lnTo>
                    <a:lnTo>
                      <a:pt x="609" y="551"/>
                    </a:lnTo>
                    <a:lnTo>
                      <a:pt x="598" y="673"/>
                    </a:lnTo>
                    <a:lnTo>
                      <a:pt x="587" y="795"/>
                    </a:lnTo>
                    <a:lnTo>
                      <a:pt x="578" y="917"/>
                    </a:lnTo>
                    <a:lnTo>
                      <a:pt x="572" y="1038"/>
                    </a:lnTo>
                    <a:lnTo>
                      <a:pt x="568" y="1036"/>
                    </a:lnTo>
                    <a:lnTo>
                      <a:pt x="565" y="1033"/>
                    </a:lnTo>
                    <a:lnTo>
                      <a:pt x="559" y="1031"/>
                    </a:lnTo>
                    <a:lnTo>
                      <a:pt x="556" y="1029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1" name="Freeform 149"/>
              <p:cNvSpPr>
                <a:spLocks/>
              </p:cNvSpPr>
              <p:nvPr/>
            </p:nvSpPr>
            <p:spPr bwMode="auto">
              <a:xfrm>
                <a:off x="3255" y="3405"/>
                <a:ext cx="41" cy="2"/>
              </a:xfrm>
              <a:custGeom>
                <a:avLst/>
                <a:gdLst>
                  <a:gd name="T0" fmla="*/ 80 w 83"/>
                  <a:gd name="T1" fmla="*/ 4 h 4"/>
                  <a:gd name="T2" fmla="*/ 0 w 83"/>
                  <a:gd name="T3" fmla="*/ 0 h 4"/>
                  <a:gd name="T4" fmla="*/ 10 w 83"/>
                  <a:gd name="T5" fmla="*/ 2 h 4"/>
                  <a:gd name="T6" fmla="*/ 83 w 83"/>
                  <a:gd name="T7" fmla="*/ 4 h 4"/>
                  <a:gd name="T8" fmla="*/ 80 w 83"/>
                  <a:gd name="T9" fmla="*/ 4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4"/>
                  <a:gd name="T17" fmla="*/ 83 w 83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4">
                    <a:moveTo>
                      <a:pt x="80" y="4"/>
                    </a:moveTo>
                    <a:lnTo>
                      <a:pt x="0" y="0"/>
                    </a:lnTo>
                    <a:lnTo>
                      <a:pt x="10" y="2"/>
                    </a:lnTo>
                    <a:lnTo>
                      <a:pt x="83" y="4"/>
                    </a:lnTo>
                    <a:lnTo>
                      <a:pt x="80" y="4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2" name="Freeform 150"/>
              <p:cNvSpPr>
                <a:spLocks/>
              </p:cNvSpPr>
              <p:nvPr/>
            </p:nvSpPr>
            <p:spPr bwMode="auto">
              <a:xfrm>
                <a:off x="3257" y="3405"/>
                <a:ext cx="39" cy="2"/>
              </a:xfrm>
              <a:custGeom>
                <a:avLst/>
                <a:gdLst>
                  <a:gd name="T0" fmla="*/ 4 w 77"/>
                  <a:gd name="T1" fmla="*/ 2 h 4"/>
                  <a:gd name="T2" fmla="*/ 0 w 77"/>
                  <a:gd name="T3" fmla="*/ 0 h 4"/>
                  <a:gd name="T4" fmla="*/ 77 w 77"/>
                  <a:gd name="T5" fmla="*/ 4 h 4"/>
                  <a:gd name="T6" fmla="*/ 77 w 77"/>
                  <a:gd name="T7" fmla="*/ 4 h 4"/>
                  <a:gd name="T8" fmla="*/ 4 w 77"/>
                  <a:gd name="T9" fmla="*/ 2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7"/>
                  <a:gd name="T16" fmla="*/ 0 h 4"/>
                  <a:gd name="T17" fmla="*/ 77 w 77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7" h="4">
                    <a:moveTo>
                      <a:pt x="4" y="2"/>
                    </a:moveTo>
                    <a:lnTo>
                      <a:pt x="0" y="0"/>
                    </a:lnTo>
                    <a:lnTo>
                      <a:pt x="77" y="4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66350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3" name="Freeform 151"/>
              <p:cNvSpPr>
                <a:spLocks/>
              </p:cNvSpPr>
              <p:nvPr/>
            </p:nvSpPr>
            <p:spPr bwMode="auto">
              <a:xfrm>
                <a:off x="3259" y="3406"/>
                <a:ext cx="37" cy="1"/>
              </a:xfrm>
              <a:custGeom>
                <a:avLst/>
                <a:gdLst>
                  <a:gd name="T0" fmla="*/ 3 w 73"/>
                  <a:gd name="T1" fmla="*/ 0 h 2"/>
                  <a:gd name="T2" fmla="*/ 0 w 73"/>
                  <a:gd name="T3" fmla="*/ 0 h 2"/>
                  <a:gd name="T4" fmla="*/ 73 w 73"/>
                  <a:gd name="T5" fmla="*/ 2 h 2"/>
                  <a:gd name="T6" fmla="*/ 73 w 73"/>
                  <a:gd name="T7" fmla="*/ 2 h 2"/>
                  <a:gd name="T8" fmla="*/ 3 w 73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"/>
                  <a:gd name="T16" fmla="*/ 0 h 2"/>
                  <a:gd name="T17" fmla="*/ 73 w 73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" h="2">
                    <a:moveTo>
                      <a:pt x="3" y="0"/>
                    </a:moveTo>
                    <a:lnTo>
                      <a:pt x="0" y="0"/>
                    </a:lnTo>
                    <a:lnTo>
                      <a:pt x="73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3A0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4" name="Freeform 152"/>
              <p:cNvSpPr>
                <a:spLocks/>
              </p:cNvSpPr>
              <p:nvPr/>
            </p:nvSpPr>
            <p:spPr bwMode="auto">
              <a:xfrm>
                <a:off x="3259" y="3403"/>
                <a:ext cx="37" cy="4"/>
              </a:xfrm>
              <a:custGeom>
                <a:avLst/>
                <a:gdLst>
                  <a:gd name="T0" fmla="*/ 9 w 73"/>
                  <a:gd name="T1" fmla="*/ 0 h 8"/>
                  <a:gd name="T2" fmla="*/ 0 w 73"/>
                  <a:gd name="T3" fmla="*/ 6 h 8"/>
                  <a:gd name="T4" fmla="*/ 73 w 73"/>
                  <a:gd name="T5" fmla="*/ 8 h 8"/>
                  <a:gd name="T6" fmla="*/ 73 w 73"/>
                  <a:gd name="T7" fmla="*/ 4 h 8"/>
                  <a:gd name="T8" fmla="*/ 9 w 7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"/>
                  <a:gd name="T16" fmla="*/ 0 h 8"/>
                  <a:gd name="T17" fmla="*/ 73 w 7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" h="8">
                    <a:moveTo>
                      <a:pt x="9" y="0"/>
                    </a:moveTo>
                    <a:lnTo>
                      <a:pt x="0" y="6"/>
                    </a:lnTo>
                    <a:lnTo>
                      <a:pt x="73" y="8"/>
                    </a:lnTo>
                    <a:lnTo>
                      <a:pt x="73" y="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3D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5" name="Freeform 153"/>
              <p:cNvSpPr>
                <a:spLocks/>
              </p:cNvSpPr>
              <p:nvPr/>
            </p:nvSpPr>
            <p:spPr bwMode="auto">
              <a:xfrm>
                <a:off x="3261" y="3403"/>
                <a:ext cx="38" cy="4"/>
              </a:xfrm>
              <a:custGeom>
                <a:avLst/>
                <a:gdLst>
                  <a:gd name="T0" fmla="*/ 10 w 76"/>
                  <a:gd name="T1" fmla="*/ 0 h 8"/>
                  <a:gd name="T2" fmla="*/ 0 w 76"/>
                  <a:gd name="T3" fmla="*/ 6 h 8"/>
                  <a:gd name="T4" fmla="*/ 70 w 76"/>
                  <a:gd name="T5" fmla="*/ 8 h 8"/>
                  <a:gd name="T6" fmla="*/ 76 w 76"/>
                  <a:gd name="T7" fmla="*/ 4 h 8"/>
                  <a:gd name="T8" fmla="*/ 10 w 76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6"/>
                  <a:gd name="T16" fmla="*/ 0 h 8"/>
                  <a:gd name="T17" fmla="*/ 76 w 76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" h="8">
                    <a:moveTo>
                      <a:pt x="10" y="0"/>
                    </a:moveTo>
                    <a:lnTo>
                      <a:pt x="0" y="6"/>
                    </a:lnTo>
                    <a:lnTo>
                      <a:pt x="70" y="8"/>
                    </a:lnTo>
                    <a:lnTo>
                      <a:pt x="76" y="4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63F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6" name="Freeform 154"/>
              <p:cNvSpPr>
                <a:spLocks/>
              </p:cNvSpPr>
              <p:nvPr/>
            </p:nvSpPr>
            <p:spPr bwMode="auto">
              <a:xfrm>
                <a:off x="3264" y="3403"/>
                <a:ext cx="35" cy="2"/>
              </a:xfrm>
              <a:custGeom>
                <a:avLst/>
                <a:gdLst>
                  <a:gd name="T0" fmla="*/ 9 w 70"/>
                  <a:gd name="T1" fmla="*/ 2 h 4"/>
                  <a:gd name="T2" fmla="*/ 0 w 70"/>
                  <a:gd name="T3" fmla="*/ 0 h 4"/>
                  <a:gd name="T4" fmla="*/ 64 w 70"/>
                  <a:gd name="T5" fmla="*/ 4 h 4"/>
                  <a:gd name="T6" fmla="*/ 70 w 70"/>
                  <a:gd name="T7" fmla="*/ 4 h 4"/>
                  <a:gd name="T8" fmla="*/ 9 w 70"/>
                  <a:gd name="T9" fmla="*/ 2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"/>
                  <a:gd name="T16" fmla="*/ 0 h 4"/>
                  <a:gd name="T17" fmla="*/ 70 w 70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" h="4">
                    <a:moveTo>
                      <a:pt x="9" y="2"/>
                    </a:moveTo>
                    <a:lnTo>
                      <a:pt x="0" y="0"/>
                    </a:lnTo>
                    <a:lnTo>
                      <a:pt x="64" y="4"/>
                    </a:lnTo>
                    <a:lnTo>
                      <a:pt x="70" y="4"/>
                    </a:lnTo>
                    <a:lnTo>
                      <a:pt x="9" y="2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7" name="Freeform 155"/>
              <p:cNvSpPr>
                <a:spLocks/>
              </p:cNvSpPr>
              <p:nvPr/>
            </p:nvSpPr>
            <p:spPr bwMode="auto">
              <a:xfrm>
                <a:off x="3266" y="3403"/>
                <a:ext cx="33" cy="2"/>
              </a:xfrm>
              <a:custGeom>
                <a:avLst/>
                <a:gdLst>
                  <a:gd name="T0" fmla="*/ 9 w 66"/>
                  <a:gd name="T1" fmla="*/ 2 h 4"/>
                  <a:gd name="T2" fmla="*/ 0 w 66"/>
                  <a:gd name="T3" fmla="*/ 0 h 4"/>
                  <a:gd name="T4" fmla="*/ 66 w 66"/>
                  <a:gd name="T5" fmla="*/ 4 h 4"/>
                  <a:gd name="T6" fmla="*/ 66 w 66"/>
                  <a:gd name="T7" fmla="*/ 4 h 4"/>
                  <a:gd name="T8" fmla="*/ 9 w 66"/>
                  <a:gd name="T9" fmla="*/ 2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6"/>
                  <a:gd name="T16" fmla="*/ 0 h 4"/>
                  <a:gd name="T17" fmla="*/ 66 w 66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6" h="4">
                    <a:moveTo>
                      <a:pt x="9" y="2"/>
                    </a:moveTo>
                    <a:lnTo>
                      <a:pt x="0" y="0"/>
                    </a:lnTo>
                    <a:lnTo>
                      <a:pt x="66" y="4"/>
                    </a:lnTo>
                    <a:lnTo>
                      <a:pt x="9" y="2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8" name="Freeform 156"/>
              <p:cNvSpPr>
                <a:spLocks/>
              </p:cNvSpPr>
              <p:nvPr/>
            </p:nvSpPr>
            <p:spPr bwMode="auto">
              <a:xfrm>
                <a:off x="3269" y="3404"/>
                <a:ext cx="30" cy="1"/>
              </a:xfrm>
              <a:custGeom>
                <a:avLst/>
                <a:gdLst>
                  <a:gd name="T0" fmla="*/ 4 w 61"/>
                  <a:gd name="T1" fmla="*/ 0 h 2"/>
                  <a:gd name="T2" fmla="*/ 0 w 61"/>
                  <a:gd name="T3" fmla="*/ 0 h 2"/>
                  <a:gd name="T4" fmla="*/ 61 w 61"/>
                  <a:gd name="T5" fmla="*/ 2 h 2"/>
                  <a:gd name="T6" fmla="*/ 61 w 61"/>
                  <a:gd name="T7" fmla="*/ 2 h 2"/>
                  <a:gd name="T8" fmla="*/ 4 w 61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"/>
                  <a:gd name="T16" fmla="*/ 0 h 2"/>
                  <a:gd name="T17" fmla="*/ 61 w 61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" h="2">
                    <a:moveTo>
                      <a:pt x="4" y="0"/>
                    </a:moveTo>
                    <a:lnTo>
                      <a:pt x="0" y="0"/>
                    </a:lnTo>
                    <a:lnTo>
                      <a:pt x="61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491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29" name="Freeform 157"/>
              <p:cNvSpPr>
                <a:spLocks/>
              </p:cNvSpPr>
              <p:nvPr/>
            </p:nvSpPr>
            <p:spPr bwMode="auto">
              <a:xfrm>
                <a:off x="3270" y="3404"/>
                <a:ext cx="31" cy="1"/>
              </a:xfrm>
              <a:custGeom>
                <a:avLst/>
                <a:gdLst>
                  <a:gd name="T0" fmla="*/ 4 w 61"/>
                  <a:gd name="T1" fmla="*/ 0 h 2"/>
                  <a:gd name="T2" fmla="*/ 0 w 61"/>
                  <a:gd name="T3" fmla="*/ 0 h 2"/>
                  <a:gd name="T4" fmla="*/ 57 w 61"/>
                  <a:gd name="T5" fmla="*/ 2 h 2"/>
                  <a:gd name="T6" fmla="*/ 61 w 61"/>
                  <a:gd name="T7" fmla="*/ 2 h 2"/>
                  <a:gd name="T8" fmla="*/ 4 w 61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"/>
                  <a:gd name="T16" fmla="*/ 0 h 2"/>
                  <a:gd name="T17" fmla="*/ 61 w 61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" h="2">
                    <a:moveTo>
                      <a:pt x="4" y="0"/>
                    </a:moveTo>
                    <a:lnTo>
                      <a:pt x="0" y="0"/>
                    </a:lnTo>
                    <a:lnTo>
                      <a:pt x="57" y="2"/>
                    </a:lnTo>
                    <a:lnTo>
                      <a:pt x="61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4F1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0" name="Freeform 158"/>
              <p:cNvSpPr>
                <a:spLocks/>
              </p:cNvSpPr>
              <p:nvPr/>
            </p:nvSpPr>
            <p:spPr bwMode="auto">
              <a:xfrm>
                <a:off x="3270" y="3404"/>
                <a:ext cx="31" cy="1"/>
              </a:xfrm>
              <a:custGeom>
                <a:avLst/>
                <a:gdLst>
                  <a:gd name="T0" fmla="*/ 9 w 61"/>
                  <a:gd name="T1" fmla="*/ 0 h 2"/>
                  <a:gd name="T2" fmla="*/ 0 w 61"/>
                  <a:gd name="T3" fmla="*/ 0 h 2"/>
                  <a:gd name="T4" fmla="*/ 57 w 61"/>
                  <a:gd name="T5" fmla="*/ 2 h 2"/>
                  <a:gd name="T6" fmla="*/ 61 w 61"/>
                  <a:gd name="T7" fmla="*/ 2 h 2"/>
                  <a:gd name="T8" fmla="*/ 9 w 61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"/>
                  <a:gd name="T16" fmla="*/ 0 h 2"/>
                  <a:gd name="T17" fmla="*/ 61 w 61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" h="2">
                    <a:moveTo>
                      <a:pt x="9" y="0"/>
                    </a:moveTo>
                    <a:lnTo>
                      <a:pt x="0" y="0"/>
                    </a:lnTo>
                    <a:lnTo>
                      <a:pt x="57" y="2"/>
                    </a:lnTo>
                    <a:lnTo>
                      <a:pt x="61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51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1" name="Freeform 159"/>
              <p:cNvSpPr>
                <a:spLocks/>
              </p:cNvSpPr>
              <p:nvPr/>
            </p:nvSpPr>
            <p:spPr bwMode="auto">
              <a:xfrm>
                <a:off x="3272" y="3402"/>
                <a:ext cx="29" cy="3"/>
              </a:xfrm>
              <a:custGeom>
                <a:avLst/>
                <a:gdLst>
                  <a:gd name="T0" fmla="*/ 9 w 57"/>
                  <a:gd name="T1" fmla="*/ 0 h 6"/>
                  <a:gd name="T2" fmla="*/ 0 w 57"/>
                  <a:gd name="T3" fmla="*/ 4 h 6"/>
                  <a:gd name="T4" fmla="*/ 57 w 57"/>
                  <a:gd name="T5" fmla="*/ 6 h 6"/>
                  <a:gd name="T6" fmla="*/ 57 w 57"/>
                  <a:gd name="T7" fmla="*/ 2 h 6"/>
                  <a:gd name="T8" fmla="*/ 9 w 57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7"/>
                  <a:gd name="T16" fmla="*/ 0 h 6"/>
                  <a:gd name="T17" fmla="*/ 57 w 57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7" h="6">
                    <a:moveTo>
                      <a:pt x="9" y="0"/>
                    </a:moveTo>
                    <a:lnTo>
                      <a:pt x="0" y="4"/>
                    </a:lnTo>
                    <a:lnTo>
                      <a:pt x="57" y="6"/>
                    </a:lnTo>
                    <a:lnTo>
                      <a:pt x="57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562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2" name="Freeform 160"/>
              <p:cNvSpPr>
                <a:spLocks/>
              </p:cNvSpPr>
              <p:nvPr/>
            </p:nvSpPr>
            <p:spPr bwMode="auto">
              <a:xfrm>
                <a:off x="3275" y="3402"/>
                <a:ext cx="26" cy="3"/>
              </a:xfrm>
              <a:custGeom>
                <a:avLst/>
                <a:gdLst>
                  <a:gd name="T0" fmla="*/ 7 w 52"/>
                  <a:gd name="T1" fmla="*/ 0 h 6"/>
                  <a:gd name="T2" fmla="*/ 0 w 52"/>
                  <a:gd name="T3" fmla="*/ 4 h 6"/>
                  <a:gd name="T4" fmla="*/ 52 w 52"/>
                  <a:gd name="T5" fmla="*/ 6 h 6"/>
                  <a:gd name="T6" fmla="*/ 52 w 52"/>
                  <a:gd name="T7" fmla="*/ 2 h 6"/>
                  <a:gd name="T8" fmla="*/ 7 w 5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6"/>
                  <a:gd name="T17" fmla="*/ 52 w 5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6">
                    <a:moveTo>
                      <a:pt x="7" y="0"/>
                    </a:moveTo>
                    <a:lnTo>
                      <a:pt x="0" y="4"/>
                    </a:lnTo>
                    <a:lnTo>
                      <a:pt x="52" y="6"/>
                    </a:lnTo>
                    <a:lnTo>
                      <a:pt x="52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66592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3" name="Freeform 161"/>
              <p:cNvSpPr>
                <a:spLocks/>
              </p:cNvSpPr>
              <p:nvPr/>
            </p:nvSpPr>
            <p:spPr bwMode="auto">
              <a:xfrm>
                <a:off x="3277" y="3402"/>
                <a:ext cx="24" cy="1"/>
              </a:xfrm>
              <a:custGeom>
                <a:avLst/>
                <a:gdLst>
                  <a:gd name="T0" fmla="*/ 9 w 48"/>
                  <a:gd name="T1" fmla="*/ 0 h 2"/>
                  <a:gd name="T2" fmla="*/ 0 w 48"/>
                  <a:gd name="T3" fmla="*/ 0 h 2"/>
                  <a:gd name="T4" fmla="*/ 48 w 48"/>
                  <a:gd name="T5" fmla="*/ 2 h 2"/>
                  <a:gd name="T6" fmla="*/ 48 w 48"/>
                  <a:gd name="T7" fmla="*/ 2 h 2"/>
                  <a:gd name="T8" fmla="*/ 9 w 48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2"/>
                  <a:gd name="T17" fmla="*/ 48 w 48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2">
                    <a:moveTo>
                      <a:pt x="9" y="0"/>
                    </a:moveTo>
                    <a:lnTo>
                      <a:pt x="0" y="0"/>
                    </a:lnTo>
                    <a:lnTo>
                      <a:pt x="48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5B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4" name="Freeform 162"/>
              <p:cNvSpPr>
                <a:spLocks/>
              </p:cNvSpPr>
              <p:nvPr/>
            </p:nvSpPr>
            <p:spPr bwMode="auto">
              <a:xfrm>
                <a:off x="3279" y="3402"/>
                <a:ext cx="24" cy="1"/>
              </a:xfrm>
              <a:custGeom>
                <a:avLst/>
                <a:gdLst>
                  <a:gd name="T0" fmla="*/ 10 w 48"/>
                  <a:gd name="T1" fmla="*/ 0 h 2"/>
                  <a:gd name="T2" fmla="*/ 0 w 48"/>
                  <a:gd name="T3" fmla="*/ 0 h 2"/>
                  <a:gd name="T4" fmla="*/ 45 w 48"/>
                  <a:gd name="T5" fmla="*/ 2 h 2"/>
                  <a:gd name="T6" fmla="*/ 48 w 48"/>
                  <a:gd name="T7" fmla="*/ 2 h 2"/>
                  <a:gd name="T8" fmla="*/ 10 w 48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2"/>
                  <a:gd name="T17" fmla="*/ 48 w 48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2">
                    <a:moveTo>
                      <a:pt x="10" y="0"/>
                    </a:moveTo>
                    <a:lnTo>
                      <a:pt x="0" y="0"/>
                    </a:lnTo>
                    <a:lnTo>
                      <a:pt x="45" y="2"/>
                    </a:lnTo>
                    <a:lnTo>
                      <a:pt x="48" y="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660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5" name="Freeform 163"/>
              <p:cNvSpPr>
                <a:spLocks/>
              </p:cNvSpPr>
              <p:nvPr/>
            </p:nvSpPr>
            <p:spPr bwMode="auto">
              <a:xfrm>
                <a:off x="3281" y="3402"/>
                <a:ext cx="22" cy="1"/>
              </a:xfrm>
              <a:custGeom>
                <a:avLst/>
                <a:gdLst>
                  <a:gd name="T0" fmla="*/ 4 w 42"/>
                  <a:gd name="T1" fmla="*/ 0 h 2"/>
                  <a:gd name="T2" fmla="*/ 0 w 42"/>
                  <a:gd name="T3" fmla="*/ 0 h 2"/>
                  <a:gd name="T4" fmla="*/ 39 w 42"/>
                  <a:gd name="T5" fmla="*/ 2 h 2"/>
                  <a:gd name="T6" fmla="*/ 42 w 42"/>
                  <a:gd name="T7" fmla="*/ 2 h 2"/>
                  <a:gd name="T8" fmla="*/ 4 w 42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2"/>
                  <a:gd name="T17" fmla="*/ 42 w 42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2">
                    <a:moveTo>
                      <a:pt x="4" y="0"/>
                    </a:moveTo>
                    <a:lnTo>
                      <a:pt x="0" y="0"/>
                    </a:lnTo>
                    <a:lnTo>
                      <a:pt x="39" y="2"/>
                    </a:lnTo>
                    <a:lnTo>
                      <a:pt x="42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63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6" name="Freeform 164"/>
              <p:cNvSpPr>
                <a:spLocks/>
              </p:cNvSpPr>
              <p:nvPr/>
            </p:nvSpPr>
            <p:spPr bwMode="auto">
              <a:xfrm>
                <a:off x="3283" y="3402"/>
                <a:ext cx="20" cy="1"/>
              </a:xfrm>
              <a:custGeom>
                <a:avLst/>
                <a:gdLst>
                  <a:gd name="T0" fmla="*/ 5 w 38"/>
                  <a:gd name="T1" fmla="*/ 0 h 2"/>
                  <a:gd name="T2" fmla="*/ 0 w 38"/>
                  <a:gd name="T3" fmla="*/ 0 h 2"/>
                  <a:gd name="T4" fmla="*/ 38 w 38"/>
                  <a:gd name="T5" fmla="*/ 2 h 2"/>
                  <a:gd name="T6" fmla="*/ 38 w 38"/>
                  <a:gd name="T7" fmla="*/ 2 h 2"/>
                  <a:gd name="T8" fmla="*/ 5 w 38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2"/>
                  <a:gd name="T17" fmla="*/ 38 w 38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2">
                    <a:moveTo>
                      <a:pt x="5" y="0"/>
                    </a:moveTo>
                    <a:lnTo>
                      <a:pt x="0" y="0"/>
                    </a:lnTo>
                    <a:lnTo>
                      <a:pt x="38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7" name="Freeform 165"/>
              <p:cNvSpPr>
                <a:spLocks/>
              </p:cNvSpPr>
              <p:nvPr/>
            </p:nvSpPr>
            <p:spPr bwMode="auto">
              <a:xfrm>
                <a:off x="3283" y="3402"/>
                <a:ext cx="20" cy="1"/>
              </a:xfrm>
              <a:custGeom>
                <a:avLst/>
                <a:gdLst>
                  <a:gd name="T0" fmla="*/ 9 w 38"/>
                  <a:gd name="T1" fmla="*/ 0 h 2"/>
                  <a:gd name="T2" fmla="*/ 0 w 38"/>
                  <a:gd name="T3" fmla="*/ 0 h 2"/>
                  <a:gd name="T4" fmla="*/ 38 w 38"/>
                  <a:gd name="T5" fmla="*/ 2 h 2"/>
                  <a:gd name="T6" fmla="*/ 38 w 38"/>
                  <a:gd name="T7" fmla="*/ 2 h 2"/>
                  <a:gd name="T8" fmla="*/ 9 w 38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2"/>
                  <a:gd name="T17" fmla="*/ 38 w 38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2">
                    <a:moveTo>
                      <a:pt x="9" y="0"/>
                    </a:moveTo>
                    <a:lnTo>
                      <a:pt x="0" y="0"/>
                    </a:lnTo>
                    <a:lnTo>
                      <a:pt x="38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6B3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8" name="Freeform 166"/>
              <p:cNvSpPr>
                <a:spLocks/>
              </p:cNvSpPr>
              <p:nvPr/>
            </p:nvSpPr>
            <p:spPr bwMode="auto">
              <a:xfrm>
                <a:off x="3286" y="3402"/>
                <a:ext cx="19" cy="1"/>
              </a:xfrm>
              <a:custGeom>
                <a:avLst/>
                <a:gdLst>
                  <a:gd name="T0" fmla="*/ 8 w 39"/>
                  <a:gd name="T1" fmla="*/ 0 h 2"/>
                  <a:gd name="T2" fmla="*/ 0 w 39"/>
                  <a:gd name="T3" fmla="*/ 0 h 2"/>
                  <a:gd name="T4" fmla="*/ 33 w 39"/>
                  <a:gd name="T5" fmla="*/ 2 h 2"/>
                  <a:gd name="T6" fmla="*/ 39 w 39"/>
                  <a:gd name="T7" fmla="*/ 2 h 2"/>
                  <a:gd name="T8" fmla="*/ 8 w 39"/>
                  <a:gd name="T9" fmla="*/ 0 h 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"/>
                  <a:gd name="T17" fmla="*/ 39 w 39"/>
                  <a:gd name="T18" fmla="*/ 2 h 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">
                    <a:moveTo>
                      <a:pt x="8" y="0"/>
                    </a:moveTo>
                    <a:lnTo>
                      <a:pt x="0" y="0"/>
                    </a:lnTo>
                    <a:lnTo>
                      <a:pt x="33" y="2"/>
                    </a:lnTo>
                    <a:lnTo>
                      <a:pt x="39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66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39" name="Freeform 167"/>
              <p:cNvSpPr>
                <a:spLocks/>
              </p:cNvSpPr>
              <p:nvPr/>
            </p:nvSpPr>
            <p:spPr bwMode="auto">
              <a:xfrm>
                <a:off x="3288" y="3400"/>
                <a:ext cx="17" cy="3"/>
              </a:xfrm>
              <a:custGeom>
                <a:avLst/>
                <a:gdLst>
                  <a:gd name="T0" fmla="*/ 9 w 35"/>
                  <a:gd name="T1" fmla="*/ 0 h 5"/>
                  <a:gd name="T2" fmla="*/ 0 w 35"/>
                  <a:gd name="T3" fmla="*/ 3 h 5"/>
                  <a:gd name="T4" fmla="*/ 29 w 35"/>
                  <a:gd name="T5" fmla="*/ 5 h 5"/>
                  <a:gd name="T6" fmla="*/ 35 w 35"/>
                  <a:gd name="T7" fmla="*/ 0 h 5"/>
                  <a:gd name="T8" fmla="*/ 9 w 35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"/>
                  <a:gd name="T16" fmla="*/ 0 h 5"/>
                  <a:gd name="T17" fmla="*/ 35 w 35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" h="5">
                    <a:moveTo>
                      <a:pt x="9" y="0"/>
                    </a:moveTo>
                    <a:lnTo>
                      <a:pt x="0" y="3"/>
                    </a:lnTo>
                    <a:lnTo>
                      <a:pt x="29" y="5"/>
                    </a:lnTo>
                    <a:lnTo>
                      <a:pt x="35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0" name="Freeform 168"/>
              <p:cNvSpPr>
                <a:spLocks/>
              </p:cNvSpPr>
              <p:nvPr/>
            </p:nvSpPr>
            <p:spPr bwMode="auto">
              <a:xfrm>
                <a:off x="3290" y="3400"/>
                <a:ext cx="15" cy="3"/>
              </a:xfrm>
              <a:custGeom>
                <a:avLst/>
                <a:gdLst>
                  <a:gd name="T0" fmla="*/ 9 w 31"/>
                  <a:gd name="T1" fmla="*/ 0 h 5"/>
                  <a:gd name="T2" fmla="*/ 0 w 31"/>
                  <a:gd name="T3" fmla="*/ 3 h 5"/>
                  <a:gd name="T4" fmla="*/ 31 w 31"/>
                  <a:gd name="T5" fmla="*/ 5 h 5"/>
                  <a:gd name="T6" fmla="*/ 31 w 31"/>
                  <a:gd name="T7" fmla="*/ 0 h 5"/>
                  <a:gd name="T8" fmla="*/ 9 w 3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"/>
                  <a:gd name="T16" fmla="*/ 0 h 5"/>
                  <a:gd name="T17" fmla="*/ 31 w 3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" h="5">
                    <a:moveTo>
                      <a:pt x="9" y="0"/>
                    </a:moveTo>
                    <a:lnTo>
                      <a:pt x="0" y="3"/>
                    </a:lnTo>
                    <a:lnTo>
                      <a:pt x="31" y="5"/>
                    </a:lnTo>
                    <a:lnTo>
                      <a:pt x="31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75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1" name="Freeform 169"/>
              <p:cNvSpPr>
                <a:spLocks/>
              </p:cNvSpPr>
              <p:nvPr/>
            </p:nvSpPr>
            <p:spPr bwMode="auto">
              <a:xfrm>
                <a:off x="3293" y="3400"/>
                <a:ext cx="12" cy="1"/>
              </a:xfrm>
              <a:custGeom>
                <a:avLst/>
                <a:gdLst>
                  <a:gd name="T0" fmla="*/ 4 w 26"/>
                  <a:gd name="T1" fmla="*/ 0 h 1"/>
                  <a:gd name="T2" fmla="*/ 0 w 26"/>
                  <a:gd name="T3" fmla="*/ 0 h 1"/>
                  <a:gd name="T4" fmla="*/ 26 w 26"/>
                  <a:gd name="T5" fmla="*/ 0 h 1"/>
                  <a:gd name="T6" fmla="*/ 26 w 26"/>
                  <a:gd name="T7" fmla="*/ 0 h 1"/>
                  <a:gd name="T8" fmla="*/ 4 w 26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"/>
                  <a:gd name="T17" fmla="*/ 26 w 26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">
                    <a:moveTo>
                      <a:pt x="4" y="0"/>
                    </a:moveTo>
                    <a:lnTo>
                      <a:pt x="0" y="0"/>
                    </a:lnTo>
                    <a:lnTo>
                      <a:pt x="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2" name="Freeform 170"/>
              <p:cNvSpPr>
                <a:spLocks/>
              </p:cNvSpPr>
              <p:nvPr/>
            </p:nvSpPr>
            <p:spPr bwMode="auto">
              <a:xfrm>
                <a:off x="3294" y="3400"/>
                <a:ext cx="11" cy="1"/>
              </a:xfrm>
              <a:custGeom>
                <a:avLst/>
                <a:gdLst>
                  <a:gd name="T0" fmla="*/ 3 w 22"/>
                  <a:gd name="T1" fmla="*/ 0 h 1"/>
                  <a:gd name="T2" fmla="*/ 0 w 22"/>
                  <a:gd name="T3" fmla="*/ 0 h 1"/>
                  <a:gd name="T4" fmla="*/ 22 w 22"/>
                  <a:gd name="T5" fmla="*/ 0 h 1"/>
                  <a:gd name="T6" fmla="*/ 22 w 22"/>
                  <a:gd name="T7" fmla="*/ 0 h 1"/>
                  <a:gd name="T8" fmla="*/ 3 w 22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1"/>
                  <a:gd name="T17" fmla="*/ 22 w 22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1">
                    <a:moveTo>
                      <a:pt x="3" y="0"/>
                    </a:moveTo>
                    <a:lnTo>
                      <a:pt x="0" y="0"/>
                    </a:lnTo>
                    <a:lnTo>
                      <a:pt x="22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3" name="Freeform 171"/>
              <p:cNvSpPr>
                <a:spLocks/>
              </p:cNvSpPr>
              <p:nvPr/>
            </p:nvSpPr>
            <p:spPr bwMode="auto">
              <a:xfrm>
                <a:off x="3294" y="3400"/>
                <a:ext cx="13" cy="1"/>
              </a:xfrm>
              <a:custGeom>
                <a:avLst/>
                <a:gdLst>
                  <a:gd name="T0" fmla="*/ 9 w 26"/>
                  <a:gd name="T1" fmla="*/ 0 h 1"/>
                  <a:gd name="T2" fmla="*/ 0 w 26"/>
                  <a:gd name="T3" fmla="*/ 0 h 1"/>
                  <a:gd name="T4" fmla="*/ 22 w 26"/>
                  <a:gd name="T5" fmla="*/ 0 h 1"/>
                  <a:gd name="T6" fmla="*/ 26 w 26"/>
                  <a:gd name="T7" fmla="*/ 1 h 1"/>
                  <a:gd name="T8" fmla="*/ 9 w 26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"/>
                  <a:gd name="T17" fmla="*/ 26 w 26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">
                    <a:moveTo>
                      <a:pt x="9" y="0"/>
                    </a:moveTo>
                    <a:lnTo>
                      <a:pt x="0" y="0"/>
                    </a:lnTo>
                    <a:lnTo>
                      <a:pt x="22" y="0"/>
                    </a:lnTo>
                    <a:lnTo>
                      <a:pt x="26" y="1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7F4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4" name="Freeform 172"/>
              <p:cNvSpPr>
                <a:spLocks/>
              </p:cNvSpPr>
              <p:nvPr/>
            </p:nvSpPr>
            <p:spPr bwMode="auto">
              <a:xfrm>
                <a:off x="3296" y="3400"/>
                <a:ext cx="11" cy="1"/>
              </a:xfrm>
              <a:custGeom>
                <a:avLst/>
                <a:gdLst>
                  <a:gd name="T0" fmla="*/ 10 w 23"/>
                  <a:gd name="T1" fmla="*/ 0 h 1"/>
                  <a:gd name="T2" fmla="*/ 0 w 23"/>
                  <a:gd name="T3" fmla="*/ 0 h 1"/>
                  <a:gd name="T4" fmla="*/ 19 w 23"/>
                  <a:gd name="T5" fmla="*/ 0 h 1"/>
                  <a:gd name="T6" fmla="*/ 23 w 23"/>
                  <a:gd name="T7" fmla="*/ 1 h 1"/>
                  <a:gd name="T8" fmla="*/ 10 w 23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1"/>
                  <a:gd name="T17" fmla="*/ 23 w 23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1">
                    <a:moveTo>
                      <a:pt x="10" y="0"/>
                    </a:moveTo>
                    <a:lnTo>
                      <a:pt x="0" y="0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682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5" name="Freeform 173"/>
              <p:cNvSpPr>
                <a:spLocks/>
              </p:cNvSpPr>
              <p:nvPr/>
            </p:nvSpPr>
            <p:spPr bwMode="auto">
              <a:xfrm>
                <a:off x="3299" y="3400"/>
                <a:ext cx="8" cy="1"/>
              </a:xfrm>
              <a:custGeom>
                <a:avLst/>
                <a:gdLst>
                  <a:gd name="T0" fmla="*/ 7 w 17"/>
                  <a:gd name="T1" fmla="*/ 0 h 1"/>
                  <a:gd name="T2" fmla="*/ 0 w 17"/>
                  <a:gd name="T3" fmla="*/ 0 h 1"/>
                  <a:gd name="T4" fmla="*/ 17 w 17"/>
                  <a:gd name="T5" fmla="*/ 1 h 1"/>
                  <a:gd name="T6" fmla="*/ 17 w 17"/>
                  <a:gd name="T7" fmla="*/ 1 h 1"/>
                  <a:gd name="T8" fmla="*/ 7 w 17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"/>
                  <a:gd name="T17" fmla="*/ 17 w 17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">
                    <a:moveTo>
                      <a:pt x="7" y="0"/>
                    </a:moveTo>
                    <a:lnTo>
                      <a:pt x="0" y="0"/>
                    </a:lnTo>
                    <a:lnTo>
                      <a:pt x="17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6687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6" name="Freeform 174"/>
              <p:cNvSpPr>
                <a:spLocks/>
              </p:cNvSpPr>
              <p:nvPr/>
            </p:nvSpPr>
            <p:spPr bwMode="auto">
              <a:xfrm>
                <a:off x="3301" y="3398"/>
                <a:ext cx="6" cy="3"/>
              </a:xfrm>
              <a:custGeom>
                <a:avLst/>
                <a:gdLst>
                  <a:gd name="T0" fmla="*/ 9 w 13"/>
                  <a:gd name="T1" fmla="*/ 0 h 5"/>
                  <a:gd name="T2" fmla="*/ 0 w 13"/>
                  <a:gd name="T3" fmla="*/ 4 h 5"/>
                  <a:gd name="T4" fmla="*/ 13 w 13"/>
                  <a:gd name="T5" fmla="*/ 5 h 5"/>
                  <a:gd name="T6" fmla="*/ 13 w 13"/>
                  <a:gd name="T7" fmla="*/ 0 h 5"/>
                  <a:gd name="T8" fmla="*/ 9 w 13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5"/>
                  <a:gd name="T17" fmla="*/ 13 w 13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5">
                    <a:moveTo>
                      <a:pt x="9" y="0"/>
                    </a:moveTo>
                    <a:lnTo>
                      <a:pt x="0" y="4"/>
                    </a:lnTo>
                    <a:lnTo>
                      <a:pt x="13" y="5"/>
                    </a:lnTo>
                    <a:lnTo>
                      <a:pt x="13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7" name="Freeform 175"/>
              <p:cNvSpPr>
                <a:spLocks/>
              </p:cNvSpPr>
              <p:nvPr/>
            </p:nvSpPr>
            <p:spPr bwMode="auto">
              <a:xfrm>
                <a:off x="3303" y="3398"/>
                <a:ext cx="7" cy="3"/>
              </a:xfrm>
              <a:custGeom>
                <a:avLst/>
                <a:gdLst>
                  <a:gd name="T0" fmla="*/ 6 w 15"/>
                  <a:gd name="T1" fmla="*/ 0 h 5"/>
                  <a:gd name="T2" fmla="*/ 0 w 15"/>
                  <a:gd name="T3" fmla="*/ 4 h 5"/>
                  <a:gd name="T4" fmla="*/ 10 w 15"/>
                  <a:gd name="T5" fmla="*/ 5 h 5"/>
                  <a:gd name="T6" fmla="*/ 15 w 15"/>
                  <a:gd name="T7" fmla="*/ 0 h 5"/>
                  <a:gd name="T8" fmla="*/ 6 w 15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"/>
                  <a:gd name="T16" fmla="*/ 0 h 5"/>
                  <a:gd name="T17" fmla="*/ 15 w 15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" h="5">
                    <a:moveTo>
                      <a:pt x="6" y="0"/>
                    </a:moveTo>
                    <a:lnTo>
                      <a:pt x="0" y="4"/>
                    </a:lnTo>
                    <a:lnTo>
                      <a:pt x="10" y="5"/>
                    </a:lnTo>
                    <a:lnTo>
                      <a:pt x="15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8E5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8" name="Freeform 176"/>
              <p:cNvSpPr>
                <a:spLocks/>
              </p:cNvSpPr>
              <p:nvPr/>
            </p:nvSpPr>
            <p:spPr bwMode="auto">
              <a:xfrm>
                <a:off x="3305" y="3398"/>
                <a:ext cx="5" cy="1"/>
              </a:xfrm>
              <a:custGeom>
                <a:avLst/>
                <a:gdLst>
                  <a:gd name="T0" fmla="*/ 4 w 9"/>
                  <a:gd name="T1" fmla="*/ 0 h 1"/>
                  <a:gd name="T2" fmla="*/ 0 w 9"/>
                  <a:gd name="T3" fmla="*/ 0 h 1"/>
                  <a:gd name="T4" fmla="*/ 4 w 9"/>
                  <a:gd name="T5" fmla="*/ 0 h 1"/>
                  <a:gd name="T6" fmla="*/ 9 w 9"/>
                  <a:gd name="T7" fmla="*/ 0 h 1"/>
                  <a:gd name="T8" fmla="*/ 4 w 9"/>
                  <a:gd name="T9" fmla="*/ 0 h 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"/>
                  <a:gd name="T16" fmla="*/ 0 h 1"/>
                  <a:gd name="T17" fmla="*/ 9 w 9"/>
                  <a:gd name="T18" fmla="*/ 1 h 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" h="1">
                    <a:moveTo>
                      <a:pt x="4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91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49" name="Rectangle 177"/>
              <p:cNvSpPr>
                <a:spLocks noChangeArrowheads="1"/>
              </p:cNvSpPr>
              <p:nvPr/>
            </p:nvSpPr>
            <p:spPr bwMode="auto">
              <a:xfrm>
                <a:off x="3305" y="3398"/>
                <a:ext cx="5" cy="1"/>
              </a:xfrm>
              <a:prstGeom prst="rect">
                <a:avLst/>
              </a:prstGeom>
              <a:solidFill>
                <a:srgbClr val="6693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550" name="Rectangle 178"/>
              <p:cNvSpPr>
                <a:spLocks noChangeArrowheads="1"/>
              </p:cNvSpPr>
              <p:nvPr/>
            </p:nvSpPr>
            <p:spPr bwMode="auto">
              <a:xfrm>
                <a:off x="3307" y="3398"/>
                <a:ext cx="3" cy="1"/>
              </a:xfrm>
              <a:prstGeom prst="rect">
                <a:avLst/>
              </a:prstGeom>
              <a:solidFill>
                <a:srgbClr val="6699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551" name="Freeform 179"/>
              <p:cNvSpPr>
                <a:spLocks/>
              </p:cNvSpPr>
              <p:nvPr/>
            </p:nvSpPr>
            <p:spPr bwMode="auto">
              <a:xfrm>
                <a:off x="2062" y="2881"/>
                <a:ext cx="333" cy="486"/>
              </a:xfrm>
              <a:custGeom>
                <a:avLst/>
                <a:gdLst>
                  <a:gd name="T0" fmla="*/ 338 w 666"/>
                  <a:gd name="T1" fmla="*/ 867 h 972"/>
                  <a:gd name="T2" fmla="*/ 247 w 666"/>
                  <a:gd name="T3" fmla="*/ 692 h 972"/>
                  <a:gd name="T4" fmla="*/ 266 w 666"/>
                  <a:gd name="T5" fmla="*/ 563 h 972"/>
                  <a:gd name="T6" fmla="*/ 262 w 666"/>
                  <a:gd name="T7" fmla="*/ 548 h 972"/>
                  <a:gd name="T8" fmla="*/ 157 w 666"/>
                  <a:gd name="T9" fmla="*/ 535 h 972"/>
                  <a:gd name="T10" fmla="*/ 171 w 666"/>
                  <a:gd name="T11" fmla="*/ 660 h 972"/>
                  <a:gd name="T12" fmla="*/ 127 w 666"/>
                  <a:gd name="T13" fmla="*/ 583 h 972"/>
                  <a:gd name="T14" fmla="*/ 72 w 666"/>
                  <a:gd name="T15" fmla="*/ 540 h 972"/>
                  <a:gd name="T16" fmla="*/ 0 w 666"/>
                  <a:gd name="T17" fmla="*/ 537 h 972"/>
                  <a:gd name="T18" fmla="*/ 68 w 666"/>
                  <a:gd name="T19" fmla="*/ 526 h 972"/>
                  <a:gd name="T20" fmla="*/ 85 w 666"/>
                  <a:gd name="T21" fmla="*/ 397 h 972"/>
                  <a:gd name="T22" fmla="*/ 37 w 666"/>
                  <a:gd name="T23" fmla="*/ 83 h 972"/>
                  <a:gd name="T24" fmla="*/ 77 w 666"/>
                  <a:gd name="T25" fmla="*/ 7 h 972"/>
                  <a:gd name="T26" fmla="*/ 101 w 666"/>
                  <a:gd name="T27" fmla="*/ 326 h 972"/>
                  <a:gd name="T28" fmla="*/ 201 w 666"/>
                  <a:gd name="T29" fmla="*/ 511 h 972"/>
                  <a:gd name="T30" fmla="*/ 334 w 666"/>
                  <a:gd name="T31" fmla="*/ 507 h 972"/>
                  <a:gd name="T32" fmla="*/ 456 w 666"/>
                  <a:gd name="T33" fmla="*/ 492 h 972"/>
                  <a:gd name="T34" fmla="*/ 570 w 666"/>
                  <a:gd name="T35" fmla="*/ 463 h 972"/>
                  <a:gd name="T36" fmla="*/ 513 w 666"/>
                  <a:gd name="T37" fmla="*/ 419 h 972"/>
                  <a:gd name="T38" fmla="*/ 409 w 666"/>
                  <a:gd name="T39" fmla="*/ 415 h 972"/>
                  <a:gd name="T40" fmla="*/ 314 w 666"/>
                  <a:gd name="T41" fmla="*/ 397 h 972"/>
                  <a:gd name="T42" fmla="*/ 205 w 666"/>
                  <a:gd name="T43" fmla="*/ 343 h 972"/>
                  <a:gd name="T44" fmla="*/ 162 w 666"/>
                  <a:gd name="T45" fmla="*/ 159 h 972"/>
                  <a:gd name="T46" fmla="*/ 205 w 666"/>
                  <a:gd name="T47" fmla="*/ 5 h 972"/>
                  <a:gd name="T48" fmla="*/ 207 w 666"/>
                  <a:gd name="T49" fmla="*/ 42 h 972"/>
                  <a:gd name="T50" fmla="*/ 304 w 666"/>
                  <a:gd name="T51" fmla="*/ 9 h 972"/>
                  <a:gd name="T52" fmla="*/ 338 w 666"/>
                  <a:gd name="T53" fmla="*/ 40 h 972"/>
                  <a:gd name="T54" fmla="*/ 266 w 666"/>
                  <a:gd name="T55" fmla="*/ 129 h 972"/>
                  <a:gd name="T56" fmla="*/ 308 w 666"/>
                  <a:gd name="T57" fmla="*/ 87 h 972"/>
                  <a:gd name="T58" fmla="*/ 376 w 666"/>
                  <a:gd name="T59" fmla="*/ 31 h 972"/>
                  <a:gd name="T60" fmla="*/ 358 w 666"/>
                  <a:gd name="T61" fmla="*/ 101 h 972"/>
                  <a:gd name="T62" fmla="*/ 240 w 666"/>
                  <a:gd name="T63" fmla="*/ 258 h 972"/>
                  <a:gd name="T64" fmla="*/ 260 w 666"/>
                  <a:gd name="T65" fmla="*/ 354 h 972"/>
                  <a:gd name="T66" fmla="*/ 398 w 666"/>
                  <a:gd name="T67" fmla="*/ 159 h 972"/>
                  <a:gd name="T68" fmla="*/ 448 w 666"/>
                  <a:gd name="T69" fmla="*/ 147 h 972"/>
                  <a:gd name="T70" fmla="*/ 302 w 666"/>
                  <a:gd name="T71" fmla="*/ 334 h 972"/>
                  <a:gd name="T72" fmla="*/ 417 w 666"/>
                  <a:gd name="T73" fmla="*/ 378 h 972"/>
                  <a:gd name="T74" fmla="*/ 559 w 666"/>
                  <a:gd name="T75" fmla="*/ 328 h 972"/>
                  <a:gd name="T76" fmla="*/ 579 w 666"/>
                  <a:gd name="T77" fmla="*/ 278 h 972"/>
                  <a:gd name="T78" fmla="*/ 620 w 666"/>
                  <a:gd name="T79" fmla="*/ 422 h 972"/>
                  <a:gd name="T80" fmla="*/ 592 w 666"/>
                  <a:gd name="T81" fmla="*/ 430 h 972"/>
                  <a:gd name="T82" fmla="*/ 603 w 666"/>
                  <a:gd name="T83" fmla="*/ 489 h 972"/>
                  <a:gd name="T84" fmla="*/ 640 w 666"/>
                  <a:gd name="T85" fmla="*/ 528 h 972"/>
                  <a:gd name="T86" fmla="*/ 616 w 666"/>
                  <a:gd name="T87" fmla="*/ 528 h 972"/>
                  <a:gd name="T88" fmla="*/ 636 w 666"/>
                  <a:gd name="T89" fmla="*/ 668 h 972"/>
                  <a:gd name="T90" fmla="*/ 659 w 666"/>
                  <a:gd name="T91" fmla="*/ 819 h 972"/>
                  <a:gd name="T92" fmla="*/ 624 w 666"/>
                  <a:gd name="T93" fmla="*/ 742 h 972"/>
                  <a:gd name="T94" fmla="*/ 585 w 666"/>
                  <a:gd name="T95" fmla="*/ 550 h 972"/>
                  <a:gd name="T96" fmla="*/ 491 w 666"/>
                  <a:gd name="T97" fmla="*/ 520 h 972"/>
                  <a:gd name="T98" fmla="*/ 413 w 666"/>
                  <a:gd name="T99" fmla="*/ 533 h 972"/>
                  <a:gd name="T100" fmla="*/ 463 w 666"/>
                  <a:gd name="T101" fmla="*/ 539 h 972"/>
                  <a:gd name="T102" fmla="*/ 365 w 666"/>
                  <a:gd name="T103" fmla="*/ 570 h 972"/>
                  <a:gd name="T104" fmla="*/ 264 w 666"/>
                  <a:gd name="T105" fmla="*/ 683 h 972"/>
                  <a:gd name="T106" fmla="*/ 304 w 666"/>
                  <a:gd name="T107" fmla="*/ 828 h 972"/>
                  <a:gd name="T108" fmla="*/ 421 w 666"/>
                  <a:gd name="T109" fmla="*/ 873 h 972"/>
                  <a:gd name="T110" fmla="*/ 452 w 666"/>
                  <a:gd name="T111" fmla="*/ 932 h 972"/>
                  <a:gd name="T112" fmla="*/ 428 w 666"/>
                  <a:gd name="T113" fmla="*/ 963 h 97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666"/>
                  <a:gd name="T172" fmla="*/ 0 h 972"/>
                  <a:gd name="T173" fmla="*/ 666 w 666"/>
                  <a:gd name="T174" fmla="*/ 972 h 97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666" h="972">
                    <a:moveTo>
                      <a:pt x="428" y="963"/>
                    </a:moveTo>
                    <a:lnTo>
                      <a:pt x="406" y="946"/>
                    </a:lnTo>
                    <a:lnTo>
                      <a:pt x="384" y="924"/>
                    </a:lnTo>
                    <a:lnTo>
                      <a:pt x="360" y="898"/>
                    </a:lnTo>
                    <a:lnTo>
                      <a:pt x="338" y="867"/>
                    </a:lnTo>
                    <a:lnTo>
                      <a:pt x="315" y="834"/>
                    </a:lnTo>
                    <a:lnTo>
                      <a:pt x="293" y="799"/>
                    </a:lnTo>
                    <a:lnTo>
                      <a:pt x="275" y="764"/>
                    </a:lnTo>
                    <a:lnTo>
                      <a:pt x="260" y="727"/>
                    </a:lnTo>
                    <a:lnTo>
                      <a:pt x="247" y="692"/>
                    </a:lnTo>
                    <a:lnTo>
                      <a:pt x="240" y="659"/>
                    </a:lnTo>
                    <a:lnTo>
                      <a:pt x="238" y="629"/>
                    </a:lnTo>
                    <a:lnTo>
                      <a:pt x="240" y="601"/>
                    </a:lnTo>
                    <a:lnTo>
                      <a:pt x="249" y="579"/>
                    </a:lnTo>
                    <a:lnTo>
                      <a:pt x="266" y="563"/>
                    </a:lnTo>
                    <a:lnTo>
                      <a:pt x="290" y="552"/>
                    </a:lnTo>
                    <a:lnTo>
                      <a:pt x="323" y="550"/>
                    </a:lnTo>
                    <a:lnTo>
                      <a:pt x="302" y="550"/>
                    </a:lnTo>
                    <a:lnTo>
                      <a:pt x="282" y="548"/>
                    </a:lnTo>
                    <a:lnTo>
                      <a:pt x="262" y="548"/>
                    </a:lnTo>
                    <a:lnTo>
                      <a:pt x="242" y="548"/>
                    </a:lnTo>
                    <a:lnTo>
                      <a:pt x="219" y="546"/>
                    </a:lnTo>
                    <a:lnTo>
                      <a:pt x="199" y="542"/>
                    </a:lnTo>
                    <a:lnTo>
                      <a:pt x="179" y="540"/>
                    </a:lnTo>
                    <a:lnTo>
                      <a:pt x="157" y="535"/>
                    </a:lnTo>
                    <a:lnTo>
                      <a:pt x="166" y="570"/>
                    </a:lnTo>
                    <a:lnTo>
                      <a:pt x="173" y="607"/>
                    </a:lnTo>
                    <a:lnTo>
                      <a:pt x="183" y="642"/>
                    </a:lnTo>
                    <a:lnTo>
                      <a:pt x="190" y="675"/>
                    </a:lnTo>
                    <a:lnTo>
                      <a:pt x="171" y="660"/>
                    </a:lnTo>
                    <a:lnTo>
                      <a:pt x="159" y="646"/>
                    </a:lnTo>
                    <a:lnTo>
                      <a:pt x="147" y="631"/>
                    </a:lnTo>
                    <a:lnTo>
                      <a:pt x="140" y="616"/>
                    </a:lnTo>
                    <a:lnTo>
                      <a:pt x="133" y="601"/>
                    </a:lnTo>
                    <a:lnTo>
                      <a:pt x="127" y="583"/>
                    </a:lnTo>
                    <a:lnTo>
                      <a:pt x="120" y="564"/>
                    </a:lnTo>
                    <a:lnTo>
                      <a:pt x="112" y="540"/>
                    </a:lnTo>
                    <a:lnTo>
                      <a:pt x="100" y="540"/>
                    </a:lnTo>
                    <a:lnTo>
                      <a:pt x="85" y="540"/>
                    </a:lnTo>
                    <a:lnTo>
                      <a:pt x="72" y="540"/>
                    </a:lnTo>
                    <a:lnTo>
                      <a:pt x="57" y="539"/>
                    </a:lnTo>
                    <a:lnTo>
                      <a:pt x="44" y="539"/>
                    </a:lnTo>
                    <a:lnTo>
                      <a:pt x="29" y="539"/>
                    </a:lnTo>
                    <a:lnTo>
                      <a:pt x="15" y="537"/>
                    </a:lnTo>
                    <a:lnTo>
                      <a:pt x="0" y="537"/>
                    </a:lnTo>
                    <a:lnTo>
                      <a:pt x="13" y="535"/>
                    </a:lnTo>
                    <a:lnTo>
                      <a:pt x="28" y="531"/>
                    </a:lnTo>
                    <a:lnTo>
                      <a:pt x="40" y="529"/>
                    </a:lnTo>
                    <a:lnTo>
                      <a:pt x="55" y="528"/>
                    </a:lnTo>
                    <a:lnTo>
                      <a:pt x="68" y="526"/>
                    </a:lnTo>
                    <a:lnTo>
                      <a:pt x="81" y="524"/>
                    </a:lnTo>
                    <a:lnTo>
                      <a:pt x="96" y="520"/>
                    </a:lnTo>
                    <a:lnTo>
                      <a:pt x="109" y="518"/>
                    </a:lnTo>
                    <a:lnTo>
                      <a:pt x="98" y="459"/>
                    </a:lnTo>
                    <a:lnTo>
                      <a:pt x="85" y="397"/>
                    </a:lnTo>
                    <a:lnTo>
                      <a:pt x="70" y="334"/>
                    </a:lnTo>
                    <a:lnTo>
                      <a:pt x="57" y="271"/>
                    </a:lnTo>
                    <a:lnTo>
                      <a:pt x="46" y="207"/>
                    </a:lnTo>
                    <a:lnTo>
                      <a:pt x="39" y="144"/>
                    </a:lnTo>
                    <a:lnTo>
                      <a:pt x="37" y="83"/>
                    </a:lnTo>
                    <a:lnTo>
                      <a:pt x="42" y="24"/>
                    </a:lnTo>
                    <a:lnTo>
                      <a:pt x="52" y="18"/>
                    </a:lnTo>
                    <a:lnTo>
                      <a:pt x="61" y="13"/>
                    </a:lnTo>
                    <a:lnTo>
                      <a:pt x="68" y="11"/>
                    </a:lnTo>
                    <a:lnTo>
                      <a:pt x="77" y="7"/>
                    </a:lnTo>
                    <a:lnTo>
                      <a:pt x="83" y="66"/>
                    </a:lnTo>
                    <a:lnTo>
                      <a:pt x="87" y="129"/>
                    </a:lnTo>
                    <a:lnTo>
                      <a:pt x="90" y="194"/>
                    </a:lnTo>
                    <a:lnTo>
                      <a:pt x="96" y="260"/>
                    </a:lnTo>
                    <a:lnTo>
                      <a:pt x="101" y="326"/>
                    </a:lnTo>
                    <a:lnTo>
                      <a:pt x="111" y="391"/>
                    </a:lnTo>
                    <a:lnTo>
                      <a:pt x="122" y="452"/>
                    </a:lnTo>
                    <a:lnTo>
                      <a:pt x="136" y="507"/>
                    </a:lnTo>
                    <a:lnTo>
                      <a:pt x="170" y="509"/>
                    </a:lnTo>
                    <a:lnTo>
                      <a:pt x="201" y="511"/>
                    </a:lnTo>
                    <a:lnTo>
                      <a:pt x="231" y="511"/>
                    </a:lnTo>
                    <a:lnTo>
                      <a:pt x="258" y="511"/>
                    </a:lnTo>
                    <a:lnTo>
                      <a:pt x="286" y="509"/>
                    </a:lnTo>
                    <a:lnTo>
                      <a:pt x="310" y="509"/>
                    </a:lnTo>
                    <a:lnTo>
                      <a:pt x="334" y="507"/>
                    </a:lnTo>
                    <a:lnTo>
                      <a:pt x="360" y="505"/>
                    </a:lnTo>
                    <a:lnTo>
                      <a:pt x="382" y="502"/>
                    </a:lnTo>
                    <a:lnTo>
                      <a:pt x="406" y="500"/>
                    </a:lnTo>
                    <a:lnTo>
                      <a:pt x="432" y="496"/>
                    </a:lnTo>
                    <a:lnTo>
                      <a:pt x="456" y="492"/>
                    </a:lnTo>
                    <a:lnTo>
                      <a:pt x="481" y="489"/>
                    </a:lnTo>
                    <a:lnTo>
                      <a:pt x="509" y="485"/>
                    </a:lnTo>
                    <a:lnTo>
                      <a:pt x="539" y="480"/>
                    </a:lnTo>
                    <a:lnTo>
                      <a:pt x="570" y="476"/>
                    </a:lnTo>
                    <a:lnTo>
                      <a:pt x="570" y="463"/>
                    </a:lnTo>
                    <a:lnTo>
                      <a:pt x="568" y="450"/>
                    </a:lnTo>
                    <a:lnTo>
                      <a:pt x="566" y="435"/>
                    </a:lnTo>
                    <a:lnTo>
                      <a:pt x="566" y="419"/>
                    </a:lnTo>
                    <a:lnTo>
                      <a:pt x="539" y="419"/>
                    </a:lnTo>
                    <a:lnTo>
                      <a:pt x="513" y="419"/>
                    </a:lnTo>
                    <a:lnTo>
                      <a:pt x="489" y="419"/>
                    </a:lnTo>
                    <a:lnTo>
                      <a:pt x="467" y="419"/>
                    </a:lnTo>
                    <a:lnTo>
                      <a:pt x="446" y="419"/>
                    </a:lnTo>
                    <a:lnTo>
                      <a:pt x="428" y="417"/>
                    </a:lnTo>
                    <a:lnTo>
                      <a:pt x="409" y="415"/>
                    </a:lnTo>
                    <a:lnTo>
                      <a:pt x="391" y="413"/>
                    </a:lnTo>
                    <a:lnTo>
                      <a:pt x="373" y="409"/>
                    </a:lnTo>
                    <a:lnTo>
                      <a:pt x="354" y="406"/>
                    </a:lnTo>
                    <a:lnTo>
                      <a:pt x="334" y="402"/>
                    </a:lnTo>
                    <a:lnTo>
                      <a:pt x="314" y="397"/>
                    </a:lnTo>
                    <a:lnTo>
                      <a:pt x="291" y="391"/>
                    </a:lnTo>
                    <a:lnTo>
                      <a:pt x="269" y="384"/>
                    </a:lnTo>
                    <a:lnTo>
                      <a:pt x="243" y="376"/>
                    </a:lnTo>
                    <a:lnTo>
                      <a:pt x="216" y="367"/>
                    </a:lnTo>
                    <a:lnTo>
                      <a:pt x="205" y="343"/>
                    </a:lnTo>
                    <a:lnTo>
                      <a:pt x="194" y="325"/>
                    </a:lnTo>
                    <a:lnTo>
                      <a:pt x="181" y="308"/>
                    </a:lnTo>
                    <a:lnTo>
                      <a:pt x="162" y="290"/>
                    </a:lnTo>
                    <a:lnTo>
                      <a:pt x="162" y="225"/>
                    </a:lnTo>
                    <a:lnTo>
                      <a:pt x="162" y="159"/>
                    </a:lnTo>
                    <a:lnTo>
                      <a:pt x="164" y="94"/>
                    </a:lnTo>
                    <a:lnTo>
                      <a:pt x="164" y="28"/>
                    </a:lnTo>
                    <a:lnTo>
                      <a:pt x="177" y="20"/>
                    </a:lnTo>
                    <a:lnTo>
                      <a:pt x="190" y="13"/>
                    </a:lnTo>
                    <a:lnTo>
                      <a:pt x="205" y="5"/>
                    </a:lnTo>
                    <a:lnTo>
                      <a:pt x="218" y="0"/>
                    </a:lnTo>
                    <a:lnTo>
                      <a:pt x="214" y="9"/>
                    </a:lnTo>
                    <a:lnTo>
                      <a:pt x="212" y="20"/>
                    </a:lnTo>
                    <a:lnTo>
                      <a:pt x="210" y="31"/>
                    </a:lnTo>
                    <a:lnTo>
                      <a:pt x="207" y="42"/>
                    </a:lnTo>
                    <a:lnTo>
                      <a:pt x="225" y="37"/>
                    </a:lnTo>
                    <a:lnTo>
                      <a:pt x="243" y="29"/>
                    </a:lnTo>
                    <a:lnTo>
                      <a:pt x="264" y="22"/>
                    </a:lnTo>
                    <a:lnTo>
                      <a:pt x="284" y="15"/>
                    </a:lnTo>
                    <a:lnTo>
                      <a:pt x="304" y="9"/>
                    </a:lnTo>
                    <a:lnTo>
                      <a:pt x="325" y="4"/>
                    </a:lnTo>
                    <a:lnTo>
                      <a:pt x="345" y="4"/>
                    </a:lnTo>
                    <a:lnTo>
                      <a:pt x="365" y="5"/>
                    </a:lnTo>
                    <a:lnTo>
                      <a:pt x="350" y="22"/>
                    </a:lnTo>
                    <a:lnTo>
                      <a:pt x="338" y="40"/>
                    </a:lnTo>
                    <a:lnTo>
                      <a:pt x="323" y="57"/>
                    </a:lnTo>
                    <a:lnTo>
                      <a:pt x="308" y="76"/>
                    </a:lnTo>
                    <a:lnTo>
                      <a:pt x="293" y="94"/>
                    </a:lnTo>
                    <a:lnTo>
                      <a:pt x="278" y="111"/>
                    </a:lnTo>
                    <a:lnTo>
                      <a:pt x="266" y="129"/>
                    </a:lnTo>
                    <a:lnTo>
                      <a:pt x="251" y="146"/>
                    </a:lnTo>
                    <a:lnTo>
                      <a:pt x="266" y="131"/>
                    </a:lnTo>
                    <a:lnTo>
                      <a:pt x="278" y="116"/>
                    </a:lnTo>
                    <a:lnTo>
                      <a:pt x="293" y="101"/>
                    </a:lnTo>
                    <a:lnTo>
                      <a:pt x="308" y="87"/>
                    </a:lnTo>
                    <a:lnTo>
                      <a:pt x="323" y="72"/>
                    </a:lnTo>
                    <a:lnTo>
                      <a:pt x="338" y="55"/>
                    </a:lnTo>
                    <a:lnTo>
                      <a:pt x="350" y="42"/>
                    </a:lnTo>
                    <a:lnTo>
                      <a:pt x="365" y="28"/>
                    </a:lnTo>
                    <a:lnTo>
                      <a:pt x="376" y="31"/>
                    </a:lnTo>
                    <a:lnTo>
                      <a:pt x="387" y="35"/>
                    </a:lnTo>
                    <a:lnTo>
                      <a:pt x="398" y="39"/>
                    </a:lnTo>
                    <a:lnTo>
                      <a:pt x="408" y="42"/>
                    </a:lnTo>
                    <a:lnTo>
                      <a:pt x="382" y="72"/>
                    </a:lnTo>
                    <a:lnTo>
                      <a:pt x="358" y="101"/>
                    </a:lnTo>
                    <a:lnTo>
                      <a:pt x="332" y="133"/>
                    </a:lnTo>
                    <a:lnTo>
                      <a:pt x="308" y="164"/>
                    </a:lnTo>
                    <a:lnTo>
                      <a:pt x="286" y="195"/>
                    </a:lnTo>
                    <a:lnTo>
                      <a:pt x="262" y="227"/>
                    </a:lnTo>
                    <a:lnTo>
                      <a:pt x="240" y="258"/>
                    </a:lnTo>
                    <a:lnTo>
                      <a:pt x="219" y="291"/>
                    </a:lnTo>
                    <a:lnTo>
                      <a:pt x="229" y="310"/>
                    </a:lnTo>
                    <a:lnTo>
                      <a:pt x="238" y="325"/>
                    </a:lnTo>
                    <a:lnTo>
                      <a:pt x="249" y="341"/>
                    </a:lnTo>
                    <a:lnTo>
                      <a:pt x="260" y="354"/>
                    </a:lnTo>
                    <a:lnTo>
                      <a:pt x="284" y="319"/>
                    </a:lnTo>
                    <a:lnTo>
                      <a:pt x="310" y="280"/>
                    </a:lnTo>
                    <a:lnTo>
                      <a:pt x="339" y="240"/>
                    </a:lnTo>
                    <a:lnTo>
                      <a:pt x="369" y="197"/>
                    </a:lnTo>
                    <a:lnTo>
                      <a:pt x="398" y="159"/>
                    </a:lnTo>
                    <a:lnTo>
                      <a:pt x="430" y="123"/>
                    </a:lnTo>
                    <a:lnTo>
                      <a:pt x="463" y="92"/>
                    </a:lnTo>
                    <a:lnTo>
                      <a:pt x="494" y="68"/>
                    </a:lnTo>
                    <a:lnTo>
                      <a:pt x="472" y="109"/>
                    </a:lnTo>
                    <a:lnTo>
                      <a:pt x="448" y="147"/>
                    </a:lnTo>
                    <a:lnTo>
                      <a:pt x="421" y="186"/>
                    </a:lnTo>
                    <a:lnTo>
                      <a:pt x="393" y="223"/>
                    </a:lnTo>
                    <a:lnTo>
                      <a:pt x="363" y="260"/>
                    </a:lnTo>
                    <a:lnTo>
                      <a:pt x="332" y="297"/>
                    </a:lnTo>
                    <a:lnTo>
                      <a:pt x="302" y="334"/>
                    </a:lnTo>
                    <a:lnTo>
                      <a:pt x="273" y="369"/>
                    </a:lnTo>
                    <a:lnTo>
                      <a:pt x="308" y="371"/>
                    </a:lnTo>
                    <a:lnTo>
                      <a:pt x="345" y="374"/>
                    </a:lnTo>
                    <a:lnTo>
                      <a:pt x="380" y="376"/>
                    </a:lnTo>
                    <a:lnTo>
                      <a:pt x="417" y="378"/>
                    </a:lnTo>
                    <a:lnTo>
                      <a:pt x="452" y="380"/>
                    </a:lnTo>
                    <a:lnTo>
                      <a:pt x="489" y="380"/>
                    </a:lnTo>
                    <a:lnTo>
                      <a:pt x="524" y="382"/>
                    </a:lnTo>
                    <a:lnTo>
                      <a:pt x="559" y="384"/>
                    </a:lnTo>
                    <a:lnTo>
                      <a:pt x="559" y="328"/>
                    </a:lnTo>
                    <a:lnTo>
                      <a:pt x="559" y="275"/>
                    </a:lnTo>
                    <a:lnTo>
                      <a:pt x="559" y="219"/>
                    </a:lnTo>
                    <a:lnTo>
                      <a:pt x="559" y="162"/>
                    </a:lnTo>
                    <a:lnTo>
                      <a:pt x="568" y="218"/>
                    </a:lnTo>
                    <a:lnTo>
                      <a:pt x="579" y="278"/>
                    </a:lnTo>
                    <a:lnTo>
                      <a:pt x="588" y="339"/>
                    </a:lnTo>
                    <a:lnTo>
                      <a:pt x="590" y="395"/>
                    </a:lnTo>
                    <a:lnTo>
                      <a:pt x="600" y="404"/>
                    </a:lnTo>
                    <a:lnTo>
                      <a:pt x="609" y="413"/>
                    </a:lnTo>
                    <a:lnTo>
                      <a:pt x="620" y="422"/>
                    </a:lnTo>
                    <a:lnTo>
                      <a:pt x="633" y="430"/>
                    </a:lnTo>
                    <a:lnTo>
                      <a:pt x="624" y="430"/>
                    </a:lnTo>
                    <a:lnTo>
                      <a:pt x="612" y="430"/>
                    </a:lnTo>
                    <a:lnTo>
                      <a:pt x="603" y="430"/>
                    </a:lnTo>
                    <a:lnTo>
                      <a:pt x="592" y="430"/>
                    </a:lnTo>
                    <a:lnTo>
                      <a:pt x="592" y="441"/>
                    </a:lnTo>
                    <a:lnTo>
                      <a:pt x="592" y="454"/>
                    </a:lnTo>
                    <a:lnTo>
                      <a:pt x="592" y="465"/>
                    </a:lnTo>
                    <a:lnTo>
                      <a:pt x="590" y="478"/>
                    </a:lnTo>
                    <a:lnTo>
                      <a:pt x="603" y="489"/>
                    </a:lnTo>
                    <a:lnTo>
                      <a:pt x="614" y="496"/>
                    </a:lnTo>
                    <a:lnTo>
                      <a:pt x="624" y="504"/>
                    </a:lnTo>
                    <a:lnTo>
                      <a:pt x="629" y="511"/>
                    </a:lnTo>
                    <a:lnTo>
                      <a:pt x="635" y="518"/>
                    </a:lnTo>
                    <a:lnTo>
                      <a:pt x="640" y="528"/>
                    </a:lnTo>
                    <a:lnTo>
                      <a:pt x="642" y="539"/>
                    </a:lnTo>
                    <a:lnTo>
                      <a:pt x="646" y="553"/>
                    </a:lnTo>
                    <a:lnTo>
                      <a:pt x="636" y="546"/>
                    </a:lnTo>
                    <a:lnTo>
                      <a:pt x="627" y="537"/>
                    </a:lnTo>
                    <a:lnTo>
                      <a:pt x="616" y="528"/>
                    </a:lnTo>
                    <a:lnTo>
                      <a:pt x="607" y="516"/>
                    </a:lnTo>
                    <a:lnTo>
                      <a:pt x="614" y="555"/>
                    </a:lnTo>
                    <a:lnTo>
                      <a:pt x="622" y="592"/>
                    </a:lnTo>
                    <a:lnTo>
                      <a:pt x="629" y="631"/>
                    </a:lnTo>
                    <a:lnTo>
                      <a:pt x="636" y="668"/>
                    </a:lnTo>
                    <a:lnTo>
                      <a:pt x="644" y="707"/>
                    </a:lnTo>
                    <a:lnTo>
                      <a:pt x="651" y="745"/>
                    </a:lnTo>
                    <a:lnTo>
                      <a:pt x="659" y="782"/>
                    </a:lnTo>
                    <a:lnTo>
                      <a:pt x="666" y="821"/>
                    </a:lnTo>
                    <a:lnTo>
                      <a:pt x="659" y="819"/>
                    </a:lnTo>
                    <a:lnTo>
                      <a:pt x="651" y="819"/>
                    </a:lnTo>
                    <a:lnTo>
                      <a:pt x="642" y="819"/>
                    </a:lnTo>
                    <a:lnTo>
                      <a:pt x="635" y="819"/>
                    </a:lnTo>
                    <a:lnTo>
                      <a:pt x="629" y="780"/>
                    </a:lnTo>
                    <a:lnTo>
                      <a:pt x="624" y="742"/>
                    </a:lnTo>
                    <a:lnTo>
                      <a:pt x="616" y="703"/>
                    </a:lnTo>
                    <a:lnTo>
                      <a:pt x="609" y="664"/>
                    </a:lnTo>
                    <a:lnTo>
                      <a:pt x="601" y="627"/>
                    </a:lnTo>
                    <a:lnTo>
                      <a:pt x="594" y="588"/>
                    </a:lnTo>
                    <a:lnTo>
                      <a:pt x="585" y="550"/>
                    </a:lnTo>
                    <a:lnTo>
                      <a:pt x="577" y="511"/>
                    </a:lnTo>
                    <a:lnTo>
                      <a:pt x="555" y="513"/>
                    </a:lnTo>
                    <a:lnTo>
                      <a:pt x="535" y="516"/>
                    </a:lnTo>
                    <a:lnTo>
                      <a:pt x="513" y="518"/>
                    </a:lnTo>
                    <a:lnTo>
                      <a:pt x="491" y="520"/>
                    </a:lnTo>
                    <a:lnTo>
                      <a:pt x="469" y="524"/>
                    </a:lnTo>
                    <a:lnTo>
                      <a:pt x="446" y="526"/>
                    </a:lnTo>
                    <a:lnTo>
                      <a:pt x="424" y="529"/>
                    </a:lnTo>
                    <a:lnTo>
                      <a:pt x="402" y="531"/>
                    </a:lnTo>
                    <a:lnTo>
                      <a:pt x="413" y="533"/>
                    </a:lnTo>
                    <a:lnTo>
                      <a:pt x="422" y="535"/>
                    </a:lnTo>
                    <a:lnTo>
                      <a:pt x="433" y="535"/>
                    </a:lnTo>
                    <a:lnTo>
                      <a:pt x="443" y="537"/>
                    </a:lnTo>
                    <a:lnTo>
                      <a:pt x="452" y="539"/>
                    </a:lnTo>
                    <a:lnTo>
                      <a:pt x="463" y="539"/>
                    </a:lnTo>
                    <a:lnTo>
                      <a:pt x="472" y="540"/>
                    </a:lnTo>
                    <a:lnTo>
                      <a:pt x="483" y="542"/>
                    </a:lnTo>
                    <a:lnTo>
                      <a:pt x="439" y="548"/>
                    </a:lnTo>
                    <a:lnTo>
                      <a:pt x="400" y="557"/>
                    </a:lnTo>
                    <a:lnTo>
                      <a:pt x="365" y="570"/>
                    </a:lnTo>
                    <a:lnTo>
                      <a:pt x="334" y="587"/>
                    </a:lnTo>
                    <a:lnTo>
                      <a:pt x="308" y="607"/>
                    </a:lnTo>
                    <a:lnTo>
                      <a:pt x="288" y="631"/>
                    </a:lnTo>
                    <a:lnTo>
                      <a:pt x="273" y="655"/>
                    </a:lnTo>
                    <a:lnTo>
                      <a:pt x="264" y="683"/>
                    </a:lnTo>
                    <a:lnTo>
                      <a:pt x="258" y="710"/>
                    </a:lnTo>
                    <a:lnTo>
                      <a:pt x="260" y="740"/>
                    </a:lnTo>
                    <a:lnTo>
                      <a:pt x="269" y="769"/>
                    </a:lnTo>
                    <a:lnTo>
                      <a:pt x="284" y="799"/>
                    </a:lnTo>
                    <a:lnTo>
                      <a:pt x="304" y="828"/>
                    </a:lnTo>
                    <a:lnTo>
                      <a:pt x="332" y="856"/>
                    </a:lnTo>
                    <a:lnTo>
                      <a:pt x="367" y="882"/>
                    </a:lnTo>
                    <a:lnTo>
                      <a:pt x="409" y="906"/>
                    </a:lnTo>
                    <a:lnTo>
                      <a:pt x="415" y="889"/>
                    </a:lnTo>
                    <a:lnTo>
                      <a:pt x="421" y="873"/>
                    </a:lnTo>
                    <a:lnTo>
                      <a:pt x="424" y="858"/>
                    </a:lnTo>
                    <a:lnTo>
                      <a:pt x="428" y="841"/>
                    </a:lnTo>
                    <a:lnTo>
                      <a:pt x="443" y="878"/>
                    </a:lnTo>
                    <a:lnTo>
                      <a:pt x="452" y="904"/>
                    </a:lnTo>
                    <a:lnTo>
                      <a:pt x="452" y="932"/>
                    </a:lnTo>
                    <a:lnTo>
                      <a:pt x="445" y="972"/>
                    </a:lnTo>
                    <a:lnTo>
                      <a:pt x="439" y="970"/>
                    </a:lnTo>
                    <a:lnTo>
                      <a:pt x="435" y="968"/>
                    </a:lnTo>
                    <a:lnTo>
                      <a:pt x="432" y="967"/>
                    </a:lnTo>
                    <a:lnTo>
                      <a:pt x="428" y="963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2" name="Freeform 180"/>
              <p:cNvSpPr>
                <a:spLocks/>
              </p:cNvSpPr>
              <p:nvPr/>
            </p:nvSpPr>
            <p:spPr bwMode="auto">
              <a:xfrm>
                <a:off x="3329" y="3182"/>
                <a:ext cx="166" cy="225"/>
              </a:xfrm>
              <a:custGeom>
                <a:avLst/>
                <a:gdLst>
                  <a:gd name="T0" fmla="*/ 147 w 330"/>
                  <a:gd name="T1" fmla="*/ 451 h 451"/>
                  <a:gd name="T2" fmla="*/ 118 w 330"/>
                  <a:gd name="T3" fmla="*/ 441 h 451"/>
                  <a:gd name="T4" fmla="*/ 100 w 330"/>
                  <a:gd name="T5" fmla="*/ 428 h 451"/>
                  <a:gd name="T6" fmla="*/ 83 w 330"/>
                  <a:gd name="T7" fmla="*/ 415 h 451"/>
                  <a:gd name="T8" fmla="*/ 68 w 330"/>
                  <a:gd name="T9" fmla="*/ 399 h 451"/>
                  <a:gd name="T10" fmla="*/ 53 w 330"/>
                  <a:gd name="T11" fmla="*/ 382 h 451"/>
                  <a:gd name="T12" fmla="*/ 40 w 330"/>
                  <a:gd name="T13" fmla="*/ 366 h 451"/>
                  <a:gd name="T14" fmla="*/ 29 w 330"/>
                  <a:gd name="T15" fmla="*/ 349 h 451"/>
                  <a:gd name="T16" fmla="*/ 20 w 330"/>
                  <a:gd name="T17" fmla="*/ 331 h 451"/>
                  <a:gd name="T18" fmla="*/ 13 w 330"/>
                  <a:gd name="T19" fmla="*/ 314 h 451"/>
                  <a:gd name="T20" fmla="*/ 0 w 330"/>
                  <a:gd name="T21" fmla="*/ 231 h 451"/>
                  <a:gd name="T22" fmla="*/ 2 w 330"/>
                  <a:gd name="T23" fmla="*/ 170 h 451"/>
                  <a:gd name="T24" fmla="*/ 18 w 330"/>
                  <a:gd name="T25" fmla="*/ 146 h 451"/>
                  <a:gd name="T26" fmla="*/ 37 w 330"/>
                  <a:gd name="T27" fmla="*/ 124 h 451"/>
                  <a:gd name="T28" fmla="*/ 55 w 330"/>
                  <a:gd name="T29" fmla="*/ 106 h 451"/>
                  <a:gd name="T30" fmla="*/ 76 w 330"/>
                  <a:gd name="T31" fmla="*/ 87 h 451"/>
                  <a:gd name="T32" fmla="*/ 96 w 330"/>
                  <a:gd name="T33" fmla="*/ 70 h 451"/>
                  <a:gd name="T34" fmla="*/ 118 w 330"/>
                  <a:gd name="T35" fmla="*/ 56 h 451"/>
                  <a:gd name="T36" fmla="*/ 138 w 330"/>
                  <a:gd name="T37" fmla="*/ 45 h 451"/>
                  <a:gd name="T38" fmla="*/ 160 w 330"/>
                  <a:gd name="T39" fmla="*/ 34 h 451"/>
                  <a:gd name="T40" fmla="*/ 183 w 330"/>
                  <a:gd name="T41" fmla="*/ 24 h 451"/>
                  <a:gd name="T42" fmla="*/ 205 w 330"/>
                  <a:gd name="T43" fmla="*/ 17 h 451"/>
                  <a:gd name="T44" fmla="*/ 227 w 330"/>
                  <a:gd name="T45" fmla="*/ 11 h 451"/>
                  <a:gd name="T46" fmla="*/ 247 w 330"/>
                  <a:gd name="T47" fmla="*/ 6 h 451"/>
                  <a:gd name="T48" fmla="*/ 269 w 330"/>
                  <a:gd name="T49" fmla="*/ 2 h 451"/>
                  <a:gd name="T50" fmla="*/ 290 w 330"/>
                  <a:gd name="T51" fmla="*/ 0 h 451"/>
                  <a:gd name="T52" fmla="*/ 310 w 330"/>
                  <a:gd name="T53" fmla="*/ 0 h 451"/>
                  <a:gd name="T54" fmla="*/ 330 w 330"/>
                  <a:gd name="T55" fmla="*/ 0 h 451"/>
                  <a:gd name="T56" fmla="*/ 317 w 330"/>
                  <a:gd name="T57" fmla="*/ 24 h 451"/>
                  <a:gd name="T58" fmla="*/ 147 w 330"/>
                  <a:gd name="T59" fmla="*/ 106 h 451"/>
                  <a:gd name="T60" fmla="*/ 40 w 330"/>
                  <a:gd name="T61" fmla="*/ 179 h 451"/>
                  <a:gd name="T62" fmla="*/ 24 w 330"/>
                  <a:gd name="T63" fmla="*/ 240 h 451"/>
                  <a:gd name="T64" fmla="*/ 35 w 330"/>
                  <a:gd name="T65" fmla="*/ 303 h 451"/>
                  <a:gd name="T66" fmla="*/ 118 w 330"/>
                  <a:gd name="T67" fmla="*/ 423 h 451"/>
                  <a:gd name="T68" fmla="*/ 208 w 330"/>
                  <a:gd name="T69" fmla="*/ 439 h 451"/>
                  <a:gd name="T70" fmla="*/ 147 w 330"/>
                  <a:gd name="T71" fmla="*/ 451 h 45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0"/>
                  <a:gd name="T109" fmla="*/ 0 h 451"/>
                  <a:gd name="T110" fmla="*/ 330 w 330"/>
                  <a:gd name="T111" fmla="*/ 451 h 451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0" h="451">
                    <a:moveTo>
                      <a:pt x="147" y="451"/>
                    </a:moveTo>
                    <a:lnTo>
                      <a:pt x="118" y="441"/>
                    </a:lnTo>
                    <a:lnTo>
                      <a:pt x="100" y="428"/>
                    </a:lnTo>
                    <a:lnTo>
                      <a:pt x="83" y="415"/>
                    </a:lnTo>
                    <a:lnTo>
                      <a:pt x="68" y="399"/>
                    </a:lnTo>
                    <a:lnTo>
                      <a:pt x="53" y="382"/>
                    </a:lnTo>
                    <a:lnTo>
                      <a:pt x="40" y="366"/>
                    </a:lnTo>
                    <a:lnTo>
                      <a:pt x="29" y="349"/>
                    </a:lnTo>
                    <a:lnTo>
                      <a:pt x="20" y="331"/>
                    </a:lnTo>
                    <a:lnTo>
                      <a:pt x="13" y="314"/>
                    </a:lnTo>
                    <a:lnTo>
                      <a:pt x="0" y="231"/>
                    </a:lnTo>
                    <a:lnTo>
                      <a:pt x="2" y="170"/>
                    </a:lnTo>
                    <a:lnTo>
                      <a:pt x="18" y="146"/>
                    </a:lnTo>
                    <a:lnTo>
                      <a:pt x="37" y="124"/>
                    </a:lnTo>
                    <a:lnTo>
                      <a:pt x="55" y="106"/>
                    </a:lnTo>
                    <a:lnTo>
                      <a:pt x="76" y="87"/>
                    </a:lnTo>
                    <a:lnTo>
                      <a:pt x="96" y="70"/>
                    </a:lnTo>
                    <a:lnTo>
                      <a:pt x="118" y="56"/>
                    </a:lnTo>
                    <a:lnTo>
                      <a:pt x="138" y="45"/>
                    </a:lnTo>
                    <a:lnTo>
                      <a:pt x="160" y="34"/>
                    </a:lnTo>
                    <a:lnTo>
                      <a:pt x="183" y="24"/>
                    </a:lnTo>
                    <a:lnTo>
                      <a:pt x="205" y="17"/>
                    </a:lnTo>
                    <a:lnTo>
                      <a:pt x="227" y="11"/>
                    </a:lnTo>
                    <a:lnTo>
                      <a:pt x="247" y="6"/>
                    </a:lnTo>
                    <a:lnTo>
                      <a:pt x="269" y="2"/>
                    </a:lnTo>
                    <a:lnTo>
                      <a:pt x="290" y="0"/>
                    </a:lnTo>
                    <a:lnTo>
                      <a:pt x="310" y="0"/>
                    </a:lnTo>
                    <a:lnTo>
                      <a:pt x="330" y="0"/>
                    </a:lnTo>
                    <a:lnTo>
                      <a:pt x="317" y="24"/>
                    </a:lnTo>
                    <a:lnTo>
                      <a:pt x="147" y="106"/>
                    </a:lnTo>
                    <a:lnTo>
                      <a:pt x="40" y="179"/>
                    </a:lnTo>
                    <a:lnTo>
                      <a:pt x="24" y="240"/>
                    </a:lnTo>
                    <a:lnTo>
                      <a:pt x="35" y="303"/>
                    </a:lnTo>
                    <a:lnTo>
                      <a:pt x="118" y="423"/>
                    </a:lnTo>
                    <a:lnTo>
                      <a:pt x="208" y="439"/>
                    </a:lnTo>
                    <a:lnTo>
                      <a:pt x="147" y="451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3" name="Freeform 181"/>
              <p:cNvSpPr>
                <a:spLocks/>
              </p:cNvSpPr>
              <p:nvPr/>
            </p:nvSpPr>
            <p:spPr bwMode="auto">
              <a:xfrm>
                <a:off x="2525" y="2931"/>
                <a:ext cx="220" cy="436"/>
              </a:xfrm>
              <a:custGeom>
                <a:avLst/>
                <a:gdLst>
                  <a:gd name="T0" fmla="*/ 400 w 439"/>
                  <a:gd name="T1" fmla="*/ 872 h 872"/>
                  <a:gd name="T2" fmla="*/ 397 w 439"/>
                  <a:gd name="T3" fmla="*/ 841 h 872"/>
                  <a:gd name="T4" fmla="*/ 378 w 439"/>
                  <a:gd name="T5" fmla="*/ 754 h 872"/>
                  <a:gd name="T6" fmla="*/ 351 w 439"/>
                  <a:gd name="T7" fmla="*/ 599 h 872"/>
                  <a:gd name="T8" fmla="*/ 31 w 439"/>
                  <a:gd name="T9" fmla="*/ 835 h 872"/>
                  <a:gd name="T10" fmla="*/ 0 w 439"/>
                  <a:gd name="T11" fmla="*/ 826 h 872"/>
                  <a:gd name="T12" fmla="*/ 225 w 439"/>
                  <a:gd name="T13" fmla="*/ 647 h 872"/>
                  <a:gd name="T14" fmla="*/ 266 w 439"/>
                  <a:gd name="T15" fmla="*/ 618 h 872"/>
                  <a:gd name="T16" fmla="*/ 306 w 439"/>
                  <a:gd name="T17" fmla="*/ 597 h 872"/>
                  <a:gd name="T18" fmla="*/ 351 w 439"/>
                  <a:gd name="T19" fmla="*/ 566 h 872"/>
                  <a:gd name="T20" fmla="*/ 336 w 439"/>
                  <a:gd name="T21" fmla="*/ 167 h 872"/>
                  <a:gd name="T22" fmla="*/ 354 w 439"/>
                  <a:gd name="T23" fmla="*/ 46 h 872"/>
                  <a:gd name="T24" fmla="*/ 386 w 439"/>
                  <a:gd name="T25" fmla="*/ 0 h 872"/>
                  <a:gd name="T26" fmla="*/ 417 w 439"/>
                  <a:gd name="T27" fmla="*/ 14 h 872"/>
                  <a:gd name="T28" fmla="*/ 367 w 439"/>
                  <a:gd name="T29" fmla="*/ 273 h 872"/>
                  <a:gd name="T30" fmla="*/ 389 w 439"/>
                  <a:gd name="T31" fmla="*/ 479 h 872"/>
                  <a:gd name="T32" fmla="*/ 439 w 439"/>
                  <a:gd name="T33" fmla="*/ 669 h 872"/>
                  <a:gd name="T34" fmla="*/ 378 w 439"/>
                  <a:gd name="T35" fmla="*/ 562 h 872"/>
                  <a:gd name="T36" fmla="*/ 367 w 439"/>
                  <a:gd name="T37" fmla="*/ 479 h 872"/>
                  <a:gd name="T38" fmla="*/ 400 w 439"/>
                  <a:gd name="T39" fmla="*/ 872 h 87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39"/>
                  <a:gd name="T61" fmla="*/ 0 h 872"/>
                  <a:gd name="T62" fmla="*/ 439 w 439"/>
                  <a:gd name="T63" fmla="*/ 872 h 872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39" h="872">
                    <a:moveTo>
                      <a:pt x="400" y="872"/>
                    </a:moveTo>
                    <a:lnTo>
                      <a:pt x="397" y="841"/>
                    </a:lnTo>
                    <a:lnTo>
                      <a:pt x="378" y="754"/>
                    </a:lnTo>
                    <a:lnTo>
                      <a:pt x="351" y="599"/>
                    </a:lnTo>
                    <a:lnTo>
                      <a:pt x="31" y="835"/>
                    </a:lnTo>
                    <a:lnTo>
                      <a:pt x="0" y="826"/>
                    </a:lnTo>
                    <a:lnTo>
                      <a:pt x="225" y="647"/>
                    </a:lnTo>
                    <a:lnTo>
                      <a:pt x="266" y="618"/>
                    </a:lnTo>
                    <a:lnTo>
                      <a:pt x="306" y="597"/>
                    </a:lnTo>
                    <a:lnTo>
                      <a:pt x="351" y="566"/>
                    </a:lnTo>
                    <a:lnTo>
                      <a:pt x="336" y="167"/>
                    </a:lnTo>
                    <a:lnTo>
                      <a:pt x="354" y="46"/>
                    </a:lnTo>
                    <a:lnTo>
                      <a:pt x="386" y="0"/>
                    </a:lnTo>
                    <a:lnTo>
                      <a:pt x="417" y="14"/>
                    </a:lnTo>
                    <a:lnTo>
                      <a:pt x="367" y="273"/>
                    </a:lnTo>
                    <a:lnTo>
                      <a:pt x="389" y="479"/>
                    </a:lnTo>
                    <a:lnTo>
                      <a:pt x="439" y="669"/>
                    </a:lnTo>
                    <a:lnTo>
                      <a:pt x="378" y="562"/>
                    </a:lnTo>
                    <a:lnTo>
                      <a:pt x="367" y="479"/>
                    </a:lnTo>
                    <a:lnTo>
                      <a:pt x="400" y="872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4" name="Freeform 182"/>
              <p:cNvSpPr>
                <a:spLocks/>
              </p:cNvSpPr>
              <p:nvPr/>
            </p:nvSpPr>
            <p:spPr bwMode="auto">
              <a:xfrm>
                <a:off x="3123" y="3284"/>
                <a:ext cx="91" cy="59"/>
              </a:xfrm>
              <a:custGeom>
                <a:avLst/>
                <a:gdLst>
                  <a:gd name="T0" fmla="*/ 59 w 182"/>
                  <a:gd name="T1" fmla="*/ 116 h 118"/>
                  <a:gd name="T2" fmla="*/ 46 w 182"/>
                  <a:gd name="T3" fmla="*/ 116 h 118"/>
                  <a:gd name="T4" fmla="*/ 42 w 182"/>
                  <a:gd name="T5" fmla="*/ 103 h 118"/>
                  <a:gd name="T6" fmla="*/ 0 w 182"/>
                  <a:gd name="T7" fmla="*/ 92 h 118"/>
                  <a:gd name="T8" fmla="*/ 138 w 182"/>
                  <a:gd name="T9" fmla="*/ 6 h 118"/>
                  <a:gd name="T10" fmla="*/ 182 w 182"/>
                  <a:gd name="T11" fmla="*/ 0 h 118"/>
                  <a:gd name="T12" fmla="*/ 158 w 182"/>
                  <a:gd name="T13" fmla="*/ 24 h 118"/>
                  <a:gd name="T14" fmla="*/ 162 w 182"/>
                  <a:gd name="T15" fmla="*/ 37 h 118"/>
                  <a:gd name="T16" fmla="*/ 99 w 182"/>
                  <a:gd name="T17" fmla="*/ 118 h 118"/>
                  <a:gd name="T18" fmla="*/ 59 w 182"/>
                  <a:gd name="T19" fmla="*/ 116 h 1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2"/>
                  <a:gd name="T31" fmla="*/ 0 h 118"/>
                  <a:gd name="T32" fmla="*/ 182 w 182"/>
                  <a:gd name="T33" fmla="*/ 118 h 1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2" h="118">
                    <a:moveTo>
                      <a:pt x="59" y="116"/>
                    </a:moveTo>
                    <a:lnTo>
                      <a:pt x="46" y="116"/>
                    </a:lnTo>
                    <a:lnTo>
                      <a:pt x="42" y="103"/>
                    </a:lnTo>
                    <a:lnTo>
                      <a:pt x="0" y="92"/>
                    </a:lnTo>
                    <a:lnTo>
                      <a:pt x="138" y="6"/>
                    </a:lnTo>
                    <a:lnTo>
                      <a:pt x="182" y="0"/>
                    </a:lnTo>
                    <a:lnTo>
                      <a:pt x="158" y="24"/>
                    </a:lnTo>
                    <a:lnTo>
                      <a:pt x="162" y="37"/>
                    </a:lnTo>
                    <a:lnTo>
                      <a:pt x="99" y="118"/>
                    </a:lnTo>
                    <a:lnTo>
                      <a:pt x="59" y="116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5" name="Freeform 183"/>
              <p:cNvSpPr>
                <a:spLocks/>
              </p:cNvSpPr>
              <p:nvPr/>
            </p:nvSpPr>
            <p:spPr bwMode="auto">
              <a:xfrm>
                <a:off x="3455" y="1934"/>
                <a:ext cx="719" cy="1425"/>
              </a:xfrm>
              <a:custGeom>
                <a:avLst/>
                <a:gdLst>
                  <a:gd name="T0" fmla="*/ 548 w 1437"/>
                  <a:gd name="T1" fmla="*/ 1020 h 2849"/>
                  <a:gd name="T2" fmla="*/ 965 w 1437"/>
                  <a:gd name="T3" fmla="*/ 1066 h 2849"/>
                  <a:gd name="T4" fmla="*/ 1070 w 1437"/>
                  <a:gd name="T5" fmla="*/ 1138 h 2849"/>
                  <a:gd name="T6" fmla="*/ 1426 w 1437"/>
                  <a:gd name="T7" fmla="*/ 1596 h 2849"/>
                  <a:gd name="T8" fmla="*/ 1037 w 1437"/>
                  <a:gd name="T9" fmla="*/ 2404 h 2849"/>
                  <a:gd name="T10" fmla="*/ 1112 w 1437"/>
                  <a:gd name="T11" fmla="*/ 2063 h 2849"/>
                  <a:gd name="T12" fmla="*/ 695 w 1437"/>
                  <a:gd name="T13" fmla="*/ 2557 h 2849"/>
                  <a:gd name="T14" fmla="*/ 446 w 1437"/>
                  <a:gd name="T15" fmla="*/ 2845 h 2849"/>
                  <a:gd name="T16" fmla="*/ 653 w 1437"/>
                  <a:gd name="T17" fmla="*/ 2563 h 2849"/>
                  <a:gd name="T18" fmla="*/ 583 w 1437"/>
                  <a:gd name="T19" fmla="*/ 2662 h 2849"/>
                  <a:gd name="T20" fmla="*/ 716 w 1437"/>
                  <a:gd name="T21" fmla="*/ 2432 h 2849"/>
                  <a:gd name="T22" fmla="*/ 751 w 1437"/>
                  <a:gd name="T23" fmla="*/ 1847 h 2849"/>
                  <a:gd name="T24" fmla="*/ 492 w 1437"/>
                  <a:gd name="T25" fmla="*/ 1876 h 2849"/>
                  <a:gd name="T26" fmla="*/ 380 w 1437"/>
                  <a:gd name="T27" fmla="*/ 1869 h 2849"/>
                  <a:gd name="T28" fmla="*/ 491 w 1437"/>
                  <a:gd name="T29" fmla="*/ 2000 h 2849"/>
                  <a:gd name="T30" fmla="*/ 437 w 1437"/>
                  <a:gd name="T31" fmla="*/ 2146 h 2849"/>
                  <a:gd name="T32" fmla="*/ 422 w 1437"/>
                  <a:gd name="T33" fmla="*/ 2194 h 2849"/>
                  <a:gd name="T34" fmla="*/ 550 w 1437"/>
                  <a:gd name="T35" fmla="*/ 2293 h 2849"/>
                  <a:gd name="T36" fmla="*/ 356 w 1437"/>
                  <a:gd name="T37" fmla="*/ 2382 h 2849"/>
                  <a:gd name="T38" fmla="*/ 378 w 1437"/>
                  <a:gd name="T39" fmla="*/ 2395 h 2849"/>
                  <a:gd name="T40" fmla="*/ 153 w 1437"/>
                  <a:gd name="T41" fmla="*/ 2756 h 2849"/>
                  <a:gd name="T42" fmla="*/ 144 w 1437"/>
                  <a:gd name="T43" fmla="*/ 2426 h 2849"/>
                  <a:gd name="T44" fmla="*/ 313 w 1437"/>
                  <a:gd name="T45" fmla="*/ 2336 h 2849"/>
                  <a:gd name="T46" fmla="*/ 219 w 1437"/>
                  <a:gd name="T47" fmla="*/ 1915 h 2849"/>
                  <a:gd name="T48" fmla="*/ 111 w 1437"/>
                  <a:gd name="T49" fmla="*/ 1945 h 2849"/>
                  <a:gd name="T50" fmla="*/ 22 w 1437"/>
                  <a:gd name="T51" fmla="*/ 1941 h 2849"/>
                  <a:gd name="T52" fmla="*/ 75 w 1437"/>
                  <a:gd name="T53" fmla="*/ 1766 h 2849"/>
                  <a:gd name="T54" fmla="*/ 278 w 1437"/>
                  <a:gd name="T55" fmla="*/ 1862 h 2849"/>
                  <a:gd name="T56" fmla="*/ 568 w 1437"/>
                  <a:gd name="T57" fmla="*/ 1812 h 2849"/>
                  <a:gd name="T58" fmla="*/ 684 w 1437"/>
                  <a:gd name="T59" fmla="*/ 1736 h 2849"/>
                  <a:gd name="T60" fmla="*/ 756 w 1437"/>
                  <a:gd name="T61" fmla="*/ 1806 h 2849"/>
                  <a:gd name="T62" fmla="*/ 867 w 1437"/>
                  <a:gd name="T63" fmla="*/ 1738 h 2849"/>
                  <a:gd name="T64" fmla="*/ 871 w 1437"/>
                  <a:gd name="T65" fmla="*/ 2288 h 2849"/>
                  <a:gd name="T66" fmla="*/ 1267 w 1437"/>
                  <a:gd name="T67" fmla="*/ 1799 h 2849"/>
                  <a:gd name="T68" fmla="*/ 1107 w 1437"/>
                  <a:gd name="T69" fmla="*/ 1900 h 2849"/>
                  <a:gd name="T70" fmla="*/ 1144 w 1437"/>
                  <a:gd name="T71" fmla="*/ 1788 h 2849"/>
                  <a:gd name="T72" fmla="*/ 992 w 1437"/>
                  <a:gd name="T73" fmla="*/ 1836 h 2849"/>
                  <a:gd name="T74" fmla="*/ 1339 w 1437"/>
                  <a:gd name="T75" fmla="*/ 1618 h 2849"/>
                  <a:gd name="T76" fmla="*/ 1376 w 1437"/>
                  <a:gd name="T77" fmla="*/ 1520 h 2849"/>
                  <a:gd name="T78" fmla="*/ 1310 w 1437"/>
                  <a:gd name="T79" fmla="*/ 1267 h 2849"/>
                  <a:gd name="T80" fmla="*/ 564 w 1437"/>
                  <a:gd name="T81" fmla="*/ 1055 h 2849"/>
                  <a:gd name="T82" fmla="*/ 465 w 1437"/>
                  <a:gd name="T83" fmla="*/ 1125 h 2849"/>
                  <a:gd name="T84" fmla="*/ 594 w 1437"/>
                  <a:gd name="T85" fmla="*/ 1256 h 2849"/>
                  <a:gd name="T86" fmla="*/ 867 w 1437"/>
                  <a:gd name="T87" fmla="*/ 1374 h 2849"/>
                  <a:gd name="T88" fmla="*/ 590 w 1437"/>
                  <a:gd name="T89" fmla="*/ 1457 h 2849"/>
                  <a:gd name="T90" fmla="*/ 561 w 1437"/>
                  <a:gd name="T91" fmla="*/ 1542 h 2849"/>
                  <a:gd name="T92" fmla="*/ 791 w 1437"/>
                  <a:gd name="T93" fmla="*/ 1563 h 2849"/>
                  <a:gd name="T94" fmla="*/ 1074 w 1437"/>
                  <a:gd name="T95" fmla="*/ 1371 h 2849"/>
                  <a:gd name="T96" fmla="*/ 738 w 1437"/>
                  <a:gd name="T97" fmla="*/ 1223 h 2849"/>
                  <a:gd name="T98" fmla="*/ 732 w 1437"/>
                  <a:gd name="T99" fmla="*/ 1192 h 2849"/>
                  <a:gd name="T100" fmla="*/ 1258 w 1437"/>
                  <a:gd name="T101" fmla="*/ 1430 h 2849"/>
                  <a:gd name="T102" fmla="*/ 801 w 1437"/>
                  <a:gd name="T103" fmla="*/ 1585 h 2849"/>
                  <a:gd name="T104" fmla="*/ 561 w 1437"/>
                  <a:gd name="T105" fmla="*/ 1616 h 2849"/>
                  <a:gd name="T106" fmla="*/ 312 w 1437"/>
                  <a:gd name="T107" fmla="*/ 1587 h 2849"/>
                  <a:gd name="T108" fmla="*/ 468 w 1437"/>
                  <a:gd name="T109" fmla="*/ 1539 h 2849"/>
                  <a:gd name="T110" fmla="*/ 507 w 1437"/>
                  <a:gd name="T111" fmla="*/ 1426 h 2849"/>
                  <a:gd name="T112" fmla="*/ 745 w 1437"/>
                  <a:gd name="T113" fmla="*/ 1415 h 2849"/>
                  <a:gd name="T114" fmla="*/ 623 w 1437"/>
                  <a:gd name="T115" fmla="*/ 1304 h 2849"/>
                  <a:gd name="T116" fmla="*/ 422 w 1437"/>
                  <a:gd name="T117" fmla="*/ 1459 h 284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437"/>
                  <a:gd name="T178" fmla="*/ 0 h 2849"/>
                  <a:gd name="T179" fmla="*/ 1437 w 1437"/>
                  <a:gd name="T180" fmla="*/ 2849 h 284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437" h="2849">
                    <a:moveTo>
                      <a:pt x="347" y="22"/>
                    </a:moveTo>
                    <a:lnTo>
                      <a:pt x="360" y="0"/>
                    </a:lnTo>
                    <a:lnTo>
                      <a:pt x="385" y="124"/>
                    </a:lnTo>
                    <a:lnTo>
                      <a:pt x="408" y="249"/>
                    </a:lnTo>
                    <a:lnTo>
                      <a:pt x="426" y="374"/>
                    </a:lnTo>
                    <a:lnTo>
                      <a:pt x="439" y="502"/>
                    </a:lnTo>
                    <a:lnTo>
                      <a:pt x="448" y="631"/>
                    </a:lnTo>
                    <a:lnTo>
                      <a:pt x="454" y="758"/>
                    </a:lnTo>
                    <a:lnTo>
                      <a:pt x="456" y="886"/>
                    </a:lnTo>
                    <a:lnTo>
                      <a:pt x="452" y="1011"/>
                    </a:lnTo>
                    <a:lnTo>
                      <a:pt x="483" y="1015"/>
                    </a:lnTo>
                    <a:lnTo>
                      <a:pt x="516" y="1017"/>
                    </a:lnTo>
                    <a:lnTo>
                      <a:pt x="548" y="1020"/>
                    </a:lnTo>
                    <a:lnTo>
                      <a:pt x="579" y="1024"/>
                    </a:lnTo>
                    <a:lnTo>
                      <a:pt x="610" y="1028"/>
                    </a:lnTo>
                    <a:lnTo>
                      <a:pt x="644" y="1031"/>
                    </a:lnTo>
                    <a:lnTo>
                      <a:pt x="675" y="1033"/>
                    </a:lnTo>
                    <a:lnTo>
                      <a:pt x="706" y="1037"/>
                    </a:lnTo>
                    <a:lnTo>
                      <a:pt x="740" y="1040"/>
                    </a:lnTo>
                    <a:lnTo>
                      <a:pt x="771" y="1044"/>
                    </a:lnTo>
                    <a:lnTo>
                      <a:pt x="802" y="1048"/>
                    </a:lnTo>
                    <a:lnTo>
                      <a:pt x="836" y="1052"/>
                    </a:lnTo>
                    <a:lnTo>
                      <a:pt x="867" y="1055"/>
                    </a:lnTo>
                    <a:lnTo>
                      <a:pt x="900" y="1059"/>
                    </a:lnTo>
                    <a:lnTo>
                      <a:pt x="932" y="1063"/>
                    </a:lnTo>
                    <a:lnTo>
                      <a:pt x="965" y="1066"/>
                    </a:lnTo>
                    <a:lnTo>
                      <a:pt x="950" y="1068"/>
                    </a:lnTo>
                    <a:lnTo>
                      <a:pt x="935" y="1068"/>
                    </a:lnTo>
                    <a:lnTo>
                      <a:pt x="919" y="1070"/>
                    </a:lnTo>
                    <a:lnTo>
                      <a:pt x="904" y="1070"/>
                    </a:lnTo>
                    <a:lnTo>
                      <a:pt x="889" y="1072"/>
                    </a:lnTo>
                    <a:lnTo>
                      <a:pt x="874" y="1074"/>
                    </a:lnTo>
                    <a:lnTo>
                      <a:pt x="858" y="1074"/>
                    </a:lnTo>
                    <a:lnTo>
                      <a:pt x="841" y="1076"/>
                    </a:lnTo>
                    <a:lnTo>
                      <a:pt x="874" y="1083"/>
                    </a:lnTo>
                    <a:lnTo>
                      <a:pt x="915" y="1092"/>
                    </a:lnTo>
                    <a:lnTo>
                      <a:pt x="963" y="1105"/>
                    </a:lnTo>
                    <a:lnTo>
                      <a:pt x="1015" y="1120"/>
                    </a:lnTo>
                    <a:lnTo>
                      <a:pt x="1070" y="1138"/>
                    </a:lnTo>
                    <a:lnTo>
                      <a:pt x="1127" y="1160"/>
                    </a:lnTo>
                    <a:lnTo>
                      <a:pt x="1184" y="1184"/>
                    </a:lnTo>
                    <a:lnTo>
                      <a:pt x="1240" y="1210"/>
                    </a:lnTo>
                    <a:lnTo>
                      <a:pt x="1291" y="1238"/>
                    </a:lnTo>
                    <a:lnTo>
                      <a:pt x="1337" y="1269"/>
                    </a:lnTo>
                    <a:lnTo>
                      <a:pt x="1378" y="1301"/>
                    </a:lnTo>
                    <a:lnTo>
                      <a:pt x="1408" y="1336"/>
                    </a:lnTo>
                    <a:lnTo>
                      <a:pt x="1428" y="1373"/>
                    </a:lnTo>
                    <a:lnTo>
                      <a:pt x="1437" y="1411"/>
                    </a:lnTo>
                    <a:lnTo>
                      <a:pt x="1432" y="1452"/>
                    </a:lnTo>
                    <a:lnTo>
                      <a:pt x="1409" y="1494"/>
                    </a:lnTo>
                    <a:lnTo>
                      <a:pt x="1426" y="1539"/>
                    </a:lnTo>
                    <a:lnTo>
                      <a:pt x="1426" y="1596"/>
                    </a:lnTo>
                    <a:lnTo>
                      <a:pt x="1411" y="1662"/>
                    </a:lnTo>
                    <a:lnTo>
                      <a:pt x="1387" y="1729"/>
                    </a:lnTo>
                    <a:lnTo>
                      <a:pt x="1356" y="1791"/>
                    </a:lnTo>
                    <a:lnTo>
                      <a:pt x="1321" y="1845"/>
                    </a:lnTo>
                    <a:lnTo>
                      <a:pt x="1286" y="1884"/>
                    </a:lnTo>
                    <a:lnTo>
                      <a:pt x="1254" y="1902"/>
                    </a:lnTo>
                    <a:lnTo>
                      <a:pt x="1227" y="1976"/>
                    </a:lnTo>
                    <a:lnTo>
                      <a:pt x="1197" y="2050"/>
                    </a:lnTo>
                    <a:lnTo>
                      <a:pt x="1170" y="2124"/>
                    </a:lnTo>
                    <a:lnTo>
                      <a:pt x="1140" y="2195"/>
                    </a:lnTo>
                    <a:lnTo>
                      <a:pt x="1109" y="2267"/>
                    </a:lnTo>
                    <a:lnTo>
                      <a:pt x="1075" y="2336"/>
                    </a:lnTo>
                    <a:lnTo>
                      <a:pt x="1037" y="2404"/>
                    </a:lnTo>
                    <a:lnTo>
                      <a:pt x="996" y="2469"/>
                    </a:lnTo>
                    <a:lnTo>
                      <a:pt x="1002" y="2439"/>
                    </a:lnTo>
                    <a:lnTo>
                      <a:pt x="1026" y="2380"/>
                    </a:lnTo>
                    <a:lnTo>
                      <a:pt x="1059" y="2299"/>
                    </a:lnTo>
                    <a:lnTo>
                      <a:pt x="1101" y="2207"/>
                    </a:lnTo>
                    <a:lnTo>
                      <a:pt x="1146" y="2111"/>
                    </a:lnTo>
                    <a:lnTo>
                      <a:pt x="1186" y="2020"/>
                    </a:lnTo>
                    <a:lnTo>
                      <a:pt x="1221" y="1943"/>
                    </a:lnTo>
                    <a:lnTo>
                      <a:pt x="1241" y="1889"/>
                    </a:lnTo>
                    <a:lnTo>
                      <a:pt x="1212" y="1933"/>
                    </a:lnTo>
                    <a:lnTo>
                      <a:pt x="1181" y="1978"/>
                    </a:lnTo>
                    <a:lnTo>
                      <a:pt x="1147" y="2020"/>
                    </a:lnTo>
                    <a:lnTo>
                      <a:pt x="1112" y="2063"/>
                    </a:lnTo>
                    <a:lnTo>
                      <a:pt x="1077" y="2105"/>
                    </a:lnTo>
                    <a:lnTo>
                      <a:pt x="1040" y="2146"/>
                    </a:lnTo>
                    <a:lnTo>
                      <a:pt x="1003" y="2188"/>
                    </a:lnTo>
                    <a:lnTo>
                      <a:pt x="967" y="2229"/>
                    </a:lnTo>
                    <a:lnTo>
                      <a:pt x="930" y="2269"/>
                    </a:lnTo>
                    <a:lnTo>
                      <a:pt x="893" y="2310"/>
                    </a:lnTo>
                    <a:lnTo>
                      <a:pt x="856" y="2350"/>
                    </a:lnTo>
                    <a:lnTo>
                      <a:pt x="821" y="2391"/>
                    </a:lnTo>
                    <a:lnTo>
                      <a:pt x="786" y="2430"/>
                    </a:lnTo>
                    <a:lnTo>
                      <a:pt x="753" y="2470"/>
                    </a:lnTo>
                    <a:lnTo>
                      <a:pt x="721" y="2511"/>
                    </a:lnTo>
                    <a:lnTo>
                      <a:pt x="692" y="2552"/>
                    </a:lnTo>
                    <a:lnTo>
                      <a:pt x="695" y="2557"/>
                    </a:lnTo>
                    <a:lnTo>
                      <a:pt x="701" y="2563"/>
                    </a:lnTo>
                    <a:lnTo>
                      <a:pt x="706" y="2566"/>
                    </a:lnTo>
                    <a:lnTo>
                      <a:pt x="714" y="2570"/>
                    </a:lnTo>
                    <a:lnTo>
                      <a:pt x="694" y="2607"/>
                    </a:lnTo>
                    <a:lnTo>
                      <a:pt x="668" y="2646"/>
                    </a:lnTo>
                    <a:lnTo>
                      <a:pt x="638" y="2684"/>
                    </a:lnTo>
                    <a:lnTo>
                      <a:pt x="607" y="2723"/>
                    </a:lnTo>
                    <a:lnTo>
                      <a:pt x="570" y="2760"/>
                    </a:lnTo>
                    <a:lnTo>
                      <a:pt x="533" y="2793"/>
                    </a:lnTo>
                    <a:lnTo>
                      <a:pt x="494" y="2825"/>
                    </a:lnTo>
                    <a:lnTo>
                      <a:pt x="454" y="2849"/>
                    </a:lnTo>
                    <a:lnTo>
                      <a:pt x="450" y="2849"/>
                    </a:lnTo>
                    <a:lnTo>
                      <a:pt x="446" y="2845"/>
                    </a:lnTo>
                    <a:lnTo>
                      <a:pt x="441" y="2843"/>
                    </a:lnTo>
                    <a:lnTo>
                      <a:pt x="437" y="2843"/>
                    </a:lnTo>
                    <a:lnTo>
                      <a:pt x="467" y="2812"/>
                    </a:lnTo>
                    <a:lnTo>
                      <a:pt x="496" y="2778"/>
                    </a:lnTo>
                    <a:lnTo>
                      <a:pt x="524" y="2745"/>
                    </a:lnTo>
                    <a:lnTo>
                      <a:pt x="553" y="2712"/>
                    </a:lnTo>
                    <a:lnTo>
                      <a:pt x="583" y="2679"/>
                    </a:lnTo>
                    <a:lnTo>
                      <a:pt x="612" y="2644"/>
                    </a:lnTo>
                    <a:lnTo>
                      <a:pt x="640" y="2611"/>
                    </a:lnTo>
                    <a:lnTo>
                      <a:pt x="670" y="2577"/>
                    </a:lnTo>
                    <a:lnTo>
                      <a:pt x="662" y="2574"/>
                    </a:lnTo>
                    <a:lnTo>
                      <a:pt x="657" y="2568"/>
                    </a:lnTo>
                    <a:lnTo>
                      <a:pt x="653" y="2563"/>
                    </a:lnTo>
                    <a:lnTo>
                      <a:pt x="649" y="2555"/>
                    </a:lnTo>
                    <a:lnTo>
                      <a:pt x="636" y="2570"/>
                    </a:lnTo>
                    <a:lnTo>
                      <a:pt x="623" y="2585"/>
                    </a:lnTo>
                    <a:lnTo>
                      <a:pt x="612" y="2598"/>
                    </a:lnTo>
                    <a:lnTo>
                      <a:pt x="603" y="2614"/>
                    </a:lnTo>
                    <a:lnTo>
                      <a:pt x="603" y="2618"/>
                    </a:lnTo>
                    <a:lnTo>
                      <a:pt x="605" y="2620"/>
                    </a:lnTo>
                    <a:lnTo>
                      <a:pt x="607" y="2623"/>
                    </a:lnTo>
                    <a:lnTo>
                      <a:pt x="607" y="2627"/>
                    </a:lnTo>
                    <a:lnTo>
                      <a:pt x="601" y="2636"/>
                    </a:lnTo>
                    <a:lnTo>
                      <a:pt x="596" y="2646"/>
                    </a:lnTo>
                    <a:lnTo>
                      <a:pt x="590" y="2655"/>
                    </a:lnTo>
                    <a:lnTo>
                      <a:pt x="583" y="2662"/>
                    </a:lnTo>
                    <a:lnTo>
                      <a:pt x="574" y="2659"/>
                    </a:lnTo>
                    <a:lnTo>
                      <a:pt x="564" y="2655"/>
                    </a:lnTo>
                    <a:lnTo>
                      <a:pt x="553" y="2651"/>
                    </a:lnTo>
                    <a:lnTo>
                      <a:pt x="544" y="2647"/>
                    </a:lnTo>
                    <a:lnTo>
                      <a:pt x="563" y="2622"/>
                    </a:lnTo>
                    <a:lnTo>
                      <a:pt x="579" y="2596"/>
                    </a:lnTo>
                    <a:lnTo>
                      <a:pt x="598" y="2574"/>
                    </a:lnTo>
                    <a:lnTo>
                      <a:pt x="614" y="2552"/>
                    </a:lnTo>
                    <a:lnTo>
                      <a:pt x="633" y="2531"/>
                    </a:lnTo>
                    <a:lnTo>
                      <a:pt x="653" y="2511"/>
                    </a:lnTo>
                    <a:lnTo>
                      <a:pt x="675" y="2493"/>
                    </a:lnTo>
                    <a:lnTo>
                      <a:pt x="699" y="2474"/>
                    </a:lnTo>
                    <a:lnTo>
                      <a:pt x="716" y="2432"/>
                    </a:lnTo>
                    <a:lnTo>
                      <a:pt x="734" y="2365"/>
                    </a:lnTo>
                    <a:lnTo>
                      <a:pt x="753" y="2284"/>
                    </a:lnTo>
                    <a:lnTo>
                      <a:pt x="769" y="2195"/>
                    </a:lnTo>
                    <a:lnTo>
                      <a:pt x="780" y="2105"/>
                    </a:lnTo>
                    <a:lnTo>
                      <a:pt x="784" y="2020"/>
                    </a:lnTo>
                    <a:lnTo>
                      <a:pt x="777" y="1950"/>
                    </a:lnTo>
                    <a:lnTo>
                      <a:pt x="758" y="1900"/>
                    </a:lnTo>
                    <a:lnTo>
                      <a:pt x="765" y="1886"/>
                    </a:lnTo>
                    <a:lnTo>
                      <a:pt x="775" y="1871"/>
                    </a:lnTo>
                    <a:lnTo>
                      <a:pt x="782" y="1858"/>
                    </a:lnTo>
                    <a:lnTo>
                      <a:pt x="789" y="1845"/>
                    </a:lnTo>
                    <a:lnTo>
                      <a:pt x="771" y="1845"/>
                    </a:lnTo>
                    <a:lnTo>
                      <a:pt x="751" y="1847"/>
                    </a:lnTo>
                    <a:lnTo>
                      <a:pt x="730" y="1849"/>
                    </a:lnTo>
                    <a:lnTo>
                      <a:pt x="712" y="1850"/>
                    </a:lnTo>
                    <a:lnTo>
                      <a:pt x="690" y="1854"/>
                    </a:lnTo>
                    <a:lnTo>
                      <a:pt x="670" y="1858"/>
                    </a:lnTo>
                    <a:lnTo>
                      <a:pt x="649" y="1862"/>
                    </a:lnTo>
                    <a:lnTo>
                      <a:pt x="629" y="1865"/>
                    </a:lnTo>
                    <a:lnTo>
                      <a:pt x="609" y="1869"/>
                    </a:lnTo>
                    <a:lnTo>
                      <a:pt x="588" y="1873"/>
                    </a:lnTo>
                    <a:lnTo>
                      <a:pt x="568" y="1874"/>
                    </a:lnTo>
                    <a:lnTo>
                      <a:pt x="548" y="1876"/>
                    </a:lnTo>
                    <a:lnTo>
                      <a:pt x="529" y="1878"/>
                    </a:lnTo>
                    <a:lnTo>
                      <a:pt x="509" y="1876"/>
                    </a:lnTo>
                    <a:lnTo>
                      <a:pt x="492" y="1876"/>
                    </a:lnTo>
                    <a:lnTo>
                      <a:pt x="474" y="1873"/>
                    </a:lnTo>
                    <a:lnTo>
                      <a:pt x="485" y="1865"/>
                    </a:lnTo>
                    <a:lnTo>
                      <a:pt x="498" y="1860"/>
                    </a:lnTo>
                    <a:lnTo>
                      <a:pt x="511" y="1852"/>
                    </a:lnTo>
                    <a:lnTo>
                      <a:pt x="524" y="1843"/>
                    </a:lnTo>
                    <a:lnTo>
                      <a:pt x="505" y="1847"/>
                    </a:lnTo>
                    <a:lnTo>
                      <a:pt x="489" y="1849"/>
                    </a:lnTo>
                    <a:lnTo>
                      <a:pt x="470" y="1852"/>
                    </a:lnTo>
                    <a:lnTo>
                      <a:pt x="452" y="1854"/>
                    </a:lnTo>
                    <a:lnTo>
                      <a:pt x="433" y="1858"/>
                    </a:lnTo>
                    <a:lnTo>
                      <a:pt x="417" y="1862"/>
                    </a:lnTo>
                    <a:lnTo>
                      <a:pt x="398" y="1865"/>
                    </a:lnTo>
                    <a:lnTo>
                      <a:pt x="380" y="1869"/>
                    </a:lnTo>
                    <a:lnTo>
                      <a:pt x="389" y="1871"/>
                    </a:lnTo>
                    <a:lnTo>
                      <a:pt x="396" y="1873"/>
                    </a:lnTo>
                    <a:lnTo>
                      <a:pt x="402" y="1876"/>
                    </a:lnTo>
                    <a:lnTo>
                      <a:pt x="409" y="1878"/>
                    </a:lnTo>
                    <a:lnTo>
                      <a:pt x="404" y="1930"/>
                    </a:lnTo>
                    <a:lnTo>
                      <a:pt x="402" y="1983"/>
                    </a:lnTo>
                    <a:lnTo>
                      <a:pt x="398" y="2035"/>
                    </a:lnTo>
                    <a:lnTo>
                      <a:pt x="393" y="2087"/>
                    </a:lnTo>
                    <a:lnTo>
                      <a:pt x="404" y="2066"/>
                    </a:lnTo>
                    <a:lnTo>
                      <a:pt x="422" y="2046"/>
                    </a:lnTo>
                    <a:lnTo>
                      <a:pt x="443" y="2029"/>
                    </a:lnTo>
                    <a:lnTo>
                      <a:pt x="465" y="2013"/>
                    </a:lnTo>
                    <a:lnTo>
                      <a:pt x="491" y="2000"/>
                    </a:lnTo>
                    <a:lnTo>
                      <a:pt x="515" y="1989"/>
                    </a:lnTo>
                    <a:lnTo>
                      <a:pt x="540" y="1983"/>
                    </a:lnTo>
                    <a:lnTo>
                      <a:pt x="563" y="1980"/>
                    </a:lnTo>
                    <a:lnTo>
                      <a:pt x="548" y="2004"/>
                    </a:lnTo>
                    <a:lnTo>
                      <a:pt x="531" y="2026"/>
                    </a:lnTo>
                    <a:lnTo>
                      <a:pt x="511" y="2046"/>
                    </a:lnTo>
                    <a:lnTo>
                      <a:pt x="491" y="2066"/>
                    </a:lnTo>
                    <a:lnTo>
                      <a:pt x="468" y="2087"/>
                    </a:lnTo>
                    <a:lnTo>
                      <a:pt x="446" y="2109"/>
                    </a:lnTo>
                    <a:lnTo>
                      <a:pt x="426" y="2131"/>
                    </a:lnTo>
                    <a:lnTo>
                      <a:pt x="408" y="2157"/>
                    </a:lnTo>
                    <a:lnTo>
                      <a:pt x="422" y="2151"/>
                    </a:lnTo>
                    <a:lnTo>
                      <a:pt x="437" y="2146"/>
                    </a:lnTo>
                    <a:lnTo>
                      <a:pt x="454" y="2138"/>
                    </a:lnTo>
                    <a:lnTo>
                      <a:pt x="468" y="2131"/>
                    </a:lnTo>
                    <a:lnTo>
                      <a:pt x="485" y="2125"/>
                    </a:lnTo>
                    <a:lnTo>
                      <a:pt x="502" y="2118"/>
                    </a:lnTo>
                    <a:lnTo>
                      <a:pt x="518" y="2111"/>
                    </a:lnTo>
                    <a:lnTo>
                      <a:pt x="535" y="2105"/>
                    </a:lnTo>
                    <a:lnTo>
                      <a:pt x="524" y="2116"/>
                    </a:lnTo>
                    <a:lnTo>
                      <a:pt x="509" y="2129"/>
                    </a:lnTo>
                    <a:lnTo>
                      <a:pt x="492" y="2144"/>
                    </a:lnTo>
                    <a:lnTo>
                      <a:pt x="474" y="2159"/>
                    </a:lnTo>
                    <a:lnTo>
                      <a:pt x="456" y="2173"/>
                    </a:lnTo>
                    <a:lnTo>
                      <a:pt x="439" y="2186"/>
                    </a:lnTo>
                    <a:lnTo>
                      <a:pt x="422" y="2194"/>
                    </a:lnTo>
                    <a:lnTo>
                      <a:pt x="409" y="2197"/>
                    </a:lnTo>
                    <a:lnTo>
                      <a:pt x="409" y="2210"/>
                    </a:lnTo>
                    <a:lnTo>
                      <a:pt x="408" y="2221"/>
                    </a:lnTo>
                    <a:lnTo>
                      <a:pt x="404" y="2234"/>
                    </a:lnTo>
                    <a:lnTo>
                      <a:pt x="404" y="2245"/>
                    </a:lnTo>
                    <a:lnTo>
                      <a:pt x="420" y="2260"/>
                    </a:lnTo>
                    <a:lnTo>
                      <a:pt x="435" y="2273"/>
                    </a:lnTo>
                    <a:lnTo>
                      <a:pt x="452" y="2282"/>
                    </a:lnTo>
                    <a:lnTo>
                      <a:pt x="470" y="2290"/>
                    </a:lnTo>
                    <a:lnTo>
                      <a:pt x="489" y="2295"/>
                    </a:lnTo>
                    <a:lnTo>
                      <a:pt x="507" y="2297"/>
                    </a:lnTo>
                    <a:lnTo>
                      <a:pt x="527" y="2297"/>
                    </a:lnTo>
                    <a:lnTo>
                      <a:pt x="550" y="2293"/>
                    </a:lnTo>
                    <a:lnTo>
                      <a:pt x="539" y="2319"/>
                    </a:lnTo>
                    <a:lnTo>
                      <a:pt x="518" y="2328"/>
                    </a:lnTo>
                    <a:lnTo>
                      <a:pt x="492" y="2326"/>
                    </a:lnTo>
                    <a:lnTo>
                      <a:pt x="465" y="2315"/>
                    </a:lnTo>
                    <a:lnTo>
                      <a:pt x="435" y="2299"/>
                    </a:lnTo>
                    <a:lnTo>
                      <a:pt x="409" y="2282"/>
                    </a:lnTo>
                    <a:lnTo>
                      <a:pt x="387" y="2264"/>
                    </a:lnTo>
                    <a:lnTo>
                      <a:pt x="372" y="2253"/>
                    </a:lnTo>
                    <a:lnTo>
                      <a:pt x="361" y="2288"/>
                    </a:lnTo>
                    <a:lnTo>
                      <a:pt x="350" y="2321"/>
                    </a:lnTo>
                    <a:lnTo>
                      <a:pt x="339" y="2354"/>
                    </a:lnTo>
                    <a:lnTo>
                      <a:pt x="328" y="2385"/>
                    </a:lnTo>
                    <a:lnTo>
                      <a:pt x="356" y="2382"/>
                    </a:lnTo>
                    <a:lnTo>
                      <a:pt x="382" y="2376"/>
                    </a:lnTo>
                    <a:lnTo>
                      <a:pt x="409" y="2373"/>
                    </a:lnTo>
                    <a:lnTo>
                      <a:pt x="435" y="2367"/>
                    </a:lnTo>
                    <a:lnTo>
                      <a:pt x="463" y="2362"/>
                    </a:lnTo>
                    <a:lnTo>
                      <a:pt x="489" y="2356"/>
                    </a:lnTo>
                    <a:lnTo>
                      <a:pt x="516" y="2352"/>
                    </a:lnTo>
                    <a:lnTo>
                      <a:pt x="544" y="2347"/>
                    </a:lnTo>
                    <a:lnTo>
                      <a:pt x="516" y="2354"/>
                    </a:lnTo>
                    <a:lnTo>
                      <a:pt x="489" y="2363"/>
                    </a:lnTo>
                    <a:lnTo>
                      <a:pt x="461" y="2371"/>
                    </a:lnTo>
                    <a:lnTo>
                      <a:pt x="433" y="2378"/>
                    </a:lnTo>
                    <a:lnTo>
                      <a:pt x="406" y="2385"/>
                    </a:lnTo>
                    <a:lnTo>
                      <a:pt x="378" y="2395"/>
                    </a:lnTo>
                    <a:lnTo>
                      <a:pt x="350" y="2402"/>
                    </a:lnTo>
                    <a:lnTo>
                      <a:pt x="323" y="2411"/>
                    </a:lnTo>
                    <a:lnTo>
                      <a:pt x="304" y="2456"/>
                    </a:lnTo>
                    <a:lnTo>
                      <a:pt x="288" y="2500"/>
                    </a:lnTo>
                    <a:lnTo>
                      <a:pt x="269" y="2544"/>
                    </a:lnTo>
                    <a:lnTo>
                      <a:pt x="251" y="2587"/>
                    </a:lnTo>
                    <a:lnTo>
                      <a:pt x="232" y="2631"/>
                    </a:lnTo>
                    <a:lnTo>
                      <a:pt x="216" y="2675"/>
                    </a:lnTo>
                    <a:lnTo>
                      <a:pt x="197" y="2719"/>
                    </a:lnTo>
                    <a:lnTo>
                      <a:pt x="179" y="2764"/>
                    </a:lnTo>
                    <a:lnTo>
                      <a:pt x="170" y="2760"/>
                    </a:lnTo>
                    <a:lnTo>
                      <a:pt x="162" y="2758"/>
                    </a:lnTo>
                    <a:lnTo>
                      <a:pt x="153" y="2756"/>
                    </a:lnTo>
                    <a:lnTo>
                      <a:pt x="144" y="2753"/>
                    </a:lnTo>
                    <a:lnTo>
                      <a:pt x="162" y="2712"/>
                    </a:lnTo>
                    <a:lnTo>
                      <a:pt x="181" y="2671"/>
                    </a:lnTo>
                    <a:lnTo>
                      <a:pt x="197" y="2633"/>
                    </a:lnTo>
                    <a:lnTo>
                      <a:pt x="216" y="2592"/>
                    </a:lnTo>
                    <a:lnTo>
                      <a:pt x="234" y="2552"/>
                    </a:lnTo>
                    <a:lnTo>
                      <a:pt x="253" y="2511"/>
                    </a:lnTo>
                    <a:lnTo>
                      <a:pt x="269" y="2469"/>
                    </a:lnTo>
                    <a:lnTo>
                      <a:pt x="288" y="2428"/>
                    </a:lnTo>
                    <a:lnTo>
                      <a:pt x="253" y="2428"/>
                    </a:lnTo>
                    <a:lnTo>
                      <a:pt x="216" y="2428"/>
                    </a:lnTo>
                    <a:lnTo>
                      <a:pt x="181" y="2426"/>
                    </a:lnTo>
                    <a:lnTo>
                      <a:pt x="144" y="2426"/>
                    </a:lnTo>
                    <a:lnTo>
                      <a:pt x="109" y="2426"/>
                    </a:lnTo>
                    <a:lnTo>
                      <a:pt x="72" y="2424"/>
                    </a:lnTo>
                    <a:lnTo>
                      <a:pt x="37" y="2424"/>
                    </a:lnTo>
                    <a:lnTo>
                      <a:pt x="0" y="2424"/>
                    </a:lnTo>
                    <a:lnTo>
                      <a:pt x="37" y="2421"/>
                    </a:lnTo>
                    <a:lnTo>
                      <a:pt x="72" y="2417"/>
                    </a:lnTo>
                    <a:lnTo>
                      <a:pt x="109" y="2413"/>
                    </a:lnTo>
                    <a:lnTo>
                      <a:pt x="144" y="2409"/>
                    </a:lnTo>
                    <a:lnTo>
                      <a:pt x="181" y="2408"/>
                    </a:lnTo>
                    <a:lnTo>
                      <a:pt x="216" y="2404"/>
                    </a:lnTo>
                    <a:lnTo>
                      <a:pt x="253" y="2400"/>
                    </a:lnTo>
                    <a:lnTo>
                      <a:pt x="289" y="2397"/>
                    </a:lnTo>
                    <a:lnTo>
                      <a:pt x="313" y="2336"/>
                    </a:lnTo>
                    <a:lnTo>
                      <a:pt x="330" y="2271"/>
                    </a:lnTo>
                    <a:lnTo>
                      <a:pt x="345" y="2207"/>
                    </a:lnTo>
                    <a:lnTo>
                      <a:pt x="354" y="2142"/>
                    </a:lnTo>
                    <a:lnTo>
                      <a:pt x="360" y="2076"/>
                    </a:lnTo>
                    <a:lnTo>
                      <a:pt x="365" y="2009"/>
                    </a:lnTo>
                    <a:lnTo>
                      <a:pt x="369" y="1943"/>
                    </a:lnTo>
                    <a:lnTo>
                      <a:pt x="371" y="1876"/>
                    </a:lnTo>
                    <a:lnTo>
                      <a:pt x="347" y="1882"/>
                    </a:lnTo>
                    <a:lnTo>
                      <a:pt x="323" y="1889"/>
                    </a:lnTo>
                    <a:lnTo>
                      <a:pt x="297" y="1895"/>
                    </a:lnTo>
                    <a:lnTo>
                      <a:pt x="271" y="1902"/>
                    </a:lnTo>
                    <a:lnTo>
                      <a:pt x="245" y="1909"/>
                    </a:lnTo>
                    <a:lnTo>
                      <a:pt x="219" y="1915"/>
                    </a:lnTo>
                    <a:lnTo>
                      <a:pt x="194" y="1921"/>
                    </a:lnTo>
                    <a:lnTo>
                      <a:pt x="168" y="1926"/>
                    </a:lnTo>
                    <a:lnTo>
                      <a:pt x="170" y="1930"/>
                    </a:lnTo>
                    <a:lnTo>
                      <a:pt x="173" y="1932"/>
                    </a:lnTo>
                    <a:lnTo>
                      <a:pt x="175" y="1935"/>
                    </a:lnTo>
                    <a:lnTo>
                      <a:pt x="175" y="1939"/>
                    </a:lnTo>
                    <a:lnTo>
                      <a:pt x="164" y="1948"/>
                    </a:lnTo>
                    <a:lnTo>
                      <a:pt x="153" y="1956"/>
                    </a:lnTo>
                    <a:lnTo>
                      <a:pt x="142" y="1961"/>
                    </a:lnTo>
                    <a:lnTo>
                      <a:pt x="131" y="1969"/>
                    </a:lnTo>
                    <a:lnTo>
                      <a:pt x="123" y="1961"/>
                    </a:lnTo>
                    <a:lnTo>
                      <a:pt x="118" y="1954"/>
                    </a:lnTo>
                    <a:lnTo>
                      <a:pt x="111" y="1945"/>
                    </a:lnTo>
                    <a:lnTo>
                      <a:pt x="101" y="1935"/>
                    </a:lnTo>
                    <a:lnTo>
                      <a:pt x="88" y="1945"/>
                    </a:lnTo>
                    <a:lnTo>
                      <a:pt x="79" y="1954"/>
                    </a:lnTo>
                    <a:lnTo>
                      <a:pt x="70" y="1959"/>
                    </a:lnTo>
                    <a:lnTo>
                      <a:pt x="61" y="1963"/>
                    </a:lnTo>
                    <a:lnTo>
                      <a:pt x="50" y="1965"/>
                    </a:lnTo>
                    <a:lnTo>
                      <a:pt x="39" y="1967"/>
                    </a:lnTo>
                    <a:lnTo>
                      <a:pt x="26" y="1967"/>
                    </a:lnTo>
                    <a:lnTo>
                      <a:pt x="9" y="1967"/>
                    </a:lnTo>
                    <a:lnTo>
                      <a:pt x="13" y="1961"/>
                    </a:lnTo>
                    <a:lnTo>
                      <a:pt x="16" y="1956"/>
                    </a:lnTo>
                    <a:lnTo>
                      <a:pt x="18" y="1950"/>
                    </a:lnTo>
                    <a:lnTo>
                      <a:pt x="22" y="1941"/>
                    </a:lnTo>
                    <a:lnTo>
                      <a:pt x="27" y="1943"/>
                    </a:lnTo>
                    <a:lnTo>
                      <a:pt x="33" y="1943"/>
                    </a:lnTo>
                    <a:lnTo>
                      <a:pt x="37" y="1943"/>
                    </a:lnTo>
                    <a:lnTo>
                      <a:pt x="40" y="1943"/>
                    </a:lnTo>
                    <a:lnTo>
                      <a:pt x="51" y="1915"/>
                    </a:lnTo>
                    <a:lnTo>
                      <a:pt x="59" y="1900"/>
                    </a:lnTo>
                    <a:lnTo>
                      <a:pt x="70" y="1889"/>
                    </a:lnTo>
                    <a:lnTo>
                      <a:pt x="90" y="1874"/>
                    </a:lnTo>
                    <a:lnTo>
                      <a:pt x="90" y="1843"/>
                    </a:lnTo>
                    <a:lnTo>
                      <a:pt x="88" y="1821"/>
                    </a:lnTo>
                    <a:lnTo>
                      <a:pt x="81" y="1799"/>
                    </a:lnTo>
                    <a:lnTo>
                      <a:pt x="68" y="1769"/>
                    </a:lnTo>
                    <a:lnTo>
                      <a:pt x="75" y="1766"/>
                    </a:lnTo>
                    <a:lnTo>
                      <a:pt x="85" y="1760"/>
                    </a:lnTo>
                    <a:lnTo>
                      <a:pt x="94" y="1756"/>
                    </a:lnTo>
                    <a:lnTo>
                      <a:pt x="105" y="1753"/>
                    </a:lnTo>
                    <a:lnTo>
                      <a:pt x="116" y="1790"/>
                    </a:lnTo>
                    <a:lnTo>
                      <a:pt x="122" y="1823"/>
                    </a:lnTo>
                    <a:lnTo>
                      <a:pt x="122" y="1856"/>
                    </a:lnTo>
                    <a:lnTo>
                      <a:pt x="120" y="1898"/>
                    </a:lnTo>
                    <a:lnTo>
                      <a:pt x="138" y="1895"/>
                    </a:lnTo>
                    <a:lnTo>
                      <a:pt x="162" y="1889"/>
                    </a:lnTo>
                    <a:lnTo>
                      <a:pt x="188" y="1884"/>
                    </a:lnTo>
                    <a:lnTo>
                      <a:pt x="216" y="1876"/>
                    </a:lnTo>
                    <a:lnTo>
                      <a:pt x="247" y="1869"/>
                    </a:lnTo>
                    <a:lnTo>
                      <a:pt x="278" y="1862"/>
                    </a:lnTo>
                    <a:lnTo>
                      <a:pt x="312" y="1854"/>
                    </a:lnTo>
                    <a:lnTo>
                      <a:pt x="347" y="1847"/>
                    </a:lnTo>
                    <a:lnTo>
                      <a:pt x="380" y="1839"/>
                    </a:lnTo>
                    <a:lnTo>
                      <a:pt x="413" y="1834"/>
                    </a:lnTo>
                    <a:lnTo>
                      <a:pt x="444" y="1830"/>
                    </a:lnTo>
                    <a:lnTo>
                      <a:pt x="474" y="1826"/>
                    </a:lnTo>
                    <a:lnTo>
                      <a:pt x="502" y="1823"/>
                    </a:lnTo>
                    <a:lnTo>
                      <a:pt x="527" y="1823"/>
                    </a:lnTo>
                    <a:lnTo>
                      <a:pt x="550" y="1825"/>
                    </a:lnTo>
                    <a:lnTo>
                      <a:pt x="568" y="1828"/>
                    </a:lnTo>
                    <a:lnTo>
                      <a:pt x="568" y="1823"/>
                    </a:lnTo>
                    <a:lnTo>
                      <a:pt x="568" y="1817"/>
                    </a:lnTo>
                    <a:lnTo>
                      <a:pt x="568" y="1812"/>
                    </a:lnTo>
                    <a:lnTo>
                      <a:pt x="568" y="1806"/>
                    </a:lnTo>
                    <a:lnTo>
                      <a:pt x="581" y="1806"/>
                    </a:lnTo>
                    <a:lnTo>
                      <a:pt x="594" y="1806"/>
                    </a:lnTo>
                    <a:lnTo>
                      <a:pt x="605" y="1808"/>
                    </a:lnTo>
                    <a:lnTo>
                      <a:pt x="616" y="1808"/>
                    </a:lnTo>
                    <a:lnTo>
                      <a:pt x="625" y="1801"/>
                    </a:lnTo>
                    <a:lnTo>
                      <a:pt x="634" y="1791"/>
                    </a:lnTo>
                    <a:lnTo>
                      <a:pt x="642" y="1784"/>
                    </a:lnTo>
                    <a:lnTo>
                      <a:pt x="651" y="1775"/>
                    </a:lnTo>
                    <a:lnTo>
                      <a:pt x="658" y="1766"/>
                    </a:lnTo>
                    <a:lnTo>
                      <a:pt x="668" y="1755"/>
                    </a:lnTo>
                    <a:lnTo>
                      <a:pt x="675" y="1745"/>
                    </a:lnTo>
                    <a:lnTo>
                      <a:pt x="684" y="1736"/>
                    </a:lnTo>
                    <a:lnTo>
                      <a:pt x="694" y="1740"/>
                    </a:lnTo>
                    <a:lnTo>
                      <a:pt x="705" y="1742"/>
                    </a:lnTo>
                    <a:lnTo>
                      <a:pt x="716" y="1743"/>
                    </a:lnTo>
                    <a:lnTo>
                      <a:pt x="725" y="1747"/>
                    </a:lnTo>
                    <a:lnTo>
                      <a:pt x="716" y="1771"/>
                    </a:lnTo>
                    <a:lnTo>
                      <a:pt x="706" y="1791"/>
                    </a:lnTo>
                    <a:lnTo>
                      <a:pt x="695" y="1808"/>
                    </a:lnTo>
                    <a:lnTo>
                      <a:pt x="677" y="1823"/>
                    </a:lnTo>
                    <a:lnTo>
                      <a:pt x="694" y="1819"/>
                    </a:lnTo>
                    <a:lnTo>
                      <a:pt x="710" y="1817"/>
                    </a:lnTo>
                    <a:lnTo>
                      <a:pt x="725" y="1814"/>
                    </a:lnTo>
                    <a:lnTo>
                      <a:pt x="741" y="1810"/>
                    </a:lnTo>
                    <a:lnTo>
                      <a:pt x="756" y="1806"/>
                    </a:lnTo>
                    <a:lnTo>
                      <a:pt x="773" y="1801"/>
                    </a:lnTo>
                    <a:lnTo>
                      <a:pt x="788" y="1797"/>
                    </a:lnTo>
                    <a:lnTo>
                      <a:pt x="804" y="1793"/>
                    </a:lnTo>
                    <a:lnTo>
                      <a:pt x="806" y="1780"/>
                    </a:lnTo>
                    <a:lnTo>
                      <a:pt x="806" y="1766"/>
                    </a:lnTo>
                    <a:lnTo>
                      <a:pt x="806" y="1751"/>
                    </a:lnTo>
                    <a:lnTo>
                      <a:pt x="808" y="1736"/>
                    </a:lnTo>
                    <a:lnTo>
                      <a:pt x="821" y="1732"/>
                    </a:lnTo>
                    <a:lnTo>
                      <a:pt x="834" y="1731"/>
                    </a:lnTo>
                    <a:lnTo>
                      <a:pt x="847" y="1727"/>
                    </a:lnTo>
                    <a:lnTo>
                      <a:pt x="860" y="1721"/>
                    </a:lnTo>
                    <a:lnTo>
                      <a:pt x="863" y="1731"/>
                    </a:lnTo>
                    <a:lnTo>
                      <a:pt x="867" y="1738"/>
                    </a:lnTo>
                    <a:lnTo>
                      <a:pt x="871" y="1745"/>
                    </a:lnTo>
                    <a:lnTo>
                      <a:pt x="876" y="1753"/>
                    </a:lnTo>
                    <a:lnTo>
                      <a:pt x="847" y="1828"/>
                    </a:lnTo>
                    <a:lnTo>
                      <a:pt x="825" y="1908"/>
                    </a:lnTo>
                    <a:lnTo>
                      <a:pt x="810" y="1987"/>
                    </a:lnTo>
                    <a:lnTo>
                      <a:pt x="799" y="2068"/>
                    </a:lnTo>
                    <a:lnTo>
                      <a:pt x="791" y="2149"/>
                    </a:lnTo>
                    <a:lnTo>
                      <a:pt x="784" y="2231"/>
                    </a:lnTo>
                    <a:lnTo>
                      <a:pt x="778" y="2314"/>
                    </a:lnTo>
                    <a:lnTo>
                      <a:pt x="769" y="2395"/>
                    </a:lnTo>
                    <a:lnTo>
                      <a:pt x="804" y="2358"/>
                    </a:lnTo>
                    <a:lnTo>
                      <a:pt x="837" y="2323"/>
                    </a:lnTo>
                    <a:lnTo>
                      <a:pt x="871" y="2288"/>
                    </a:lnTo>
                    <a:lnTo>
                      <a:pt x="904" y="2253"/>
                    </a:lnTo>
                    <a:lnTo>
                      <a:pt x="935" y="2218"/>
                    </a:lnTo>
                    <a:lnTo>
                      <a:pt x="967" y="2181"/>
                    </a:lnTo>
                    <a:lnTo>
                      <a:pt x="998" y="2146"/>
                    </a:lnTo>
                    <a:lnTo>
                      <a:pt x="1027" y="2111"/>
                    </a:lnTo>
                    <a:lnTo>
                      <a:pt x="1057" y="2074"/>
                    </a:lnTo>
                    <a:lnTo>
                      <a:pt x="1087" y="2037"/>
                    </a:lnTo>
                    <a:lnTo>
                      <a:pt x="1116" y="2000"/>
                    </a:lnTo>
                    <a:lnTo>
                      <a:pt x="1146" y="1961"/>
                    </a:lnTo>
                    <a:lnTo>
                      <a:pt x="1175" y="1922"/>
                    </a:lnTo>
                    <a:lnTo>
                      <a:pt x="1206" y="1882"/>
                    </a:lnTo>
                    <a:lnTo>
                      <a:pt x="1236" y="1841"/>
                    </a:lnTo>
                    <a:lnTo>
                      <a:pt x="1267" y="1799"/>
                    </a:lnTo>
                    <a:lnTo>
                      <a:pt x="1249" y="1815"/>
                    </a:lnTo>
                    <a:lnTo>
                      <a:pt x="1230" y="1834"/>
                    </a:lnTo>
                    <a:lnTo>
                      <a:pt x="1212" y="1850"/>
                    </a:lnTo>
                    <a:lnTo>
                      <a:pt x="1194" y="1867"/>
                    </a:lnTo>
                    <a:lnTo>
                      <a:pt x="1173" y="1886"/>
                    </a:lnTo>
                    <a:lnTo>
                      <a:pt x="1155" y="1902"/>
                    </a:lnTo>
                    <a:lnTo>
                      <a:pt x="1136" y="1921"/>
                    </a:lnTo>
                    <a:lnTo>
                      <a:pt x="1118" y="1937"/>
                    </a:lnTo>
                    <a:lnTo>
                      <a:pt x="1109" y="1933"/>
                    </a:lnTo>
                    <a:lnTo>
                      <a:pt x="1101" y="1930"/>
                    </a:lnTo>
                    <a:lnTo>
                      <a:pt x="1092" y="1926"/>
                    </a:lnTo>
                    <a:lnTo>
                      <a:pt x="1083" y="1922"/>
                    </a:lnTo>
                    <a:lnTo>
                      <a:pt x="1107" y="1900"/>
                    </a:lnTo>
                    <a:lnTo>
                      <a:pt x="1138" y="1878"/>
                    </a:lnTo>
                    <a:lnTo>
                      <a:pt x="1171" y="1856"/>
                    </a:lnTo>
                    <a:lnTo>
                      <a:pt x="1205" y="1830"/>
                    </a:lnTo>
                    <a:lnTo>
                      <a:pt x="1236" y="1806"/>
                    </a:lnTo>
                    <a:lnTo>
                      <a:pt x="1262" y="1778"/>
                    </a:lnTo>
                    <a:lnTo>
                      <a:pt x="1280" y="1753"/>
                    </a:lnTo>
                    <a:lnTo>
                      <a:pt x="1288" y="1725"/>
                    </a:lnTo>
                    <a:lnTo>
                      <a:pt x="1264" y="1734"/>
                    </a:lnTo>
                    <a:lnTo>
                      <a:pt x="1241" y="1743"/>
                    </a:lnTo>
                    <a:lnTo>
                      <a:pt x="1217" y="1755"/>
                    </a:lnTo>
                    <a:lnTo>
                      <a:pt x="1194" y="1766"/>
                    </a:lnTo>
                    <a:lnTo>
                      <a:pt x="1168" y="1777"/>
                    </a:lnTo>
                    <a:lnTo>
                      <a:pt x="1144" y="1788"/>
                    </a:lnTo>
                    <a:lnTo>
                      <a:pt x="1120" y="1801"/>
                    </a:lnTo>
                    <a:lnTo>
                      <a:pt x="1096" y="1812"/>
                    </a:lnTo>
                    <a:lnTo>
                      <a:pt x="1072" y="1823"/>
                    </a:lnTo>
                    <a:lnTo>
                      <a:pt x="1046" y="1834"/>
                    </a:lnTo>
                    <a:lnTo>
                      <a:pt x="1022" y="1845"/>
                    </a:lnTo>
                    <a:lnTo>
                      <a:pt x="998" y="1852"/>
                    </a:lnTo>
                    <a:lnTo>
                      <a:pt x="974" y="1862"/>
                    </a:lnTo>
                    <a:lnTo>
                      <a:pt x="952" y="1867"/>
                    </a:lnTo>
                    <a:lnTo>
                      <a:pt x="928" y="1873"/>
                    </a:lnTo>
                    <a:lnTo>
                      <a:pt x="906" y="1876"/>
                    </a:lnTo>
                    <a:lnTo>
                      <a:pt x="933" y="1863"/>
                    </a:lnTo>
                    <a:lnTo>
                      <a:pt x="963" y="1849"/>
                    </a:lnTo>
                    <a:lnTo>
                      <a:pt x="992" y="1836"/>
                    </a:lnTo>
                    <a:lnTo>
                      <a:pt x="1022" y="1823"/>
                    </a:lnTo>
                    <a:lnTo>
                      <a:pt x="1050" y="1810"/>
                    </a:lnTo>
                    <a:lnTo>
                      <a:pt x="1079" y="1795"/>
                    </a:lnTo>
                    <a:lnTo>
                      <a:pt x="1109" y="1780"/>
                    </a:lnTo>
                    <a:lnTo>
                      <a:pt x="1136" y="1766"/>
                    </a:lnTo>
                    <a:lnTo>
                      <a:pt x="1164" y="1751"/>
                    </a:lnTo>
                    <a:lnTo>
                      <a:pt x="1192" y="1736"/>
                    </a:lnTo>
                    <a:lnTo>
                      <a:pt x="1219" y="1719"/>
                    </a:lnTo>
                    <a:lnTo>
                      <a:pt x="1245" y="1701"/>
                    </a:lnTo>
                    <a:lnTo>
                      <a:pt x="1269" y="1683"/>
                    </a:lnTo>
                    <a:lnTo>
                      <a:pt x="1293" y="1662"/>
                    </a:lnTo>
                    <a:lnTo>
                      <a:pt x="1317" y="1640"/>
                    </a:lnTo>
                    <a:lnTo>
                      <a:pt x="1339" y="1618"/>
                    </a:lnTo>
                    <a:lnTo>
                      <a:pt x="1343" y="1624"/>
                    </a:lnTo>
                    <a:lnTo>
                      <a:pt x="1348" y="1629"/>
                    </a:lnTo>
                    <a:lnTo>
                      <a:pt x="1354" y="1633"/>
                    </a:lnTo>
                    <a:lnTo>
                      <a:pt x="1361" y="1636"/>
                    </a:lnTo>
                    <a:lnTo>
                      <a:pt x="1372" y="1611"/>
                    </a:lnTo>
                    <a:lnTo>
                      <a:pt x="1382" y="1585"/>
                    </a:lnTo>
                    <a:lnTo>
                      <a:pt x="1389" y="1559"/>
                    </a:lnTo>
                    <a:lnTo>
                      <a:pt x="1400" y="1533"/>
                    </a:lnTo>
                    <a:lnTo>
                      <a:pt x="1400" y="1529"/>
                    </a:lnTo>
                    <a:lnTo>
                      <a:pt x="1398" y="1526"/>
                    </a:lnTo>
                    <a:lnTo>
                      <a:pt x="1395" y="1524"/>
                    </a:lnTo>
                    <a:lnTo>
                      <a:pt x="1391" y="1520"/>
                    </a:lnTo>
                    <a:lnTo>
                      <a:pt x="1376" y="1520"/>
                    </a:lnTo>
                    <a:lnTo>
                      <a:pt x="1361" y="1522"/>
                    </a:lnTo>
                    <a:lnTo>
                      <a:pt x="1345" y="1522"/>
                    </a:lnTo>
                    <a:lnTo>
                      <a:pt x="1330" y="1524"/>
                    </a:lnTo>
                    <a:lnTo>
                      <a:pt x="1315" y="1526"/>
                    </a:lnTo>
                    <a:lnTo>
                      <a:pt x="1299" y="1526"/>
                    </a:lnTo>
                    <a:lnTo>
                      <a:pt x="1284" y="1528"/>
                    </a:lnTo>
                    <a:lnTo>
                      <a:pt x="1269" y="1528"/>
                    </a:lnTo>
                    <a:lnTo>
                      <a:pt x="1337" y="1480"/>
                    </a:lnTo>
                    <a:lnTo>
                      <a:pt x="1378" y="1432"/>
                    </a:lnTo>
                    <a:lnTo>
                      <a:pt x="1393" y="1387"/>
                    </a:lnTo>
                    <a:lnTo>
                      <a:pt x="1384" y="1345"/>
                    </a:lnTo>
                    <a:lnTo>
                      <a:pt x="1356" y="1304"/>
                    </a:lnTo>
                    <a:lnTo>
                      <a:pt x="1310" y="1267"/>
                    </a:lnTo>
                    <a:lnTo>
                      <a:pt x="1249" y="1234"/>
                    </a:lnTo>
                    <a:lnTo>
                      <a:pt x="1179" y="1201"/>
                    </a:lnTo>
                    <a:lnTo>
                      <a:pt x="1099" y="1173"/>
                    </a:lnTo>
                    <a:lnTo>
                      <a:pt x="1016" y="1148"/>
                    </a:lnTo>
                    <a:lnTo>
                      <a:pt x="930" y="1125"/>
                    </a:lnTo>
                    <a:lnTo>
                      <a:pt x="843" y="1107"/>
                    </a:lnTo>
                    <a:lnTo>
                      <a:pt x="762" y="1090"/>
                    </a:lnTo>
                    <a:lnTo>
                      <a:pt x="686" y="1079"/>
                    </a:lnTo>
                    <a:lnTo>
                      <a:pt x="622" y="1072"/>
                    </a:lnTo>
                    <a:lnTo>
                      <a:pt x="568" y="1068"/>
                    </a:lnTo>
                    <a:lnTo>
                      <a:pt x="568" y="1064"/>
                    </a:lnTo>
                    <a:lnTo>
                      <a:pt x="566" y="1059"/>
                    </a:lnTo>
                    <a:lnTo>
                      <a:pt x="564" y="1055"/>
                    </a:lnTo>
                    <a:lnTo>
                      <a:pt x="564" y="1052"/>
                    </a:lnTo>
                    <a:lnTo>
                      <a:pt x="551" y="1052"/>
                    </a:lnTo>
                    <a:lnTo>
                      <a:pt x="539" y="1050"/>
                    </a:lnTo>
                    <a:lnTo>
                      <a:pt x="527" y="1050"/>
                    </a:lnTo>
                    <a:lnTo>
                      <a:pt x="516" y="1050"/>
                    </a:lnTo>
                    <a:lnTo>
                      <a:pt x="503" y="1048"/>
                    </a:lnTo>
                    <a:lnTo>
                      <a:pt x="492" y="1048"/>
                    </a:lnTo>
                    <a:lnTo>
                      <a:pt x="481" y="1048"/>
                    </a:lnTo>
                    <a:lnTo>
                      <a:pt x="468" y="1048"/>
                    </a:lnTo>
                    <a:lnTo>
                      <a:pt x="467" y="1066"/>
                    </a:lnTo>
                    <a:lnTo>
                      <a:pt x="467" y="1085"/>
                    </a:lnTo>
                    <a:lnTo>
                      <a:pt x="465" y="1105"/>
                    </a:lnTo>
                    <a:lnTo>
                      <a:pt x="465" y="1125"/>
                    </a:lnTo>
                    <a:lnTo>
                      <a:pt x="461" y="1125"/>
                    </a:lnTo>
                    <a:lnTo>
                      <a:pt x="456" y="1125"/>
                    </a:lnTo>
                    <a:lnTo>
                      <a:pt x="452" y="1125"/>
                    </a:lnTo>
                    <a:lnTo>
                      <a:pt x="446" y="1125"/>
                    </a:lnTo>
                    <a:lnTo>
                      <a:pt x="446" y="1149"/>
                    </a:lnTo>
                    <a:lnTo>
                      <a:pt x="448" y="1173"/>
                    </a:lnTo>
                    <a:lnTo>
                      <a:pt x="448" y="1199"/>
                    </a:lnTo>
                    <a:lnTo>
                      <a:pt x="448" y="1225"/>
                    </a:lnTo>
                    <a:lnTo>
                      <a:pt x="476" y="1231"/>
                    </a:lnTo>
                    <a:lnTo>
                      <a:pt x="505" y="1236"/>
                    </a:lnTo>
                    <a:lnTo>
                      <a:pt x="535" y="1242"/>
                    </a:lnTo>
                    <a:lnTo>
                      <a:pt x="564" y="1249"/>
                    </a:lnTo>
                    <a:lnTo>
                      <a:pt x="594" y="1256"/>
                    </a:lnTo>
                    <a:lnTo>
                      <a:pt x="623" y="1262"/>
                    </a:lnTo>
                    <a:lnTo>
                      <a:pt x="653" y="1269"/>
                    </a:lnTo>
                    <a:lnTo>
                      <a:pt x="684" y="1275"/>
                    </a:lnTo>
                    <a:lnTo>
                      <a:pt x="714" y="1280"/>
                    </a:lnTo>
                    <a:lnTo>
                      <a:pt x="743" y="1288"/>
                    </a:lnTo>
                    <a:lnTo>
                      <a:pt x="773" y="1293"/>
                    </a:lnTo>
                    <a:lnTo>
                      <a:pt x="804" y="1297"/>
                    </a:lnTo>
                    <a:lnTo>
                      <a:pt x="834" y="1302"/>
                    </a:lnTo>
                    <a:lnTo>
                      <a:pt x="863" y="1304"/>
                    </a:lnTo>
                    <a:lnTo>
                      <a:pt x="891" y="1308"/>
                    </a:lnTo>
                    <a:lnTo>
                      <a:pt x="920" y="1310"/>
                    </a:lnTo>
                    <a:lnTo>
                      <a:pt x="893" y="1343"/>
                    </a:lnTo>
                    <a:lnTo>
                      <a:pt x="867" y="1374"/>
                    </a:lnTo>
                    <a:lnTo>
                      <a:pt x="845" y="1402"/>
                    </a:lnTo>
                    <a:lnTo>
                      <a:pt x="825" y="1424"/>
                    </a:lnTo>
                    <a:lnTo>
                      <a:pt x="806" y="1445"/>
                    </a:lnTo>
                    <a:lnTo>
                      <a:pt x="789" y="1461"/>
                    </a:lnTo>
                    <a:lnTo>
                      <a:pt x="771" y="1474"/>
                    </a:lnTo>
                    <a:lnTo>
                      <a:pt x="754" y="1485"/>
                    </a:lnTo>
                    <a:lnTo>
                      <a:pt x="738" y="1491"/>
                    </a:lnTo>
                    <a:lnTo>
                      <a:pt x="719" y="1494"/>
                    </a:lnTo>
                    <a:lnTo>
                      <a:pt x="699" y="1493"/>
                    </a:lnTo>
                    <a:lnTo>
                      <a:pt x="677" y="1489"/>
                    </a:lnTo>
                    <a:lnTo>
                      <a:pt x="651" y="1481"/>
                    </a:lnTo>
                    <a:lnTo>
                      <a:pt x="622" y="1470"/>
                    </a:lnTo>
                    <a:lnTo>
                      <a:pt x="590" y="1457"/>
                    </a:lnTo>
                    <a:lnTo>
                      <a:pt x="553" y="1439"/>
                    </a:lnTo>
                    <a:lnTo>
                      <a:pt x="561" y="1446"/>
                    </a:lnTo>
                    <a:lnTo>
                      <a:pt x="568" y="1454"/>
                    </a:lnTo>
                    <a:lnTo>
                      <a:pt x="575" y="1461"/>
                    </a:lnTo>
                    <a:lnTo>
                      <a:pt x="585" y="1469"/>
                    </a:lnTo>
                    <a:lnTo>
                      <a:pt x="592" y="1476"/>
                    </a:lnTo>
                    <a:lnTo>
                      <a:pt x="599" y="1483"/>
                    </a:lnTo>
                    <a:lnTo>
                      <a:pt x="609" y="1491"/>
                    </a:lnTo>
                    <a:lnTo>
                      <a:pt x="616" y="1498"/>
                    </a:lnTo>
                    <a:lnTo>
                      <a:pt x="603" y="1513"/>
                    </a:lnTo>
                    <a:lnTo>
                      <a:pt x="588" y="1526"/>
                    </a:lnTo>
                    <a:lnTo>
                      <a:pt x="575" y="1535"/>
                    </a:lnTo>
                    <a:lnTo>
                      <a:pt x="561" y="1542"/>
                    </a:lnTo>
                    <a:lnTo>
                      <a:pt x="546" y="1550"/>
                    </a:lnTo>
                    <a:lnTo>
                      <a:pt x="529" y="1555"/>
                    </a:lnTo>
                    <a:lnTo>
                      <a:pt x="511" y="1561"/>
                    </a:lnTo>
                    <a:lnTo>
                      <a:pt x="491" y="1568"/>
                    </a:lnTo>
                    <a:lnTo>
                      <a:pt x="524" y="1572"/>
                    </a:lnTo>
                    <a:lnTo>
                      <a:pt x="557" y="1576"/>
                    </a:lnTo>
                    <a:lnTo>
                      <a:pt x="590" y="1576"/>
                    </a:lnTo>
                    <a:lnTo>
                      <a:pt x="623" y="1577"/>
                    </a:lnTo>
                    <a:lnTo>
                      <a:pt x="658" y="1576"/>
                    </a:lnTo>
                    <a:lnTo>
                      <a:pt x="692" y="1574"/>
                    </a:lnTo>
                    <a:lnTo>
                      <a:pt x="725" y="1572"/>
                    </a:lnTo>
                    <a:lnTo>
                      <a:pt x="758" y="1568"/>
                    </a:lnTo>
                    <a:lnTo>
                      <a:pt x="791" y="1563"/>
                    </a:lnTo>
                    <a:lnTo>
                      <a:pt x="825" y="1557"/>
                    </a:lnTo>
                    <a:lnTo>
                      <a:pt x="860" y="1552"/>
                    </a:lnTo>
                    <a:lnTo>
                      <a:pt x="893" y="1544"/>
                    </a:lnTo>
                    <a:lnTo>
                      <a:pt x="926" y="1535"/>
                    </a:lnTo>
                    <a:lnTo>
                      <a:pt x="961" y="1526"/>
                    </a:lnTo>
                    <a:lnTo>
                      <a:pt x="994" y="1517"/>
                    </a:lnTo>
                    <a:lnTo>
                      <a:pt x="1029" y="1505"/>
                    </a:lnTo>
                    <a:lnTo>
                      <a:pt x="1022" y="1476"/>
                    </a:lnTo>
                    <a:lnTo>
                      <a:pt x="1022" y="1452"/>
                    </a:lnTo>
                    <a:lnTo>
                      <a:pt x="1029" y="1430"/>
                    </a:lnTo>
                    <a:lnTo>
                      <a:pt x="1042" y="1411"/>
                    </a:lnTo>
                    <a:lnTo>
                      <a:pt x="1057" y="1393"/>
                    </a:lnTo>
                    <a:lnTo>
                      <a:pt x="1074" y="1371"/>
                    </a:lnTo>
                    <a:lnTo>
                      <a:pt x="1087" y="1347"/>
                    </a:lnTo>
                    <a:lnTo>
                      <a:pt x="1098" y="1315"/>
                    </a:lnTo>
                    <a:lnTo>
                      <a:pt x="1079" y="1297"/>
                    </a:lnTo>
                    <a:lnTo>
                      <a:pt x="1055" y="1282"/>
                    </a:lnTo>
                    <a:lnTo>
                      <a:pt x="1027" y="1267"/>
                    </a:lnTo>
                    <a:lnTo>
                      <a:pt x="998" y="1256"/>
                    </a:lnTo>
                    <a:lnTo>
                      <a:pt x="965" y="1247"/>
                    </a:lnTo>
                    <a:lnTo>
                      <a:pt x="930" y="1240"/>
                    </a:lnTo>
                    <a:lnTo>
                      <a:pt x="893" y="1234"/>
                    </a:lnTo>
                    <a:lnTo>
                      <a:pt x="854" y="1229"/>
                    </a:lnTo>
                    <a:lnTo>
                      <a:pt x="815" y="1227"/>
                    </a:lnTo>
                    <a:lnTo>
                      <a:pt x="777" y="1225"/>
                    </a:lnTo>
                    <a:lnTo>
                      <a:pt x="738" y="1223"/>
                    </a:lnTo>
                    <a:lnTo>
                      <a:pt x="701" y="1223"/>
                    </a:lnTo>
                    <a:lnTo>
                      <a:pt x="664" y="1225"/>
                    </a:lnTo>
                    <a:lnTo>
                      <a:pt x="631" y="1227"/>
                    </a:lnTo>
                    <a:lnTo>
                      <a:pt x="599" y="1229"/>
                    </a:lnTo>
                    <a:lnTo>
                      <a:pt x="570" y="1231"/>
                    </a:lnTo>
                    <a:lnTo>
                      <a:pt x="563" y="1218"/>
                    </a:lnTo>
                    <a:lnTo>
                      <a:pt x="555" y="1203"/>
                    </a:lnTo>
                    <a:lnTo>
                      <a:pt x="548" y="1190"/>
                    </a:lnTo>
                    <a:lnTo>
                      <a:pt x="540" y="1177"/>
                    </a:lnTo>
                    <a:lnTo>
                      <a:pt x="581" y="1181"/>
                    </a:lnTo>
                    <a:lnTo>
                      <a:pt x="627" y="1184"/>
                    </a:lnTo>
                    <a:lnTo>
                      <a:pt x="677" y="1188"/>
                    </a:lnTo>
                    <a:lnTo>
                      <a:pt x="732" y="1192"/>
                    </a:lnTo>
                    <a:lnTo>
                      <a:pt x="789" y="1195"/>
                    </a:lnTo>
                    <a:lnTo>
                      <a:pt x="849" y="1201"/>
                    </a:lnTo>
                    <a:lnTo>
                      <a:pt x="909" y="1208"/>
                    </a:lnTo>
                    <a:lnTo>
                      <a:pt x="968" y="1218"/>
                    </a:lnTo>
                    <a:lnTo>
                      <a:pt x="1026" y="1229"/>
                    </a:lnTo>
                    <a:lnTo>
                      <a:pt x="1081" y="1242"/>
                    </a:lnTo>
                    <a:lnTo>
                      <a:pt x="1131" y="1258"/>
                    </a:lnTo>
                    <a:lnTo>
                      <a:pt x="1177" y="1279"/>
                    </a:lnTo>
                    <a:lnTo>
                      <a:pt x="1217" y="1302"/>
                    </a:lnTo>
                    <a:lnTo>
                      <a:pt x="1251" y="1332"/>
                    </a:lnTo>
                    <a:lnTo>
                      <a:pt x="1275" y="1363"/>
                    </a:lnTo>
                    <a:lnTo>
                      <a:pt x="1291" y="1402"/>
                    </a:lnTo>
                    <a:lnTo>
                      <a:pt x="1258" y="1430"/>
                    </a:lnTo>
                    <a:lnTo>
                      <a:pt x="1223" y="1456"/>
                    </a:lnTo>
                    <a:lnTo>
                      <a:pt x="1188" y="1476"/>
                    </a:lnTo>
                    <a:lnTo>
                      <a:pt x="1155" y="1494"/>
                    </a:lnTo>
                    <a:lnTo>
                      <a:pt x="1120" y="1511"/>
                    </a:lnTo>
                    <a:lnTo>
                      <a:pt x="1085" y="1526"/>
                    </a:lnTo>
                    <a:lnTo>
                      <a:pt x="1050" y="1537"/>
                    </a:lnTo>
                    <a:lnTo>
                      <a:pt x="1015" y="1548"/>
                    </a:lnTo>
                    <a:lnTo>
                      <a:pt x="978" y="1555"/>
                    </a:lnTo>
                    <a:lnTo>
                      <a:pt x="943" y="1563"/>
                    </a:lnTo>
                    <a:lnTo>
                      <a:pt x="908" y="1570"/>
                    </a:lnTo>
                    <a:lnTo>
                      <a:pt x="872" y="1576"/>
                    </a:lnTo>
                    <a:lnTo>
                      <a:pt x="837" y="1579"/>
                    </a:lnTo>
                    <a:lnTo>
                      <a:pt x="801" y="1585"/>
                    </a:lnTo>
                    <a:lnTo>
                      <a:pt x="765" y="1588"/>
                    </a:lnTo>
                    <a:lnTo>
                      <a:pt x="730" y="1594"/>
                    </a:lnTo>
                    <a:lnTo>
                      <a:pt x="727" y="1605"/>
                    </a:lnTo>
                    <a:lnTo>
                      <a:pt x="723" y="1616"/>
                    </a:lnTo>
                    <a:lnTo>
                      <a:pt x="719" y="1627"/>
                    </a:lnTo>
                    <a:lnTo>
                      <a:pt x="716" y="1636"/>
                    </a:lnTo>
                    <a:lnTo>
                      <a:pt x="701" y="1635"/>
                    </a:lnTo>
                    <a:lnTo>
                      <a:pt x="677" y="1629"/>
                    </a:lnTo>
                    <a:lnTo>
                      <a:pt x="649" y="1625"/>
                    </a:lnTo>
                    <a:lnTo>
                      <a:pt x="620" y="1622"/>
                    </a:lnTo>
                    <a:lnTo>
                      <a:pt x="592" y="1618"/>
                    </a:lnTo>
                    <a:lnTo>
                      <a:pt x="572" y="1616"/>
                    </a:lnTo>
                    <a:lnTo>
                      <a:pt x="561" y="1616"/>
                    </a:lnTo>
                    <a:lnTo>
                      <a:pt x="563" y="1618"/>
                    </a:lnTo>
                    <a:lnTo>
                      <a:pt x="531" y="1616"/>
                    </a:lnTo>
                    <a:lnTo>
                      <a:pt x="498" y="1616"/>
                    </a:lnTo>
                    <a:lnTo>
                      <a:pt x="463" y="1616"/>
                    </a:lnTo>
                    <a:lnTo>
                      <a:pt x="428" y="1616"/>
                    </a:lnTo>
                    <a:lnTo>
                      <a:pt x="393" y="1616"/>
                    </a:lnTo>
                    <a:lnTo>
                      <a:pt x="358" y="1614"/>
                    </a:lnTo>
                    <a:lnTo>
                      <a:pt x="326" y="1612"/>
                    </a:lnTo>
                    <a:lnTo>
                      <a:pt x="297" y="1607"/>
                    </a:lnTo>
                    <a:lnTo>
                      <a:pt x="301" y="1601"/>
                    </a:lnTo>
                    <a:lnTo>
                      <a:pt x="304" y="1598"/>
                    </a:lnTo>
                    <a:lnTo>
                      <a:pt x="308" y="1592"/>
                    </a:lnTo>
                    <a:lnTo>
                      <a:pt x="312" y="1587"/>
                    </a:lnTo>
                    <a:lnTo>
                      <a:pt x="332" y="1585"/>
                    </a:lnTo>
                    <a:lnTo>
                      <a:pt x="350" y="1581"/>
                    </a:lnTo>
                    <a:lnTo>
                      <a:pt x="371" y="1579"/>
                    </a:lnTo>
                    <a:lnTo>
                      <a:pt x="391" y="1576"/>
                    </a:lnTo>
                    <a:lnTo>
                      <a:pt x="409" y="1574"/>
                    </a:lnTo>
                    <a:lnTo>
                      <a:pt x="430" y="1572"/>
                    </a:lnTo>
                    <a:lnTo>
                      <a:pt x="448" y="1568"/>
                    </a:lnTo>
                    <a:lnTo>
                      <a:pt x="468" y="1566"/>
                    </a:lnTo>
                    <a:lnTo>
                      <a:pt x="467" y="1563"/>
                    </a:lnTo>
                    <a:lnTo>
                      <a:pt x="463" y="1559"/>
                    </a:lnTo>
                    <a:lnTo>
                      <a:pt x="461" y="1553"/>
                    </a:lnTo>
                    <a:lnTo>
                      <a:pt x="457" y="1548"/>
                    </a:lnTo>
                    <a:lnTo>
                      <a:pt x="468" y="1539"/>
                    </a:lnTo>
                    <a:lnTo>
                      <a:pt x="480" y="1531"/>
                    </a:lnTo>
                    <a:lnTo>
                      <a:pt x="492" y="1526"/>
                    </a:lnTo>
                    <a:lnTo>
                      <a:pt x="505" y="1518"/>
                    </a:lnTo>
                    <a:lnTo>
                      <a:pt x="518" y="1513"/>
                    </a:lnTo>
                    <a:lnTo>
                      <a:pt x="531" y="1507"/>
                    </a:lnTo>
                    <a:lnTo>
                      <a:pt x="546" y="1502"/>
                    </a:lnTo>
                    <a:lnTo>
                      <a:pt x="559" y="1496"/>
                    </a:lnTo>
                    <a:lnTo>
                      <a:pt x="544" y="1483"/>
                    </a:lnTo>
                    <a:lnTo>
                      <a:pt x="533" y="1472"/>
                    </a:lnTo>
                    <a:lnTo>
                      <a:pt x="526" y="1461"/>
                    </a:lnTo>
                    <a:lnTo>
                      <a:pt x="518" y="1450"/>
                    </a:lnTo>
                    <a:lnTo>
                      <a:pt x="513" y="1439"/>
                    </a:lnTo>
                    <a:lnTo>
                      <a:pt x="507" y="1426"/>
                    </a:lnTo>
                    <a:lnTo>
                      <a:pt x="503" y="1411"/>
                    </a:lnTo>
                    <a:lnTo>
                      <a:pt x="498" y="1393"/>
                    </a:lnTo>
                    <a:lnTo>
                      <a:pt x="527" y="1397"/>
                    </a:lnTo>
                    <a:lnTo>
                      <a:pt x="555" y="1406"/>
                    </a:lnTo>
                    <a:lnTo>
                      <a:pt x="577" y="1419"/>
                    </a:lnTo>
                    <a:lnTo>
                      <a:pt x="599" y="1432"/>
                    </a:lnTo>
                    <a:lnTo>
                      <a:pt x="622" y="1445"/>
                    </a:lnTo>
                    <a:lnTo>
                      <a:pt x="642" y="1457"/>
                    </a:lnTo>
                    <a:lnTo>
                      <a:pt x="666" y="1467"/>
                    </a:lnTo>
                    <a:lnTo>
                      <a:pt x="692" y="1470"/>
                    </a:lnTo>
                    <a:lnTo>
                      <a:pt x="708" y="1452"/>
                    </a:lnTo>
                    <a:lnTo>
                      <a:pt x="727" y="1435"/>
                    </a:lnTo>
                    <a:lnTo>
                      <a:pt x="745" y="1415"/>
                    </a:lnTo>
                    <a:lnTo>
                      <a:pt x="764" y="1397"/>
                    </a:lnTo>
                    <a:lnTo>
                      <a:pt x="784" y="1378"/>
                    </a:lnTo>
                    <a:lnTo>
                      <a:pt x="802" y="1362"/>
                    </a:lnTo>
                    <a:lnTo>
                      <a:pt x="823" y="1345"/>
                    </a:lnTo>
                    <a:lnTo>
                      <a:pt x="841" y="1328"/>
                    </a:lnTo>
                    <a:lnTo>
                      <a:pt x="823" y="1325"/>
                    </a:lnTo>
                    <a:lnTo>
                      <a:pt x="801" y="1323"/>
                    </a:lnTo>
                    <a:lnTo>
                      <a:pt x="775" y="1319"/>
                    </a:lnTo>
                    <a:lnTo>
                      <a:pt x="747" y="1315"/>
                    </a:lnTo>
                    <a:lnTo>
                      <a:pt x="718" y="1314"/>
                    </a:lnTo>
                    <a:lnTo>
                      <a:pt x="686" y="1310"/>
                    </a:lnTo>
                    <a:lnTo>
                      <a:pt x="655" y="1308"/>
                    </a:lnTo>
                    <a:lnTo>
                      <a:pt x="623" y="1304"/>
                    </a:lnTo>
                    <a:lnTo>
                      <a:pt x="592" y="1301"/>
                    </a:lnTo>
                    <a:lnTo>
                      <a:pt x="563" y="1299"/>
                    </a:lnTo>
                    <a:lnTo>
                      <a:pt x="537" y="1295"/>
                    </a:lnTo>
                    <a:lnTo>
                      <a:pt x="511" y="1291"/>
                    </a:lnTo>
                    <a:lnTo>
                      <a:pt x="491" y="1288"/>
                    </a:lnTo>
                    <a:lnTo>
                      <a:pt x="474" y="1286"/>
                    </a:lnTo>
                    <a:lnTo>
                      <a:pt x="461" y="1282"/>
                    </a:lnTo>
                    <a:lnTo>
                      <a:pt x="454" y="1279"/>
                    </a:lnTo>
                    <a:lnTo>
                      <a:pt x="450" y="1321"/>
                    </a:lnTo>
                    <a:lnTo>
                      <a:pt x="444" y="1365"/>
                    </a:lnTo>
                    <a:lnTo>
                      <a:pt x="439" y="1409"/>
                    </a:lnTo>
                    <a:lnTo>
                      <a:pt x="435" y="1456"/>
                    </a:lnTo>
                    <a:lnTo>
                      <a:pt x="422" y="1459"/>
                    </a:lnTo>
                    <a:lnTo>
                      <a:pt x="411" y="1465"/>
                    </a:lnTo>
                    <a:lnTo>
                      <a:pt x="398" y="1470"/>
                    </a:lnTo>
                    <a:lnTo>
                      <a:pt x="385" y="1476"/>
                    </a:lnTo>
                    <a:lnTo>
                      <a:pt x="411" y="1284"/>
                    </a:lnTo>
                    <a:lnTo>
                      <a:pt x="428" y="1101"/>
                    </a:lnTo>
                    <a:lnTo>
                      <a:pt x="432" y="922"/>
                    </a:lnTo>
                    <a:lnTo>
                      <a:pt x="428" y="745"/>
                    </a:lnTo>
                    <a:lnTo>
                      <a:pt x="417" y="568"/>
                    </a:lnTo>
                    <a:lnTo>
                      <a:pt x="398" y="391"/>
                    </a:lnTo>
                    <a:lnTo>
                      <a:pt x="374" y="210"/>
                    </a:lnTo>
                    <a:lnTo>
                      <a:pt x="347" y="22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6" name="Freeform 184"/>
              <p:cNvSpPr>
                <a:spLocks/>
              </p:cNvSpPr>
              <p:nvPr/>
            </p:nvSpPr>
            <p:spPr bwMode="auto">
              <a:xfrm>
                <a:off x="2246" y="3221"/>
                <a:ext cx="101" cy="63"/>
              </a:xfrm>
              <a:custGeom>
                <a:avLst/>
                <a:gdLst>
                  <a:gd name="T0" fmla="*/ 35 w 201"/>
                  <a:gd name="T1" fmla="*/ 125 h 125"/>
                  <a:gd name="T2" fmla="*/ 0 w 201"/>
                  <a:gd name="T3" fmla="*/ 123 h 125"/>
                  <a:gd name="T4" fmla="*/ 55 w 201"/>
                  <a:gd name="T5" fmla="*/ 51 h 125"/>
                  <a:gd name="T6" fmla="*/ 77 w 201"/>
                  <a:gd name="T7" fmla="*/ 22 h 125"/>
                  <a:gd name="T8" fmla="*/ 122 w 201"/>
                  <a:gd name="T9" fmla="*/ 11 h 125"/>
                  <a:gd name="T10" fmla="*/ 90 w 201"/>
                  <a:gd name="T11" fmla="*/ 61 h 125"/>
                  <a:gd name="T12" fmla="*/ 201 w 201"/>
                  <a:gd name="T13" fmla="*/ 0 h 125"/>
                  <a:gd name="T14" fmla="*/ 151 w 201"/>
                  <a:gd name="T15" fmla="*/ 55 h 125"/>
                  <a:gd name="T16" fmla="*/ 133 w 201"/>
                  <a:gd name="T17" fmla="*/ 72 h 125"/>
                  <a:gd name="T18" fmla="*/ 35 w 201"/>
                  <a:gd name="T19" fmla="*/ 125 h 12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01"/>
                  <a:gd name="T31" fmla="*/ 0 h 125"/>
                  <a:gd name="T32" fmla="*/ 201 w 201"/>
                  <a:gd name="T33" fmla="*/ 125 h 12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01" h="125">
                    <a:moveTo>
                      <a:pt x="35" y="125"/>
                    </a:moveTo>
                    <a:lnTo>
                      <a:pt x="0" y="123"/>
                    </a:lnTo>
                    <a:lnTo>
                      <a:pt x="55" y="51"/>
                    </a:lnTo>
                    <a:lnTo>
                      <a:pt x="77" y="22"/>
                    </a:lnTo>
                    <a:lnTo>
                      <a:pt x="122" y="11"/>
                    </a:lnTo>
                    <a:lnTo>
                      <a:pt x="90" y="61"/>
                    </a:lnTo>
                    <a:lnTo>
                      <a:pt x="201" y="0"/>
                    </a:lnTo>
                    <a:lnTo>
                      <a:pt x="151" y="55"/>
                    </a:lnTo>
                    <a:lnTo>
                      <a:pt x="133" y="72"/>
                    </a:lnTo>
                    <a:lnTo>
                      <a:pt x="35" y="125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7" name="Freeform 185"/>
              <p:cNvSpPr>
                <a:spLocks/>
              </p:cNvSpPr>
              <p:nvPr/>
            </p:nvSpPr>
            <p:spPr bwMode="auto">
              <a:xfrm>
                <a:off x="3346" y="3270"/>
                <a:ext cx="84" cy="50"/>
              </a:xfrm>
              <a:custGeom>
                <a:avLst/>
                <a:gdLst>
                  <a:gd name="T0" fmla="*/ 4 w 168"/>
                  <a:gd name="T1" fmla="*/ 98 h 100"/>
                  <a:gd name="T2" fmla="*/ 0 w 168"/>
                  <a:gd name="T3" fmla="*/ 91 h 100"/>
                  <a:gd name="T4" fmla="*/ 22 w 168"/>
                  <a:gd name="T5" fmla="*/ 56 h 100"/>
                  <a:gd name="T6" fmla="*/ 168 w 168"/>
                  <a:gd name="T7" fmla="*/ 0 h 100"/>
                  <a:gd name="T8" fmla="*/ 137 w 168"/>
                  <a:gd name="T9" fmla="*/ 39 h 100"/>
                  <a:gd name="T10" fmla="*/ 55 w 168"/>
                  <a:gd name="T11" fmla="*/ 100 h 100"/>
                  <a:gd name="T12" fmla="*/ 4 w 168"/>
                  <a:gd name="T13" fmla="*/ 98 h 1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8"/>
                  <a:gd name="T22" fmla="*/ 0 h 100"/>
                  <a:gd name="T23" fmla="*/ 168 w 168"/>
                  <a:gd name="T24" fmla="*/ 100 h 1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8" h="100">
                    <a:moveTo>
                      <a:pt x="4" y="98"/>
                    </a:moveTo>
                    <a:lnTo>
                      <a:pt x="0" y="91"/>
                    </a:lnTo>
                    <a:lnTo>
                      <a:pt x="22" y="56"/>
                    </a:lnTo>
                    <a:lnTo>
                      <a:pt x="168" y="0"/>
                    </a:lnTo>
                    <a:lnTo>
                      <a:pt x="137" y="39"/>
                    </a:lnTo>
                    <a:lnTo>
                      <a:pt x="55" y="100"/>
                    </a:lnTo>
                    <a:lnTo>
                      <a:pt x="4" y="98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8" name="Freeform 186"/>
              <p:cNvSpPr>
                <a:spLocks/>
              </p:cNvSpPr>
              <p:nvPr/>
            </p:nvSpPr>
            <p:spPr bwMode="auto">
              <a:xfrm>
                <a:off x="3407" y="3311"/>
                <a:ext cx="26" cy="4"/>
              </a:xfrm>
              <a:custGeom>
                <a:avLst/>
                <a:gdLst>
                  <a:gd name="T0" fmla="*/ 0 w 52"/>
                  <a:gd name="T1" fmla="*/ 0 h 7"/>
                  <a:gd name="T2" fmla="*/ 4 w 52"/>
                  <a:gd name="T3" fmla="*/ 5 h 7"/>
                  <a:gd name="T4" fmla="*/ 52 w 52"/>
                  <a:gd name="T5" fmla="*/ 7 h 7"/>
                  <a:gd name="T6" fmla="*/ 52 w 52"/>
                  <a:gd name="T7" fmla="*/ 1 h 7"/>
                  <a:gd name="T8" fmla="*/ 0 w 52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7"/>
                  <a:gd name="T17" fmla="*/ 52 w 52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7">
                    <a:moveTo>
                      <a:pt x="0" y="0"/>
                    </a:moveTo>
                    <a:lnTo>
                      <a:pt x="4" y="5"/>
                    </a:lnTo>
                    <a:lnTo>
                      <a:pt x="52" y="7"/>
                    </a:lnTo>
                    <a:lnTo>
                      <a:pt x="5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59" name="Freeform 187"/>
              <p:cNvSpPr>
                <a:spLocks/>
              </p:cNvSpPr>
              <p:nvPr/>
            </p:nvSpPr>
            <p:spPr bwMode="auto">
              <a:xfrm>
                <a:off x="3407" y="3309"/>
                <a:ext cx="26" cy="3"/>
              </a:xfrm>
              <a:custGeom>
                <a:avLst/>
                <a:gdLst>
                  <a:gd name="T0" fmla="*/ 4 w 52"/>
                  <a:gd name="T1" fmla="*/ 4 h 5"/>
                  <a:gd name="T2" fmla="*/ 0 w 52"/>
                  <a:gd name="T3" fmla="*/ 4 h 5"/>
                  <a:gd name="T4" fmla="*/ 0 w 52"/>
                  <a:gd name="T5" fmla="*/ 0 h 5"/>
                  <a:gd name="T6" fmla="*/ 52 w 52"/>
                  <a:gd name="T7" fmla="*/ 2 h 5"/>
                  <a:gd name="T8" fmla="*/ 52 w 52"/>
                  <a:gd name="T9" fmla="*/ 5 h 5"/>
                  <a:gd name="T10" fmla="*/ 4 w 52"/>
                  <a:gd name="T11" fmla="*/ 4 h 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2"/>
                  <a:gd name="T19" fmla="*/ 0 h 5"/>
                  <a:gd name="T20" fmla="*/ 52 w 52"/>
                  <a:gd name="T21" fmla="*/ 5 h 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2" h="5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52" y="2"/>
                    </a:lnTo>
                    <a:lnTo>
                      <a:pt x="52" y="5"/>
                    </a:lnTo>
                    <a:lnTo>
                      <a:pt x="4" y="4"/>
                    </a:lnTo>
                    <a:close/>
                  </a:path>
                </a:pathLst>
              </a:custGeom>
              <a:solidFill>
                <a:srgbClr val="66350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0" name="Freeform 188"/>
              <p:cNvSpPr>
                <a:spLocks/>
              </p:cNvSpPr>
              <p:nvPr/>
            </p:nvSpPr>
            <p:spPr bwMode="auto">
              <a:xfrm>
                <a:off x="3407" y="3309"/>
                <a:ext cx="26" cy="3"/>
              </a:xfrm>
              <a:custGeom>
                <a:avLst/>
                <a:gdLst>
                  <a:gd name="T0" fmla="*/ 0 w 52"/>
                  <a:gd name="T1" fmla="*/ 4 h 5"/>
                  <a:gd name="T2" fmla="*/ 0 w 52"/>
                  <a:gd name="T3" fmla="*/ 4 h 5"/>
                  <a:gd name="T4" fmla="*/ 4 w 52"/>
                  <a:gd name="T5" fmla="*/ 0 h 5"/>
                  <a:gd name="T6" fmla="*/ 52 w 52"/>
                  <a:gd name="T7" fmla="*/ 2 h 5"/>
                  <a:gd name="T8" fmla="*/ 52 w 52"/>
                  <a:gd name="T9" fmla="*/ 5 h 5"/>
                  <a:gd name="T10" fmla="*/ 0 w 52"/>
                  <a:gd name="T11" fmla="*/ 4 h 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2"/>
                  <a:gd name="T19" fmla="*/ 0 h 5"/>
                  <a:gd name="T20" fmla="*/ 52 w 52"/>
                  <a:gd name="T21" fmla="*/ 5 h 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2" h="5">
                    <a:moveTo>
                      <a:pt x="0" y="4"/>
                    </a:moveTo>
                    <a:lnTo>
                      <a:pt x="0" y="4"/>
                    </a:lnTo>
                    <a:lnTo>
                      <a:pt x="4" y="0"/>
                    </a:lnTo>
                    <a:lnTo>
                      <a:pt x="52" y="2"/>
                    </a:lnTo>
                    <a:lnTo>
                      <a:pt x="52" y="5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663A0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1" name="Freeform 189"/>
              <p:cNvSpPr>
                <a:spLocks/>
              </p:cNvSpPr>
              <p:nvPr/>
            </p:nvSpPr>
            <p:spPr bwMode="auto">
              <a:xfrm>
                <a:off x="3407" y="3306"/>
                <a:ext cx="27" cy="4"/>
              </a:xfrm>
              <a:custGeom>
                <a:avLst/>
                <a:gdLst>
                  <a:gd name="T0" fmla="*/ 5 w 53"/>
                  <a:gd name="T1" fmla="*/ 0 h 8"/>
                  <a:gd name="T2" fmla="*/ 0 w 53"/>
                  <a:gd name="T3" fmla="*/ 6 h 8"/>
                  <a:gd name="T4" fmla="*/ 52 w 53"/>
                  <a:gd name="T5" fmla="*/ 8 h 8"/>
                  <a:gd name="T6" fmla="*/ 53 w 53"/>
                  <a:gd name="T7" fmla="*/ 2 h 8"/>
                  <a:gd name="T8" fmla="*/ 5 w 53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8"/>
                  <a:gd name="T17" fmla="*/ 53 w 53"/>
                  <a:gd name="T18" fmla="*/ 8 h 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8">
                    <a:moveTo>
                      <a:pt x="5" y="0"/>
                    </a:moveTo>
                    <a:lnTo>
                      <a:pt x="0" y="6"/>
                    </a:lnTo>
                    <a:lnTo>
                      <a:pt x="52" y="8"/>
                    </a:lnTo>
                    <a:lnTo>
                      <a:pt x="53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3D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2" name="Freeform 190"/>
              <p:cNvSpPr>
                <a:spLocks/>
              </p:cNvSpPr>
              <p:nvPr/>
            </p:nvSpPr>
            <p:spPr bwMode="auto">
              <a:xfrm>
                <a:off x="3409" y="3307"/>
                <a:ext cx="27" cy="3"/>
              </a:xfrm>
              <a:custGeom>
                <a:avLst/>
                <a:gdLst>
                  <a:gd name="T0" fmla="*/ 5 w 53"/>
                  <a:gd name="T1" fmla="*/ 0 h 6"/>
                  <a:gd name="T2" fmla="*/ 0 w 53"/>
                  <a:gd name="T3" fmla="*/ 4 h 6"/>
                  <a:gd name="T4" fmla="*/ 48 w 53"/>
                  <a:gd name="T5" fmla="*/ 6 h 6"/>
                  <a:gd name="T6" fmla="*/ 53 w 53"/>
                  <a:gd name="T7" fmla="*/ 2 h 6"/>
                  <a:gd name="T8" fmla="*/ 5 w 53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6"/>
                  <a:gd name="T17" fmla="*/ 53 w 5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6">
                    <a:moveTo>
                      <a:pt x="5" y="0"/>
                    </a:moveTo>
                    <a:lnTo>
                      <a:pt x="0" y="4"/>
                    </a:lnTo>
                    <a:lnTo>
                      <a:pt x="48" y="6"/>
                    </a:lnTo>
                    <a:lnTo>
                      <a:pt x="53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3F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3" name="Freeform 191"/>
              <p:cNvSpPr>
                <a:spLocks/>
              </p:cNvSpPr>
              <p:nvPr/>
            </p:nvSpPr>
            <p:spPr bwMode="auto">
              <a:xfrm>
                <a:off x="3410" y="3304"/>
                <a:ext cx="26" cy="3"/>
              </a:xfrm>
              <a:custGeom>
                <a:avLst/>
                <a:gdLst>
                  <a:gd name="T0" fmla="*/ 8 w 52"/>
                  <a:gd name="T1" fmla="*/ 0 h 5"/>
                  <a:gd name="T2" fmla="*/ 0 w 52"/>
                  <a:gd name="T3" fmla="*/ 3 h 5"/>
                  <a:gd name="T4" fmla="*/ 48 w 52"/>
                  <a:gd name="T5" fmla="*/ 5 h 5"/>
                  <a:gd name="T6" fmla="*/ 52 w 52"/>
                  <a:gd name="T7" fmla="*/ 2 h 5"/>
                  <a:gd name="T8" fmla="*/ 8 w 5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2"/>
                  <a:gd name="T16" fmla="*/ 0 h 5"/>
                  <a:gd name="T17" fmla="*/ 52 w 5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2" h="5">
                    <a:moveTo>
                      <a:pt x="8" y="0"/>
                    </a:moveTo>
                    <a:lnTo>
                      <a:pt x="0" y="3"/>
                    </a:lnTo>
                    <a:lnTo>
                      <a:pt x="48" y="5"/>
                    </a:lnTo>
                    <a:lnTo>
                      <a:pt x="52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4" name="Freeform 192"/>
              <p:cNvSpPr>
                <a:spLocks/>
              </p:cNvSpPr>
              <p:nvPr/>
            </p:nvSpPr>
            <p:spPr bwMode="auto">
              <a:xfrm>
                <a:off x="3412" y="3304"/>
                <a:ext cx="24" cy="4"/>
              </a:xfrm>
              <a:custGeom>
                <a:avLst/>
                <a:gdLst>
                  <a:gd name="T0" fmla="*/ 4 w 48"/>
                  <a:gd name="T1" fmla="*/ 0 h 7"/>
                  <a:gd name="T2" fmla="*/ 0 w 48"/>
                  <a:gd name="T3" fmla="*/ 5 h 7"/>
                  <a:gd name="T4" fmla="*/ 48 w 48"/>
                  <a:gd name="T5" fmla="*/ 7 h 7"/>
                  <a:gd name="T6" fmla="*/ 48 w 48"/>
                  <a:gd name="T7" fmla="*/ 2 h 7"/>
                  <a:gd name="T8" fmla="*/ 4 w 48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7"/>
                  <a:gd name="T17" fmla="*/ 48 w 48"/>
                  <a:gd name="T18" fmla="*/ 7 h 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7">
                    <a:moveTo>
                      <a:pt x="4" y="0"/>
                    </a:moveTo>
                    <a:lnTo>
                      <a:pt x="0" y="5"/>
                    </a:lnTo>
                    <a:lnTo>
                      <a:pt x="48" y="7"/>
                    </a:lnTo>
                    <a:lnTo>
                      <a:pt x="48" y="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5" name="Freeform 193"/>
              <p:cNvSpPr>
                <a:spLocks/>
              </p:cNvSpPr>
              <p:nvPr/>
            </p:nvSpPr>
            <p:spPr bwMode="auto">
              <a:xfrm>
                <a:off x="3413" y="3303"/>
                <a:ext cx="23" cy="2"/>
              </a:xfrm>
              <a:custGeom>
                <a:avLst/>
                <a:gdLst>
                  <a:gd name="T0" fmla="*/ 5 w 44"/>
                  <a:gd name="T1" fmla="*/ 0 h 6"/>
                  <a:gd name="T2" fmla="*/ 0 w 44"/>
                  <a:gd name="T3" fmla="*/ 4 h 6"/>
                  <a:gd name="T4" fmla="*/ 44 w 44"/>
                  <a:gd name="T5" fmla="*/ 6 h 6"/>
                  <a:gd name="T6" fmla="*/ 44 w 44"/>
                  <a:gd name="T7" fmla="*/ 2 h 6"/>
                  <a:gd name="T8" fmla="*/ 5 w 44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"/>
                  <a:gd name="T16" fmla="*/ 0 h 6"/>
                  <a:gd name="T17" fmla="*/ 44 w 44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" h="6">
                    <a:moveTo>
                      <a:pt x="5" y="0"/>
                    </a:moveTo>
                    <a:lnTo>
                      <a:pt x="0" y="4"/>
                    </a:lnTo>
                    <a:lnTo>
                      <a:pt x="44" y="6"/>
                    </a:lnTo>
                    <a:lnTo>
                      <a:pt x="44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491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6" name="Freeform 194"/>
              <p:cNvSpPr>
                <a:spLocks/>
              </p:cNvSpPr>
              <p:nvPr/>
            </p:nvSpPr>
            <p:spPr bwMode="auto">
              <a:xfrm>
                <a:off x="3413" y="3301"/>
                <a:ext cx="23" cy="4"/>
              </a:xfrm>
              <a:custGeom>
                <a:avLst/>
                <a:gdLst>
                  <a:gd name="T0" fmla="*/ 5 w 44"/>
                  <a:gd name="T1" fmla="*/ 0 h 10"/>
                  <a:gd name="T2" fmla="*/ 0 w 44"/>
                  <a:gd name="T3" fmla="*/ 8 h 10"/>
                  <a:gd name="T4" fmla="*/ 44 w 44"/>
                  <a:gd name="T5" fmla="*/ 10 h 10"/>
                  <a:gd name="T6" fmla="*/ 44 w 44"/>
                  <a:gd name="T7" fmla="*/ 0 h 10"/>
                  <a:gd name="T8" fmla="*/ 5 w 44"/>
                  <a:gd name="T9" fmla="*/ 0 h 1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"/>
                  <a:gd name="T16" fmla="*/ 0 h 10"/>
                  <a:gd name="T17" fmla="*/ 44 w 44"/>
                  <a:gd name="T18" fmla="*/ 10 h 1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" h="10">
                    <a:moveTo>
                      <a:pt x="5" y="0"/>
                    </a:moveTo>
                    <a:lnTo>
                      <a:pt x="0" y="8"/>
                    </a:lnTo>
                    <a:lnTo>
                      <a:pt x="44" y="10"/>
                    </a:lnTo>
                    <a:lnTo>
                      <a:pt x="44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4F1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7" name="Freeform 195"/>
              <p:cNvSpPr>
                <a:spLocks/>
              </p:cNvSpPr>
              <p:nvPr/>
            </p:nvSpPr>
            <p:spPr bwMode="auto">
              <a:xfrm>
                <a:off x="3416" y="3301"/>
                <a:ext cx="20" cy="2"/>
              </a:xfrm>
              <a:custGeom>
                <a:avLst/>
                <a:gdLst>
                  <a:gd name="T0" fmla="*/ 4 w 39"/>
                  <a:gd name="T1" fmla="*/ 0 h 6"/>
                  <a:gd name="T2" fmla="*/ 0 w 39"/>
                  <a:gd name="T3" fmla="*/ 4 h 6"/>
                  <a:gd name="T4" fmla="*/ 39 w 39"/>
                  <a:gd name="T5" fmla="*/ 6 h 6"/>
                  <a:gd name="T6" fmla="*/ 39 w 39"/>
                  <a:gd name="T7" fmla="*/ 0 h 6"/>
                  <a:gd name="T8" fmla="*/ 4 w 39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6"/>
                  <a:gd name="T17" fmla="*/ 39 w 39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6">
                    <a:moveTo>
                      <a:pt x="4" y="0"/>
                    </a:moveTo>
                    <a:lnTo>
                      <a:pt x="0" y="4"/>
                    </a:lnTo>
                    <a:lnTo>
                      <a:pt x="39" y="6"/>
                    </a:lnTo>
                    <a:lnTo>
                      <a:pt x="3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51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8" name="Freeform 196"/>
              <p:cNvSpPr>
                <a:spLocks/>
              </p:cNvSpPr>
              <p:nvPr/>
            </p:nvSpPr>
            <p:spPr bwMode="auto">
              <a:xfrm>
                <a:off x="3416" y="3298"/>
                <a:ext cx="22" cy="3"/>
              </a:xfrm>
              <a:custGeom>
                <a:avLst/>
                <a:gdLst>
                  <a:gd name="T0" fmla="*/ 10 w 45"/>
                  <a:gd name="T1" fmla="*/ 0 h 5"/>
                  <a:gd name="T2" fmla="*/ 0 w 45"/>
                  <a:gd name="T3" fmla="*/ 5 h 5"/>
                  <a:gd name="T4" fmla="*/ 39 w 45"/>
                  <a:gd name="T5" fmla="*/ 5 h 5"/>
                  <a:gd name="T6" fmla="*/ 45 w 45"/>
                  <a:gd name="T7" fmla="*/ 2 h 5"/>
                  <a:gd name="T8" fmla="*/ 10 w 45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5"/>
                  <a:gd name="T17" fmla="*/ 45 w 45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5">
                    <a:moveTo>
                      <a:pt x="10" y="0"/>
                    </a:moveTo>
                    <a:lnTo>
                      <a:pt x="0" y="5"/>
                    </a:lnTo>
                    <a:lnTo>
                      <a:pt x="39" y="5"/>
                    </a:lnTo>
                    <a:lnTo>
                      <a:pt x="45" y="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6562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69" name="Freeform 197"/>
              <p:cNvSpPr>
                <a:spLocks/>
              </p:cNvSpPr>
              <p:nvPr/>
            </p:nvSpPr>
            <p:spPr bwMode="auto">
              <a:xfrm>
                <a:off x="3418" y="3298"/>
                <a:ext cx="20" cy="3"/>
              </a:xfrm>
              <a:custGeom>
                <a:avLst/>
                <a:gdLst>
                  <a:gd name="T0" fmla="*/ 6 w 41"/>
                  <a:gd name="T1" fmla="*/ 0 h 5"/>
                  <a:gd name="T2" fmla="*/ 0 w 41"/>
                  <a:gd name="T3" fmla="*/ 5 h 5"/>
                  <a:gd name="T4" fmla="*/ 35 w 41"/>
                  <a:gd name="T5" fmla="*/ 5 h 5"/>
                  <a:gd name="T6" fmla="*/ 41 w 41"/>
                  <a:gd name="T7" fmla="*/ 2 h 5"/>
                  <a:gd name="T8" fmla="*/ 6 w 4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"/>
                  <a:gd name="T17" fmla="*/ 41 w 4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">
                    <a:moveTo>
                      <a:pt x="6" y="0"/>
                    </a:moveTo>
                    <a:lnTo>
                      <a:pt x="0" y="5"/>
                    </a:lnTo>
                    <a:lnTo>
                      <a:pt x="35" y="5"/>
                    </a:lnTo>
                    <a:lnTo>
                      <a:pt x="41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592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0" name="Freeform 198"/>
              <p:cNvSpPr>
                <a:spLocks/>
              </p:cNvSpPr>
              <p:nvPr/>
            </p:nvSpPr>
            <p:spPr bwMode="auto">
              <a:xfrm>
                <a:off x="3421" y="3296"/>
                <a:ext cx="17" cy="3"/>
              </a:xfrm>
              <a:custGeom>
                <a:avLst/>
                <a:gdLst>
                  <a:gd name="T0" fmla="*/ 3 w 35"/>
                  <a:gd name="T1" fmla="*/ 0 h 6"/>
                  <a:gd name="T2" fmla="*/ 0 w 35"/>
                  <a:gd name="T3" fmla="*/ 4 h 6"/>
                  <a:gd name="T4" fmla="*/ 35 w 35"/>
                  <a:gd name="T5" fmla="*/ 6 h 6"/>
                  <a:gd name="T6" fmla="*/ 35 w 35"/>
                  <a:gd name="T7" fmla="*/ 2 h 6"/>
                  <a:gd name="T8" fmla="*/ 3 w 35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"/>
                  <a:gd name="T16" fmla="*/ 0 h 6"/>
                  <a:gd name="T17" fmla="*/ 35 w 35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" h="6">
                    <a:moveTo>
                      <a:pt x="3" y="0"/>
                    </a:moveTo>
                    <a:lnTo>
                      <a:pt x="0" y="4"/>
                    </a:lnTo>
                    <a:lnTo>
                      <a:pt x="35" y="6"/>
                    </a:lnTo>
                    <a:lnTo>
                      <a:pt x="35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5B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1" name="Freeform 199"/>
              <p:cNvSpPr>
                <a:spLocks/>
              </p:cNvSpPr>
              <p:nvPr/>
            </p:nvSpPr>
            <p:spPr bwMode="auto">
              <a:xfrm>
                <a:off x="3421" y="3296"/>
                <a:ext cx="17" cy="3"/>
              </a:xfrm>
              <a:custGeom>
                <a:avLst/>
                <a:gdLst>
                  <a:gd name="T0" fmla="*/ 3 w 35"/>
                  <a:gd name="T1" fmla="*/ 0 h 6"/>
                  <a:gd name="T2" fmla="*/ 0 w 35"/>
                  <a:gd name="T3" fmla="*/ 4 h 6"/>
                  <a:gd name="T4" fmla="*/ 35 w 35"/>
                  <a:gd name="T5" fmla="*/ 6 h 6"/>
                  <a:gd name="T6" fmla="*/ 35 w 35"/>
                  <a:gd name="T7" fmla="*/ 2 h 6"/>
                  <a:gd name="T8" fmla="*/ 3 w 35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"/>
                  <a:gd name="T16" fmla="*/ 0 h 6"/>
                  <a:gd name="T17" fmla="*/ 35 w 35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" h="6">
                    <a:moveTo>
                      <a:pt x="3" y="0"/>
                    </a:moveTo>
                    <a:lnTo>
                      <a:pt x="0" y="4"/>
                    </a:lnTo>
                    <a:lnTo>
                      <a:pt x="35" y="6"/>
                    </a:lnTo>
                    <a:lnTo>
                      <a:pt x="35" y="2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60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2" name="Freeform 200"/>
              <p:cNvSpPr>
                <a:spLocks/>
              </p:cNvSpPr>
              <p:nvPr/>
            </p:nvSpPr>
            <p:spPr bwMode="auto">
              <a:xfrm>
                <a:off x="3423" y="3294"/>
                <a:ext cx="15" cy="3"/>
              </a:xfrm>
              <a:custGeom>
                <a:avLst/>
                <a:gdLst>
                  <a:gd name="T0" fmla="*/ 6 w 32"/>
                  <a:gd name="T1" fmla="*/ 0 h 6"/>
                  <a:gd name="T2" fmla="*/ 0 w 32"/>
                  <a:gd name="T3" fmla="*/ 4 h 6"/>
                  <a:gd name="T4" fmla="*/ 32 w 32"/>
                  <a:gd name="T5" fmla="*/ 6 h 6"/>
                  <a:gd name="T6" fmla="*/ 32 w 32"/>
                  <a:gd name="T7" fmla="*/ 0 h 6"/>
                  <a:gd name="T8" fmla="*/ 6 w 3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6"/>
                  <a:gd name="T17" fmla="*/ 32 w 3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6">
                    <a:moveTo>
                      <a:pt x="6" y="0"/>
                    </a:moveTo>
                    <a:lnTo>
                      <a:pt x="0" y="4"/>
                    </a:lnTo>
                    <a:lnTo>
                      <a:pt x="32" y="6"/>
                    </a:lnTo>
                    <a:lnTo>
                      <a:pt x="32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63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3" name="Freeform 201"/>
              <p:cNvSpPr>
                <a:spLocks/>
              </p:cNvSpPr>
              <p:nvPr/>
            </p:nvSpPr>
            <p:spPr bwMode="auto">
              <a:xfrm>
                <a:off x="3423" y="3294"/>
                <a:ext cx="15" cy="3"/>
              </a:xfrm>
              <a:custGeom>
                <a:avLst/>
                <a:gdLst>
                  <a:gd name="T0" fmla="*/ 9 w 32"/>
                  <a:gd name="T1" fmla="*/ 0 h 6"/>
                  <a:gd name="T2" fmla="*/ 0 w 32"/>
                  <a:gd name="T3" fmla="*/ 4 h 6"/>
                  <a:gd name="T4" fmla="*/ 32 w 32"/>
                  <a:gd name="T5" fmla="*/ 6 h 6"/>
                  <a:gd name="T6" fmla="*/ 32 w 32"/>
                  <a:gd name="T7" fmla="*/ 0 h 6"/>
                  <a:gd name="T8" fmla="*/ 9 w 3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6"/>
                  <a:gd name="T17" fmla="*/ 32 w 3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6">
                    <a:moveTo>
                      <a:pt x="9" y="0"/>
                    </a:moveTo>
                    <a:lnTo>
                      <a:pt x="0" y="4"/>
                    </a:lnTo>
                    <a:lnTo>
                      <a:pt x="32" y="6"/>
                    </a:lnTo>
                    <a:lnTo>
                      <a:pt x="32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4" name="Freeform 202"/>
              <p:cNvSpPr>
                <a:spLocks/>
              </p:cNvSpPr>
              <p:nvPr/>
            </p:nvSpPr>
            <p:spPr bwMode="auto">
              <a:xfrm>
                <a:off x="3425" y="3292"/>
                <a:ext cx="13" cy="2"/>
              </a:xfrm>
              <a:custGeom>
                <a:avLst/>
                <a:gdLst>
                  <a:gd name="T0" fmla="*/ 3 w 26"/>
                  <a:gd name="T1" fmla="*/ 0 h 3"/>
                  <a:gd name="T2" fmla="*/ 0 w 26"/>
                  <a:gd name="T3" fmla="*/ 3 h 3"/>
                  <a:gd name="T4" fmla="*/ 26 w 26"/>
                  <a:gd name="T5" fmla="*/ 3 h 3"/>
                  <a:gd name="T6" fmla="*/ 26 w 26"/>
                  <a:gd name="T7" fmla="*/ 0 h 3"/>
                  <a:gd name="T8" fmla="*/ 3 w 26"/>
                  <a:gd name="T9" fmla="*/ 0 h 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3"/>
                  <a:gd name="T17" fmla="*/ 26 w 26"/>
                  <a:gd name="T18" fmla="*/ 3 h 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3">
                    <a:moveTo>
                      <a:pt x="3" y="0"/>
                    </a:moveTo>
                    <a:lnTo>
                      <a:pt x="0" y="3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6B3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5" name="Freeform 203"/>
              <p:cNvSpPr>
                <a:spLocks/>
              </p:cNvSpPr>
              <p:nvPr/>
            </p:nvSpPr>
            <p:spPr bwMode="auto">
              <a:xfrm>
                <a:off x="3427" y="3290"/>
                <a:ext cx="11" cy="4"/>
              </a:xfrm>
              <a:custGeom>
                <a:avLst/>
                <a:gdLst>
                  <a:gd name="T0" fmla="*/ 6 w 23"/>
                  <a:gd name="T1" fmla="*/ 0 h 9"/>
                  <a:gd name="T2" fmla="*/ 0 w 23"/>
                  <a:gd name="T3" fmla="*/ 9 h 9"/>
                  <a:gd name="T4" fmla="*/ 23 w 23"/>
                  <a:gd name="T5" fmla="*/ 9 h 9"/>
                  <a:gd name="T6" fmla="*/ 23 w 23"/>
                  <a:gd name="T7" fmla="*/ 2 h 9"/>
                  <a:gd name="T8" fmla="*/ 6 w 23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9"/>
                  <a:gd name="T17" fmla="*/ 23 w 23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9">
                    <a:moveTo>
                      <a:pt x="6" y="0"/>
                    </a:moveTo>
                    <a:lnTo>
                      <a:pt x="0" y="9"/>
                    </a:lnTo>
                    <a:lnTo>
                      <a:pt x="23" y="9"/>
                    </a:lnTo>
                    <a:lnTo>
                      <a:pt x="23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6" name="Freeform 204"/>
              <p:cNvSpPr>
                <a:spLocks/>
              </p:cNvSpPr>
              <p:nvPr/>
            </p:nvSpPr>
            <p:spPr bwMode="auto">
              <a:xfrm>
                <a:off x="3427" y="3290"/>
                <a:ext cx="11" cy="2"/>
              </a:xfrm>
              <a:custGeom>
                <a:avLst/>
                <a:gdLst>
                  <a:gd name="T0" fmla="*/ 6 w 23"/>
                  <a:gd name="T1" fmla="*/ 0 h 6"/>
                  <a:gd name="T2" fmla="*/ 0 w 23"/>
                  <a:gd name="T3" fmla="*/ 6 h 6"/>
                  <a:gd name="T4" fmla="*/ 23 w 23"/>
                  <a:gd name="T5" fmla="*/ 6 h 6"/>
                  <a:gd name="T6" fmla="*/ 23 w 23"/>
                  <a:gd name="T7" fmla="*/ 2 h 6"/>
                  <a:gd name="T8" fmla="*/ 6 w 23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6" y="0"/>
                    </a:moveTo>
                    <a:lnTo>
                      <a:pt x="0" y="6"/>
                    </a:lnTo>
                    <a:lnTo>
                      <a:pt x="23" y="6"/>
                    </a:lnTo>
                    <a:lnTo>
                      <a:pt x="23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7" name="Freeform 205"/>
              <p:cNvSpPr>
                <a:spLocks/>
              </p:cNvSpPr>
              <p:nvPr/>
            </p:nvSpPr>
            <p:spPr bwMode="auto">
              <a:xfrm>
                <a:off x="3430" y="3288"/>
                <a:ext cx="8" cy="3"/>
              </a:xfrm>
              <a:custGeom>
                <a:avLst/>
                <a:gdLst>
                  <a:gd name="T0" fmla="*/ 4 w 17"/>
                  <a:gd name="T1" fmla="*/ 0 h 5"/>
                  <a:gd name="T2" fmla="*/ 0 w 17"/>
                  <a:gd name="T3" fmla="*/ 3 h 5"/>
                  <a:gd name="T4" fmla="*/ 17 w 17"/>
                  <a:gd name="T5" fmla="*/ 5 h 5"/>
                  <a:gd name="T6" fmla="*/ 17 w 17"/>
                  <a:gd name="T7" fmla="*/ 0 h 5"/>
                  <a:gd name="T8" fmla="*/ 4 w 17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5"/>
                  <a:gd name="T17" fmla="*/ 17 w 17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5">
                    <a:moveTo>
                      <a:pt x="4" y="0"/>
                    </a:moveTo>
                    <a:lnTo>
                      <a:pt x="0" y="3"/>
                    </a:lnTo>
                    <a:lnTo>
                      <a:pt x="17" y="5"/>
                    </a:lnTo>
                    <a:lnTo>
                      <a:pt x="17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75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8" name="Freeform 206"/>
              <p:cNvSpPr>
                <a:spLocks/>
              </p:cNvSpPr>
              <p:nvPr/>
            </p:nvSpPr>
            <p:spPr bwMode="auto">
              <a:xfrm>
                <a:off x="3430" y="3288"/>
                <a:ext cx="8" cy="3"/>
              </a:xfrm>
              <a:custGeom>
                <a:avLst/>
                <a:gdLst>
                  <a:gd name="T0" fmla="*/ 7 w 17"/>
                  <a:gd name="T1" fmla="*/ 0 h 5"/>
                  <a:gd name="T2" fmla="*/ 0 w 17"/>
                  <a:gd name="T3" fmla="*/ 3 h 5"/>
                  <a:gd name="T4" fmla="*/ 17 w 17"/>
                  <a:gd name="T5" fmla="*/ 5 h 5"/>
                  <a:gd name="T6" fmla="*/ 17 w 17"/>
                  <a:gd name="T7" fmla="*/ 0 h 5"/>
                  <a:gd name="T8" fmla="*/ 7 w 17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5"/>
                  <a:gd name="T17" fmla="*/ 17 w 17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5">
                    <a:moveTo>
                      <a:pt x="7" y="0"/>
                    </a:moveTo>
                    <a:lnTo>
                      <a:pt x="0" y="3"/>
                    </a:lnTo>
                    <a:lnTo>
                      <a:pt x="17" y="5"/>
                    </a:lnTo>
                    <a:lnTo>
                      <a:pt x="17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66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79" name="Freeform 207"/>
              <p:cNvSpPr>
                <a:spLocks/>
              </p:cNvSpPr>
              <p:nvPr/>
            </p:nvSpPr>
            <p:spPr bwMode="auto">
              <a:xfrm>
                <a:off x="3432" y="3286"/>
                <a:ext cx="6" cy="2"/>
              </a:xfrm>
              <a:custGeom>
                <a:avLst/>
                <a:gdLst>
                  <a:gd name="T0" fmla="*/ 3 w 13"/>
                  <a:gd name="T1" fmla="*/ 0 h 4"/>
                  <a:gd name="T2" fmla="*/ 0 w 13"/>
                  <a:gd name="T3" fmla="*/ 4 h 4"/>
                  <a:gd name="T4" fmla="*/ 13 w 13"/>
                  <a:gd name="T5" fmla="*/ 4 h 4"/>
                  <a:gd name="T6" fmla="*/ 13 w 13"/>
                  <a:gd name="T7" fmla="*/ 0 h 4"/>
                  <a:gd name="T8" fmla="*/ 3 w 13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4"/>
                  <a:gd name="T17" fmla="*/ 13 w 13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4">
                    <a:moveTo>
                      <a:pt x="3" y="0"/>
                    </a:moveTo>
                    <a:lnTo>
                      <a:pt x="0" y="4"/>
                    </a:lnTo>
                    <a:lnTo>
                      <a:pt x="13" y="4"/>
                    </a:lnTo>
                    <a:lnTo>
                      <a:pt x="13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66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0" name="Freeform 208"/>
              <p:cNvSpPr>
                <a:spLocks/>
              </p:cNvSpPr>
              <p:nvPr/>
            </p:nvSpPr>
            <p:spPr bwMode="auto">
              <a:xfrm>
                <a:off x="3434" y="3286"/>
                <a:ext cx="4" cy="2"/>
              </a:xfrm>
              <a:custGeom>
                <a:avLst/>
                <a:gdLst>
                  <a:gd name="T0" fmla="*/ 6 w 10"/>
                  <a:gd name="T1" fmla="*/ 0 h 4"/>
                  <a:gd name="T2" fmla="*/ 0 w 10"/>
                  <a:gd name="T3" fmla="*/ 4 h 4"/>
                  <a:gd name="T4" fmla="*/ 10 w 10"/>
                  <a:gd name="T5" fmla="*/ 4 h 4"/>
                  <a:gd name="T6" fmla="*/ 10 w 10"/>
                  <a:gd name="T7" fmla="*/ 0 h 4"/>
                  <a:gd name="T8" fmla="*/ 6 w 10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0"/>
                  <a:gd name="T16" fmla="*/ 0 h 4"/>
                  <a:gd name="T17" fmla="*/ 10 w 10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0" h="4">
                    <a:moveTo>
                      <a:pt x="6" y="0"/>
                    </a:moveTo>
                    <a:lnTo>
                      <a:pt x="0" y="4"/>
                    </a:lnTo>
                    <a:lnTo>
                      <a:pt x="10" y="4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7F4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1" name="Freeform 209"/>
              <p:cNvSpPr>
                <a:spLocks/>
              </p:cNvSpPr>
              <p:nvPr/>
            </p:nvSpPr>
            <p:spPr bwMode="auto">
              <a:xfrm>
                <a:off x="3434" y="3284"/>
                <a:ext cx="7" cy="2"/>
              </a:xfrm>
              <a:custGeom>
                <a:avLst/>
                <a:gdLst>
                  <a:gd name="T0" fmla="*/ 6 w 15"/>
                  <a:gd name="T1" fmla="*/ 0 h 4"/>
                  <a:gd name="T2" fmla="*/ 0 w 15"/>
                  <a:gd name="T3" fmla="*/ 4 h 4"/>
                  <a:gd name="T4" fmla="*/ 10 w 15"/>
                  <a:gd name="T5" fmla="*/ 4 h 4"/>
                  <a:gd name="T6" fmla="*/ 15 w 15"/>
                  <a:gd name="T7" fmla="*/ 0 h 4"/>
                  <a:gd name="T8" fmla="*/ 6 w 15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"/>
                  <a:gd name="T16" fmla="*/ 0 h 4"/>
                  <a:gd name="T17" fmla="*/ 15 w 15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" h="4">
                    <a:moveTo>
                      <a:pt x="6" y="0"/>
                    </a:moveTo>
                    <a:lnTo>
                      <a:pt x="0" y="4"/>
                    </a:lnTo>
                    <a:lnTo>
                      <a:pt x="10" y="4"/>
                    </a:lnTo>
                    <a:lnTo>
                      <a:pt x="15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82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2" name="Freeform 210"/>
              <p:cNvSpPr>
                <a:spLocks/>
              </p:cNvSpPr>
              <p:nvPr/>
            </p:nvSpPr>
            <p:spPr bwMode="auto">
              <a:xfrm>
                <a:off x="3436" y="3284"/>
                <a:ext cx="5" cy="2"/>
              </a:xfrm>
              <a:custGeom>
                <a:avLst/>
                <a:gdLst>
                  <a:gd name="T0" fmla="*/ 4 w 9"/>
                  <a:gd name="T1" fmla="*/ 0 h 4"/>
                  <a:gd name="T2" fmla="*/ 0 w 9"/>
                  <a:gd name="T3" fmla="*/ 4 h 4"/>
                  <a:gd name="T4" fmla="*/ 4 w 9"/>
                  <a:gd name="T5" fmla="*/ 4 h 4"/>
                  <a:gd name="T6" fmla="*/ 9 w 9"/>
                  <a:gd name="T7" fmla="*/ 0 h 4"/>
                  <a:gd name="T8" fmla="*/ 4 w 9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"/>
                  <a:gd name="T16" fmla="*/ 0 h 4"/>
                  <a:gd name="T17" fmla="*/ 9 w 9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" h="4">
                    <a:moveTo>
                      <a:pt x="4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87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3" name="Freeform 211"/>
              <p:cNvSpPr>
                <a:spLocks/>
              </p:cNvSpPr>
              <p:nvPr/>
            </p:nvSpPr>
            <p:spPr bwMode="auto">
              <a:xfrm>
                <a:off x="3436" y="3281"/>
                <a:ext cx="5" cy="3"/>
              </a:xfrm>
              <a:custGeom>
                <a:avLst/>
                <a:gdLst>
                  <a:gd name="T0" fmla="*/ 4 w 9"/>
                  <a:gd name="T1" fmla="*/ 0 h 5"/>
                  <a:gd name="T2" fmla="*/ 0 w 9"/>
                  <a:gd name="T3" fmla="*/ 5 h 5"/>
                  <a:gd name="T4" fmla="*/ 9 w 9"/>
                  <a:gd name="T5" fmla="*/ 5 h 5"/>
                  <a:gd name="T6" fmla="*/ 9 w 9"/>
                  <a:gd name="T7" fmla="*/ 0 h 5"/>
                  <a:gd name="T8" fmla="*/ 4 w 9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"/>
                  <a:gd name="T16" fmla="*/ 0 h 5"/>
                  <a:gd name="T17" fmla="*/ 9 w 9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" h="5">
                    <a:moveTo>
                      <a:pt x="4" y="0"/>
                    </a:moveTo>
                    <a:lnTo>
                      <a:pt x="0" y="5"/>
                    </a:lnTo>
                    <a:lnTo>
                      <a:pt x="9" y="5"/>
                    </a:lnTo>
                    <a:lnTo>
                      <a:pt x="9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66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4" name="Rectangle 212"/>
              <p:cNvSpPr>
                <a:spLocks noChangeArrowheads="1"/>
              </p:cNvSpPr>
              <p:nvPr/>
            </p:nvSpPr>
            <p:spPr bwMode="auto">
              <a:xfrm>
                <a:off x="3438" y="3279"/>
                <a:ext cx="3" cy="5"/>
              </a:xfrm>
              <a:prstGeom prst="rect">
                <a:avLst/>
              </a:prstGeom>
              <a:solidFill>
                <a:srgbClr val="668E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585" name="Freeform 213"/>
              <p:cNvSpPr>
                <a:spLocks/>
              </p:cNvSpPr>
              <p:nvPr/>
            </p:nvSpPr>
            <p:spPr bwMode="auto">
              <a:xfrm>
                <a:off x="3438" y="3279"/>
                <a:ext cx="3" cy="2"/>
              </a:xfrm>
              <a:custGeom>
                <a:avLst/>
                <a:gdLst>
                  <a:gd name="T0" fmla="*/ 5 w 5"/>
                  <a:gd name="T1" fmla="*/ 0 h 4"/>
                  <a:gd name="T2" fmla="*/ 0 w 5"/>
                  <a:gd name="T3" fmla="*/ 4 h 4"/>
                  <a:gd name="T4" fmla="*/ 5 w 5"/>
                  <a:gd name="T5" fmla="*/ 4 h 4"/>
                  <a:gd name="T6" fmla="*/ 5 w 5"/>
                  <a:gd name="T7" fmla="*/ 0 h 4"/>
                  <a:gd name="T8" fmla="*/ 5 w 5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"/>
                  <a:gd name="T16" fmla="*/ 0 h 4"/>
                  <a:gd name="T17" fmla="*/ 5 w 5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" h="4">
                    <a:moveTo>
                      <a:pt x="5" y="0"/>
                    </a:moveTo>
                    <a:lnTo>
                      <a:pt x="0" y="4"/>
                    </a:lnTo>
                    <a:lnTo>
                      <a:pt x="5" y="4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6691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6" name="Freeform 214"/>
              <p:cNvSpPr>
                <a:spLocks/>
              </p:cNvSpPr>
              <p:nvPr/>
            </p:nvSpPr>
            <p:spPr bwMode="auto">
              <a:xfrm>
                <a:off x="3438" y="3278"/>
                <a:ext cx="3" cy="1"/>
              </a:xfrm>
              <a:custGeom>
                <a:avLst/>
                <a:gdLst>
                  <a:gd name="T0" fmla="*/ 0 w 5"/>
                  <a:gd name="T1" fmla="*/ 4 h 4"/>
                  <a:gd name="T2" fmla="*/ 5 w 5"/>
                  <a:gd name="T3" fmla="*/ 0 h 4"/>
                  <a:gd name="T4" fmla="*/ 5 w 5"/>
                  <a:gd name="T5" fmla="*/ 4 h 4"/>
                  <a:gd name="T6" fmla="*/ 0 w 5"/>
                  <a:gd name="T7" fmla="*/ 4 h 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"/>
                  <a:gd name="T13" fmla="*/ 0 h 4"/>
                  <a:gd name="T14" fmla="*/ 5 w 5"/>
                  <a:gd name="T15" fmla="*/ 4 h 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" h="4">
                    <a:moveTo>
                      <a:pt x="0" y="4"/>
                    </a:moveTo>
                    <a:lnTo>
                      <a:pt x="5" y="0"/>
                    </a:lnTo>
                    <a:lnTo>
                      <a:pt x="5" y="4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6693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7" name="Freeform 215"/>
              <p:cNvSpPr>
                <a:spLocks/>
              </p:cNvSpPr>
              <p:nvPr/>
            </p:nvSpPr>
            <p:spPr bwMode="auto">
              <a:xfrm>
                <a:off x="3441" y="3278"/>
                <a:ext cx="1" cy="1"/>
              </a:xfrm>
              <a:custGeom>
                <a:avLst/>
                <a:gdLst>
                  <a:gd name="T0" fmla="*/ 0 w 1"/>
                  <a:gd name="T1" fmla="*/ 4 h 4"/>
                  <a:gd name="T2" fmla="*/ 0 w 1"/>
                  <a:gd name="T3" fmla="*/ 0 h 4"/>
                  <a:gd name="T4" fmla="*/ 0 w 1"/>
                  <a:gd name="T5" fmla="*/ 4 h 4"/>
                  <a:gd name="T6" fmla="*/ 0 w 1"/>
                  <a:gd name="T7" fmla="*/ 4 h 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4"/>
                  <a:gd name="T14" fmla="*/ 1 w 1"/>
                  <a:gd name="T15" fmla="*/ 4 h 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4">
                    <a:moveTo>
                      <a:pt x="0" y="4"/>
                    </a:move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66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8" name="Freeform 216"/>
              <p:cNvSpPr>
                <a:spLocks/>
              </p:cNvSpPr>
              <p:nvPr/>
            </p:nvSpPr>
            <p:spPr bwMode="auto">
              <a:xfrm>
                <a:off x="2506" y="3153"/>
                <a:ext cx="114" cy="97"/>
              </a:xfrm>
              <a:custGeom>
                <a:avLst/>
                <a:gdLst>
                  <a:gd name="T0" fmla="*/ 13 w 229"/>
                  <a:gd name="T1" fmla="*/ 185 h 194"/>
                  <a:gd name="T2" fmla="*/ 0 w 229"/>
                  <a:gd name="T3" fmla="*/ 185 h 194"/>
                  <a:gd name="T4" fmla="*/ 207 w 229"/>
                  <a:gd name="T5" fmla="*/ 0 h 194"/>
                  <a:gd name="T6" fmla="*/ 229 w 229"/>
                  <a:gd name="T7" fmla="*/ 28 h 194"/>
                  <a:gd name="T8" fmla="*/ 34 w 229"/>
                  <a:gd name="T9" fmla="*/ 194 h 194"/>
                  <a:gd name="T10" fmla="*/ 13 w 229"/>
                  <a:gd name="T11" fmla="*/ 185 h 19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9"/>
                  <a:gd name="T19" fmla="*/ 0 h 194"/>
                  <a:gd name="T20" fmla="*/ 229 w 229"/>
                  <a:gd name="T21" fmla="*/ 194 h 19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9" h="194">
                    <a:moveTo>
                      <a:pt x="13" y="185"/>
                    </a:moveTo>
                    <a:lnTo>
                      <a:pt x="0" y="185"/>
                    </a:lnTo>
                    <a:lnTo>
                      <a:pt x="207" y="0"/>
                    </a:lnTo>
                    <a:lnTo>
                      <a:pt x="229" y="28"/>
                    </a:lnTo>
                    <a:lnTo>
                      <a:pt x="34" y="194"/>
                    </a:lnTo>
                    <a:lnTo>
                      <a:pt x="13" y="185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89" name="Freeform 217"/>
              <p:cNvSpPr>
                <a:spLocks/>
              </p:cNvSpPr>
              <p:nvPr/>
            </p:nvSpPr>
            <p:spPr bwMode="auto">
              <a:xfrm>
                <a:off x="2240" y="3176"/>
                <a:ext cx="113" cy="55"/>
              </a:xfrm>
              <a:custGeom>
                <a:avLst/>
                <a:gdLst>
                  <a:gd name="T0" fmla="*/ 26 w 227"/>
                  <a:gd name="T1" fmla="*/ 109 h 109"/>
                  <a:gd name="T2" fmla="*/ 0 w 227"/>
                  <a:gd name="T3" fmla="*/ 109 h 109"/>
                  <a:gd name="T4" fmla="*/ 37 w 227"/>
                  <a:gd name="T5" fmla="*/ 57 h 109"/>
                  <a:gd name="T6" fmla="*/ 79 w 227"/>
                  <a:gd name="T7" fmla="*/ 59 h 109"/>
                  <a:gd name="T8" fmla="*/ 173 w 227"/>
                  <a:gd name="T9" fmla="*/ 11 h 109"/>
                  <a:gd name="T10" fmla="*/ 227 w 227"/>
                  <a:gd name="T11" fmla="*/ 0 h 109"/>
                  <a:gd name="T12" fmla="*/ 181 w 227"/>
                  <a:gd name="T13" fmla="*/ 56 h 109"/>
                  <a:gd name="T14" fmla="*/ 137 w 227"/>
                  <a:gd name="T15" fmla="*/ 67 h 109"/>
                  <a:gd name="T16" fmla="*/ 26 w 227"/>
                  <a:gd name="T17" fmla="*/ 109 h 10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7"/>
                  <a:gd name="T28" fmla="*/ 0 h 109"/>
                  <a:gd name="T29" fmla="*/ 227 w 227"/>
                  <a:gd name="T30" fmla="*/ 109 h 10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7" h="109">
                    <a:moveTo>
                      <a:pt x="26" y="109"/>
                    </a:moveTo>
                    <a:lnTo>
                      <a:pt x="0" y="109"/>
                    </a:lnTo>
                    <a:lnTo>
                      <a:pt x="37" y="57"/>
                    </a:lnTo>
                    <a:lnTo>
                      <a:pt x="79" y="59"/>
                    </a:lnTo>
                    <a:lnTo>
                      <a:pt x="173" y="11"/>
                    </a:lnTo>
                    <a:lnTo>
                      <a:pt x="227" y="0"/>
                    </a:lnTo>
                    <a:lnTo>
                      <a:pt x="181" y="56"/>
                    </a:lnTo>
                    <a:lnTo>
                      <a:pt x="137" y="67"/>
                    </a:lnTo>
                    <a:lnTo>
                      <a:pt x="26" y="109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0" name="Freeform 218"/>
              <p:cNvSpPr>
                <a:spLocks/>
              </p:cNvSpPr>
              <p:nvPr/>
            </p:nvSpPr>
            <p:spPr bwMode="auto">
              <a:xfrm>
                <a:off x="3084" y="2826"/>
                <a:ext cx="370" cy="399"/>
              </a:xfrm>
              <a:custGeom>
                <a:avLst/>
                <a:gdLst>
                  <a:gd name="T0" fmla="*/ 456 w 740"/>
                  <a:gd name="T1" fmla="*/ 687 h 799"/>
                  <a:gd name="T2" fmla="*/ 397 w 740"/>
                  <a:gd name="T3" fmla="*/ 657 h 799"/>
                  <a:gd name="T4" fmla="*/ 317 w 740"/>
                  <a:gd name="T5" fmla="*/ 670 h 799"/>
                  <a:gd name="T6" fmla="*/ 238 w 740"/>
                  <a:gd name="T7" fmla="*/ 681 h 799"/>
                  <a:gd name="T8" fmla="*/ 159 w 740"/>
                  <a:gd name="T9" fmla="*/ 674 h 799"/>
                  <a:gd name="T10" fmla="*/ 172 w 740"/>
                  <a:gd name="T11" fmla="*/ 655 h 799"/>
                  <a:gd name="T12" fmla="*/ 120 w 740"/>
                  <a:gd name="T13" fmla="*/ 616 h 799"/>
                  <a:gd name="T14" fmla="*/ 78 w 740"/>
                  <a:gd name="T15" fmla="*/ 559 h 799"/>
                  <a:gd name="T16" fmla="*/ 41 w 740"/>
                  <a:gd name="T17" fmla="*/ 539 h 799"/>
                  <a:gd name="T18" fmla="*/ 11 w 740"/>
                  <a:gd name="T19" fmla="*/ 532 h 799"/>
                  <a:gd name="T20" fmla="*/ 20 w 740"/>
                  <a:gd name="T21" fmla="*/ 504 h 799"/>
                  <a:gd name="T22" fmla="*/ 48 w 740"/>
                  <a:gd name="T23" fmla="*/ 471 h 799"/>
                  <a:gd name="T24" fmla="*/ 26 w 740"/>
                  <a:gd name="T25" fmla="*/ 458 h 799"/>
                  <a:gd name="T26" fmla="*/ 87 w 740"/>
                  <a:gd name="T27" fmla="*/ 353 h 799"/>
                  <a:gd name="T28" fmla="*/ 210 w 740"/>
                  <a:gd name="T29" fmla="*/ 249 h 799"/>
                  <a:gd name="T30" fmla="*/ 212 w 740"/>
                  <a:gd name="T31" fmla="*/ 275 h 799"/>
                  <a:gd name="T32" fmla="*/ 161 w 740"/>
                  <a:gd name="T33" fmla="*/ 325 h 799"/>
                  <a:gd name="T34" fmla="*/ 181 w 740"/>
                  <a:gd name="T35" fmla="*/ 321 h 799"/>
                  <a:gd name="T36" fmla="*/ 229 w 740"/>
                  <a:gd name="T37" fmla="*/ 297 h 799"/>
                  <a:gd name="T38" fmla="*/ 258 w 740"/>
                  <a:gd name="T39" fmla="*/ 312 h 799"/>
                  <a:gd name="T40" fmla="*/ 170 w 740"/>
                  <a:gd name="T41" fmla="*/ 362 h 799"/>
                  <a:gd name="T42" fmla="*/ 98 w 740"/>
                  <a:gd name="T43" fmla="*/ 439 h 799"/>
                  <a:gd name="T44" fmla="*/ 140 w 740"/>
                  <a:gd name="T45" fmla="*/ 452 h 799"/>
                  <a:gd name="T46" fmla="*/ 210 w 740"/>
                  <a:gd name="T47" fmla="*/ 421 h 799"/>
                  <a:gd name="T48" fmla="*/ 179 w 740"/>
                  <a:gd name="T49" fmla="*/ 452 h 799"/>
                  <a:gd name="T50" fmla="*/ 113 w 740"/>
                  <a:gd name="T51" fmla="*/ 498 h 799"/>
                  <a:gd name="T52" fmla="*/ 109 w 740"/>
                  <a:gd name="T53" fmla="*/ 554 h 799"/>
                  <a:gd name="T54" fmla="*/ 131 w 740"/>
                  <a:gd name="T55" fmla="*/ 572 h 799"/>
                  <a:gd name="T56" fmla="*/ 140 w 740"/>
                  <a:gd name="T57" fmla="*/ 596 h 799"/>
                  <a:gd name="T58" fmla="*/ 201 w 740"/>
                  <a:gd name="T59" fmla="*/ 607 h 799"/>
                  <a:gd name="T60" fmla="*/ 282 w 740"/>
                  <a:gd name="T61" fmla="*/ 616 h 799"/>
                  <a:gd name="T62" fmla="*/ 364 w 740"/>
                  <a:gd name="T63" fmla="*/ 622 h 799"/>
                  <a:gd name="T64" fmla="*/ 443 w 740"/>
                  <a:gd name="T65" fmla="*/ 618 h 799"/>
                  <a:gd name="T66" fmla="*/ 500 w 740"/>
                  <a:gd name="T67" fmla="*/ 318 h 799"/>
                  <a:gd name="T68" fmla="*/ 487 w 740"/>
                  <a:gd name="T69" fmla="*/ 236 h 799"/>
                  <a:gd name="T70" fmla="*/ 463 w 740"/>
                  <a:gd name="T71" fmla="*/ 234 h 799"/>
                  <a:gd name="T72" fmla="*/ 487 w 740"/>
                  <a:gd name="T73" fmla="*/ 190 h 799"/>
                  <a:gd name="T74" fmla="*/ 410 w 740"/>
                  <a:gd name="T75" fmla="*/ 194 h 799"/>
                  <a:gd name="T76" fmla="*/ 282 w 740"/>
                  <a:gd name="T77" fmla="*/ 187 h 799"/>
                  <a:gd name="T78" fmla="*/ 179 w 740"/>
                  <a:gd name="T79" fmla="*/ 135 h 799"/>
                  <a:gd name="T80" fmla="*/ 133 w 740"/>
                  <a:gd name="T81" fmla="*/ 33 h 799"/>
                  <a:gd name="T82" fmla="*/ 179 w 740"/>
                  <a:gd name="T83" fmla="*/ 43 h 799"/>
                  <a:gd name="T84" fmla="*/ 216 w 740"/>
                  <a:gd name="T85" fmla="*/ 118 h 799"/>
                  <a:gd name="T86" fmla="*/ 312 w 740"/>
                  <a:gd name="T87" fmla="*/ 140 h 799"/>
                  <a:gd name="T88" fmla="*/ 424 w 740"/>
                  <a:gd name="T89" fmla="*/ 140 h 799"/>
                  <a:gd name="T90" fmla="*/ 535 w 740"/>
                  <a:gd name="T91" fmla="*/ 137 h 799"/>
                  <a:gd name="T92" fmla="*/ 650 w 740"/>
                  <a:gd name="T93" fmla="*/ 131 h 799"/>
                  <a:gd name="T94" fmla="*/ 694 w 740"/>
                  <a:gd name="T95" fmla="*/ 107 h 799"/>
                  <a:gd name="T96" fmla="*/ 731 w 740"/>
                  <a:gd name="T97" fmla="*/ 118 h 799"/>
                  <a:gd name="T98" fmla="*/ 677 w 740"/>
                  <a:gd name="T99" fmla="*/ 163 h 799"/>
                  <a:gd name="T100" fmla="*/ 585 w 740"/>
                  <a:gd name="T101" fmla="*/ 175 h 799"/>
                  <a:gd name="T102" fmla="*/ 530 w 740"/>
                  <a:gd name="T103" fmla="*/ 343 h 799"/>
                  <a:gd name="T104" fmla="*/ 502 w 740"/>
                  <a:gd name="T105" fmla="*/ 563 h 799"/>
                  <a:gd name="T106" fmla="*/ 544 w 740"/>
                  <a:gd name="T107" fmla="*/ 611 h 799"/>
                  <a:gd name="T108" fmla="*/ 613 w 740"/>
                  <a:gd name="T109" fmla="*/ 602 h 799"/>
                  <a:gd name="T110" fmla="*/ 589 w 740"/>
                  <a:gd name="T111" fmla="*/ 639 h 799"/>
                  <a:gd name="T112" fmla="*/ 515 w 740"/>
                  <a:gd name="T113" fmla="*/ 651 h 799"/>
                  <a:gd name="T114" fmla="*/ 482 w 740"/>
                  <a:gd name="T115" fmla="*/ 762 h 799"/>
                  <a:gd name="T116" fmla="*/ 460 w 740"/>
                  <a:gd name="T117" fmla="*/ 790 h 79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740"/>
                  <a:gd name="T178" fmla="*/ 0 h 799"/>
                  <a:gd name="T179" fmla="*/ 740 w 740"/>
                  <a:gd name="T180" fmla="*/ 799 h 79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740" h="799">
                    <a:moveTo>
                      <a:pt x="452" y="788"/>
                    </a:moveTo>
                    <a:lnTo>
                      <a:pt x="454" y="753"/>
                    </a:lnTo>
                    <a:lnTo>
                      <a:pt x="456" y="720"/>
                    </a:lnTo>
                    <a:lnTo>
                      <a:pt x="456" y="687"/>
                    </a:lnTo>
                    <a:lnTo>
                      <a:pt x="458" y="653"/>
                    </a:lnTo>
                    <a:lnTo>
                      <a:pt x="437" y="653"/>
                    </a:lnTo>
                    <a:lnTo>
                      <a:pt x="417" y="655"/>
                    </a:lnTo>
                    <a:lnTo>
                      <a:pt x="397" y="657"/>
                    </a:lnTo>
                    <a:lnTo>
                      <a:pt x="377" y="659"/>
                    </a:lnTo>
                    <a:lnTo>
                      <a:pt x="356" y="663"/>
                    </a:lnTo>
                    <a:lnTo>
                      <a:pt x="338" y="666"/>
                    </a:lnTo>
                    <a:lnTo>
                      <a:pt x="317" y="670"/>
                    </a:lnTo>
                    <a:lnTo>
                      <a:pt x="297" y="674"/>
                    </a:lnTo>
                    <a:lnTo>
                      <a:pt x="277" y="677"/>
                    </a:lnTo>
                    <a:lnTo>
                      <a:pt x="258" y="679"/>
                    </a:lnTo>
                    <a:lnTo>
                      <a:pt x="238" y="681"/>
                    </a:lnTo>
                    <a:lnTo>
                      <a:pt x="218" y="681"/>
                    </a:lnTo>
                    <a:lnTo>
                      <a:pt x="198" y="681"/>
                    </a:lnTo>
                    <a:lnTo>
                      <a:pt x="179" y="679"/>
                    </a:lnTo>
                    <a:lnTo>
                      <a:pt x="159" y="674"/>
                    </a:lnTo>
                    <a:lnTo>
                      <a:pt x="139" y="668"/>
                    </a:lnTo>
                    <a:lnTo>
                      <a:pt x="150" y="664"/>
                    </a:lnTo>
                    <a:lnTo>
                      <a:pt x="161" y="659"/>
                    </a:lnTo>
                    <a:lnTo>
                      <a:pt x="172" y="655"/>
                    </a:lnTo>
                    <a:lnTo>
                      <a:pt x="183" y="651"/>
                    </a:lnTo>
                    <a:lnTo>
                      <a:pt x="155" y="637"/>
                    </a:lnTo>
                    <a:lnTo>
                      <a:pt x="135" y="626"/>
                    </a:lnTo>
                    <a:lnTo>
                      <a:pt x="120" y="616"/>
                    </a:lnTo>
                    <a:lnTo>
                      <a:pt x="107" y="607"/>
                    </a:lnTo>
                    <a:lnTo>
                      <a:pt x="96" y="594"/>
                    </a:lnTo>
                    <a:lnTo>
                      <a:pt x="87" y="580"/>
                    </a:lnTo>
                    <a:lnTo>
                      <a:pt x="78" y="559"/>
                    </a:lnTo>
                    <a:lnTo>
                      <a:pt x="65" y="530"/>
                    </a:lnTo>
                    <a:lnTo>
                      <a:pt x="55" y="535"/>
                    </a:lnTo>
                    <a:lnTo>
                      <a:pt x="48" y="539"/>
                    </a:lnTo>
                    <a:lnTo>
                      <a:pt x="41" y="539"/>
                    </a:lnTo>
                    <a:lnTo>
                      <a:pt x="33" y="539"/>
                    </a:lnTo>
                    <a:lnTo>
                      <a:pt x="26" y="539"/>
                    </a:lnTo>
                    <a:lnTo>
                      <a:pt x="19" y="535"/>
                    </a:lnTo>
                    <a:lnTo>
                      <a:pt x="11" y="532"/>
                    </a:lnTo>
                    <a:lnTo>
                      <a:pt x="0" y="526"/>
                    </a:lnTo>
                    <a:lnTo>
                      <a:pt x="8" y="519"/>
                    </a:lnTo>
                    <a:lnTo>
                      <a:pt x="15" y="511"/>
                    </a:lnTo>
                    <a:lnTo>
                      <a:pt x="20" y="504"/>
                    </a:lnTo>
                    <a:lnTo>
                      <a:pt x="28" y="495"/>
                    </a:lnTo>
                    <a:lnTo>
                      <a:pt x="35" y="485"/>
                    </a:lnTo>
                    <a:lnTo>
                      <a:pt x="43" y="478"/>
                    </a:lnTo>
                    <a:lnTo>
                      <a:pt x="48" y="471"/>
                    </a:lnTo>
                    <a:lnTo>
                      <a:pt x="55" y="463"/>
                    </a:lnTo>
                    <a:lnTo>
                      <a:pt x="46" y="461"/>
                    </a:lnTo>
                    <a:lnTo>
                      <a:pt x="37" y="460"/>
                    </a:lnTo>
                    <a:lnTo>
                      <a:pt x="26" y="458"/>
                    </a:lnTo>
                    <a:lnTo>
                      <a:pt x="17" y="454"/>
                    </a:lnTo>
                    <a:lnTo>
                      <a:pt x="39" y="421"/>
                    </a:lnTo>
                    <a:lnTo>
                      <a:pt x="63" y="386"/>
                    </a:lnTo>
                    <a:lnTo>
                      <a:pt x="87" y="353"/>
                    </a:lnTo>
                    <a:lnTo>
                      <a:pt x="113" y="319"/>
                    </a:lnTo>
                    <a:lnTo>
                      <a:pt x="142" y="292"/>
                    </a:lnTo>
                    <a:lnTo>
                      <a:pt x="175" y="268"/>
                    </a:lnTo>
                    <a:lnTo>
                      <a:pt x="210" y="249"/>
                    </a:lnTo>
                    <a:lnTo>
                      <a:pt x="251" y="240"/>
                    </a:lnTo>
                    <a:lnTo>
                      <a:pt x="238" y="251"/>
                    </a:lnTo>
                    <a:lnTo>
                      <a:pt x="225" y="264"/>
                    </a:lnTo>
                    <a:lnTo>
                      <a:pt x="212" y="275"/>
                    </a:lnTo>
                    <a:lnTo>
                      <a:pt x="199" y="288"/>
                    </a:lnTo>
                    <a:lnTo>
                      <a:pt x="186" y="301"/>
                    </a:lnTo>
                    <a:lnTo>
                      <a:pt x="174" y="312"/>
                    </a:lnTo>
                    <a:lnTo>
                      <a:pt x="161" y="325"/>
                    </a:lnTo>
                    <a:lnTo>
                      <a:pt x="148" y="336"/>
                    </a:lnTo>
                    <a:lnTo>
                      <a:pt x="159" y="332"/>
                    </a:lnTo>
                    <a:lnTo>
                      <a:pt x="170" y="327"/>
                    </a:lnTo>
                    <a:lnTo>
                      <a:pt x="181" y="321"/>
                    </a:lnTo>
                    <a:lnTo>
                      <a:pt x="194" y="316"/>
                    </a:lnTo>
                    <a:lnTo>
                      <a:pt x="207" y="310"/>
                    </a:lnTo>
                    <a:lnTo>
                      <a:pt x="218" y="305"/>
                    </a:lnTo>
                    <a:lnTo>
                      <a:pt x="229" y="297"/>
                    </a:lnTo>
                    <a:lnTo>
                      <a:pt x="240" y="292"/>
                    </a:lnTo>
                    <a:lnTo>
                      <a:pt x="247" y="299"/>
                    </a:lnTo>
                    <a:lnTo>
                      <a:pt x="253" y="305"/>
                    </a:lnTo>
                    <a:lnTo>
                      <a:pt x="258" y="312"/>
                    </a:lnTo>
                    <a:lnTo>
                      <a:pt x="266" y="319"/>
                    </a:lnTo>
                    <a:lnTo>
                      <a:pt x="229" y="336"/>
                    </a:lnTo>
                    <a:lnTo>
                      <a:pt x="198" y="351"/>
                    </a:lnTo>
                    <a:lnTo>
                      <a:pt x="170" y="362"/>
                    </a:lnTo>
                    <a:lnTo>
                      <a:pt x="148" y="375"/>
                    </a:lnTo>
                    <a:lnTo>
                      <a:pt x="127" y="391"/>
                    </a:lnTo>
                    <a:lnTo>
                      <a:pt x="111" y="412"/>
                    </a:lnTo>
                    <a:lnTo>
                      <a:pt x="98" y="439"/>
                    </a:lnTo>
                    <a:lnTo>
                      <a:pt x="89" y="474"/>
                    </a:lnTo>
                    <a:lnTo>
                      <a:pt x="105" y="467"/>
                    </a:lnTo>
                    <a:lnTo>
                      <a:pt x="124" y="460"/>
                    </a:lnTo>
                    <a:lnTo>
                      <a:pt x="140" y="452"/>
                    </a:lnTo>
                    <a:lnTo>
                      <a:pt x="159" y="443"/>
                    </a:lnTo>
                    <a:lnTo>
                      <a:pt x="175" y="436"/>
                    </a:lnTo>
                    <a:lnTo>
                      <a:pt x="194" y="428"/>
                    </a:lnTo>
                    <a:lnTo>
                      <a:pt x="210" y="421"/>
                    </a:lnTo>
                    <a:lnTo>
                      <a:pt x="227" y="413"/>
                    </a:lnTo>
                    <a:lnTo>
                      <a:pt x="212" y="426"/>
                    </a:lnTo>
                    <a:lnTo>
                      <a:pt x="196" y="439"/>
                    </a:lnTo>
                    <a:lnTo>
                      <a:pt x="179" y="452"/>
                    </a:lnTo>
                    <a:lnTo>
                      <a:pt x="164" y="463"/>
                    </a:lnTo>
                    <a:lnTo>
                      <a:pt x="148" y="476"/>
                    </a:lnTo>
                    <a:lnTo>
                      <a:pt x="131" y="487"/>
                    </a:lnTo>
                    <a:lnTo>
                      <a:pt x="113" y="498"/>
                    </a:lnTo>
                    <a:lnTo>
                      <a:pt x="96" y="509"/>
                    </a:lnTo>
                    <a:lnTo>
                      <a:pt x="100" y="524"/>
                    </a:lnTo>
                    <a:lnTo>
                      <a:pt x="105" y="539"/>
                    </a:lnTo>
                    <a:lnTo>
                      <a:pt x="109" y="554"/>
                    </a:lnTo>
                    <a:lnTo>
                      <a:pt x="113" y="567"/>
                    </a:lnTo>
                    <a:lnTo>
                      <a:pt x="118" y="568"/>
                    </a:lnTo>
                    <a:lnTo>
                      <a:pt x="126" y="570"/>
                    </a:lnTo>
                    <a:lnTo>
                      <a:pt x="131" y="572"/>
                    </a:lnTo>
                    <a:lnTo>
                      <a:pt x="139" y="576"/>
                    </a:lnTo>
                    <a:lnTo>
                      <a:pt x="139" y="583"/>
                    </a:lnTo>
                    <a:lnTo>
                      <a:pt x="140" y="589"/>
                    </a:lnTo>
                    <a:lnTo>
                      <a:pt x="140" y="596"/>
                    </a:lnTo>
                    <a:lnTo>
                      <a:pt x="140" y="602"/>
                    </a:lnTo>
                    <a:lnTo>
                      <a:pt x="161" y="603"/>
                    </a:lnTo>
                    <a:lnTo>
                      <a:pt x="181" y="605"/>
                    </a:lnTo>
                    <a:lnTo>
                      <a:pt x="201" y="607"/>
                    </a:lnTo>
                    <a:lnTo>
                      <a:pt x="222" y="611"/>
                    </a:lnTo>
                    <a:lnTo>
                      <a:pt x="242" y="613"/>
                    </a:lnTo>
                    <a:lnTo>
                      <a:pt x="262" y="615"/>
                    </a:lnTo>
                    <a:lnTo>
                      <a:pt x="282" y="616"/>
                    </a:lnTo>
                    <a:lnTo>
                      <a:pt x="303" y="618"/>
                    </a:lnTo>
                    <a:lnTo>
                      <a:pt x="323" y="620"/>
                    </a:lnTo>
                    <a:lnTo>
                      <a:pt x="343" y="620"/>
                    </a:lnTo>
                    <a:lnTo>
                      <a:pt x="364" y="622"/>
                    </a:lnTo>
                    <a:lnTo>
                      <a:pt x="384" y="622"/>
                    </a:lnTo>
                    <a:lnTo>
                      <a:pt x="404" y="620"/>
                    </a:lnTo>
                    <a:lnTo>
                      <a:pt x="424" y="620"/>
                    </a:lnTo>
                    <a:lnTo>
                      <a:pt x="443" y="618"/>
                    </a:lnTo>
                    <a:lnTo>
                      <a:pt x="463" y="615"/>
                    </a:lnTo>
                    <a:lnTo>
                      <a:pt x="476" y="517"/>
                    </a:lnTo>
                    <a:lnTo>
                      <a:pt x="489" y="417"/>
                    </a:lnTo>
                    <a:lnTo>
                      <a:pt x="500" y="318"/>
                    </a:lnTo>
                    <a:lnTo>
                      <a:pt x="509" y="216"/>
                    </a:lnTo>
                    <a:lnTo>
                      <a:pt x="502" y="222"/>
                    </a:lnTo>
                    <a:lnTo>
                      <a:pt x="495" y="229"/>
                    </a:lnTo>
                    <a:lnTo>
                      <a:pt x="487" y="236"/>
                    </a:lnTo>
                    <a:lnTo>
                      <a:pt x="478" y="244"/>
                    </a:lnTo>
                    <a:lnTo>
                      <a:pt x="474" y="240"/>
                    </a:lnTo>
                    <a:lnTo>
                      <a:pt x="469" y="236"/>
                    </a:lnTo>
                    <a:lnTo>
                      <a:pt x="463" y="234"/>
                    </a:lnTo>
                    <a:lnTo>
                      <a:pt x="456" y="231"/>
                    </a:lnTo>
                    <a:lnTo>
                      <a:pt x="467" y="218"/>
                    </a:lnTo>
                    <a:lnTo>
                      <a:pt x="478" y="205"/>
                    </a:lnTo>
                    <a:lnTo>
                      <a:pt x="487" y="190"/>
                    </a:lnTo>
                    <a:lnTo>
                      <a:pt x="498" y="175"/>
                    </a:lnTo>
                    <a:lnTo>
                      <a:pt x="471" y="185"/>
                    </a:lnTo>
                    <a:lnTo>
                      <a:pt x="441" y="190"/>
                    </a:lnTo>
                    <a:lnTo>
                      <a:pt x="410" y="194"/>
                    </a:lnTo>
                    <a:lnTo>
                      <a:pt x="378" y="196"/>
                    </a:lnTo>
                    <a:lnTo>
                      <a:pt x="345" y="196"/>
                    </a:lnTo>
                    <a:lnTo>
                      <a:pt x="314" y="192"/>
                    </a:lnTo>
                    <a:lnTo>
                      <a:pt x="282" y="187"/>
                    </a:lnTo>
                    <a:lnTo>
                      <a:pt x="253" y="179"/>
                    </a:lnTo>
                    <a:lnTo>
                      <a:pt x="225" y="166"/>
                    </a:lnTo>
                    <a:lnTo>
                      <a:pt x="201" y="153"/>
                    </a:lnTo>
                    <a:lnTo>
                      <a:pt x="179" y="135"/>
                    </a:lnTo>
                    <a:lnTo>
                      <a:pt x="161" y="115"/>
                    </a:lnTo>
                    <a:lnTo>
                      <a:pt x="146" y="91"/>
                    </a:lnTo>
                    <a:lnTo>
                      <a:pt x="137" y="65"/>
                    </a:lnTo>
                    <a:lnTo>
                      <a:pt x="133" y="33"/>
                    </a:lnTo>
                    <a:lnTo>
                      <a:pt x="135" y="0"/>
                    </a:lnTo>
                    <a:lnTo>
                      <a:pt x="151" y="11"/>
                    </a:lnTo>
                    <a:lnTo>
                      <a:pt x="166" y="26"/>
                    </a:lnTo>
                    <a:lnTo>
                      <a:pt x="179" y="43"/>
                    </a:lnTo>
                    <a:lnTo>
                      <a:pt x="190" y="59"/>
                    </a:lnTo>
                    <a:lnTo>
                      <a:pt x="199" y="78"/>
                    </a:lnTo>
                    <a:lnTo>
                      <a:pt x="209" y="98"/>
                    </a:lnTo>
                    <a:lnTo>
                      <a:pt x="216" y="118"/>
                    </a:lnTo>
                    <a:lnTo>
                      <a:pt x="225" y="139"/>
                    </a:lnTo>
                    <a:lnTo>
                      <a:pt x="255" y="139"/>
                    </a:lnTo>
                    <a:lnTo>
                      <a:pt x="282" y="140"/>
                    </a:lnTo>
                    <a:lnTo>
                      <a:pt x="312" y="140"/>
                    </a:lnTo>
                    <a:lnTo>
                      <a:pt x="340" y="140"/>
                    </a:lnTo>
                    <a:lnTo>
                      <a:pt x="369" y="140"/>
                    </a:lnTo>
                    <a:lnTo>
                      <a:pt x="397" y="140"/>
                    </a:lnTo>
                    <a:lnTo>
                      <a:pt x="424" y="140"/>
                    </a:lnTo>
                    <a:lnTo>
                      <a:pt x="452" y="139"/>
                    </a:lnTo>
                    <a:lnTo>
                      <a:pt x="480" y="139"/>
                    </a:lnTo>
                    <a:lnTo>
                      <a:pt x="508" y="137"/>
                    </a:lnTo>
                    <a:lnTo>
                      <a:pt x="535" y="137"/>
                    </a:lnTo>
                    <a:lnTo>
                      <a:pt x="565" y="135"/>
                    </a:lnTo>
                    <a:lnTo>
                      <a:pt x="592" y="133"/>
                    </a:lnTo>
                    <a:lnTo>
                      <a:pt x="622" y="131"/>
                    </a:lnTo>
                    <a:lnTo>
                      <a:pt x="650" y="131"/>
                    </a:lnTo>
                    <a:lnTo>
                      <a:pt x="679" y="129"/>
                    </a:lnTo>
                    <a:lnTo>
                      <a:pt x="683" y="124"/>
                    </a:lnTo>
                    <a:lnTo>
                      <a:pt x="688" y="115"/>
                    </a:lnTo>
                    <a:lnTo>
                      <a:pt x="694" y="107"/>
                    </a:lnTo>
                    <a:lnTo>
                      <a:pt x="701" y="100"/>
                    </a:lnTo>
                    <a:lnTo>
                      <a:pt x="710" y="105"/>
                    </a:lnTo>
                    <a:lnTo>
                      <a:pt x="722" y="111"/>
                    </a:lnTo>
                    <a:lnTo>
                      <a:pt x="731" y="118"/>
                    </a:lnTo>
                    <a:lnTo>
                      <a:pt x="740" y="124"/>
                    </a:lnTo>
                    <a:lnTo>
                      <a:pt x="718" y="140"/>
                    </a:lnTo>
                    <a:lnTo>
                      <a:pt x="698" y="153"/>
                    </a:lnTo>
                    <a:lnTo>
                      <a:pt x="677" y="163"/>
                    </a:lnTo>
                    <a:lnTo>
                      <a:pt x="657" y="168"/>
                    </a:lnTo>
                    <a:lnTo>
                      <a:pt x="635" y="172"/>
                    </a:lnTo>
                    <a:lnTo>
                      <a:pt x="613" y="174"/>
                    </a:lnTo>
                    <a:lnTo>
                      <a:pt x="585" y="175"/>
                    </a:lnTo>
                    <a:lnTo>
                      <a:pt x="555" y="177"/>
                    </a:lnTo>
                    <a:lnTo>
                      <a:pt x="546" y="233"/>
                    </a:lnTo>
                    <a:lnTo>
                      <a:pt x="539" y="288"/>
                    </a:lnTo>
                    <a:lnTo>
                      <a:pt x="530" y="343"/>
                    </a:lnTo>
                    <a:lnTo>
                      <a:pt x="522" y="399"/>
                    </a:lnTo>
                    <a:lnTo>
                      <a:pt x="515" y="454"/>
                    </a:lnTo>
                    <a:lnTo>
                      <a:pt x="509" y="508"/>
                    </a:lnTo>
                    <a:lnTo>
                      <a:pt x="502" y="563"/>
                    </a:lnTo>
                    <a:lnTo>
                      <a:pt x="495" y="616"/>
                    </a:lnTo>
                    <a:lnTo>
                      <a:pt x="511" y="615"/>
                    </a:lnTo>
                    <a:lnTo>
                      <a:pt x="528" y="613"/>
                    </a:lnTo>
                    <a:lnTo>
                      <a:pt x="544" y="611"/>
                    </a:lnTo>
                    <a:lnTo>
                      <a:pt x="563" y="609"/>
                    </a:lnTo>
                    <a:lnTo>
                      <a:pt x="579" y="607"/>
                    </a:lnTo>
                    <a:lnTo>
                      <a:pt x="596" y="605"/>
                    </a:lnTo>
                    <a:lnTo>
                      <a:pt x="613" y="602"/>
                    </a:lnTo>
                    <a:lnTo>
                      <a:pt x="629" y="600"/>
                    </a:lnTo>
                    <a:lnTo>
                      <a:pt x="616" y="618"/>
                    </a:lnTo>
                    <a:lnTo>
                      <a:pt x="603" y="629"/>
                    </a:lnTo>
                    <a:lnTo>
                      <a:pt x="589" y="639"/>
                    </a:lnTo>
                    <a:lnTo>
                      <a:pt x="572" y="644"/>
                    </a:lnTo>
                    <a:lnTo>
                      <a:pt x="554" y="648"/>
                    </a:lnTo>
                    <a:lnTo>
                      <a:pt x="535" y="650"/>
                    </a:lnTo>
                    <a:lnTo>
                      <a:pt x="515" y="651"/>
                    </a:lnTo>
                    <a:lnTo>
                      <a:pt x="493" y="655"/>
                    </a:lnTo>
                    <a:lnTo>
                      <a:pt x="491" y="690"/>
                    </a:lnTo>
                    <a:lnTo>
                      <a:pt x="487" y="727"/>
                    </a:lnTo>
                    <a:lnTo>
                      <a:pt x="482" y="762"/>
                    </a:lnTo>
                    <a:lnTo>
                      <a:pt x="478" y="799"/>
                    </a:lnTo>
                    <a:lnTo>
                      <a:pt x="471" y="795"/>
                    </a:lnTo>
                    <a:lnTo>
                      <a:pt x="465" y="792"/>
                    </a:lnTo>
                    <a:lnTo>
                      <a:pt x="460" y="790"/>
                    </a:lnTo>
                    <a:lnTo>
                      <a:pt x="452" y="788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1" name="Freeform 219"/>
              <p:cNvSpPr>
                <a:spLocks/>
              </p:cNvSpPr>
              <p:nvPr/>
            </p:nvSpPr>
            <p:spPr bwMode="auto">
              <a:xfrm>
                <a:off x="2794" y="2980"/>
                <a:ext cx="137" cy="158"/>
              </a:xfrm>
              <a:custGeom>
                <a:avLst/>
                <a:gdLst>
                  <a:gd name="T0" fmla="*/ 75 w 273"/>
                  <a:gd name="T1" fmla="*/ 318 h 318"/>
                  <a:gd name="T2" fmla="*/ 63 w 273"/>
                  <a:gd name="T3" fmla="*/ 316 h 318"/>
                  <a:gd name="T4" fmla="*/ 24 w 273"/>
                  <a:gd name="T5" fmla="*/ 284 h 318"/>
                  <a:gd name="T6" fmla="*/ 0 w 273"/>
                  <a:gd name="T7" fmla="*/ 257 h 318"/>
                  <a:gd name="T8" fmla="*/ 13 w 273"/>
                  <a:gd name="T9" fmla="*/ 231 h 318"/>
                  <a:gd name="T10" fmla="*/ 15 w 273"/>
                  <a:gd name="T11" fmla="*/ 205 h 318"/>
                  <a:gd name="T12" fmla="*/ 16 w 273"/>
                  <a:gd name="T13" fmla="*/ 179 h 318"/>
                  <a:gd name="T14" fmla="*/ 20 w 273"/>
                  <a:gd name="T15" fmla="*/ 152 h 318"/>
                  <a:gd name="T16" fmla="*/ 27 w 273"/>
                  <a:gd name="T17" fmla="*/ 126 h 318"/>
                  <a:gd name="T18" fmla="*/ 37 w 273"/>
                  <a:gd name="T19" fmla="*/ 98 h 318"/>
                  <a:gd name="T20" fmla="*/ 51 w 273"/>
                  <a:gd name="T21" fmla="*/ 72 h 318"/>
                  <a:gd name="T22" fmla="*/ 72 w 273"/>
                  <a:gd name="T23" fmla="*/ 46 h 318"/>
                  <a:gd name="T24" fmla="*/ 99 w 273"/>
                  <a:gd name="T25" fmla="*/ 21 h 318"/>
                  <a:gd name="T26" fmla="*/ 136 w 273"/>
                  <a:gd name="T27" fmla="*/ 0 h 318"/>
                  <a:gd name="T28" fmla="*/ 157 w 273"/>
                  <a:gd name="T29" fmla="*/ 15 h 318"/>
                  <a:gd name="T30" fmla="*/ 70 w 273"/>
                  <a:gd name="T31" fmla="*/ 124 h 318"/>
                  <a:gd name="T32" fmla="*/ 168 w 273"/>
                  <a:gd name="T33" fmla="*/ 85 h 318"/>
                  <a:gd name="T34" fmla="*/ 230 w 273"/>
                  <a:gd name="T35" fmla="*/ 52 h 318"/>
                  <a:gd name="T36" fmla="*/ 273 w 273"/>
                  <a:gd name="T37" fmla="*/ 63 h 318"/>
                  <a:gd name="T38" fmla="*/ 90 w 273"/>
                  <a:gd name="T39" fmla="*/ 155 h 318"/>
                  <a:gd name="T40" fmla="*/ 77 w 273"/>
                  <a:gd name="T41" fmla="*/ 164 h 318"/>
                  <a:gd name="T42" fmla="*/ 50 w 273"/>
                  <a:gd name="T43" fmla="*/ 185 h 318"/>
                  <a:gd name="T44" fmla="*/ 50 w 273"/>
                  <a:gd name="T45" fmla="*/ 220 h 318"/>
                  <a:gd name="T46" fmla="*/ 164 w 273"/>
                  <a:gd name="T47" fmla="*/ 159 h 318"/>
                  <a:gd name="T48" fmla="*/ 74 w 273"/>
                  <a:gd name="T49" fmla="*/ 242 h 318"/>
                  <a:gd name="T50" fmla="*/ 57 w 273"/>
                  <a:gd name="T51" fmla="*/ 255 h 318"/>
                  <a:gd name="T52" fmla="*/ 55 w 273"/>
                  <a:gd name="T53" fmla="*/ 268 h 318"/>
                  <a:gd name="T54" fmla="*/ 64 w 273"/>
                  <a:gd name="T55" fmla="*/ 286 h 318"/>
                  <a:gd name="T56" fmla="*/ 111 w 273"/>
                  <a:gd name="T57" fmla="*/ 301 h 318"/>
                  <a:gd name="T58" fmla="*/ 75 w 273"/>
                  <a:gd name="T59" fmla="*/ 318 h 3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73"/>
                  <a:gd name="T91" fmla="*/ 0 h 318"/>
                  <a:gd name="T92" fmla="*/ 273 w 273"/>
                  <a:gd name="T93" fmla="*/ 318 h 3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73" h="318">
                    <a:moveTo>
                      <a:pt x="75" y="318"/>
                    </a:moveTo>
                    <a:lnTo>
                      <a:pt x="63" y="316"/>
                    </a:lnTo>
                    <a:lnTo>
                      <a:pt x="24" y="284"/>
                    </a:lnTo>
                    <a:lnTo>
                      <a:pt x="0" y="257"/>
                    </a:lnTo>
                    <a:lnTo>
                      <a:pt x="13" y="231"/>
                    </a:lnTo>
                    <a:lnTo>
                      <a:pt x="15" y="205"/>
                    </a:lnTo>
                    <a:lnTo>
                      <a:pt x="16" y="179"/>
                    </a:lnTo>
                    <a:lnTo>
                      <a:pt x="20" y="152"/>
                    </a:lnTo>
                    <a:lnTo>
                      <a:pt x="27" y="126"/>
                    </a:lnTo>
                    <a:lnTo>
                      <a:pt x="37" y="98"/>
                    </a:lnTo>
                    <a:lnTo>
                      <a:pt x="51" y="72"/>
                    </a:lnTo>
                    <a:lnTo>
                      <a:pt x="72" y="46"/>
                    </a:lnTo>
                    <a:lnTo>
                      <a:pt x="99" y="21"/>
                    </a:lnTo>
                    <a:lnTo>
                      <a:pt x="136" y="0"/>
                    </a:lnTo>
                    <a:lnTo>
                      <a:pt x="157" y="15"/>
                    </a:lnTo>
                    <a:lnTo>
                      <a:pt x="70" y="124"/>
                    </a:lnTo>
                    <a:lnTo>
                      <a:pt x="168" y="85"/>
                    </a:lnTo>
                    <a:lnTo>
                      <a:pt x="230" y="52"/>
                    </a:lnTo>
                    <a:lnTo>
                      <a:pt x="273" y="63"/>
                    </a:lnTo>
                    <a:lnTo>
                      <a:pt x="90" y="155"/>
                    </a:lnTo>
                    <a:lnTo>
                      <a:pt x="77" y="164"/>
                    </a:lnTo>
                    <a:lnTo>
                      <a:pt x="50" y="185"/>
                    </a:lnTo>
                    <a:lnTo>
                      <a:pt x="50" y="220"/>
                    </a:lnTo>
                    <a:lnTo>
                      <a:pt x="164" y="159"/>
                    </a:lnTo>
                    <a:lnTo>
                      <a:pt x="74" y="242"/>
                    </a:lnTo>
                    <a:lnTo>
                      <a:pt x="57" y="255"/>
                    </a:lnTo>
                    <a:lnTo>
                      <a:pt x="55" y="268"/>
                    </a:lnTo>
                    <a:lnTo>
                      <a:pt x="64" y="286"/>
                    </a:lnTo>
                    <a:lnTo>
                      <a:pt x="111" y="301"/>
                    </a:lnTo>
                    <a:lnTo>
                      <a:pt x="75" y="318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2" name="Freeform 220"/>
              <p:cNvSpPr>
                <a:spLocks/>
              </p:cNvSpPr>
              <p:nvPr/>
            </p:nvSpPr>
            <p:spPr bwMode="auto">
              <a:xfrm>
                <a:off x="2466" y="2897"/>
                <a:ext cx="155" cy="205"/>
              </a:xfrm>
              <a:custGeom>
                <a:avLst/>
                <a:gdLst>
                  <a:gd name="T0" fmla="*/ 146 w 310"/>
                  <a:gd name="T1" fmla="*/ 412 h 412"/>
                  <a:gd name="T2" fmla="*/ 39 w 310"/>
                  <a:gd name="T3" fmla="*/ 360 h 412"/>
                  <a:gd name="T4" fmla="*/ 18 w 310"/>
                  <a:gd name="T5" fmla="*/ 329 h 412"/>
                  <a:gd name="T6" fmla="*/ 9 w 310"/>
                  <a:gd name="T7" fmla="*/ 262 h 412"/>
                  <a:gd name="T8" fmla="*/ 0 w 310"/>
                  <a:gd name="T9" fmla="*/ 249 h 412"/>
                  <a:gd name="T10" fmla="*/ 2 w 310"/>
                  <a:gd name="T11" fmla="*/ 205 h 412"/>
                  <a:gd name="T12" fmla="*/ 28 w 310"/>
                  <a:gd name="T13" fmla="*/ 85 h 412"/>
                  <a:gd name="T14" fmla="*/ 65 w 310"/>
                  <a:gd name="T15" fmla="*/ 52 h 412"/>
                  <a:gd name="T16" fmla="*/ 184 w 310"/>
                  <a:gd name="T17" fmla="*/ 4 h 412"/>
                  <a:gd name="T18" fmla="*/ 232 w 310"/>
                  <a:gd name="T19" fmla="*/ 0 h 412"/>
                  <a:gd name="T20" fmla="*/ 231 w 310"/>
                  <a:gd name="T21" fmla="*/ 32 h 412"/>
                  <a:gd name="T22" fmla="*/ 168 w 310"/>
                  <a:gd name="T23" fmla="*/ 98 h 412"/>
                  <a:gd name="T24" fmla="*/ 231 w 310"/>
                  <a:gd name="T25" fmla="*/ 48 h 412"/>
                  <a:gd name="T26" fmla="*/ 284 w 310"/>
                  <a:gd name="T27" fmla="*/ 24 h 412"/>
                  <a:gd name="T28" fmla="*/ 304 w 310"/>
                  <a:gd name="T29" fmla="*/ 39 h 412"/>
                  <a:gd name="T30" fmla="*/ 260 w 310"/>
                  <a:gd name="T31" fmla="*/ 67 h 412"/>
                  <a:gd name="T32" fmla="*/ 247 w 310"/>
                  <a:gd name="T33" fmla="*/ 72 h 412"/>
                  <a:gd name="T34" fmla="*/ 216 w 310"/>
                  <a:gd name="T35" fmla="*/ 105 h 412"/>
                  <a:gd name="T36" fmla="*/ 54 w 310"/>
                  <a:gd name="T37" fmla="*/ 222 h 412"/>
                  <a:gd name="T38" fmla="*/ 35 w 310"/>
                  <a:gd name="T39" fmla="*/ 238 h 412"/>
                  <a:gd name="T40" fmla="*/ 42 w 310"/>
                  <a:gd name="T41" fmla="*/ 281 h 412"/>
                  <a:gd name="T42" fmla="*/ 79 w 310"/>
                  <a:gd name="T43" fmla="*/ 244 h 412"/>
                  <a:gd name="T44" fmla="*/ 164 w 310"/>
                  <a:gd name="T45" fmla="*/ 200 h 412"/>
                  <a:gd name="T46" fmla="*/ 199 w 310"/>
                  <a:gd name="T47" fmla="*/ 179 h 412"/>
                  <a:gd name="T48" fmla="*/ 244 w 310"/>
                  <a:gd name="T49" fmla="*/ 150 h 412"/>
                  <a:gd name="T50" fmla="*/ 310 w 310"/>
                  <a:gd name="T51" fmla="*/ 131 h 412"/>
                  <a:gd name="T52" fmla="*/ 247 w 310"/>
                  <a:gd name="T53" fmla="*/ 176 h 412"/>
                  <a:gd name="T54" fmla="*/ 203 w 310"/>
                  <a:gd name="T55" fmla="*/ 209 h 412"/>
                  <a:gd name="T56" fmla="*/ 153 w 310"/>
                  <a:gd name="T57" fmla="*/ 242 h 412"/>
                  <a:gd name="T58" fmla="*/ 50 w 310"/>
                  <a:gd name="T59" fmla="*/ 318 h 412"/>
                  <a:gd name="T60" fmla="*/ 63 w 310"/>
                  <a:gd name="T61" fmla="*/ 330 h 412"/>
                  <a:gd name="T62" fmla="*/ 83 w 310"/>
                  <a:gd name="T63" fmla="*/ 362 h 412"/>
                  <a:gd name="T64" fmla="*/ 127 w 310"/>
                  <a:gd name="T65" fmla="*/ 332 h 412"/>
                  <a:gd name="T66" fmla="*/ 172 w 310"/>
                  <a:gd name="T67" fmla="*/ 321 h 412"/>
                  <a:gd name="T68" fmla="*/ 192 w 310"/>
                  <a:gd name="T69" fmla="*/ 356 h 412"/>
                  <a:gd name="T70" fmla="*/ 116 w 310"/>
                  <a:gd name="T71" fmla="*/ 384 h 412"/>
                  <a:gd name="T72" fmla="*/ 196 w 310"/>
                  <a:gd name="T73" fmla="*/ 391 h 412"/>
                  <a:gd name="T74" fmla="*/ 260 w 310"/>
                  <a:gd name="T75" fmla="*/ 390 h 412"/>
                  <a:gd name="T76" fmla="*/ 146 w 310"/>
                  <a:gd name="T77" fmla="*/ 412 h 412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10"/>
                  <a:gd name="T118" fmla="*/ 0 h 412"/>
                  <a:gd name="T119" fmla="*/ 310 w 310"/>
                  <a:gd name="T120" fmla="*/ 412 h 412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10" h="412">
                    <a:moveTo>
                      <a:pt x="146" y="412"/>
                    </a:moveTo>
                    <a:lnTo>
                      <a:pt x="39" y="360"/>
                    </a:lnTo>
                    <a:lnTo>
                      <a:pt x="18" y="329"/>
                    </a:lnTo>
                    <a:lnTo>
                      <a:pt x="9" y="262"/>
                    </a:lnTo>
                    <a:lnTo>
                      <a:pt x="0" y="249"/>
                    </a:lnTo>
                    <a:lnTo>
                      <a:pt x="2" y="205"/>
                    </a:lnTo>
                    <a:lnTo>
                      <a:pt x="28" y="85"/>
                    </a:lnTo>
                    <a:lnTo>
                      <a:pt x="65" y="52"/>
                    </a:lnTo>
                    <a:lnTo>
                      <a:pt x="184" y="4"/>
                    </a:lnTo>
                    <a:lnTo>
                      <a:pt x="232" y="0"/>
                    </a:lnTo>
                    <a:lnTo>
                      <a:pt x="231" y="32"/>
                    </a:lnTo>
                    <a:lnTo>
                      <a:pt x="168" y="98"/>
                    </a:lnTo>
                    <a:lnTo>
                      <a:pt x="231" y="48"/>
                    </a:lnTo>
                    <a:lnTo>
                      <a:pt x="284" y="24"/>
                    </a:lnTo>
                    <a:lnTo>
                      <a:pt x="304" y="39"/>
                    </a:lnTo>
                    <a:lnTo>
                      <a:pt x="260" y="67"/>
                    </a:lnTo>
                    <a:lnTo>
                      <a:pt x="247" y="72"/>
                    </a:lnTo>
                    <a:lnTo>
                      <a:pt x="216" y="105"/>
                    </a:lnTo>
                    <a:lnTo>
                      <a:pt x="54" y="222"/>
                    </a:lnTo>
                    <a:lnTo>
                      <a:pt x="35" y="238"/>
                    </a:lnTo>
                    <a:lnTo>
                      <a:pt x="42" y="281"/>
                    </a:lnTo>
                    <a:lnTo>
                      <a:pt x="79" y="244"/>
                    </a:lnTo>
                    <a:lnTo>
                      <a:pt x="164" y="200"/>
                    </a:lnTo>
                    <a:lnTo>
                      <a:pt x="199" y="179"/>
                    </a:lnTo>
                    <a:lnTo>
                      <a:pt x="244" y="150"/>
                    </a:lnTo>
                    <a:lnTo>
                      <a:pt x="310" y="131"/>
                    </a:lnTo>
                    <a:lnTo>
                      <a:pt x="247" y="176"/>
                    </a:lnTo>
                    <a:lnTo>
                      <a:pt x="203" y="209"/>
                    </a:lnTo>
                    <a:lnTo>
                      <a:pt x="153" y="242"/>
                    </a:lnTo>
                    <a:lnTo>
                      <a:pt x="50" y="318"/>
                    </a:lnTo>
                    <a:lnTo>
                      <a:pt x="63" y="330"/>
                    </a:lnTo>
                    <a:lnTo>
                      <a:pt x="83" y="362"/>
                    </a:lnTo>
                    <a:lnTo>
                      <a:pt x="127" y="332"/>
                    </a:lnTo>
                    <a:lnTo>
                      <a:pt x="172" y="321"/>
                    </a:lnTo>
                    <a:lnTo>
                      <a:pt x="192" y="356"/>
                    </a:lnTo>
                    <a:lnTo>
                      <a:pt x="116" y="384"/>
                    </a:lnTo>
                    <a:lnTo>
                      <a:pt x="196" y="391"/>
                    </a:lnTo>
                    <a:lnTo>
                      <a:pt x="260" y="390"/>
                    </a:lnTo>
                    <a:lnTo>
                      <a:pt x="146" y="412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3" name="Freeform 221"/>
              <p:cNvSpPr>
                <a:spLocks/>
              </p:cNvSpPr>
              <p:nvPr/>
            </p:nvSpPr>
            <p:spPr bwMode="auto">
              <a:xfrm>
                <a:off x="3373" y="2938"/>
                <a:ext cx="135" cy="178"/>
              </a:xfrm>
              <a:custGeom>
                <a:avLst/>
                <a:gdLst>
                  <a:gd name="T0" fmla="*/ 149 w 271"/>
                  <a:gd name="T1" fmla="*/ 356 h 356"/>
                  <a:gd name="T2" fmla="*/ 127 w 271"/>
                  <a:gd name="T3" fmla="*/ 356 h 356"/>
                  <a:gd name="T4" fmla="*/ 55 w 271"/>
                  <a:gd name="T5" fmla="*/ 305 h 356"/>
                  <a:gd name="T6" fmla="*/ 42 w 271"/>
                  <a:gd name="T7" fmla="*/ 273 h 356"/>
                  <a:gd name="T8" fmla="*/ 0 w 271"/>
                  <a:gd name="T9" fmla="*/ 242 h 356"/>
                  <a:gd name="T10" fmla="*/ 37 w 271"/>
                  <a:gd name="T11" fmla="*/ 209 h 356"/>
                  <a:gd name="T12" fmla="*/ 33 w 271"/>
                  <a:gd name="T13" fmla="*/ 194 h 356"/>
                  <a:gd name="T14" fmla="*/ 35 w 271"/>
                  <a:gd name="T15" fmla="*/ 170 h 356"/>
                  <a:gd name="T16" fmla="*/ 38 w 271"/>
                  <a:gd name="T17" fmla="*/ 146 h 356"/>
                  <a:gd name="T18" fmla="*/ 44 w 271"/>
                  <a:gd name="T19" fmla="*/ 124 h 356"/>
                  <a:gd name="T20" fmla="*/ 49 w 271"/>
                  <a:gd name="T21" fmla="*/ 102 h 356"/>
                  <a:gd name="T22" fmla="*/ 59 w 271"/>
                  <a:gd name="T23" fmla="*/ 80 h 356"/>
                  <a:gd name="T24" fmla="*/ 73 w 271"/>
                  <a:gd name="T25" fmla="*/ 57 h 356"/>
                  <a:gd name="T26" fmla="*/ 92 w 271"/>
                  <a:gd name="T27" fmla="*/ 37 h 356"/>
                  <a:gd name="T28" fmla="*/ 118 w 271"/>
                  <a:gd name="T29" fmla="*/ 15 h 356"/>
                  <a:gd name="T30" fmla="*/ 180 w 271"/>
                  <a:gd name="T31" fmla="*/ 0 h 356"/>
                  <a:gd name="T32" fmla="*/ 201 w 271"/>
                  <a:gd name="T33" fmla="*/ 32 h 356"/>
                  <a:gd name="T34" fmla="*/ 153 w 271"/>
                  <a:gd name="T35" fmla="*/ 33 h 356"/>
                  <a:gd name="T36" fmla="*/ 94 w 271"/>
                  <a:gd name="T37" fmla="*/ 102 h 356"/>
                  <a:gd name="T38" fmla="*/ 271 w 271"/>
                  <a:gd name="T39" fmla="*/ 26 h 356"/>
                  <a:gd name="T40" fmla="*/ 168 w 271"/>
                  <a:gd name="T41" fmla="*/ 100 h 356"/>
                  <a:gd name="T42" fmla="*/ 136 w 271"/>
                  <a:gd name="T43" fmla="*/ 129 h 356"/>
                  <a:gd name="T44" fmla="*/ 83 w 271"/>
                  <a:gd name="T45" fmla="*/ 163 h 356"/>
                  <a:gd name="T46" fmla="*/ 68 w 271"/>
                  <a:gd name="T47" fmla="*/ 196 h 356"/>
                  <a:gd name="T48" fmla="*/ 232 w 271"/>
                  <a:gd name="T49" fmla="*/ 124 h 356"/>
                  <a:gd name="T50" fmla="*/ 79 w 271"/>
                  <a:gd name="T51" fmla="*/ 231 h 356"/>
                  <a:gd name="T52" fmla="*/ 73 w 271"/>
                  <a:gd name="T53" fmla="*/ 270 h 356"/>
                  <a:gd name="T54" fmla="*/ 219 w 271"/>
                  <a:gd name="T55" fmla="*/ 214 h 356"/>
                  <a:gd name="T56" fmla="*/ 97 w 271"/>
                  <a:gd name="T57" fmla="*/ 316 h 356"/>
                  <a:gd name="T58" fmla="*/ 267 w 271"/>
                  <a:gd name="T59" fmla="*/ 334 h 356"/>
                  <a:gd name="T60" fmla="*/ 149 w 271"/>
                  <a:gd name="T61" fmla="*/ 356 h 35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1"/>
                  <a:gd name="T94" fmla="*/ 0 h 356"/>
                  <a:gd name="T95" fmla="*/ 271 w 271"/>
                  <a:gd name="T96" fmla="*/ 356 h 35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1" h="356">
                    <a:moveTo>
                      <a:pt x="149" y="356"/>
                    </a:moveTo>
                    <a:lnTo>
                      <a:pt x="127" y="356"/>
                    </a:lnTo>
                    <a:lnTo>
                      <a:pt x="55" y="305"/>
                    </a:lnTo>
                    <a:lnTo>
                      <a:pt x="42" y="273"/>
                    </a:lnTo>
                    <a:lnTo>
                      <a:pt x="0" y="242"/>
                    </a:lnTo>
                    <a:lnTo>
                      <a:pt x="37" y="209"/>
                    </a:lnTo>
                    <a:lnTo>
                      <a:pt x="33" y="194"/>
                    </a:lnTo>
                    <a:lnTo>
                      <a:pt x="35" y="170"/>
                    </a:lnTo>
                    <a:lnTo>
                      <a:pt x="38" y="146"/>
                    </a:lnTo>
                    <a:lnTo>
                      <a:pt x="44" y="124"/>
                    </a:lnTo>
                    <a:lnTo>
                      <a:pt x="49" y="102"/>
                    </a:lnTo>
                    <a:lnTo>
                      <a:pt x="59" y="80"/>
                    </a:lnTo>
                    <a:lnTo>
                      <a:pt x="73" y="57"/>
                    </a:lnTo>
                    <a:lnTo>
                      <a:pt x="92" y="37"/>
                    </a:lnTo>
                    <a:lnTo>
                      <a:pt x="118" y="15"/>
                    </a:lnTo>
                    <a:lnTo>
                      <a:pt x="180" y="0"/>
                    </a:lnTo>
                    <a:lnTo>
                      <a:pt x="201" y="32"/>
                    </a:lnTo>
                    <a:lnTo>
                      <a:pt x="153" y="33"/>
                    </a:lnTo>
                    <a:lnTo>
                      <a:pt x="94" y="102"/>
                    </a:lnTo>
                    <a:lnTo>
                      <a:pt x="271" y="26"/>
                    </a:lnTo>
                    <a:lnTo>
                      <a:pt x="168" y="100"/>
                    </a:lnTo>
                    <a:lnTo>
                      <a:pt x="136" y="129"/>
                    </a:lnTo>
                    <a:lnTo>
                      <a:pt x="83" y="163"/>
                    </a:lnTo>
                    <a:lnTo>
                      <a:pt x="68" y="196"/>
                    </a:lnTo>
                    <a:lnTo>
                      <a:pt x="232" y="124"/>
                    </a:lnTo>
                    <a:lnTo>
                      <a:pt x="79" y="231"/>
                    </a:lnTo>
                    <a:lnTo>
                      <a:pt x="73" y="270"/>
                    </a:lnTo>
                    <a:lnTo>
                      <a:pt x="219" y="214"/>
                    </a:lnTo>
                    <a:lnTo>
                      <a:pt x="97" y="316"/>
                    </a:lnTo>
                    <a:lnTo>
                      <a:pt x="267" y="334"/>
                    </a:lnTo>
                    <a:lnTo>
                      <a:pt x="149" y="356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4" name="Freeform 222"/>
              <p:cNvSpPr>
                <a:spLocks/>
              </p:cNvSpPr>
              <p:nvPr/>
            </p:nvSpPr>
            <p:spPr bwMode="auto">
              <a:xfrm>
                <a:off x="2416" y="2861"/>
                <a:ext cx="64" cy="207"/>
              </a:xfrm>
              <a:custGeom>
                <a:avLst/>
                <a:gdLst>
                  <a:gd name="T0" fmla="*/ 26 w 128"/>
                  <a:gd name="T1" fmla="*/ 406 h 415"/>
                  <a:gd name="T2" fmla="*/ 0 w 128"/>
                  <a:gd name="T3" fmla="*/ 59 h 415"/>
                  <a:gd name="T4" fmla="*/ 43 w 128"/>
                  <a:gd name="T5" fmla="*/ 0 h 415"/>
                  <a:gd name="T6" fmla="*/ 104 w 128"/>
                  <a:gd name="T7" fmla="*/ 11 h 415"/>
                  <a:gd name="T8" fmla="*/ 128 w 128"/>
                  <a:gd name="T9" fmla="*/ 48 h 415"/>
                  <a:gd name="T10" fmla="*/ 98 w 128"/>
                  <a:gd name="T11" fmla="*/ 46 h 415"/>
                  <a:gd name="T12" fmla="*/ 82 w 128"/>
                  <a:gd name="T13" fmla="*/ 91 h 415"/>
                  <a:gd name="T14" fmla="*/ 70 w 128"/>
                  <a:gd name="T15" fmla="*/ 135 h 415"/>
                  <a:gd name="T16" fmla="*/ 67 w 128"/>
                  <a:gd name="T17" fmla="*/ 179 h 415"/>
                  <a:gd name="T18" fmla="*/ 67 w 128"/>
                  <a:gd name="T19" fmla="*/ 222 h 415"/>
                  <a:gd name="T20" fmla="*/ 70 w 128"/>
                  <a:gd name="T21" fmla="*/ 266 h 415"/>
                  <a:gd name="T22" fmla="*/ 76 w 128"/>
                  <a:gd name="T23" fmla="*/ 308 h 415"/>
                  <a:gd name="T24" fmla="*/ 83 w 128"/>
                  <a:gd name="T25" fmla="*/ 355 h 415"/>
                  <a:gd name="T26" fmla="*/ 89 w 128"/>
                  <a:gd name="T27" fmla="*/ 399 h 415"/>
                  <a:gd name="T28" fmla="*/ 54 w 128"/>
                  <a:gd name="T29" fmla="*/ 399 h 415"/>
                  <a:gd name="T30" fmla="*/ 43 w 128"/>
                  <a:gd name="T31" fmla="*/ 323 h 415"/>
                  <a:gd name="T32" fmla="*/ 48 w 128"/>
                  <a:gd name="T33" fmla="*/ 415 h 415"/>
                  <a:gd name="T34" fmla="*/ 26 w 128"/>
                  <a:gd name="T35" fmla="*/ 406 h 41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8"/>
                  <a:gd name="T55" fmla="*/ 0 h 415"/>
                  <a:gd name="T56" fmla="*/ 128 w 128"/>
                  <a:gd name="T57" fmla="*/ 415 h 415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8" h="415">
                    <a:moveTo>
                      <a:pt x="26" y="406"/>
                    </a:moveTo>
                    <a:lnTo>
                      <a:pt x="0" y="59"/>
                    </a:lnTo>
                    <a:lnTo>
                      <a:pt x="43" y="0"/>
                    </a:lnTo>
                    <a:lnTo>
                      <a:pt x="104" y="11"/>
                    </a:lnTo>
                    <a:lnTo>
                      <a:pt x="128" y="48"/>
                    </a:lnTo>
                    <a:lnTo>
                      <a:pt x="98" y="46"/>
                    </a:lnTo>
                    <a:lnTo>
                      <a:pt x="82" y="91"/>
                    </a:lnTo>
                    <a:lnTo>
                      <a:pt x="70" y="135"/>
                    </a:lnTo>
                    <a:lnTo>
                      <a:pt x="67" y="179"/>
                    </a:lnTo>
                    <a:lnTo>
                      <a:pt x="67" y="222"/>
                    </a:lnTo>
                    <a:lnTo>
                      <a:pt x="70" y="266"/>
                    </a:lnTo>
                    <a:lnTo>
                      <a:pt x="76" y="308"/>
                    </a:lnTo>
                    <a:lnTo>
                      <a:pt x="83" y="355"/>
                    </a:lnTo>
                    <a:lnTo>
                      <a:pt x="89" y="399"/>
                    </a:lnTo>
                    <a:lnTo>
                      <a:pt x="54" y="399"/>
                    </a:lnTo>
                    <a:lnTo>
                      <a:pt x="43" y="323"/>
                    </a:lnTo>
                    <a:lnTo>
                      <a:pt x="48" y="415"/>
                    </a:lnTo>
                    <a:lnTo>
                      <a:pt x="26" y="406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5" name="Freeform 223"/>
              <p:cNvSpPr>
                <a:spLocks/>
              </p:cNvSpPr>
              <p:nvPr/>
            </p:nvSpPr>
            <p:spPr bwMode="auto">
              <a:xfrm>
                <a:off x="2162" y="3005"/>
                <a:ext cx="1" cy="1"/>
              </a:xfrm>
              <a:custGeom>
                <a:avLst/>
                <a:gdLst>
                  <a:gd name="T0" fmla="*/ 0 w 4"/>
                  <a:gd name="T1" fmla="*/ 0 h 1"/>
                  <a:gd name="T2" fmla="*/ 0 w 4"/>
                  <a:gd name="T3" fmla="*/ 0 h 1"/>
                  <a:gd name="T4" fmla="*/ 4 w 4"/>
                  <a:gd name="T5" fmla="*/ 0 h 1"/>
                  <a:gd name="T6" fmla="*/ 0 w 4"/>
                  <a:gd name="T7" fmla="*/ 0 h 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"/>
                  <a:gd name="T13" fmla="*/ 0 h 1"/>
                  <a:gd name="T14" fmla="*/ 4 w 4"/>
                  <a:gd name="T15" fmla="*/ 1 h 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" h="1">
                    <a:moveTo>
                      <a:pt x="0" y="0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6" name="Freeform 224"/>
              <p:cNvSpPr>
                <a:spLocks/>
              </p:cNvSpPr>
              <p:nvPr/>
            </p:nvSpPr>
            <p:spPr bwMode="auto">
              <a:xfrm>
                <a:off x="2162" y="3003"/>
                <a:ext cx="1" cy="2"/>
              </a:xfrm>
              <a:custGeom>
                <a:avLst/>
                <a:gdLst>
                  <a:gd name="T0" fmla="*/ 0 w 4"/>
                  <a:gd name="T1" fmla="*/ 0 h 4"/>
                  <a:gd name="T2" fmla="*/ 0 w 4"/>
                  <a:gd name="T3" fmla="*/ 4 h 4"/>
                  <a:gd name="T4" fmla="*/ 0 w 4"/>
                  <a:gd name="T5" fmla="*/ 4 h 4"/>
                  <a:gd name="T6" fmla="*/ 4 w 4"/>
                  <a:gd name="T7" fmla="*/ 0 h 4"/>
                  <a:gd name="T8" fmla="*/ 0 w 4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"/>
                  <a:gd name="T16" fmla="*/ 0 h 4"/>
                  <a:gd name="T17" fmla="*/ 4 w 4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50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7" name="Rectangle 225"/>
              <p:cNvSpPr>
                <a:spLocks noChangeArrowheads="1"/>
              </p:cNvSpPr>
              <p:nvPr/>
            </p:nvSpPr>
            <p:spPr bwMode="auto">
              <a:xfrm>
                <a:off x="2162" y="3003"/>
                <a:ext cx="1" cy="2"/>
              </a:xfrm>
              <a:prstGeom prst="rect">
                <a:avLst/>
              </a:prstGeom>
              <a:solidFill>
                <a:srgbClr val="663A0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598" name="Freeform 226"/>
              <p:cNvSpPr>
                <a:spLocks/>
              </p:cNvSpPr>
              <p:nvPr/>
            </p:nvSpPr>
            <p:spPr bwMode="auto">
              <a:xfrm>
                <a:off x="2162" y="3001"/>
                <a:ext cx="4" cy="2"/>
              </a:xfrm>
              <a:custGeom>
                <a:avLst/>
                <a:gdLst>
                  <a:gd name="T0" fmla="*/ 0 w 9"/>
                  <a:gd name="T1" fmla="*/ 0 h 3"/>
                  <a:gd name="T2" fmla="*/ 0 w 9"/>
                  <a:gd name="T3" fmla="*/ 3 h 3"/>
                  <a:gd name="T4" fmla="*/ 4 w 9"/>
                  <a:gd name="T5" fmla="*/ 3 h 3"/>
                  <a:gd name="T6" fmla="*/ 9 w 9"/>
                  <a:gd name="T7" fmla="*/ 0 h 3"/>
                  <a:gd name="T8" fmla="*/ 0 w 9"/>
                  <a:gd name="T9" fmla="*/ 0 h 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"/>
                  <a:gd name="T16" fmla="*/ 0 h 3"/>
                  <a:gd name="T17" fmla="*/ 9 w 9"/>
                  <a:gd name="T18" fmla="*/ 3 h 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" h="3">
                    <a:moveTo>
                      <a:pt x="0" y="0"/>
                    </a:moveTo>
                    <a:lnTo>
                      <a:pt x="0" y="3"/>
                    </a:lnTo>
                    <a:lnTo>
                      <a:pt x="4" y="3"/>
                    </a:ln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D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9" name="Freeform 227"/>
              <p:cNvSpPr>
                <a:spLocks/>
              </p:cNvSpPr>
              <p:nvPr/>
            </p:nvSpPr>
            <p:spPr bwMode="auto">
              <a:xfrm>
                <a:off x="2160" y="3001"/>
                <a:ext cx="6" cy="2"/>
              </a:xfrm>
              <a:custGeom>
                <a:avLst/>
                <a:gdLst>
                  <a:gd name="T0" fmla="*/ 0 w 13"/>
                  <a:gd name="T1" fmla="*/ 0 h 3"/>
                  <a:gd name="T2" fmla="*/ 4 w 13"/>
                  <a:gd name="T3" fmla="*/ 3 h 3"/>
                  <a:gd name="T4" fmla="*/ 8 w 13"/>
                  <a:gd name="T5" fmla="*/ 3 h 3"/>
                  <a:gd name="T6" fmla="*/ 13 w 13"/>
                  <a:gd name="T7" fmla="*/ 0 h 3"/>
                  <a:gd name="T8" fmla="*/ 0 w 13"/>
                  <a:gd name="T9" fmla="*/ 0 h 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3"/>
                  <a:gd name="T17" fmla="*/ 13 w 13"/>
                  <a:gd name="T18" fmla="*/ 3 h 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3">
                    <a:moveTo>
                      <a:pt x="0" y="0"/>
                    </a:moveTo>
                    <a:lnTo>
                      <a:pt x="4" y="3"/>
                    </a:lnTo>
                    <a:lnTo>
                      <a:pt x="8" y="3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F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0" name="Freeform 228"/>
              <p:cNvSpPr>
                <a:spLocks/>
              </p:cNvSpPr>
              <p:nvPr/>
            </p:nvSpPr>
            <p:spPr bwMode="auto">
              <a:xfrm>
                <a:off x="2160" y="2998"/>
                <a:ext cx="8" cy="3"/>
              </a:xfrm>
              <a:custGeom>
                <a:avLst/>
                <a:gdLst>
                  <a:gd name="T0" fmla="*/ 0 w 17"/>
                  <a:gd name="T1" fmla="*/ 0 h 6"/>
                  <a:gd name="T2" fmla="*/ 4 w 17"/>
                  <a:gd name="T3" fmla="*/ 6 h 6"/>
                  <a:gd name="T4" fmla="*/ 13 w 17"/>
                  <a:gd name="T5" fmla="*/ 6 h 6"/>
                  <a:gd name="T6" fmla="*/ 17 w 17"/>
                  <a:gd name="T7" fmla="*/ 2 h 6"/>
                  <a:gd name="T8" fmla="*/ 0 w 17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6"/>
                  <a:gd name="T17" fmla="*/ 17 w 17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6">
                    <a:moveTo>
                      <a:pt x="0" y="0"/>
                    </a:moveTo>
                    <a:lnTo>
                      <a:pt x="4" y="6"/>
                    </a:lnTo>
                    <a:lnTo>
                      <a:pt x="13" y="6"/>
                    </a:lnTo>
                    <a:lnTo>
                      <a:pt x="17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1" name="Freeform 229"/>
              <p:cNvSpPr>
                <a:spLocks/>
              </p:cNvSpPr>
              <p:nvPr/>
            </p:nvSpPr>
            <p:spPr bwMode="auto">
              <a:xfrm>
                <a:off x="2160" y="2998"/>
                <a:ext cx="8" cy="3"/>
              </a:xfrm>
              <a:custGeom>
                <a:avLst/>
                <a:gdLst>
                  <a:gd name="T0" fmla="*/ 0 w 17"/>
                  <a:gd name="T1" fmla="*/ 0 h 6"/>
                  <a:gd name="T2" fmla="*/ 0 w 17"/>
                  <a:gd name="T3" fmla="*/ 6 h 6"/>
                  <a:gd name="T4" fmla="*/ 13 w 17"/>
                  <a:gd name="T5" fmla="*/ 6 h 6"/>
                  <a:gd name="T6" fmla="*/ 17 w 17"/>
                  <a:gd name="T7" fmla="*/ 2 h 6"/>
                  <a:gd name="T8" fmla="*/ 0 w 17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6"/>
                  <a:gd name="T17" fmla="*/ 17 w 17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6">
                    <a:moveTo>
                      <a:pt x="0" y="0"/>
                    </a:moveTo>
                    <a:lnTo>
                      <a:pt x="0" y="6"/>
                    </a:lnTo>
                    <a:lnTo>
                      <a:pt x="13" y="6"/>
                    </a:lnTo>
                    <a:lnTo>
                      <a:pt x="17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2" name="Freeform 230"/>
              <p:cNvSpPr>
                <a:spLocks/>
              </p:cNvSpPr>
              <p:nvPr/>
            </p:nvSpPr>
            <p:spPr bwMode="auto">
              <a:xfrm>
                <a:off x="2160" y="2996"/>
                <a:ext cx="8" cy="3"/>
              </a:xfrm>
              <a:custGeom>
                <a:avLst/>
                <a:gdLst>
                  <a:gd name="T0" fmla="*/ 0 w 17"/>
                  <a:gd name="T1" fmla="*/ 0 h 5"/>
                  <a:gd name="T2" fmla="*/ 0 w 17"/>
                  <a:gd name="T3" fmla="*/ 3 h 5"/>
                  <a:gd name="T4" fmla="*/ 17 w 17"/>
                  <a:gd name="T5" fmla="*/ 5 h 5"/>
                  <a:gd name="T6" fmla="*/ 17 w 17"/>
                  <a:gd name="T7" fmla="*/ 0 h 5"/>
                  <a:gd name="T8" fmla="*/ 0 w 17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5"/>
                  <a:gd name="T17" fmla="*/ 17 w 17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5">
                    <a:moveTo>
                      <a:pt x="0" y="0"/>
                    </a:moveTo>
                    <a:lnTo>
                      <a:pt x="0" y="3"/>
                    </a:lnTo>
                    <a:lnTo>
                      <a:pt x="17" y="5"/>
                    </a:lnTo>
                    <a:lnTo>
                      <a:pt x="1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91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3" name="Freeform 231"/>
              <p:cNvSpPr>
                <a:spLocks/>
              </p:cNvSpPr>
              <p:nvPr/>
            </p:nvSpPr>
            <p:spPr bwMode="auto">
              <a:xfrm>
                <a:off x="2160" y="2996"/>
                <a:ext cx="11" cy="3"/>
              </a:xfrm>
              <a:custGeom>
                <a:avLst/>
                <a:gdLst>
                  <a:gd name="T0" fmla="*/ 0 w 23"/>
                  <a:gd name="T1" fmla="*/ 0 h 5"/>
                  <a:gd name="T2" fmla="*/ 0 w 23"/>
                  <a:gd name="T3" fmla="*/ 3 h 5"/>
                  <a:gd name="T4" fmla="*/ 17 w 23"/>
                  <a:gd name="T5" fmla="*/ 5 h 5"/>
                  <a:gd name="T6" fmla="*/ 23 w 23"/>
                  <a:gd name="T7" fmla="*/ 0 h 5"/>
                  <a:gd name="T8" fmla="*/ 0 w 23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5"/>
                  <a:gd name="T17" fmla="*/ 23 w 23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5">
                    <a:moveTo>
                      <a:pt x="0" y="0"/>
                    </a:moveTo>
                    <a:lnTo>
                      <a:pt x="0" y="3"/>
                    </a:lnTo>
                    <a:lnTo>
                      <a:pt x="17" y="5"/>
                    </a:lnTo>
                    <a:lnTo>
                      <a:pt x="2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F1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4" name="Freeform 232"/>
              <p:cNvSpPr>
                <a:spLocks/>
              </p:cNvSpPr>
              <p:nvPr/>
            </p:nvSpPr>
            <p:spPr bwMode="auto">
              <a:xfrm>
                <a:off x="2160" y="2993"/>
                <a:ext cx="11" cy="3"/>
              </a:xfrm>
              <a:custGeom>
                <a:avLst/>
                <a:gdLst>
                  <a:gd name="T0" fmla="*/ 0 w 23"/>
                  <a:gd name="T1" fmla="*/ 0 h 6"/>
                  <a:gd name="T2" fmla="*/ 0 w 23"/>
                  <a:gd name="T3" fmla="*/ 6 h 6"/>
                  <a:gd name="T4" fmla="*/ 17 w 23"/>
                  <a:gd name="T5" fmla="*/ 6 h 6"/>
                  <a:gd name="T6" fmla="*/ 23 w 23"/>
                  <a:gd name="T7" fmla="*/ 2 h 6"/>
                  <a:gd name="T8" fmla="*/ 0 w 23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0" y="0"/>
                    </a:moveTo>
                    <a:lnTo>
                      <a:pt x="0" y="6"/>
                    </a:lnTo>
                    <a:lnTo>
                      <a:pt x="17" y="6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1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5" name="Freeform 233"/>
              <p:cNvSpPr>
                <a:spLocks/>
              </p:cNvSpPr>
              <p:nvPr/>
            </p:nvSpPr>
            <p:spPr bwMode="auto">
              <a:xfrm>
                <a:off x="2160" y="2993"/>
                <a:ext cx="11" cy="3"/>
              </a:xfrm>
              <a:custGeom>
                <a:avLst/>
                <a:gdLst>
                  <a:gd name="T0" fmla="*/ 0 w 23"/>
                  <a:gd name="T1" fmla="*/ 0 h 6"/>
                  <a:gd name="T2" fmla="*/ 0 w 23"/>
                  <a:gd name="T3" fmla="*/ 6 h 6"/>
                  <a:gd name="T4" fmla="*/ 23 w 23"/>
                  <a:gd name="T5" fmla="*/ 6 h 6"/>
                  <a:gd name="T6" fmla="*/ 23 w 23"/>
                  <a:gd name="T7" fmla="*/ 2 h 6"/>
                  <a:gd name="T8" fmla="*/ 0 w 23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6"/>
                  <a:gd name="T17" fmla="*/ 23 w 2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6">
                    <a:moveTo>
                      <a:pt x="0" y="0"/>
                    </a:moveTo>
                    <a:lnTo>
                      <a:pt x="0" y="6"/>
                    </a:lnTo>
                    <a:lnTo>
                      <a:pt x="23" y="6"/>
                    </a:lnTo>
                    <a:lnTo>
                      <a:pt x="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62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6" name="Freeform 234"/>
              <p:cNvSpPr>
                <a:spLocks/>
              </p:cNvSpPr>
              <p:nvPr/>
            </p:nvSpPr>
            <p:spPr bwMode="auto">
              <a:xfrm>
                <a:off x="2160" y="2992"/>
                <a:ext cx="13" cy="2"/>
              </a:xfrm>
              <a:custGeom>
                <a:avLst/>
                <a:gdLst>
                  <a:gd name="T0" fmla="*/ 0 w 26"/>
                  <a:gd name="T1" fmla="*/ 0 h 6"/>
                  <a:gd name="T2" fmla="*/ 0 w 26"/>
                  <a:gd name="T3" fmla="*/ 4 h 6"/>
                  <a:gd name="T4" fmla="*/ 23 w 26"/>
                  <a:gd name="T5" fmla="*/ 6 h 6"/>
                  <a:gd name="T6" fmla="*/ 26 w 26"/>
                  <a:gd name="T7" fmla="*/ 2 h 6"/>
                  <a:gd name="T8" fmla="*/ 0 w 26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6"/>
                  <a:gd name="T17" fmla="*/ 26 w 26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6">
                    <a:moveTo>
                      <a:pt x="0" y="0"/>
                    </a:moveTo>
                    <a:lnTo>
                      <a:pt x="0" y="4"/>
                    </a:lnTo>
                    <a:lnTo>
                      <a:pt x="23" y="6"/>
                    </a:lnTo>
                    <a:lnTo>
                      <a:pt x="26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92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7" name="Freeform 235"/>
              <p:cNvSpPr>
                <a:spLocks/>
              </p:cNvSpPr>
              <p:nvPr/>
            </p:nvSpPr>
            <p:spPr bwMode="auto">
              <a:xfrm>
                <a:off x="2160" y="2992"/>
                <a:ext cx="13" cy="2"/>
              </a:xfrm>
              <a:custGeom>
                <a:avLst/>
                <a:gdLst>
                  <a:gd name="T0" fmla="*/ 0 w 26"/>
                  <a:gd name="T1" fmla="*/ 0 h 6"/>
                  <a:gd name="T2" fmla="*/ 0 w 26"/>
                  <a:gd name="T3" fmla="*/ 4 h 6"/>
                  <a:gd name="T4" fmla="*/ 23 w 26"/>
                  <a:gd name="T5" fmla="*/ 6 h 6"/>
                  <a:gd name="T6" fmla="*/ 26 w 26"/>
                  <a:gd name="T7" fmla="*/ 2 h 6"/>
                  <a:gd name="T8" fmla="*/ 0 w 26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6"/>
                  <a:gd name="T17" fmla="*/ 26 w 26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6">
                    <a:moveTo>
                      <a:pt x="0" y="0"/>
                    </a:moveTo>
                    <a:lnTo>
                      <a:pt x="0" y="4"/>
                    </a:lnTo>
                    <a:lnTo>
                      <a:pt x="23" y="6"/>
                    </a:lnTo>
                    <a:lnTo>
                      <a:pt x="26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B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8" name="Freeform 236"/>
              <p:cNvSpPr>
                <a:spLocks/>
              </p:cNvSpPr>
              <p:nvPr/>
            </p:nvSpPr>
            <p:spPr bwMode="auto">
              <a:xfrm>
                <a:off x="2160" y="2990"/>
                <a:ext cx="15" cy="3"/>
              </a:xfrm>
              <a:custGeom>
                <a:avLst/>
                <a:gdLst>
                  <a:gd name="T0" fmla="*/ 0 w 32"/>
                  <a:gd name="T1" fmla="*/ 0 h 5"/>
                  <a:gd name="T2" fmla="*/ 0 w 32"/>
                  <a:gd name="T3" fmla="*/ 3 h 5"/>
                  <a:gd name="T4" fmla="*/ 26 w 32"/>
                  <a:gd name="T5" fmla="*/ 5 h 5"/>
                  <a:gd name="T6" fmla="*/ 32 w 32"/>
                  <a:gd name="T7" fmla="*/ 0 h 5"/>
                  <a:gd name="T8" fmla="*/ 0 w 3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5"/>
                  <a:gd name="T17" fmla="*/ 32 w 3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5">
                    <a:moveTo>
                      <a:pt x="0" y="0"/>
                    </a:moveTo>
                    <a:lnTo>
                      <a:pt x="0" y="3"/>
                    </a:lnTo>
                    <a:lnTo>
                      <a:pt x="26" y="5"/>
                    </a:lnTo>
                    <a:lnTo>
                      <a:pt x="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02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09" name="Freeform 237"/>
              <p:cNvSpPr>
                <a:spLocks/>
              </p:cNvSpPr>
              <p:nvPr/>
            </p:nvSpPr>
            <p:spPr bwMode="auto">
              <a:xfrm>
                <a:off x="2160" y="2990"/>
                <a:ext cx="15" cy="3"/>
              </a:xfrm>
              <a:custGeom>
                <a:avLst/>
                <a:gdLst>
                  <a:gd name="T0" fmla="*/ 0 w 32"/>
                  <a:gd name="T1" fmla="*/ 0 h 5"/>
                  <a:gd name="T2" fmla="*/ 0 w 32"/>
                  <a:gd name="T3" fmla="*/ 3 h 5"/>
                  <a:gd name="T4" fmla="*/ 26 w 32"/>
                  <a:gd name="T5" fmla="*/ 5 h 5"/>
                  <a:gd name="T6" fmla="*/ 32 w 32"/>
                  <a:gd name="T7" fmla="*/ 0 h 5"/>
                  <a:gd name="T8" fmla="*/ 0 w 3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5"/>
                  <a:gd name="T17" fmla="*/ 32 w 3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5">
                    <a:moveTo>
                      <a:pt x="0" y="0"/>
                    </a:moveTo>
                    <a:lnTo>
                      <a:pt x="0" y="3"/>
                    </a:lnTo>
                    <a:lnTo>
                      <a:pt x="26" y="5"/>
                    </a:lnTo>
                    <a:lnTo>
                      <a:pt x="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3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0" name="Freeform 238"/>
              <p:cNvSpPr>
                <a:spLocks/>
              </p:cNvSpPr>
              <p:nvPr/>
            </p:nvSpPr>
            <p:spPr bwMode="auto">
              <a:xfrm>
                <a:off x="2160" y="2987"/>
                <a:ext cx="15" cy="3"/>
              </a:xfrm>
              <a:custGeom>
                <a:avLst/>
                <a:gdLst>
                  <a:gd name="T0" fmla="*/ 0 w 32"/>
                  <a:gd name="T1" fmla="*/ 0 h 6"/>
                  <a:gd name="T2" fmla="*/ 0 w 32"/>
                  <a:gd name="T3" fmla="*/ 6 h 6"/>
                  <a:gd name="T4" fmla="*/ 32 w 32"/>
                  <a:gd name="T5" fmla="*/ 6 h 6"/>
                  <a:gd name="T6" fmla="*/ 32 w 32"/>
                  <a:gd name="T7" fmla="*/ 2 h 6"/>
                  <a:gd name="T8" fmla="*/ 0 w 3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6"/>
                  <a:gd name="T17" fmla="*/ 32 w 3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6">
                    <a:moveTo>
                      <a:pt x="0" y="0"/>
                    </a:moveTo>
                    <a:lnTo>
                      <a:pt x="0" y="6"/>
                    </a:lnTo>
                    <a:lnTo>
                      <a:pt x="32" y="6"/>
                    </a:lnTo>
                    <a:lnTo>
                      <a:pt x="3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1" name="Freeform 239"/>
              <p:cNvSpPr>
                <a:spLocks/>
              </p:cNvSpPr>
              <p:nvPr/>
            </p:nvSpPr>
            <p:spPr bwMode="auto">
              <a:xfrm>
                <a:off x="2158" y="2987"/>
                <a:ext cx="19" cy="3"/>
              </a:xfrm>
              <a:custGeom>
                <a:avLst/>
                <a:gdLst>
                  <a:gd name="T0" fmla="*/ 0 w 39"/>
                  <a:gd name="T1" fmla="*/ 0 h 6"/>
                  <a:gd name="T2" fmla="*/ 3 w 39"/>
                  <a:gd name="T3" fmla="*/ 6 h 6"/>
                  <a:gd name="T4" fmla="*/ 35 w 39"/>
                  <a:gd name="T5" fmla="*/ 6 h 6"/>
                  <a:gd name="T6" fmla="*/ 39 w 39"/>
                  <a:gd name="T7" fmla="*/ 2 h 6"/>
                  <a:gd name="T8" fmla="*/ 0 w 39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6"/>
                  <a:gd name="T17" fmla="*/ 39 w 39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6">
                    <a:moveTo>
                      <a:pt x="0" y="0"/>
                    </a:moveTo>
                    <a:lnTo>
                      <a:pt x="3" y="6"/>
                    </a:lnTo>
                    <a:lnTo>
                      <a:pt x="35" y="6"/>
                    </a:lnTo>
                    <a:lnTo>
                      <a:pt x="3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B3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2" name="Freeform 240"/>
              <p:cNvSpPr>
                <a:spLocks/>
              </p:cNvSpPr>
              <p:nvPr/>
            </p:nvSpPr>
            <p:spPr bwMode="auto">
              <a:xfrm>
                <a:off x="2158" y="2985"/>
                <a:ext cx="19" cy="3"/>
              </a:xfrm>
              <a:custGeom>
                <a:avLst/>
                <a:gdLst>
                  <a:gd name="T0" fmla="*/ 0 w 39"/>
                  <a:gd name="T1" fmla="*/ 0 h 6"/>
                  <a:gd name="T2" fmla="*/ 3 w 39"/>
                  <a:gd name="T3" fmla="*/ 4 h 6"/>
                  <a:gd name="T4" fmla="*/ 35 w 39"/>
                  <a:gd name="T5" fmla="*/ 6 h 6"/>
                  <a:gd name="T6" fmla="*/ 39 w 39"/>
                  <a:gd name="T7" fmla="*/ 2 h 6"/>
                  <a:gd name="T8" fmla="*/ 0 w 39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6"/>
                  <a:gd name="T17" fmla="*/ 39 w 39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6">
                    <a:moveTo>
                      <a:pt x="0" y="0"/>
                    </a:moveTo>
                    <a:lnTo>
                      <a:pt x="3" y="4"/>
                    </a:lnTo>
                    <a:lnTo>
                      <a:pt x="35" y="6"/>
                    </a:lnTo>
                    <a:lnTo>
                      <a:pt x="39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3" name="Freeform 241"/>
              <p:cNvSpPr>
                <a:spLocks/>
              </p:cNvSpPr>
              <p:nvPr/>
            </p:nvSpPr>
            <p:spPr bwMode="auto">
              <a:xfrm>
                <a:off x="2158" y="2985"/>
                <a:ext cx="19" cy="3"/>
              </a:xfrm>
              <a:custGeom>
                <a:avLst/>
                <a:gdLst>
                  <a:gd name="T0" fmla="*/ 0 w 39"/>
                  <a:gd name="T1" fmla="*/ 4 h 6"/>
                  <a:gd name="T2" fmla="*/ 0 w 39"/>
                  <a:gd name="T3" fmla="*/ 0 h 6"/>
                  <a:gd name="T4" fmla="*/ 3 w 39"/>
                  <a:gd name="T5" fmla="*/ 0 h 6"/>
                  <a:gd name="T6" fmla="*/ 39 w 39"/>
                  <a:gd name="T7" fmla="*/ 2 h 6"/>
                  <a:gd name="T8" fmla="*/ 39 w 39"/>
                  <a:gd name="T9" fmla="*/ 6 h 6"/>
                  <a:gd name="T10" fmla="*/ 0 w 39"/>
                  <a:gd name="T11" fmla="*/ 4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9"/>
                  <a:gd name="T19" fmla="*/ 0 h 6"/>
                  <a:gd name="T20" fmla="*/ 39 w 39"/>
                  <a:gd name="T21" fmla="*/ 6 h 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9" h="6">
                    <a:moveTo>
                      <a:pt x="0" y="4"/>
                    </a:moveTo>
                    <a:lnTo>
                      <a:pt x="0" y="0"/>
                    </a:lnTo>
                    <a:lnTo>
                      <a:pt x="3" y="0"/>
                    </a:lnTo>
                    <a:lnTo>
                      <a:pt x="39" y="2"/>
                    </a:lnTo>
                    <a:lnTo>
                      <a:pt x="39" y="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66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4" name="Freeform 242"/>
              <p:cNvSpPr>
                <a:spLocks/>
              </p:cNvSpPr>
              <p:nvPr/>
            </p:nvSpPr>
            <p:spPr bwMode="auto">
              <a:xfrm>
                <a:off x="2158" y="2983"/>
                <a:ext cx="22" cy="3"/>
              </a:xfrm>
              <a:custGeom>
                <a:avLst/>
                <a:gdLst>
                  <a:gd name="T0" fmla="*/ 0 w 44"/>
                  <a:gd name="T1" fmla="*/ 3 h 5"/>
                  <a:gd name="T2" fmla="*/ 0 w 44"/>
                  <a:gd name="T3" fmla="*/ 3 h 5"/>
                  <a:gd name="T4" fmla="*/ 9 w 44"/>
                  <a:gd name="T5" fmla="*/ 0 h 5"/>
                  <a:gd name="T6" fmla="*/ 44 w 44"/>
                  <a:gd name="T7" fmla="*/ 2 h 5"/>
                  <a:gd name="T8" fmla="*/ 39 w 44"/>
                  <a:gd name="T9" fmla="*/ 5 h 5"/>
                  <a:gd name="T10" fmla="*/ 0 w 44"/>
                  <a:gd name="T11" fmla="*/ 3 h 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4"/>
                  <a:gd name="T19" fmla="*/ 0 h 5"/>
                  <a:gd name="T20" fmla="*/ 44 w 44"/>
                  <a:gd name="T21" fmla="*/ 5 h 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4" h="5">
                    <a:moveTo>
                      <a:pt x="0" y="3"/>
                    </a:moveTo>
                    <a:lnTo>
                      <a:pt x="0" y="3"/>
                    </a:lnTo>
                    <a:lnTo>
                      <a:pt x="9" y="0"/>
                    </a:lnTo>
                    <a:lnTo>
                      <a:pt x="44" y="2"/>
                    </a:lnTo>
                    <a:lnTo>
                      <a:pt x="39" y="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6675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5" name="Freeform 243"/>
              <p:cNvSpPr>
                <a:spLocks/>
              </p:cNvSpPr>
              <p:nvPr/>
            </p:nvSpPr>
            <p:spPr bwMode="auto">
              <a:xfrm>
                <a:off x="2160" y="2983"/>
                <a:ext cx="20" cy="3"/>
              </a:xfrm>
              <a:custGeom>
                <a:avLst/>
                <a:gdLst>
                  <a:gd name="T0" fmla="*/ 13 w 41"/>
                  <a:gd name="T1" fmla="*/ 0 h 5"/>
                  <a:gd name="T2" fmla="*/ 0 w 41"/>
                  <a:gd name="T3" fmla="*/ 3 h 5"/>
                  <a:gd name="T4" fmla="*/ 36 w 41"/>
                  <a:gd name="T5" fmla="*/ 5 h 5"/>
                  <a:gd name="T6" fmla="*/ 41 w 41"/>
                  <a:gd name="T7" fmla="*/ 2 h 5"/>
                  <a:gd name="T8" fmla="*/ 13 w 41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"/>
                  <a:gd name="T17" fmla="*/ 41 w 41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">
                    <a:moveTo>
                      <a:pt x="13" y="0"/>
                    </a:moveTo>
                    <a:lnTo>
                      <a:pt x="0" y="3"/>
                    </a:lnTo>
                    <a:lnTo>
                      <a:pt x="36" y="5"/>
                    </a:lnTo>
                    <a:lnTo>
                      <a:pt x="41" y="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66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6" name="Freeform 244"/>
              <p:cNvSpPr>
                <a:spLocks/>
              </p:cNvSpPr>
              <p:nvPr/>
            </p:nvSpPr>
            <p:spPr bwMode="auto">
              <a:xfrm>
                <a:off x="2163" y="2981"/>
                <a:ext cx="19" cy="3"/>
              </a:xfrm>
              <a:custGeom>
                <a:avLst/>
                <a:gdLst>
                  <a:gd name="T0" fmla="*/ 13 w 39"/>
                  <a:gd name="T1" fmla="*/ 0 h 6"/>
                  <a:gd name="T2" fmla="*/ 0 w 39"/>
                  <a:gd name="T3" fmla="*/ 4 h 6"/>
                  <a:gd name="T4" fmla="*/ 35 w 39"/>
                  <a:gd name="T5" fmla="*/ 6 h 6"/>
                  <a:gd name="T6" fmla="*/ 39 w 39"/>
                  <a:gd name="T7" fmla="*/ 0 h 6"/>
                  <a:gd name="T8" fmla="*/ 13 w 39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6"/>
                  <a:gd name="T17" fmla="*/ 39 w 39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6">
                    <a:moveTo>
                      <a:pt x="13" y="0"/>
                    </a:moveTo>
                    <a:lnTo>
                      <a:pt x="0" y="4"/>
                    </a:lnTo>
                    <a:lnTo>
                      <a:pt x="35" y="6"/>
                    </a:lnTo>
                    <a:lnTo>
                      <a:pt x="3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66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7" name="Freeform 245"/>
              <p:cNvSpPr>
                <a:spLocks/>
              </p:cNvSpPr>
              <p:nvPr/>
            </p:nvSpPr>
            <p:spPr bwMode="auto">
              <a:xfrm>
                <a:off x="2166" y="2981"/>
                <a:ext cx="16" cy="3"/>
              </a:xfrm>
              <a:custGeom>
                <a:avLst/>
                <a:gdLst>
                  <a:gd name="T0" fmla="*/ 10 w 32"/>
                  <a:gd name="T1" fmla="*/ 0 h 6"/>
                  <a:gd name="T2" fmla="*/ 0 w 32"/>
                  <a:gd name="T3" fmla="*/ 4 h 6"/>
                  <a:gd name="T4" fmla="*/ 28 w 32"/>
                  <a:gd name="T5" fmla="*/ 6 h 6"/>
                  <a:gd name="T6" fmla="*/ 32 w 32"/>
                  <a:gd name="T7" fmla="*/ 0 h 6"/>
                  <a:gd name="T8" fmla="*/ 10 w 32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6"/>
                  <a:gd name="T17" fmla="*/ 32 w 32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6">
                    <a:moveTo>
                      <a:pt x="10" y="0"/>
                    </a:moveTo>
                    <a:lnTo>
                      <a:pt x="0" y="4"/>
                    </a:lnTo>
                    <a:lnTo>
                      <a:pt x="28" y="6"/>
                    </a:lnTo>
                    <a:lnTo>
                      <a:pt x="32" y="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67F4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8" name="Freeform 246"/>
              <p:cNvSpPr>
                <a:spLocks/>
              </p:cNvSpPr>
              <p:nvPr/>
            </p:nvSpPr>
            <p:spPr bwMode="auto">
              <a:xfrm>
                <a:off x="2169" y="2980"/>
                <a:ext cx="13" cy="1"/>
              </a:xfrm>
              <a:custGeom>
                <a:avLst/>
                <a:gdLst>
                  <a:gd name="T0" fmla="*/ 9 w 26"/>
                  <a:gd name="T1" fmla="*/ 0 h 4"/>
                  <a:gd name="T2" fmla="*/ 0 w 26"/>
                  <a:gd name="T3" fmla="*/ 4 h 4"/>
                  <a:gd name="T4" fmla="*/ 26 w 26"/>
                  <a:gd name="T5" fmla="*/ 4 h 4"/>
                  <a:gd name="T6" fmla="*/ 26 w 26"/>
                  <a:gd name="T7" fmla="*/ 0 h 4"/>
                  <a:gd name="T8" fmla="*/ 9 w 26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4"/>
                  <a:gd name="T17" fmla="*/ 26 w 26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4">
                    <a:moveTo>
                      <a:pt x="9" y="0"/>
                    </a:moveTo>
                    <a:lnTo>
                      <a:pt x="0" y="4"/>
                    </a:lnTo>
                    <a:lnTo>
                      <a:pt x="26" y="4"/>
                    </a:lnTo>
                    <a:lnTo>
                      <a:pt x="26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824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19" name="Freeform 247"/>
              <p:cNvSpPr>
                <a:spLocks/>
              </p:cNvSpPr>
              <p:nvPr/>
            </p:nvSpPr>
            <p:spPr bwMode="auto">
              <a:xfrm>
                <a:off x="2171" y="2980"/>
                <a:ext cx="14" cy="1"/>
              </a:xfrm>
              <a:custGeom>
                <a:avLst/>
                <a:gdLst>
                  <a:gd name="T0" fmla="*/ 9 w 27"/>
                  <a:gd name="T1" fmla="*/ 0 h 4"/>
                  <a:gd name="T2" fmla="*/ 0 w 27"/>
                  <a:gd name="T3" fmla="*/ 4 h 4"/>
                  <a:gd name="T4" fmla="*/ 22 w 27"/>
                  <a:gd name="T5" fmla="*/ 4 h 4"/>
                  <a:gd name="T6" fmla="*/ 27 w 27"/>
                  <a:gd name="T7" fmla="*/ 0 h 4"/>
                  <a:gd name="T8" fmla="*/ 9 w 27"/>
                  <a:gd name="T9" fmla="*/ 0 h 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4"/>
                  <a:gd name="T17" fmla="*/ 27 w 27"/>
                  <a:gd name="T18" fmla="*/ 4 h 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4">
                    <a:moveTo>
                      <a:pt x="9" y="0"/>
                    </a:moveTo>
                    <a:lnTo>
                      <a:pt x="0" y="4"/>
                    </a:lnTo>
                    <a:lnTo>
                      <a:pt x="22" y="4"/>
                    </a:lnTo>
                    <a:lnTo>
                      <a:pt x="27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87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0" name="Freeform 248"/>
              <p:cNvSpPr>
                <a:spLocks/>
              </p:cNvSpPr>
              <p:nvPr/>
            </p:nvSpPr>
            <p:spPr bwMode="auto">
              <a:xfrm>
                <a:off x="2174" y="2977"/>
                <a:ext cx="11" cy="3"/>
              </a:xfrm>
              <a:custGeom>
                <a:avLst/>
                <a:gdLst>
                  <a:gd name="T0" fmla="*/ 13 w 22"/>
                  <a:gd name="T1" fmla="*/ 0 h 5"/>
                  <a:gd name="T2" fmla="*/ 0 w 22"/>
                  <a:gd name="T3" fmla="*/ 5 h 5"/>
                  <a:gd name="T4" fmla="*/ 17 w 22"/>
                  <a:gd name="T5" fmla="*/ 5 h 5"/>
                  <a:gd name="T6" fmla="*/ 22 w 22"/>
                  <a:gd name="T7" fmla="*/ 2 h 5"/>
                  <a:gd name="T8" fmla="*/ 13 w 22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5"/>
                  <a:gd name="T17" fmla="*/ 22 w 22"/>
                  <a:gd name="T18" fmla="*/ 5 h 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5">
                    <a:moveTo>
                      <a:pt x="13" y="0"/>
                    </a:moveTo>
                    <a:lnTo>
                      <a:pt x="0" y="5"/>
                    </a:lnTo>
                    <a:lnTo>
                      <a:pt x="17" y="5"/>
                    </a:lnTo>
                    <a:lnTo>
                      <a:pt x="22" y="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66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1" name="Freeform 249"/>
              <p:cNvSpPr>
                <a:spLocks/>
              </p:cNvSpPr>
              <p:nvPr/>
            </p:nvSpPr>
            <p:spPr bwMode="auto">
              <a:xfrm>
                <a:off x="2175" y="2978"/>
                <a:ext cx="10" cy="2"/>
              </a:xfrm>
              <a:custGeom>
                <a:avLst/>
                <a:gdLst>
                  <a:gd name="T0" fmla="*/ 13 w 18"/>
                  <a:gd name="T1" fmla="*/ 0 h 3"/>
                  <a:gd name="T2" fmla="*/ 0 w 18"/>
                  <a:gd name="T3" fmla="*/ 3 h 3"/>
                  <a:gd name="T4" fmla="*/ 18 w 18"/>
                  <a:gd name="T5" fmla="*/ 3 h 3"/>
                  <a:gd name="T6" fmla="*/ 18 w 18"/>
                  <a:gd name="T7" fmla="*/ 0 h 3"/>
                  <a:gd name="T8" fmla="*/ 13 w 18"/>
                  <a:gd name="T9" fmla="*/ 0 h 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"/>
                  <a:gd name="T16" fmla="*/ 0 h 3"/>
                  <a:gd name="T17" fmla="*/ 18 w 18"/>
                  <a:gd name="T18" fmla="*/ 3 h 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" h="3">
                    <a:moveTo>
                      <a:pt x="13" y="0"/>
                    </a:moveTo>
                    <a:lnTo>
                      <a:pt x="0" y="3"/>
                    </a:lnTo>
                    <a:lnTo>
                      <a:pt x="18" y="3"/>
                    </a:lnTo>
                    <a:lnTo>
                      <a:pt x="18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668E5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2" name="Freeform 250"/>
              <p:cNvSpPr>
                <a:spLocks/>
              </p:cNvSpPr>
              <p:nvPr/>
            </p:nvSpPr>
            <p:spPr bwMode="auto">
              <a:xfrm>
                <a:off x="2180" y="2975"/>
                <a:ext cx="6" cy="3"/>
              </a:xfrm>
              <a:custGeom>
                <a:avLst/>
                <a:gdLst>
                  <a:gd name="T0" fmla="*/ 9 w 13"/>
                  <a:gd name="T1" fmla="*/ 0 h 6"/>
                  <a:gd name="T2" fmla="*/ 0 w 13"/>
                  <a:gd name="T3" fmla="*/ 4 h 6"/>
                  <a:gd name="T4" fmla="*/ 9 w 13"/>
                  <a:gd name="T5" fmla="*/ 6 h 6"/>
                  <a:gd name="T6" fmla="*/ 13 w 13"/>
                  <a:gd name="T7" fmla="*/ 0 h 6"/>
                  <a:gd name="T8" fmla="*/ 9 w 13"/>
                  <a:gd name="T9" fmla="*/ 0 h 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6"/>
                  <a:gd name="T17" fmla="*/ 13 w 13"/>
                  <a:gd name="T18" fmla="*/ 6 h 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6">
                    <a:moveTo>
                      <a:pt x="9" y="0"/>
                    </a:moveTo>
                    <a:lnTo>
                      <a:pt x="0" y="4"/>
                    </a:lnTo>
                    <a:lnTo>
                      <a:pt x="9" y="6"/>
                    </a:lnTo>
                    <a:lnTo>
                      <a:pt x="13" y="0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6691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3" name="Freeform 251"/>
              <p:cNvSpPr>
                <a:spLocks/>
              </p:cNvSpPr>
              <p:nvPr/>
            </p:nvSpPr>
            <p:spPr bwMode="auto">
              <a:xfrm>
                <a:off x="2182" y="2975"/>
                <a:ext cx="4" cy="3"/>
              </a:xfrm>
              <a:custGeom>
                <a:avLst/>
                <a:gdLst>
                  <a:gd name="T0" fmla="*/ 0 w 9"/>
                  <a:gd name="T1" fmla="*/ 6 h 6"/>
                  <a:gd name="T2" fmla="*/ 9 w 9"/>
                  <a:gd name="T3" fmla="*/ 0 h 6"/>
                  <a:gd name="T4" fmla="*/ 5 w 9"/>
                  <a:gd name="T5" fmla="*/ 6 h 6"/>
                  <a:gd name="T6" fmla="*/ 0 w 9"/>
                  <a:gd name="T7" fmla="*/ 6 h 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"/>
                  <a:gd name="T13" fmla="*/ 0 h 6"/>
                  <a:gd name="T14" fmla="*/ 9 w 9"/>
                  <a:gd name="T15" fmla="*/ 6 h 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" h="6">
                    <a:moveTo>
                      <a:pt x="0" y="6"/>
                    </a:moveTo>
                    <a:lnTo>
                      <a:pt x="9" y="0"/>
                    </a:lnTo>
                    <a:lnTo>
                      <a:pt x="5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6693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4" name="Rectangle 252"/>
              <p:cNvSpPr>
                <a:spLocks noChangeArrowheads="1"/>
              </p:cNvSpPr>
              <p:nvPr/>
            </p:nvSpPr>
            <p:spPr bwMode="auto">
              <a:xfrm>
                <a:off x="2185" y="2975"/>
                <a:ext cx="1" cy="1"/>
              </a:xfrm>
              <a:prstGeom prst="rect">
                <a:avLst/>
              </a:prstGeom>
              <a:solidFill>
                <a:srgbClr val="6699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625" name="Freeform 253"/>
              <p:cNvSpPr>
                <a:spLocks/>
              </p:cNvSpPr>
              <p:nvPr/>
            </p:nvSpPr>
            <p:spPr bwMode="auto">
              <a:xfrm>
                <a:off x="2483" y="2918"/>
                <a:ext cx="74" cy="69"/>
              </a:xfrm>
              <a:custGeom>
                <a:avLst/>
                <a:gdLst>
                  <a:gd name="T0" fmla="*/ 0 w 150"/>
                  <a:gd name="T1" fmla="*/ 138 h 138"/>
                  <a:gd name="T2" fmla="*/ 52 w 150"/>
                  <a:gd name="T3" fmla="*/ 35 h 138"/>
                  <a:gd name="T4" fmla="*/ 150 w 150"/>
                  <a:gd name="T5" fmla="*/ 0 h 138"/>
                  <a:gd name="T6" fmla="*/ 0 w 150"/>
                  <a:gd name="T7" fmla="*/ 138 h 13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0"/>
                  <a:gd name="T13" fmla="*/ 0 h 138"/>
                  <a:gd name="T14" fmla="*/ 150 w 150"/>
                  <a:gd name="T15" fmla="*/ 138 h 13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0" h="138">
                    <a:moveTo>
                      <a:pt x="0" y="138"/>
                    </a:moveTo>
                    <a:lnTo>
                      <a:pt x="52" y="35"/>
                    </a:lnTo>
                    <a:lnTo>
                      <a:pt x="150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FF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6" name="Freeform 254"/>
              <p:cNvSpPr>
                <a:spLocks/>
              </p:cNvSpPr>
              <p:nvPr/>
            </p:nvSpPr>
            <p:spPr bwMode="auto">
              <a:xfrm>
                <a:off x="2754" y="2727"/>
                <a:ext cx="333" cy="254"/>
              </a:xfrm>
              <a:custGeom>
                <a:avLst/>
                <a:gdLst>
                  <a:gd name="T0" fmla="*/ 138 w 666"/>
                  <a:gd name="T1" fmla="*/ 507 h 507"/>
                  <a:gd name="T2" fmla="*/ 25 w 666"/>
                  <a:gd name="T3" fmla="*/ 402 h 507"/>
                  <a:gd name="T4" fmla="*/ 5 w 666"/>
                  <a:gd name="T5" fmla="*/ 347 h 507"/>
                  <a:gd name="T6" fmla="*/ 0 w 666"/>
                  <a:gd name="T7" fmla="*/ 291 h 507"/>
                  <a:gd name="T8" fmla="*/ 11 w 666"/>
                  <a:gd name="T9" fmla="*/ 236 h 507"/>
                  <a:gd name="T10" fmla="*/ 38 w 666"/>
                  <a:gd name="T11" fmla="*/ 181 h 507"/>
                  <a:gd name="T12" fmla="*/ 175 w 666"/>
                  <a:gd name="T13" fmla="*/ 29 h 507"/>
                  <a:gd name="T14" fmla="*/ 166 w 666"/>
                  <a:gd name="T15" fmla="*/ 7 h 507"/>
                  <a:gd name="T16" fmla="*/ 203 w 666"/>
                  <a:gd name="T17" fmla="*/ 0 h 507"/>
                  <a:gd name="T18" fmla="*/ 221 w 666"/>
                  <a:gd name="T19" fmla="*/ 51 h 507"/>
                  <a:gd name="T20" fmla="*/ 180 w 666"/>
                  <a:gd name="T21" fmla="*/ 81 h 507"/>
                  <a:gd name="T22" fmla="*/ 145 w 666"/>
                  <a:gd name="T23" fmla="*/ 110 h 507"/>
                  <a:gd name="T24" fmla="*/ 114 w 666"/>
                  <a:gd name="T25" fmla="*/ 142 h 507"/>
                  <a:gd name="T26" fmla="*/ 86 w 666"/>
                  <a:gd name="T27" fmla="*/ 173 h 507"/>
                  <a:gd name="T28" fmla="*/ 64 w 666"/>
                  <a:gd name="T29" fmla="*/ 206 h 507"/>
                  <a:gd name="T30" fmla="*/ 48 w 666"/>
                  <a:gd name="T31" fmla="*/ 241 h 507"/>
                  <a:gd name="T32" fmla="*/ 37 w 666"/>
                  <a:gd name="T33" fmla="*/ 277 h 507"/>
                  <a:gd name="T34" fmla="*/ 33 w 666"/>
                  <a:gd name="T35" fmla="*/ 312 h 507"/>
                  <a:gd name="T36" fmla="*/ 44 w 666"/>
                  <a:gd name="T37" fmla="*/ 376 h 507"/>
                  <a:gd name="T38" fmla="*/ 136 w 666"/>
                  <a:gd name="T39" fmla="*/ 463 h 507"/>
                  <a:gd name="T40" fmla="*/ 269 w 666"/>
                  <a:gd name="T41" fmla="*/ 312 h 507"/>
                  <a:gd name="T42" fmla="*/ 326 w 666"/>
                  <a:gd name="T43" fmla="*/ 288 h 507"/>
                  <a:gd name="T44" fmla="*/ 548 w 666"/>
                  <a:gd name="T45" fmla="*/ 278 h 507"/>
                  <a:gd name="T46" fmla="*/ 623 w 666"/>
                  <a:gd name="T47" fmla="*/ 203 h 507"/>
                  <a:gd name="T48" fmla="*/ 634 w 666"/>
                  <a:gd name="T49" fmla="*/ 151 h 507"/>
                  <a:gd name="T50" fmla="*/ 627 w 666"/>
                  <a:gd name="T51" fmla="*/ 116 h 507"/>
                  <a:gd name="T52" fmla="*/ 614 w 666"/>
                  <a:gd name="T53" fmla="*/ 103 h 507"/>
                  <a:gd name="T54" fmla="*/ 594 w 666"/>
                  <a:gd name="T55" fmla="*/ 88 h 507"/>
                  <a:gd name="T56" fmla="*/ 551 w 666"/>
                  <a:gd name="T57" fmla="*/ 51 h 507"/>
                  <a:gd name="T58" fmla="*/ 544 w 666"/>
                  <a:gd name="T59" fmla="*/ 22 h 507"/>
                  <a:gd name="T60" fmla="*/ 579 w 666"/>
                  <a:gd name="T61" fmla="*/ 22 h 507"/>
                  <a:gd name="T62" fmla="*/ 655 w 666"/>
                  <a:gd name="T63" fmla="*/ 96 h 507"/>
                  <a:gd name="T64" fmla="*/ 666 w 666"/>
                  <a:gd name="T65" fmla="*/ 138 h 507"/>
                  <a:gd name="T66" fmla="*/ 662 w 666"/>
                  <a:gd name="T67" fmla="*/ 181 h 507"/>
                  <a:gd name="T68" fmla="*/ 649 w 666"/>
                  <a:gd name="T69" fmla="*/ 225 h 507"/>
                  <a:gd name="T70" fmla="*/ 631 w 666"/>
                  <a:gd name="T71" fmla="*/ 269 h 507"/>
                  <a:gd name="T72" fmla="*/ 584 w 666"/>
                  <a:gd name="T73" fmla="*/ 302 h 507"/>
                  <a:gd name="T74" fmla="*/ 540 w 666"/>
                  <a:gd name="T75" fmla="*/ 323 h 507"/>
                  <a:gd name="T76" fmla="*/ 383 w 666"/>
                  <a:gd name="T77" fmla="*/ 308 h 507"/>
                  <a:gd name="T78" fmla="*/ 356 w 666"/>
                  <a:gd name="T79" fmla="*/ 315 h 507"/>
                  <a:gd name="T80" fmla="*/ 311 w 666"/>
                  <a:gd name="T81" fmla="*/ 336 h 507"/>
                  <a:gd name="T82" fmla="*/ 179 w 666"/>
                  <a:gd name="T83" fmla="*/ 478 h 507"/>
                  <a:gd name="T84" fmla="*/ 182 w 666"/>
                  <a:gd name="T85" fmla="*/ 496 h 507"/>
                  <a:gd name="T86" fmla="*/ 138 w 666"/>
                  <a:gd name="T87" fmla="*/ 507 h 50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66"/>
                  <a:gd name="T133" fmla="*/ 0 h 507"/>
                  <a:gd name="T134" fmla="*/ 666 w 666"/>
                  <a:gd name="T135" fmla="*/ 507 h 50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66" h="507">
                    <a:moveTo>
                      <a:pt x="138" y="507"/>
                    </a:moveTo>
                    <a:lnTo>
                      <a:pt x="25" y="402"/>
                    </a:lnTo>
                    <a:lnTo>
                      <a:pt x="5" y="347"/>
                    </a:lnTo>
                    <a:lnTo>
                      <a:pt x="0" y="291"/>
                    </a:lnTo>
                    <a:lnTo>
                      <a:pt x="11" y="236"/>
                    </a:lnTo>
                    <a:lnTo>
                      <a:pt x="38" y="181"/>
                    </a:lnTo>
                    <a:lnTo>
                      <a:pt x="175" y="29"/>
                    </a:lnTo>
                    <a:lnTo>
                      <a:pt x="166" y="7"/>
                    </a:lnTo>
                    <a:lnTo>
                      <a:pt x="203" y="0"/>
                    </a:lnTo>
                    <a:lnTo>
                      <a:pt x="221" y="51"/>
                    </a:lnTo>
                    <a:lnTo>
                      <a:pt x="180" y="81"/>
                    </a:lnTo>
                    <a:lnTo>
                      <a:pt x="145" y="110"/>
                    </a:lnTo>
                    <a:lnTo>
                      <a:pt x="114" y="142"/>
                    </a:lnTo>
                    <a:lnTo>
                      <a:pt x="86" y="173"/>
                    </a:lnTo>
                    <a:lnTo>
                      <a:pt x="64" y="206"/>
                    </a:lnTo>
                    <a:lnTo>
                      <a:pt x="48" y="241"/>
                    </a:lnTo>
                    <a:lnTo>
                      <a:pt x="37" y="277"/>
                    </a:lnTo>
                    <a:lnTo>
                      <a:pt x="33" y="312"/>
                    </a:lnTo>
                    <a:lnTo>
                      <a:pt x="44" y="376"/>
                    </a:lnTo>
                    <a:lnTo>
                      <a:pt x="136" y="463"/>
                    </a:lnTo>
                    <a:lnTo>
                      <a:pt x="269" y="312"/>
                    </a:lnTo>
                    <a:lnTo>
                      <a:pt x="326" y="288"/>
                    </a:lnTo>
                    <a:lnTo>
                      <a:pt x="548" y="278"/>
                    </a:lnTo>
                    <a:lnTo>
                      <a:pt x="623" y="203"/>
                    </a:lnTo>
                    <a:lnTo>
                      <a:pt x="634" y="151"/>
                    </a:lnTo>
                    <a:lnTo>
                      <a:pt x="627" y="116"/>
                    </a:lnTo>
                    <a:lnTo>
                      <a:pt x="614" y="103"/>
                    </a:lnTo>
                    <a:lnTo>
                      <a:pt x="594" y="88"/>
                    </a:lnTo>
                    <a:lnTo>
                      <a:pt x="551" y="51"/>
                    </a:lnTo>
                    <a:lnTo>
                      <a:pt x="544" y="22"/>
                    </a:lnTo>
                    <a:lnTo>
                      <a:pt x="579" y="22"/>
                    </a:lnTo>
                    <a:lnTo>
                      <a:pt x="655" y="96"/>
                    </a:lnTo>
                    <a:lnTo>
                      <a:pt x="666" y="138"/>
                    </a:lnTo>
                    <a:lnTo>
                      <a:pt x="662" y="181"/>
                    </a:lnTo>
                    <a:lnTo>
                      <a:pt x="649" y="225"/>
                    </a:lnTo>
                    <a:lnTo>
                      <a:pt x="631" y="269"/>
                    </a:lnTo>
                    <a:lnTo>
                      <a:pt x="584" y="302"/>
                    </a:lnTo>
                    <a:lnTo>
                      <a:pt x="540" y="323"/>
                    </a:lnTo>
                    <a:lnTo>
                      <a:pt x="383" y="308"/>
                    </a:lnTo>
                    <a:lnTo>
                      <a:pt x="356" y="315"/>
                    </a:lnTo>
                    <a:lnTo>
                      <a:pt x="311" y="336"/>
                    </a:lnTo>
                    <a:lnTo>
                      <a:pt x="179" y="478"/>
                    </a:lnTo>
                    <a:lnTo>
                      <a:pt x="182" y="496"/>
                    </a:lnTo>
                    <a:lnTo>
                      <a:pt x="138" y="507"/>
                    </a:lnTo>
                    <a:close/>
                  </a:path>
                </a:pathLst>
              </a:custGeom>
              <a:solidFill>
                <a:srgbClr val="333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7" name="Freeform 255"/>
              <p:cNvSpPr>
                <a:spLocks/>
              </p:cNvSpPr>
              <p:nvPr/>
            </p:nvSpPr>
            <p:spPr bwMode="auto">
              <a:xfrm>
                <a:off x="3603" y="2915"/>
                <a:ext cx="22" cy="90"/>
              </a:xfrm>
              <a:custGeom>
                <a:avLst/>
                <a:gdLst>
                  <a:gd name="T0" fmla="*/ 2 w 42"/>
                  <a:gd name="T1" fmla="*/ 179 h 179"/>
                  <a:gd name="T2" fmla="*/ 0 w 42"/>
                  <a:gd name="T3" fmla="*/ 17 h 179"/>
                  <a:gd name="T4" fmla="*/ 13 w 42"/>
                  <a:gd name="T5" fmla="*/ 0 h 179"/>
                  <a:gd name="T6" fmla="*/ 42 w 42"/>
                  <a:gd name="T7" fmla="*/ 15 h 179"/>
                  <a:gd name="T8" fmla="*/ 28 w 42"/>
                  <a:gd name="T9" fmla="*/ 163 h 179"/>
                  <a:gd name="T10" fmla="*/ 2 w 42"/>
                  <a:gd name="T11" fmla="*/ 179 h 17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2"/>
                  <a:gd name="T19" fmla="*/ 0 h 179"/>
                  <a:gd name="T20" fmla="*/ 42 w 42"/>
                  <a:gd name="T21" fmla="*/ 179 h 17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2" h="179">
                    <a:moveTo>
                      <a:pt x="2" y="179"/>
                    </a:moveTo>
                    <a:lnTo>
                      <a:pt x="0" y="17"/>
                    </a:lnTo>
                    <a:lnTo>
                      <a:pt x="13" y="0"/>
                    </a:lnTo>
                    <a:lnTo>
                      <a:pt x="42" y="15"/>
                    </a:lnTo>
                    <a:lnTo>
                      <a:pt x="28" y="163"/>
                    </a:lnTo>
                    <a:lnTo>
                      <a:pt x="2" y="179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8" name="Freeform 256"/>
              <p:cNvSpPr>
                <a:spLocks/>
              </p:cNvSpPr>
              <p:nvPr/>
            </p:nvSpPr>
            <p:spPr bwMode="auto">
              <a:xfrm>
                <a:off x="3924" y="2864"/>
                <a:ext cx="74" cy="125"/>
              </a:xfrm>
              <a:custGeom>
                <a:avLst/>
                <a:gdLst>
                  <a:gd name="T0" fmla="*/ 0 w 150"/>
                  <a:gd name="T1" fmla="*/ 240 h 249"/>
                  <a:gd name="T2" fmla="*/ 24 w 150"/>
                  <a:gd name="T3" fmla="*/ 201 h 249"/>
                  <a:gd name="T4" fmla="*/ 20 w 150"/>
                  <a:gd name="T5" fmla="*/ 162 h 249"/>
                  <a:gd name="T6" fmla="*/ 35 w 150"/>
                  <a:gd name="T7" fmla="*/ 140 h 249"/>
                  <a:gd name="T8" fmla="*/ 57 w 150"/>
                  <a:gd name="T9" fmla="*/ 120 h 249"/>
                  <a:gd name="T10" fmla="*/ 0 w 150"/>
                  <a:gd name="T11" fmla="*/ 109 h 249"/>
                  <a:gd name="T12" fmla="*/ 2 w 150"/>
                  <a:gd name="T13" fmla="*/ 83 h 249"/>
                  <a:gd name="T14" fmla="*/ 96 w 150"/>
                  <a:gd name="T15" fmla="*/ 0 h 249"/>
                  <a:gd name="T16" fmla="*/ 140 w 150"/>
                  <a:gd name="T17" fmla="*/ 14 h 249"/>
                  <a:gd name="T18" fmla="*/ 138 w 150"/>
                  <a:gd name="T19" fmla="*/ 35 h 249"/>
                  <a:gd name="T20" fmla="*/ 116 w 150"/>
                  <a:gd name="T21" fmla="*/ 64 h 249"/>
                  <a:gd name="T22" fmla="*/ 150 w 150"/>
                  <a:gd name="T23" fmla="*/ 88 h 249"/>
                  <a:gd name="T24" fmla="*/ 144 w 150"/>
                  <a:gd name="T25" fmla="*/ 110 h 249"/>
                  <a:gd name="T26" fmla="*/ 85 w 150"/>
                  <a:gd name="T27" fmla="*/ 177 h 249"/>
                  <a:gd name="T28" fmla="*/ 72 w 150"/>
                  <a:gd name="T29" fmla="*/ 186 h 249"/>
                  <a:gd name="T30" fmla="*/ 17 w 150"/>
                  <a:gd name="T31" fmla="*/ 249 h 249"/>
                  <a:gd name="T32" fmla="*/ 0 w 150"/>
                  <a:gd name="T33" fmla="*/ 240 h 2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0"/>
                  <a:gd name="T52" fmla="*/ 0 h 249"/>
                  <a:gd name="T53" fmla="*/ 150 w 150"/>
                  <a:gd name="T54" fmla="*/ 249 h 2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0" h="249">
                    <a:moveTo>
                      <a:pt x="0" y="240"/>
                    </a:moveTo>
                    <a:lnTo>
                      <a:pt x="24" y="201"/>
                    </a:lnTo>
                    <a:lnTo>
                      <a:pt x="20" y="162"/>
                    </a:lnTo>
                    <a:lnTo>
                      <a:pt x="35" y="140"/>
                    </a:lnTo>
                    <a:lnTo>
                      <a:pt x="57" y="120"/>
                    </a:lnTo>
                    <a:lnTo>
                      <a:pt x="0" y="109"/>
                    </a:lnTo>
                    <a:lnTo>
                      <a:pt x="2" y="83"/>
                    </a:lnTo>
                    <a:lnTo>
                      <a:pt x="96" y="0"/>
                    </a:lnTo>
                    <a:lnTo>
                      <a:pt x="140" y="14"/>
                    </a:lnTo>
                    <a:lnTo>
                      <a:pt x="138" y="35"/>
                    </a:lnTo>
                    <a:lnTo>
                      <a:pt x="116" y="64"/>
                    </a:lnTo>
                    <a:lnTo>
                      <a:pt x="150" y="88"/>
                    </a:lnTo>
                    <a:lnTo>
                      <a:pt x="144" y="110"/>
                    </a:lnTo>
                    <a:lnTo>
                      <a:pt x="85" y="177"/>
                    </a:lnTo>
                    <a:lnTo>
                      <a:pt x="72" y="186"/>
                    </a:lnTo>
                    <a:lnTo>
                      <a:pt x="17" y="249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29" name="Freeform 257"/>
              <p:cNvSpPr>
                <a:spLocks/>
              </p:cNvSpPr>
              <p:nvPr/>
            </p:nvSpPr>
            <p:spPr bwMode="auto">
              <a:xfrm>
                <a:off x="2345" y="2769"/>
                <a:ext cx="382" cy="122"/>
              </a:xfrm>
              <a:custGeom>
                <a:avLst/>
                <a:gdLst>
                  <a:gd name="T0" fmla="*/ 605 w 764"/>
                  <a:gd name="T1" fmla="*/ 243 h 243"/>
                  <a:gd name="T2" fmla="*/ 596 w 764"/>
                  <a:gd name="T3" fmla="*/ 243 h 243"/>
                  <a:gd name="T4" fmla="*/ 534 w 764"/>
                  <a:gd name="T5" fmla="*/ 214 h 243"/>
                  <a:gd name="T6" fmla="*/ 594 w 764"/>
                  <a:gd name="T7" fmla="*/ 199 h 243"/>
                  <a:gd name="T8" fmla="*/ 522 w 764"/>
                  <a:gd name="T9" fmla="*/ 147 h 243"/>
                  <a:gd name="T10" fmla="*/ 129 w 764"/>
                  <a:gd name="T11" fmla="*/ 142 h 243"/>
                  <a:gd name="T12" fmla="*/ 100 w 764"/>
                  <a:gd name="T13" fmla="*/ 140 h 243"/>
                  <a:gd name="T14" fmla="*/ 133 w 764"/>
                  <a:gd name="T15" fmla="*/ 168 h 243"/>
                  <a:gd name="T16" fmla="*/ 118 w 764"/>
                  <a:gd name="T17" fmla="*/ 190 h 243"/>
                  <a:gd name="T18" fmla="*/ 102 w 764"/>
                  <a:gd name="T19" fmla="*/ 188 h 243"/>
                  <a:gd name="T20" fmla="*/ 56 w 764"/>
                  <a:gd name="T21" fmla="*/ 151 h 243"/>
                  <a:gd name="T22" fmla="*/ 26 w 764"/>
                  <a:gd name="T23" fmla="*/ 138 h 243"/>
                  <a:gd name="T24" fmla="*/ 0 w 764"/>
                  <a:gd name="T25" fmla="*/ 114 h 243"/>
                  <a:gd name="T26" fmla="*/ 37 w 764"/>
                  <a:gd name="T27" fmla="*/ 68 h 243"/>
                  <a:gd name="T28" fmla="*/ 83 w 764"/>
                  <a:gd name="T29" fmla="*/ 0 h 243"/>
                  <a:gd name="T30" fmla="*/ 126 w 764"/>
                  <a:gd name="T31" fmla="*/ 14 h 243"/>
                  <a:gd name="T32" fmla="*/ 96 w 764"/>
                  <a:gd name="T33" fmla="*/ 88 h 243"/>
                  <a:gd name="T34" fmla="*/ 96 w 764"/>
                  <a:gd name="T35" fmla="*/ 108 h 243"/>
                  <a:gd name="T36" fmla="*/ 502 w 764"/>
                  <a:gd name="T37" fmla="*/ 125 h 243"/>
                  <a:gd name="T38" fmla="*/ 482 w 764"/>
                  <a:gd name="T39" fmla="*/ 81 h 243"/>
                  <a:gd name="T40" fmla="*/ 539 w 764"/>
                  <a:gd name="T41" fmla="*/ 48 h 243"/>
                  <a:gd name="T42" fmla="*/ 524 w 764"/>
                  <a:gd name="T43" fmla="*/ 79 h 243"/>
                  <a:gd name="T44" fmla="*/ 530 w 764"/>
                  <a:gd name="T45" fmla="*/ 97 h 243"/>
                  <a:gd name="T46" fmla="*/ 541 w 764"/>
                  <a:gd name="T47" fmla="*/ 114 h 243"/>
                  <a:gd name="T48" fmla="*/ 554 w 764"/>
                  <a:gd name="T49" fmla="*/ 131 h 243"/>
                  <a:gd name="T50" fmla="*/ 570 w 764"/>
                  <a:gd name="T51" fmla="*/ 147 h 243"/>
                  <a:gd name="T52" fmla="*/ 587 w 764"/>
                  <a:gd name="T53" fmla="*/ 162 h 243"/>
                  <a:gd name="T54" fmla="*/ 604 w 764"/>
                  <a:gd name="T55" fmla="*/ 175 h 243"/>
                  <a:gd name="T56" fmla="*/ 622 w 764"/>
                  <a:gd name="T57" fmla="*/ 186 h 243"/>
                  <a:gd name="T58" fmla="*/ 639 w 764"/>
                  <a:gd name="T59" fmla="*/ 195 h 243"/>
                  <a:gd name="T60" fmla="*/ 720 w 764"/>
                  <a:gd name="T61" fmla="*/ 199 h 243"/>
                  <a:gd name="T62" fmla="*/ 764 w 764"/>
                  <a:gd name="T63" fmla="*/ 201 h 243"/>
                  <a:gd name="T64" fmla="*/ 762 w 764"/>
                  <a:gd name="T65" fmla="*/ 232 h 243"/>
                  <a:gd name="T66" fmla="*/ 720 w 764"/>
                  <a:gd name="T67" fmla="*/ 234 h 243"/>
                  <a:gd name="T68" fmla="*/ 605 w 764"/>
                  <a:gd name="T69" fmla="*/ 243 h 24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764"/>
                  <a:gd name="T106" fmla="*/ 0 h 243"/>
                  <a:gd name="T107" fmla="*/ 764 w 764"/>
                  <a:gd name="T108" fmla="*/ 243 h 24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764" h="243">
                    <a:moveTo>
                      <a:pt x="605" y="243"/>
                    </a:moveTo>
                    <a:lnTo>
                      <a:pt x="596" y="243"/>
                    </a:lnTo>
                    <a:lnTo>
                      <a:pt x="534" y="214"/>
                    </a:lnTo>
                    <a:lnTo>
                      <a:pt x="594" y="199"/>
                    </a:lnTo>
                    <a:lnTo>
                      <a:pt x="522" y="147"/>
                    </a:lnTo>
                    <a:lnTo>
                      <a:pt x="129" y="142"/>
                    </a:lnTo>
                    <a:lnTo>
                      <a:pt x="100" y="140"/>
                    </a:lnTo>
                    <a:lnTo>
                      <a:pt x="133" y="168"/>
                    </a:lnTo>
                    <a:lnTo>
                      <a:pt x="118" y="190"/>
                    </a:lnTo>
                    <a:lnTo>
                      <a:pt x="102" y="188"/>
                    </a:lnTo>
                    <a:lnTo>
                      <a:pt x="56" y="151"/>
                    </a:lnTo>
                    <a:lnTo>
                      <a:pt x="26" y="138"/>
                    </a:lnTo>
                    <a:lnTo>
                      <a:pt x="0" y="114"/>
                    </a:lnTo>
                    <a:lnTo>
                      <a:pt x="37" y="68"/>
                    </a:lnTo>
                    <a:lnTo>
                      <a:pt x="83" y="0"/>
                    </a:lnTo>
                    <a:lnTo>
                      <a:pt x="126" y="14"/>
                    </a:lnTo>
                    <a:lnTo>
                      <a:pt x="96" y="88"/>
                    </a:lnTo>
                    <a:lnTo>
                      <a:pt x="96" y="108"/>
                    </a:lnTo>
                    <a:lnTo>
                      <a:pt x="502" y="125"/>
                    </a:lnTo>
                    <a:lnTo>
                      <a:pt x="482" y="81"/>
                    </a:lnTo>
                    <a:lnTo>
                      <a:pt x="539" y="48"/>
                    </a:lnTo>
                    <a:lnTo>
                      <a:pt x="524" y="79"/>
                    </a:lnTo>
                    <a:lnTo>
                      <a:pt x="530" y="97"/>
                    </a:lnTo>
                    <a:lnTo>
                      <a:pt x="541" y="114"/>
                    </a:lnTo>
                    <a:lnTo>
                      <a:pt x="554" y="131"/>
                    </a:lnTo>
                    <a:lnTo>
                      <a:pt x="570" y="147"/>
                    </a:lnTo>
                    <a:lnTo>
                      <a:pt x="587" y="162"/>
                    </a:lnTo>
                    <a:lnTo>
                      <a:pt x="604" y="175"/>
                    </a:lnTo>
                    <a:lnTo>
                      <a:pt x="622" y="186"/>
                    </a:lnTo>
                    <a:lnTo>
                      <a:pt x="639" y="195"/>
                    </a:lnTo>
                    <a:lnTo>
                      <a:pt x="720" y="199"/>
                    </a:lnTo>
                    <a:lnTo>
                      <a:pt x="764" y="201"/>
                    </a:lnTo>
                    <a:lnTo>
                      <a:pt x="762" y="232"/>
                    </a:lnTo>
                    <a:lnTo>
                      <a:pt x="720" y="234"/>
                    </a:lnTo>
                    <a:lnTo>
                      <a:pt x="605" y="243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0" name="Freeform 258"/>
              <p:cNvSpPr>
                <a:spLocks/>
              </p:cNvSpPr>
              <p:nvPr/>
            </p:nvSpPr>
            <p:spPr bwMode="auto">
              <a:xfrm>
                <a:off x="2120" y="2810"/>
                <a:ext cx="185" cy="35"/>
              </a:xfrm>
              <a:custGeom>
                <a:avLst/>
                <a:gdLst>
                  <a:gd name="T0" fmla="*/ 61 w 371"/>
                  <a:gd name="T1" fmla="*/ 63 h 70"/>
                  <a:gd name="T2" fmla="*/ 9 w 371"/>
                  <a:gd name="T3" fmla="*/ 42 h 70"/>
                  <a:gd name="T4" fmla="*/ 0 w 371"/>
                  <a:gd name="T5" fmla="*/ 24 h 70"/>
                  <a:gd name="T6" fmla="*/ 46 w 371"/>
                  <a:gd name="T7" fmla="*/ 0 h 70"/>
                  <a:gd name="T8" fmla="*/ 67 w 371"/>
                  <a:gd name="T9" fmla="*/ 31 h 70"/>
                  <a:gd name="T10" fmla="*/ 153 w 371"/>
                  <a:gd name="T11" fmla="*/ 44 h 70"/>
                  <a:gd name="T12" fmla="*/ 210 w 371"/>
                  <a:gd name="T13" fmla="*/ 46 h 70"/>
                  <a:gd name="T14" fmla="*/ 371 w 371"/>
                  <a:gd name="T15" fmla="*/ 44 h 70"/>
                  <a:gd name="T16" fmla="*/ 273 w 371"/>
                  <a:gd name="T17" fmla="*/ 70 h 70"/>
                  <a:gd name="T18" fmla="*/ 109 w 371"/>
                  <a:gd name="T19" fmla="*/ 68 h 70"/>
                  <a:gd name="T20" fmla="*/ 61 w 371"/>
                  <a:gd name="T21" fmla="*/ 63 h 7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71"/>
                  <a:gd name="T34" fmla="*/ 0 h 70"/>
                  <a:gd name="T35" fmla="*/ 371 w 371"/>
                  <a:gd name="T36" fmla="*/ 70 h 7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71" h="70">
                    <a:moveTo>
                      <a:pt x="61" y="63"/>
                    </a:moveTo>
                    <a:lnTo>
                      <a:pt x="9" y="42"/>
                    </a:lnTo>
                    <a:lnTo>
                      <a:pt x="0" y="24"/>
                    </a:lnTo>
                    <a:lnTo>
                      <a:pt x="46" y="0"/>
                    </a:lnTo>
                    <a:lnTo>
                      <a:pt x="67" y="31"/>
                    </a:lnTo>
                    <a:lnTo>
                      <a:pt x="153" y="44"/>
                    </a:lnTo>
                    <a:lnTo>
                      <a:pt x="210" y="46"/>
                    </a:lnTo>
                    <a:lnTo>
                      <a:pt x="371" y="44"/>
                    </a:lnTo>
                    <a:lnTo>
                      <a:pt x="273" y="70"/>
                    </a:lnTo>
                    <a:lnTo>
                      <a:pt x="109" y="68"/>
                    </a:lnTo>
                    <a:lnTo>
                      <a:pt x="61" y="63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1" name="Freeform 259"/>
              <p:cNvSpPr>
                <a:spLocks/>
              </p:cNvSpPr>
              <p:nvPr/>
            </p:nvSpPr>
            <p:spPr bwMode="auto">
              <a:xfrm>
                <a:off x="3079" y="2720"/>
                <a:ext cx="521" cy="56"/>
              </a:xfrm>
              <a:custGeom>
                <a:avLst/>
                <a:gdLst>
                  <a:gd name="T0" fmla="*/ 633 w 1042"/>
                  <a:gd name="T1" fmla="*/ 111 h 111"/>
                  <a:gd name="T2" fmla="*/ 546 w 1042"/>
                  <a:gd name="T3" fmla="*/ 90 h 111"/>
                  <a:gd name="T4" fmla="*/ 513 w 1042"/>
                  <a:gd name="T5" fmla="*/ 63 h 111"/>
                  <a:gd name="T6" fmla="*/ 6 w 1042"/>
                  <a:gd name="T7" fmla="*/ 87 h 111"/>
                  <a:gd name="T8" fmla="*/ 0 w 1042"/>
                  <a:gd name="T9" fmla="*/ 39 h 111"/>
                  <a:gd name="T10" fmla="*/ 68 w 1042"/>
                  <a:gd name="T11" fmla="*/ 53 h 111"/>
                  <a:gd name="T12" fmla="*/ 557 w 1042"/>
                  <a:gd name="T13" fmla="*/ 39 h 111"/>
                  <a:gd name="T14" fmla="*/ 592 w 1042"/>
                  <a:gd name="T15" fmla="*/ 61 h 111"/>
                  <a:gd name="T16" fmla="*/ 635 w 1042"/>
                  <a:gd name="T17" fmla="*/ 55 h 111"/>
                  <a:gd name="T18" fmla="*/ 690 w 1042"/>
                  <a:gd name="T19" fmla="*/ 0 h 111"/>
                  <a:gd name="T20" fmla="*/ 725 w 1042"/>
                  <a:gd name="T21" fmla="*/ 2 h 111"/>
                  <a:gd name="T22" fmla="*/ 679 w 1042"/>
                  <a:gd name="T23" fmla="*/ 77 h 111"/>
                  <a:gd name="T24" fmla="*/ 657 w 1042"/>
                  <a:gd name="T25" fmla="*/ 87 h 111"/>
                  <a:gd name="T26" fmla="*/ 1007 w 1042"/>
                  <a:gd name="T27" fmla="*/ 26 h 111"/>
                  <a:gd name="T28" fmla="*/ 1042 w 1042"/>
                  <a:gd name="T29" fmla="*/ 35 h 111"/>
                  <a:gd name="T30" fmla="*/ 1028 w 1042"/>
                  <a:gd name="T31" fmla="*/ 61 h 111"/>
                  <a:gd name="T32" fmla="*/ 843 w 1042"/>
                  <a:gd name="T33" fmla="*/ 94 h 111"/>
                  <a:gd name="T34" fmla="*/ 633 w 1042"/>
                  <a:gd name="T35" fmla="*/ 111 h 11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42"/>
                  <a:gd name="T55" fmla="*/ 0 h 111"/>
                  <a:gd name="T56" fmla="*/ 1042 w 1042"/>
                  <a:gd name="T57" fmla="*/ 111 h 11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42" h="111">
                    <a:moveTo>
                      <a:pt x="633" y="111"/>
                    </a:moveTo>
                    <a:lnTo>
                      <a:pt x="546" y="90"/>
                    </a:lnTo>
                    <a:lnTo>
                      <a:pt x="513" y="63"/>
                    </a:lnTo>
                    <a:lnTo>
                      <a:pt x="6" y="87"/>
                    </a:lnTo>
                    <a:lnTo>
                      <a:pt x="0" y="39"/>
                    </a:lnTo>
                    <a:lnTo>
                      <a:pt x="68" y="53"/>
                    </a:lnTo>
                    <a:lnTo>
                      <a:pt x="557" y="39"/>
                    </a:lnTo>
                    <a:lnTo>
                      <a:pt x="592" y="61"/>
                    </a:lnTo>
                    <a:lnTo>
                      <a:pt x="635" y="55"/>
                    </a:lnTo>
                    <a:lnTo>
                      <a:pt x="690" y="0"/>
                    </a:lnTo>
                    <a:lnTo>
                      <a:pt x="725" y="2"/>
                    </a:lnTo>
                    <a:lnTo>
                      <a:pt x="679" y="77"/>
                    </a:lnTo>
                    <a:lnTo>
                      <a:pt x="657" y="87"/>
                    </a:lnTo>
                    <a:lnTo>
                      <a:pt x="1007" y="26"/>
                    </a:lnTo>
                    <a:lnTo>
                      <a:pt x="1042" y="35"/>
                    </a:lnTo>
                    <a:lnTo>
                      <a:pt x="1028" y="61"/>
                    </a:lnTo>
                    <a:lnTo>
                      <a:pt x="843" y="94"/>
                    </a:lnTo>
                    <a:lnTo>
                      <a:pt x="633" y="111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2" name="Freeform 260"/>
              <p:cNvSpPr>
                <a:spLocks/>
              </p:cNvSpPr>
              <p:nvPr/>
            </p:nvSpPr>
            <p:spPr bwMode="auto">
              <a:xfrm>
                <a:off x="3587" y="2175"/>
                <a:ext cx="13" cy="7"/>
              </a:xfrm>
              <a:custGeom>
                <a:avLst/>
                <a:gdLst>
                  <a:gd name="T0" fmla="*/ 0 w 25"/>
                  <a:gd name="T1" fmla="*/ 0 h 13"/>
                  <a:gd name="T2" fmla="*/ 3 w 25"/>
                  <a:gd name="T3" fmla="*/ 13 h 13"/>
                  <a:gd name="T4" fmla="*/ 25 w 25"/>
                  <a:gd name="T5" fmla="*/ 13 h 13"/>
                  <a:gd name="T6" fmla="*/ 20 w 25"/>
                  <a:gd name="T7" fmla="*/ 0 h 13"/>
                  <a:gd name="T8" fmla="*/ 0 w 25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"/>
                  <a:gd name="T16" fmla="*/ 0 h 13"/>
                  <a:gd name="T17" fmla="*/ 25 w 25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" h="13">
                    <a:moveTo>
                      <a:pt x="0" y="0"/>
                    </a:moveTo>
                    <a:lnTo>
                      <a:pt x="3" y="13"/>
                    </a:lnTo>
                    <a:lnTo>
                      <a:pt x="25" y="13"/>
                    </a:lnTo>
                    <a:lnTo>
                      <a:pt x="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A0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3" name="Freeform 261"/>
              <p:cNvSpPr>
                <a:spLocks/>
              </p:cNvSpPr>
              <p:nvPr/>
            </p:nvSpPr>
            <p:spPr bwMode="auto">
              <a:xfrm>
                <a:off x="3587" y="2171"/>
                <a:ext cx="10" cy="7"/>
              </a:xfrm>
              <a:custGeom>
                <a:avLst/>
                <a:gdLst>
                  <a:gd name="T0" fmla="*/ 0 w 20"/>
                  <a:gd name="T1" fmla="*/ 0 h 15"/>
                  <a:gd name="T2" fmla="*/ 3 w 20"/>
                  <a:gd name="T3" fmla="*/ 13 h 15"/>
                  <a:gd name="T4" fmla="*/ 20 w 20"/>
                  <a:gd name="T5" fmla="*/ 15 h 15"/>
                  <a:gd name="T6" fmla="*/ 16 w 20"/>
                  <a:gd name="T7" fmla="*/ 0 h 15"/>
                  <a:gd name="T8" fmla="*/ 0 w 20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"/>
                  <a:gd name="T16" fmla="*/ 0 h 15"/>
                  <a:gd name="T17" fmla="*/ 20 w 20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" h="15">
                    <a:moveTo>
                      <a:pt x="0" y="0"/>
                    </a:moveTo>
                    <a:lnTo>
                      <a:pt x="3" y="13"/>
                    </a:lnTo>
                    <a:lnTo>
                      <a:pt x="20" y="15"/>
                    </a:lnTo>
                    <a:lnTo>
                      <a:pt x="1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D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4" name="Freeform 262"/>
              <p:cNvSpPr>
                <a:spLocks/>
              </p:cNvSpPr>
              <p:nvPr/>
            </p:nvSpPr>
            <p:spPr bwMode="auto">
              <a:xfrm>
                <a:off x="3587" y="2169"/>
                <a:ext cx="10" cy="6"/>
              </a:xfrm>
              <a:custGeom>
                <a:avLst/>
                <a:gdLst>
                  <a:gd name="T0" fmla="*/ 0 w 20"/>
                  <a:gd name="T1" fmla="*/ 0 h 12"/>
                  <a:gd name="T2" fmla="*/ 0 w 20"/>
                  <a:gd name="T3" fmla="*/ 12 h 12"/>
                  <a:gd name="T4" fmla="*/ 20 w 20"/>
                  <a:gd name="T5" fmla="*/ 12 h 12"/>
                  <a:gd name="T6" fmla="*/ 16 w 20"/>
                  <a:gd name="T7" fmla="*/ 0 h 12"/>
                  <a:gd name="T8" fmla="*/ 0 w 20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"/>
                  <a:gd name="T16" fmla="*/ 0 h 12"/>
                  <a:gd name="T17" fmla="*/ 20 w 20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" h="12">
                    <a:moveTo>
                      <a:pt x="0" y="0"/>
                    </a:moveTo>
                    <a:lnTo>
                      <a:pt x="0" y="12"/>
                    </a:lnTo>
                    <a:lnTo>
                      <a:pt x="20" y="12"/>
                    </a:lnTo>
                    <a:lnTo>
                      <a:pt x="1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3F0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5" name="Freeform 263"/>
              <p:cNvSpPr>
                <a:spLocks/>
              </p:cNvSpPr>
              <p:nvPr/>
            </p:nvSpPr>
            <p:spPr bwMode="auto">
              <a:xfrm>
                <a:off x="3587" y="2164"/>
                <a:ext cx="9" cy="7"/>
              </a:xfrm>
              <a:custGeom>
                <a:avLst/>
                <a:gdLst>
                  <a:gd name="T0" fmla="*/ 0 w 18"/>
                  <a:gd name="T1" fmla="*/ 0 h 13"/>
                  <a:gd name="T2" fmla="*/ 0 w 18"/>
                  <a:gd name="T3" fmla="*/ 13 h 13"/>
                  <a:gd name="T4" fmla="*/ 16 w 18"/>
                  <a:gd name="T5" fmla="*/ 13 h 13"/>
                  <a:gd name="T6" fmla="*/ 18 w 18"/>
                  <a:gd name="T7" fmla="*/ 0 h 13"/>
                  <a:gd name="T8" fmla="*/ 0 w 18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"/>
                  <a:gd name="T16" fmla="*/ 0 h 13"/>
                  <a:gd name="T17" fmla="*/ 18 w 18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" h="13">
                    <a:moveTo>
                      <a:pt x="0" y="0"/>
                    </a:moveTo>
                    <a:lnTo>
                      <a:pt x="0" y="13"/>
                    </a:lnTo>
                    <a:lnTo>
                      <a:pt x="16" y="13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41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6" name="Freeform 264"/>
              <p:cNvSpPr>
                <a:spLocks/>
              </p:cNvSpPr>
              <p:nvPr/>
            </p:nvSpPr>
            <p:spPr bwMode="auto">
              <a:xfrm>
                <a:off x="3587" y="2162"/>
                <a:ext cx="8" cy="7"/>
              </a:xfrm>
              <a:custGeom>
                <a:avLst/>
                <a:gdLst>
                  <a:gd name="T0" fmla="*/ 0 w 16"/>
                  <a:gd name="T1" fmla="*/ 0 h 13"/>
                  <a:gd name="T2" fmla="*/ 0 w 16"/>
                  <a:gd name="T3" fmla="*/ 13 h 13"/>
                  <a:gd name="T4" fmla="*/ 16 w 16"/>
                  <a:gd name="T5" fmla="*/ 13 h 13"/>
                  <a:gd name="T6" fmla="*/ 13 w 16"/>
                  <a:gd name="T7" fmla="*/ 0 h 13"/>
                  <a:gd name="T8" fmla="*/ 0 w 16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"/>
                  <a:gd name="T16" fmla="*/ 0 h 13"/>
                  <a:gd name="T17" fmla="*/ 16 w 16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" h="13">
                    <a:moveTo>
                      <a:pt x="0" y="0"/>
                    </a:moveTo>
                    <a:lnTo>
                      <a:pt x="0" y="13"/>
                    </a:lnTo>
                    <a:lnTo>
                      <a:pt x="16" y="13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71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7" name="Freeform 265"/>
              <p:cNvSpPr>
                <a:spLocks/>
              </p:cNvSpPr>
              <p:nvPr/>
            </p:nvSpPr>
            <p:spPr bwMode="auto">
              <a:xfrm>
                <a:off x="3585" y="2158"/>
                <a:ext cx="11" cy="6"/>
              </a:xfrm>
              <a:custGeom>
                <a:avLst/>
                <a:gdLst>
                  <a:gd name="T0" fmla="*/ 0 w 22"/>
                  <a:gd name="T1" fmla="*/ 0 h 13"/>
                  <a:gd name="T2" fmla="*/ 4 w 22"/>
                  <a:gd name="T3" fmla="*/ 13 h 13"/>
                  <a:gd name="T4" fmla="*/ 22 w 22"/>
                  <a:gd name="T5" fmla="*/ 13 h 13"/>
                  <a:gd name="T6" fmla="*/ 17 w 22"/>
                  <a:gd name="T7" fmla="*/ 0 h 13"/>
                  <a:gd name="T8" fmla="*/ 0 w 22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13"/>
                  <a:gd name="T17" fmla="*/ 22 w 22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13">
                    <a:moveTo>
                      <a:pt x="0" y="0"/>
                    </a:moveTo>
                    <a:lnTo>
                      <a:pt x="4" y="13"/>
                    </a:lnTo>
                    <a:lnTo>
                      <a:pt x="22" y="13"/>
                    </a:lnTo>
                    <a:lnTo>
                      <a:pt x="1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91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8" name="Freeform 266"/>
              <p:cNvSpPr>
                <a:spLocks/>
              </p:cNvSpPr>
              <p:nvPr/>
            </p:nvSpPr>
            <p:spPr bwMode="auto">
              <a:xfrm>
                <a:off x="3585" y="2155"/>
                <a:ext cx="8" cy="7"/>
              </a:xfrm>
              <a:custGeom>
                <a:avLst/>
                <a:gdLst>
                  <a:gd name="T0" fmla="*/ 0 w 17"/>
                  <a:gd name="T1" fmla="*/ 0 h 15"/>
                  <a:gd name="T2" fmla="*/ 4 w 17"/>
                  <a:gd name="T3" fmla="*/ 15 h 15"/>
                  <a:gd name="T4" fmla="*/ 17 w 17"/>
                  <a:gd name="T5" fmla="*/ 15 h 15"/>
                  <a:gd name="T6" fmla="*/ 13 w 17"/>
                  <a:gd name="T7" fmla="*/ 2 h 15"/>
                  <a:gd name="T8" fmla="*/ 0 w 17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5"/>
                  <a:gd name="T17" fmla="*/ 17 w 17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5">
                    <a:moveTo>
                      <a:pt x="0" y="0"/>
                    </a:moveTo>
                    <a:lnTo>
                      <a:pt x="4" y="15"/>
                    </a:lnTo>
                    <a:lnTo>
                      <a:pt x="17" y="15"/>
                    </a:lnTo>
                    <a:lnTo>
                      <a:pt x="1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4F1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39" name="Freeform 267"/>
              <p:cNvSpPr>
                <a:spLocks/>
              </p:cNvSpPr>
              <p:nvPr/>
            </p:nvSpPr>
            <p:spPr bwMode="auto">
              <a:xfrm>
                <a:off x="3585" y="2153"/>
                <a:ext cx="8" cy="5"/>
              </a:xfrm>
              <a:custGeom>
                <a:avLst/>
                <a:gdLst>
                  <a:gd name="T0" fmla="*/ 0 w 17"/>
                  <a:gd name="T1" fmla="*/ 0 h 9"/>
                  <a:gd name="T2" fmla="*/ 0 w 17"/>
                  <a:gd name="T3" fmla="*/ 9 h 9"/>
                  <a:gd name="T4" fmla="*/ 17 w 17"/>
                  <a:gd name="T5" fmla="*/ 9 h 9"/>
                  <a:gd name="T6" fmla="*/ 13 w 17"/>
                  <a:gd name="T7" fmla="*/ 0 h 9"/>
                  <a:gd name="T8" fmla="*/ 0 w 17"/>
                  <a:gd name="T9" fmla="*/ 0 h 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9"/>
                  <a:gd name="T17" fmla="*/ 17 w 17"/>
                  <a:gd name="T18" fmla="*/ 9 h 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9">
                    <a:moveTo>
                      <a:pt x="0" y="0"/>
                    </a:moveTo>
                    <a:lnTo>
                      <a:pt x="0" y="9"/>
                    </a:lnTo>
                    <a:lnTo>
                      <a:pt x="17" y="9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1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0" name="Freeform 268"/>
              <p:cNvSpPr>
                <a:spLocks/>
              </p:cNvSpPr>
              <p:nvPr/>
            </p:nvSpPr>
            <p:spPr bwMode="auto">
              <a:xfrm>
                <a:off x="3585" y="2148"/>
                <a:ext cx="6" cy="8"/>
              </a:xfrm>
              <a:custGeom>
                <a:avLst/>
                <a:gdLst>
                  <a:gd name="T0" fmla="*/ 0 w 13"/>
                  <a:gd name="T1" fmla="*/ 0 h 15"/>
                  <a:gd name="T2" fmla="*/ 0 w 13"/>
                  <a:gd name="T3" fmla="*/ 13 h 15"/>
                  <a:gd name="T4" fmla="*/ 13 w 13"/>
                  <a:gd name="T5" fmla="*/ 15 h 15"/>
                  <a:gd name="T6" fmla="*/ 13 w 13"/>
                  <a:gd name="T7" fmla="*/ 2 h 15"/>
                  <a:gd name="T8" fmla="*/ 0 w 13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15"/>
                  <a:gd name="T17" fmla="*/ 13 w 13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15">
                    <a:moveTo>
                      <a:pt x="0" y="0"/>
                    </a:moveTo>
                    <a:lnTo>
                      <a:pt x="0" y="13"/>
                    </a:lnTo>
                    <a:lnTo>
                      <a:pt x="13" y="15"/>
                    </a:lnTo>
                    <a:lnTo>
                      <a:pt x="1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62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1" name="Freeform 269"/>
              <p:cNvSpPr>
                <a:spLocks/>
              </p:cNvSpPr>
              <p:nvPr/>
            </p:nvSpPr>
            <p:spPr bwMode="auto">
              <a:xfrm>
                <a:off x="3583" y="2147"/>
                <a:ext cx="8" cy="6"/>
              </a:xfrm>
              <a:custGeom>
                <a:avLst/>
                <a:gdLst>
                  <a:gd name="T0" fmla="*/ 0 w 17"/>
                  <a:gd name="T1" fmla="*/ 0 h 13"/>
                  <a:gd name="T2" fmla="*/ 4 w 17"/>
                  <a:gd name="T3" fmla="*/ 13 h 13"/>
                  <a:gd name="T4" fmla="*/ 17 w 17"/>
                  <a:gd name="T5" fmla="*/ 13 h 13"/>
                  <a:gd name="T6" fmla="*/ 13 w 17"/>
                  <a:gd name="T7" fmla="*/ 0 h 13"/>
                  <a:gd name="T8" fmla="*/ 0 w 17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3"/>
                  <a:gd name="T17" fmla="*/ 17 w 17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3">
                    <a:moveTo>
                      <a:pt x="0" y="0"/>
                    </a:moveTo>
                    <a:lnTo>
                      <a:pt x="4" y="13"/>
                    </a:lnTo>
                    <a:lnTo>
                      <a:pt x="17" y="13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92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2" name="Freeform 270"/>
              <p:cNvSpPr>
                <a:spLocks/>
              </p:cNvSpPr>
              <p:nvPr/>
            </p:nvSpPr>
            <p:spPr bwMode="auto">
              <a:xfrm>
                <a:off x="3583" y="2142"/>
                <a:ext cx="8" cy="7"/>
              </a:xfrm>
              <a:custGeom>
                <a:avLst/>
                <a:gdLst>
                  <a:gd name="T0" fmla="*/ 0 w 17"/>
                  <a:gd name="T1" fmla="*/ 0 h 15"/>
                  <a:gd name="T2" fmla="*/ 4 w 17"/>
                  <a:gd name="T3" fmla="*/ 13 h 15"/>
                  <a:gd name="T4" fmla="*/ 17 w 17"/>
                  <a:gd name="T5" fmla="*/ 15 h 15"/>
                  <a:gd name="T6" fmla="*/ 13 w 17"/>
                  <a:gd name="T7" fmla="*/ 0 h 15"/>
                  <a:gd name="T8" fmla="*/ 0 w 17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5"/>
                  <a:gd name="T17" fmla="*/ 17 w 17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5">
                    <a:moveTo>
                      <a:pt x="0" y="0"/>
                    </a:moveTo>
                    <a:lnTo>
                      <a:pt x="4" y="13"/>
                    </a:lnTo>
                    <a:lnTo>
                      <a:pt x="17" y="15"/>
                    </a:lnTo>
                    <a:lnTo>
                      <a:pt x="1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B2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3" name="Freeform 271"/>
              <p:cNvSpPr>
                <a:spLocks/>
              </p:cNvSpPr>
              <p:nvPr/>
            </p:nvSpPr>
            <p:spPr bwMode="auto">
              <a:xfrm>
                <a:off x="3583" y="2140"/>
                <a:ext cx="7" cy="7"/>
              </a:xfrm>
              <a:custGeom>
                <a:avLst/>
                <a:gdLst>
                  <a:gd name="T0" fmla="*/ 0 w 13"/>
                  <a:gd name="T1" fmla="*/ 0 h 13"/>
                  <a:gd name="T2" fmla="*/ 0 w 13"/>
                  <a:gd name="T3" fmla="*/ 13 h 13"/>
                  <a:gd name="T4" fmla="*/ 13 w 13"/>
                  <a:gd name="T5" fmla="*/ 13 h 13"/>
                  <a:gd name="T6" fmla="*/ 9 w 13"/>
                  <a:gd name="T7" fmla="*/ 0 h 13"/>
                  <a:gd name="T8" fmla="*/ 0 w 13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13"/>
                  <a:gd name="T17" fmla="*/ 13 w 13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13">
                    <a:moveTo>
                      <a:pt x="0" y="0"/>
                    </a:moveTo>
                    <a:lnTo>
                      <a:pt x="0" y="13"/>
                    </a:lnTo>
                    <a:lnTo>
                      <a:pt x="13" y="13"/>
                    </a:ln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4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4" name="Freeform 272"/>
              <p:cNvSpPr>
                <a:spLocks/>
              </p:cNvSpPr>
              <p:nvPr/>
            </p:nvSpPr>
            <p:spPr bwMode="auto">
              <a:xfrm>
                <a:off x="3583" y="2136"/>
                <a:ext cx="7" cy="6"/>
              </a:xfrm>
              <a:custGeom>
                <a:avLst/>
                <a:gdLst>
                  <a:gd name="T0" fmla="*/ 2 w 13"/>
                  <a:gd name="T1" fmla="*/ 0 h 13"/>
                  <a:gd name="T2" fmla="*/ 0 w 13"/>
                  <a:gd name="T3" fmla="*/ 13 h 13"/>
                  <a:gd name="T4" fmla="*/ 13 w 13"/>
                  <a:gd name="T5" fmla="*/ 13 h 13"/>
                  <a:gd name="T6" fmla="*/ 9 w 13"/>
                  <a:gd name="T7" fmla="*/ 0 h 13"/>
                  <a:gd name="T8" fmla="*/ 2 w 13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13"/>
                  <a:gd name="T17" fmla="*/ 13 w 13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13">
                    <a:moveTo>
                      <a:pt x="2" y="0"/>
                    </a:moveTo>
                    <a:lnTo>
                      <a:pt x="0" y="13"/>
                    </a:lnTo>
                    <a:lnTo>
                      <a:pt x="13" y="13"/>
                    </a:lnTo>
                    <a:lnTo>
                      <a:pt x="9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6663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5" name="Freeform 273"/>
              <p:cNvSpPr>
                <a:spLocks/>
              </p:cNvSpPr>
              <p:nvPr/>
            </p:nvSpPr>
            <p:spPr bwMode="auto">
              <a:xfrm>
                <a:off x="3581" y="2134"/>
                <a:ext cx="7" cy="6"/>
              </a:xfrm>
              <a:custGeom>
                <a:avLst/>
                <a:gdLst>
                  <a:gd name="T0" fmla="*/ 0 w 12"/>
                  <a:gd name="T1" fmla="*/ 0 h 13"/>
                  <a:gd name="T2" fmla="*/ 3 w 12"/>
                  <a:gd name="T3" fmla="*/ 13 h 13"/>
                  <a:gd name="T4" fmla="*/ 12 w 12"/>
                  <a:gd name="T5" fmla="*/ 13 h 13"/>
                  <a:gd name="T6" fmla="*/ 12 w 12"/>
                  <a:gd name="T7" fmla="*/ 0 h 13"/>
                  <a:gd name="T8" fmla="*/ 0 w 12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13"/>
                  <a:gd name="T17" fmla="*/ 12 w 12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13">
                    <a:moveTo>
                      <a:pt x="0" y="0"/>
                    </a:moveTo>
                    <a:lnTo>
                      <a:pt x="3" y="13"/>
                    </a:lnTo>
                    <a:lnTo>
                      <a:pt x="12" y="13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6" name="Freeform 274"/>
              <p:cNvSpPr>
                <a:spLocks/>
              </p:cNvSpPr>
              <p:nvPr/>
            </p:nvSpPr>
            <p:spPr bwMode="auto">
              <a:xfrm>
                <a:off x="3581" y="2129"/>
                <a:ext cx="7" cy="7"/>
              </a:xfrm>
              <a:custGeom>
                <a:avLst/>
                <a:gdLst>
                  <a:gd name="T0" fmla="*/ 0 w 12"/>
                  <a:gd name="T1" fmla="*/ 0 h 13"/>
                  <a:gd name="T2" fmla="*/ 5 w 12"/>
                  <a:gd name="T3" fmla="*/ 13 h 13"/>
                  <a:gd name="T4" fmla="*/ 12 w 12"/>
                  <a:gd name="T5" fmla="*/ 13 h 13"/>
                  <a:gd name="T6" fmla="*/ 9 w 12"/>
                  <a:gd name="T7" fmla="*/ 0 h 13"/>
                  <a:gd name="T8" fmla="*/ 0 w 12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13"/>
                  <a:gd name="T17" fmla="*/ 12 w 12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13">
                    <a:moveTo>
                      <a:pt x="0" y="0"/>
                    </a:moveTo>
                    <a:lnTo>
                      <a:pt x="5" y="13"/>
                    </a:lnTo>
                    <a:lnTo>
                      <a:pt x="12" y="13"/>
                    </a:ln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B3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7" name="Freeform 275"/>
              <p:cNvSpPr>
                <a:spLocks/>
              </p:cNvSpPr>
              <p:nvPr/>
            </p:nvSpPr>
            <p:spPr bwMode="auto">
              <a:xfrm>
                <a:off x="3581" y="2127"/>
                <a:ext cx="7" cy="7"/>
              </a:xfrm>
              <a:custGeom>
                <a:avLst/>
                <a:gdLst>
                  <a:gd name="T0" fmla="*/ 1 w 12"/>
                  <a:gd name="T1" fmla="*/ 0 h 12"/>
                  <a:gd name="T2" fmla="*/ 0 w 12"/>
                  <a:gd name="T3" fmla="*/ 12 h 12"/>
                  <a:gd name="T4" fmla="*/ 12 w 12"/>
                  <a:gd name="T5" fmla="*/ 12 h 12"/>
                  <a:gd name="T6" fmla="*/ 9 w 12"/>
                  <a:gd name="T7" fmla="*/ 0 h 12"/>
                  <a:gd name="T8" fmla="*/ 1 w 12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12"/>
                  <a:gd name="T17" fmla="*/ 12 w 12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12">
                    <a:moveTo>
                      <a:pt x="1" y="0"/>
                    </a:moveTo>
                    <a:lnTo>
                      <a:pt x="0" y="12"/>
                    </a:lnTo>
                    <a:lnTo>
                      <a:pt x="12" y="12"/>
                    </a:lnTo>
                    <a:lnTo>
                      <a:pt x="9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66D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8" name="Freeform 276"/>
              <p:cNvSpPr>
                <a:spLocks/>
              </p:cNvSpPr>
              <p:nvPr/>
            </p:nvSpPr>
            <p:spPr bwMode="auto">
              <a:xfrm>
                <a:off x="3581" y="2123"/>
                <a:ext cx="5" cy="6"/>
              </a:xfrm>
              <a:custGeom>
                <a:avLst/>
                <a:gdLst>
                  <a:gd name="T0" fmla="*/ 1 w 9"/>
                  <a:gd name="T1" fmla="*/ 0 h 13"/>
                  <a:gd name="T2" fmla="*/ 0 w 9"/>
                  <a:gd name="T3" fmla="*/ 13 h 13"/>
                  <a:gd name="T4" fmla="*/ 9 w 9"/>
                  <a:gd name="T5" fmla="*/ 13 h 13"/>
                  <a:gd name="T6" fmla="*/ 5 w 9"/>
                  <a:gd name="T7" fmla="*/ 0 h 13"/>
                  <a:gd name="T8" fmla="*/ 1 w 9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"/>
                  <a:gd name="T16" fmla="*/ 0 h 13"/>
                  <a:gd name="T17" fmla="*/ 9 w 9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" h="13">
                    <a:moveTo>
                      <a:pt x="1" y="0"/>
                    </a:moveTo>
                    <a:lnTo>
                      <a:pt x="0" y="13"/>
                    </a:lnTo>
                    <a:lnTo>
                      <a:pt x="9" y="13"/>
                    </a:lnTo>
                    <a:lnTo>
                      <a:pt x="5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6723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49" name="Freeform 277"/>
              <p:cNvSpPr>
                <a:spLocks/>
              </p:cNvSpPr>
              <p:nvPr/>
            </p:nvSpPr>
            <p:spPr bwMode="auto">
              <a:xfrm>
                <a:off x="3582" y="2120"/>
                <a:ext cx="4" cy="7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15 h 15"/>
                  <a:gd name="T4" fmla="*/ 8 w 8"/>
                  <a:gd name="T5" fmla="*/ 15 h 15"/>
                  <a:gd name="T6" fmla="*/ 4 w 8"/>
                  <a:gd name="T7" fmla="*/ 2 h 15"/>
                  <a:gd name="T8" fmla="*/ 0 w 8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"/>
                  <a:gd name="T16" fmla="*/ 0 h 15"/>
                  <a:gd name="T17" fmla="*/ 8 w 8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" h="15">
                    <a:moveTo>
                      <a:pt x="0" y="0"/>
                    </a:moveTo>
                    <a:lnTo>
                      <a:pt x="0" y="15"/>
                    </a:lnTo>
                    <a:lnTo>
                      <a:pt x="8" y="15"/>
                    </a:lnTo>
                    <a:lnTo>
                      <a:pt x="4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54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0" name="Freeform 278"/>
              <p:cNvSpPr>
                <a:spLocks/>
              </p:cNvSpPr>
              <p:nvPr/>
            </p:nvSpPr>
            <p:spPr bwMode="auto">
              <a:xfrm>
                <a:off x="3580" y="2116"/>
                <a:ext cx="4" cy="7"/>
              </a:xfrm>
              <a:custGeom>
                <a:avLst/>
                <a:gdLst>
                  <a:gd name="T0" fmla="*/ 0 w 7"/>
                  <a:gd name="T1" fmla="*/ 0 h 13"/>
                  <a:gd name="T2" fmla="*/ 3 w 7"/>
                  <a:gd name="T3" fmla="*/ 13 h 13"/>
                  <a:gd name="T4" fmla="*/ 7 w 7"/>
                  <a:gd name="T5" fmla="*/ 13 h 13"/>
                  <a:gd name="T6" fmla="*/ 7 w 7"/>
                  <a:gd name="T7" fmla="*/ 0 h 13"/>
                  <a:gd name="T8" fmla="*/ 0 w 7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13"/>
                  <a:gd name="T17" fmla="*/ 7 w 7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13">
                    <a:moveTo>
                      <a:pt x="0" y="0"/>
                    </a:moveTo>
                    <a:lnTo>
                      <a:pt x="3" y="13"/>
                    </a:lnTo>
                    <a:lnTo>
                      <a:pt x="7" y="13"/>
                    </a:ln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74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1" name="Freeform 279"/>
              <p:cNvSpPr>
                <a:spLocks/>
              </p:cNvSpPr>
              <p:nvPr/>
            </p:nvSpPr>
            <p:spPr bwMode="auto">
              <a:xfrm>
                <a:off x="3580" y="2113"/>
                <a:ext cx="4" cy="8"/>
              </a:xfrm>
              <a:custGeom>
                <a:avLst/>
                <a:gdLst>
                  <a:gd name="T0" fmla="*/ 0 w 7"/>
                  <a:gd name="T1" fmla="*/ 0 h 15"/>
                  <a:gd name="T2" fmla="*/ 3 w 7"/>
                  <a:gd name="T3" fmla="*/ 13 h 15"/>
                  <a:gd name="T4" fmla="*/ 7 w 7"/>
                  <a:gd name="T5" fmla="*/ 15 h 15"/>
                  <a:gd name="T6" fmla="*/ 3 w 7"/>
                  <a:gd name="T7" fmla="*/ 0 h 15"/>
                  <a:gd name="T8" fmla="*/ 0 w 7"/>
                  <a:gd name="T9" fmla="*/ 0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15"/>
                  <a:gd name="T17" fmla="*/ 7 w 7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15">
                    <a:moveTo>
                      <a:pt x="0" y="0"/>
                    </a:moveTo>
                    <a:lnTo>
                      <a:pt x="3" y="13"/>
                    </a:lnTo>
                    <a:lnTo>
                      <a:pt x="7" y="15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C4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2" name="Freeform 280"/>
              <p:cNvSpPr>
                <a:spLocks/>
              </p:cNvSpPr>
              <p:nvPr/>
            </p:nvSpPr>
            <p:spPr bwMode="auto">
              <a:xfrm>
                <a:off x="3580" y="2110"/>
                <a:ext cx="4" cy="6"/>
              </a:xfrm>
              <a:custGeom>
                <a:avLst/>
                <a:gdLst>
                  <a:gd name="T0" fmla="*/ 0 w 7"/>
                  <a:gd name="T1" fmla="*/ 0 h 13"/>
                  <a:gd name="T2" fmla="*/ 0 w 7"/>
                  <a:gd name="T3" fmla="*/ 13 h 13"/>
                  <a:gd name="T4" fmla="*/ 7 w 7"/>
                  <a:gd name="T5" fmla="*/ 13 h 13"/>
                  <a:gd name="T6" fmla="*/ 3 w 7"/>
                  <a:gd name="T7" fmla="*/ 0 h 13"/>
                  <a:gd name="T8" fmla="*/ 0 w 7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13"/>
                  <a:gd name="T17" fmla="*/ 7 w 7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13">
                    <a:moveTo>
                      <a:pt x="0" y="0"/>
                    </a:moveTo>
                    <a:lnTo>
                      <a:pt x="0" y="13"/>
                    </a:lnTo>
                    <a:lnTo>
                      <a:pt x="7" y="13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7F4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3" name="Rectangle 281"/>
              <p:cNvSpPr>
                <a:spLocks noChangeArrowheads="1"/>
              </p:cNvSpPr>
              <p:nvPr/>
            </p:nvSpPr>
            <p:spPr bwMode="auto">
              <a:xfrm>
                <a:off x="3580" y="2107"/>
                <a:ext cx="2" cy="6"/>
              </a:xfrm>
              <a:prstGeom prst="rect">
                <a:avLst/>
              </a:prstGeom>
              <a:solidFill>
                <a:srgbClr val="66824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nstantia" pitchFamily="18" charset="0"/>
                </a:endParaRPr>
              </a:p>
            </p:txBody>
          </p:sp>
          <p:sp>
            <p:nvSpPr>
              <p:cNvPr id="16654" name="Freeform 282"/>
              <p:cNvSpPr>
                <a:spLocks/>
              </p:cNvSpPr>
              <p:nvPr/>
            </p:nvSpPr>
            <p:spPr bwMode="auto">
              <a:xfrm>
                <a:off x="3579" y="2102"/>
                <a:ext cx="3" cy="8"/>
              </a:xfrm>
              <a:custGeom>
                <a:avLst/>
                <a:gdLst>
                  <a:gd name="T0" fmla="*/ 0 w 7"/>
                  <a:gd name="T1" fmla="*/ 0 h 14"/>
                  <a:gd name="T2" fmla="*/ 4 w 7"/>
                  <a:gd name="T3" fmla="*/ 14 h 14"/>
                  <a:gd name="T4" fmla="*/ 7 w 7"/>
                  <a:gd name="T5" fmla="*/ 14 h 14"/>
                  <a:gd name="T6" fmla="*/ 4 w 7"/>
                  <a:gd name="T7" fmla="*/ 0 h 14"/>
                  <a:gd name="T8" fmla="*/ 0 w 7"/>
                  <a:gd name="T9" fmla="*/ 0 h 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14"/>
                  <a:gd name="T17" fmla="*/ 7 w 7"/>
                  <a:gd name="T18" fmla="*/ 14 h 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14">
                    <a:moveTo>
                      <a:pt x="0" y="0"/>
                    </a:moveTo>
                    <a:lnTo>
                      <a:pt x="4" y="14"/>
                    </a:lnTo>
                    <a:lnTo>
                      <a:pt x="7" y="1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875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5" name="Freeform 283"/>
              <p:cNvSpPr>
                <a:spLocks/>
              </p:cNvSpPr>
              <p:nvPr/>
            </p:nvSpPr>
            <p:spPr bwMode="auto">
              <a:xfrm>
                <a:off x="3579" y="2101"/>
                <a:ext cx="3" cy="6"/>
              </a:xfrm>
              <a:custGeom>
                <a:avLst/>
                <a:gdLst>
                  <a:gd name="T0" fmla="*/ 0 w 7"/>
                  <a:gd name="T1" fmla="*/ 0 h 13"/>
                  <a:gd name="T2" fmla="*/ 4 w 7"/>
                  <a:gd name="T3" fmla="*/ 13 h 13"/>
                  <a:gd name="T4" fmla="*/ 7 w 7"/>
                  <a:gd name="T5" fmla="*/ 13 h 13"/>
                  <a:gd name="T6" fmla="*/ 4 w 7"/>
                  <a:gd name="T7" fmla="*/ 0 h 13"/>
                  <a:gd name="T8" fmla="*/ 0 w 7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"/>
                  <a:gd name="T16" fmla="*/ 0 h 13"/>
                  <a:gd name="T17" fmla="*/ 7 w 7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" h="13">
                    <a:moveTo>
                      <a:pt x="0" y="0"/>
                    </a:moveTo>
                    <a:lnTo>
                      <a:pt x="4" y="13"/>
                    </a:lnTo>
                    <a:lnTo>
                      <a:pt x="7" y="13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895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6" name="Freeform 284"/>
              <p:cNvSpPr>
                <a:spLocks/>
              </p:cNvSpPr>
              <p:nvPr/>
            </p:nvSpPr>
            <p:spPr bwMode="auto">
              <a:xfrm>
                <a:off x="3579" y="2096"/>
                <a:ext cx="1" cy="6"/>
              </a:xfrm>
              <a:custGeom>
                <a:avLst/>
                <a:gdLst>
                  <a:gd name="T0" fmla="*/ 0 w 4"/>
                  <a:gd name="T1" fmla="*/ 0 h 13"/>
                  <a:gd name="T2" fmla="*/ 0 w 4"/>
                  <a:gd name="T3" fmla="*/ 13 h 13"/>
                  <a:gd name="T4" fmla="*/ 4 w 4"/>
                  <a:gd name="T5" fmla="*/ 13 h 13"/>
                  <a:gd name="T6" fmla="*/ 0 w 4"/>
                  <a:gd name="T7" fmla="*/ 0 h 13"/>
                  <a:gd name="T8" fmla="*/ 0 w 4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"/>
                  <a:gd name="T16" fmla="*/ 0 h 13"/>
                  <a:gd name="T17" fmla="*/ 4 w 4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" h="13">
                    <a:moveTo>
                      <a:pt x="0" y="0"/>
                    </a:moveTo>
                    <a:lnTo>
                      <a:pt x="0" y="13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8E5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7" name="Freeform 285"/>
              <p:cNvSpPr>
                <a:spLocks/>
              </p:cNvSpPr>
              <p:nvPr/>
            </p:nvSpPr>
            <p:spPr bwMode="auto">
              <a:xfrm>
                <a:off x="3579" y="2094"/>
                <a:ext cx="1" cy="7"/>
              </a:xfrm>
              <a:custGeom>
                <a:avLst/>
                <a:gdLst>
                  <a:gd name="T0" fmla="*/ 0 w 4"/>
                  <a:gd name="T1" fmla="*/ 0 h 13"/>
                  <a:gd name="T2" fmla="*/ 0 w 4"/>
                  <a:gd name="T3" fmla="*/ 13 h 13"/>
                  <a:gd name="T4" fmla="*/ 4 w 4"/>
                  <a:gd name="T5" fmla="*/ 13 h 13"/>
                  <a:gd name="T6" fmla="*/ 0 w 4"/>
                  <a:gd name="T7" fmla="*/ 0 h 13"/>
                  <a:gd name="T8" fmla="*/ 0 w 4"/>
                  <a:gd name="T9" fmla="*/ 0 h 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"/>
                  <a:gd name="T16" fmla="*/ 0 h 13"/>
                  <a:gd name="T17" fmla="*/ 4 w 4"/>
                  <a:gd name="T18" fmla="*/ 13 h 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" h="13">
                    <a:moveTo>
                      <a:pt x="0" y="0"/>
                    </a:moveTo>
                    <a:lnTo>
                      <a:pt x="0" y="13"/>
                    </a:lnTo>
                    <a:lnTo>
                      <a:pt x="4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915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8" name="Freeform 286"/>
              <p:cNvSpPr>
                <a:spLocks/>
              </p:cNvSpPr>
              <p:nvPr/>
            </p:nvSpPr>
            <p:spPr bwMode="auto">
              <a:xfrm>
                <a:off x="3579" y="2092"/>
                <a:ext cx="1" cy="4"/>
              </a:xfrm>
              <a:custGeom>
                <a:avLst/>
                <a:gdLst>
                  <a:gd name="T0" fmla="*/ 0 w 1"/>
                  <a:gd name="T1" fmla="*/ 8 h 8"/>
                  <a:gd name="T2" fmla="*/ 0 w 1"/>
                  <a:gd name="T3" fmla="*/ 0 h 8"/>
                  <a:gd name="T4" fmla="*/ 0 w 1"/>
                  <a:gd name="T5" fmla="*/ 8 h 8"/>
                  <a:gd name="T6" fmla="*/ 0 w 1"/>
                  <a:gd name="T7" fmla="*/ 8 h 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8"/>
                  <a:gd name="T14" fmla="*/ 1 w 1"/>
                  <a:gd name="T15" fmla="*/ 8 h 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8">
                    <a:moveTo>
                      <a:pt x="0" y="8"/>
                    </a:moveTo>
                    <a:lnTo>
                      <a:pt x="0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66936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59" name="Freeform 287"/>
              <p:cNvSpPr>
                <a:spLocks/>
              </p:cNvSpPr>
              <p:nvPr/>
            </p:nvSpPr>
            <p:spPr bwMode="auto">
              <a:xfrm>
                <a:off x="3579" y="2092"/>
                <a:ext cx="1" cy="2"/>
              </a:xfrm>
              <a:custGeom>
                <a:avLst/>
                <a:gdLst>
                  <a:gd name="T0" fmla="*/ 0 w 1"/>
                  <a:gd name="T1" fmla="*/ 4 h 4"/>
                  <a:gd name="T2" fmla="*/ 0 w 1"/>
                  <a:gd name="T3" fmla="*/ 0 h 4"/>
                  <a:gd name="T4" fmla="*/ 0 w 1"/>
                  <a:gd name="T5" fmla="*/ 4 h 4"/>
                  <a:gd name="T6" fmla="*/ 0 w 1"/>
                  <a:gd name="T7" fmla="*/ 4 h 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4"/>
                  <a:gd name="T14" fmla="*/ 1 w 1"/>
                  <a:gd name="T15" fmla="*/ 4 h 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4">
                    <a:moveTo>
                      <a:pt x="0" y="4"/>
                    </a:move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66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16660" name="Picture 288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606" y="2750"/>
              <a:ext cx="717" cy="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1" name="Picture 289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1429" y="2523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2" name="Picture 290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969" y="3294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3" name="Picture 291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288" y="1933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4" name="Picture 292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2653" y="2432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5" name="Picture 293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2472" y="1933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6" name="Picture 294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3878" y="2523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7" name="Picture 295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2562" y="2886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668" name="Picture 296" descr="b39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2285">
              <a:off x="2245" y="3067"/>
              <a:ext cx="403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0"/>
          <p:cNvSpPr txBox="1">
            <a:spLocks noChangeArrowheads="1"/>
          </p:cNvSpPr>
          <p:nvPr/>
        </p:nvSpPr>
        <p:spPr bwMode="auto">
          <a:xfrm>
            <a:off x="3000375" y="2205038"/>
            <a:ext cx="779463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nstantia" pitchFamily="18" charset="0"/>
                <a:hlinkClick r:id="rId2" action="ppaction://hlinksldjump"/>
              </a:rPr>
              <a:t>7</a:t>
            </a:r>
            <a:endParaRPr lang="ru-RU" b="1">
              <a:latin typeface="Constantia" pitchFamily="18" charset="0"/>
            </a:endParaRPr>
          </a:p>
        </p:txBody>
      </p:sp>
      <p:sp>
        <p:nvSpPr>
          <p:cNvPr id="17411" name="Text Box 83"/>
          <p:cNvSpPr txBox="1">
            <a:spLocks noChangeArrowheads="1"/>
          </p:cNvSpPr>
          <p:nvPr/>
        </p:nvSpPr>
        <p:spPr bwMode="auto">
          <a:xfrm>
            <a:off x="4518025" y="2205038"/>
            <a:ext cx="774700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0000"/>
                </a:solidFill>
                <a:latin typeface="Constantia" pitchFamily="18" charset="0"/>
                <a:hlinkClick r:id="rId3" action="ppaction://hlinksldjump"/>
              </a:rPr>
              <a:t>8</a:t>
            </a:r>
            <a:endParaRPr lang="ru-RU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7412" name="Text Box 85"/>
          <p:cNvSpPr txBox="1">
            <a:spLocks noChangeArrowheads="1"/>
          </p:cNvSpPr>
          <p:nvPr/>
        </p:nvSpPr>
        <p:spPr bwMode="auto">
          <a:xfrm>
            <a:off x="5813425" y="2227263"/>
            <a:ext cx="774700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4" action="ppaction://hlinksldjump"/>
              </a:rPr>
              <a:t>9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3" name="Text Box 86"/>
          <p:cNvSpPr txBox="1">
            <a:spLocks noChangeArrowheads="1"/>
          </p:cNvSpPr>
          <p:nvPr/>
        </p:nvSpPr>
        <p:spPr bwMode="auto">
          <a:xfrm>
            <a:off x="7019925" y="2227263"/>
            <a:ext cx="865188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5" action="ppaction://hlinksldjump"/>
              </a:rPr>
              <a:t>10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4" name="Text Box 87"/>
          <p:cNvSpPr txBox="1">
            <a:spLocks noChangeArrowheads="1"/>
          </p:cNvSpPr>
          <p:nvPr/>
        </p:nvSpPr>
        <p:spPr bwMode="auto">
          <a:xfrm>
            <a:off x="1476375" y="3357563"/>
            <a:ext cx="1008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" action="ppaction://noaction"/>
              </a:rPr>
              <a:t>11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5" name="Text Box 88"/>
          <p:cNvSpPr txBox="1">
            <a:spLocks noChangeArrowheads="1"/>
          </p:cNvSpPr>
          <p:nvPr/>
        </p:nvSpPr>
        <p:spPr bwMode="auto">
          <a:xfrm>
            <a:off x="2771775" y="3357563"/>
            <a:ext cx="1008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6" action="ppaction://hlinksldjump"/>
              </a:rPr>
              <a:t>12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6" name="Text Box 89"/>
          <p:cNvSpPr txBox="1">
            <a:spLocks noChangeArrowheads="1"/>
          </p:cNvSpPr>
          <p:nvPr/>
        </p:nvSpPr>
        <p:spPr bwMode="auto">
          <a:xfrm>
            <a:off x="4283075" y="3357563"/>
            <a:ext cx="1009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7" action="ppaction://hlinksldjump"/>
              </a:rPr>
              <a:t>13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7" name="Text Box 90"/>
          <p:cNvSpPr txBox="1">
            <a:spLocks noChangeArrowheads="1"/>
          </p:cNvSpPr>
          <p:nvPr/>
        </p:nvSpPr>
        <p:spPr bwMode="auto">
          <a:xfrm>
            <a:off x="5724525" y="3357563"/>
            <a:ext cx="11509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7" action="ppaction://hlinksldjump"/>
              </a:rPr>
              <a:t>14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8" name="Text Box 91"/>
          <p:cNvSpPr txBox="1">
            <a:spLocks noChangeArrowheads="1"/>
          </p:cNvSpPr>
          <p:nvPr/>
        </p:nvSpPr>
        <p:spPr bwMode="auto">
          <a:xfrm>
            <a:off x="5795963" y="1052513"/>
            <a:ext cx="647700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4" action="ppaction://hlinksldjump"/>
              </a:rPr>
              <a:t>4</a:t>
            </a:r>
            <a:endParaRPr lang="ru-RU">
              <a:latin typeface="Constantia" pitchFamily="18" charset="0"/>
            </a:endParaRPr>
          </a:p>
        </p:txBody>
      </p:sp>
      <p:sp>
        <p:nvSpPr>
          <p:cNvPr id="17419" name="Text Box 92"/>
          <p:cNvSpPr txBox="1">
            <a:spLocks noChangeArrowheads="1"/>
          </p:cNvSpPr>
          <p:nvPr/>
        </p:nvSpPr>
        <p:spPr bwMode="auto">
          <a:xfrm>
            <a:off x="7164388" y="1052513"/>
            <a:ext cx="647700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8" action="ppaction://hlinksldjump"/>
              </a:rPr>
              <a:t>5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0" name="Text Box 93"/>
          <p:cNvSpPr txBox="1">
            <a:spLocks noChangeArrowheads="1"/>
          </p:cNvSpPr>
          <p:nvPr/>
        </p:nvSpPr>
        <p:spPr bwMode="auto">
          <a:xfrm>
            <a:off x="1612900" y="2205038"/>
            <a:ext cx="727075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nstantia" pitchFamily="18" charset="0"/>
                <a:hlinkClick r:id="rId9" action="ppaction://hlinksldjump"/>
              </a:rPr>
              <a:t>6</a:t>
            </a:r>
            <a:endParaRPr lang="ru-RU" b="1">
              <a:latin typeface="Constantia" pitchFamily="18" charset="0"/>
            </a:endParaRPr>
          </a:p>
        </p:txBody>
      </p:sp>
      <p:sp>
        <p:nvSpPr>
          <p:cNvPr id="17421" name="Text Box 94"/>
          <p:cNvSpPr txBox="1">
            <a:spLocks noChangeArrowheads="1"/>
          </p:cNvSpPr>
          <p:nvPr/>
        </p:nvSpPr>
        <p:spPr bwMode="auto">
          <a:xfrm>
            <a:off x="6948488" y="3429000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10" action="ppaction://hlinksldjump"/>
              </a:rPr>
              <a:t>15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2" name="Text Box 95"/>
          <p:cNvSpPr txBox="1">
            <a:spLocks noChangeArrowheads="1"/>
          </p:cNvSpPr>
          <p:nvPr/>
        </p:nvSpPr>
        <p:spPr bwMode="auto">
          <a:xfrm>
            <a:off x="1458913" y="4581525"/>
            <a:ext cx="116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11" action="ppaction://hlinksldjump"/>
              </a:rPr>
              <a:t>16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3" name="Text Box 96"/>
          <p:cNvSpPr txBox="1">
            <a:spLocks noChangeArrowheads="1"/>
          </p:cNvSpPr>
          <p:nvPr/>
        </p:nvSpPr>
        <p:spPr bwMode="auto">
          <a:xfrm>
            <a:off x="2827338" y="4581525"/>
            <a:ext cx="116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12" action="ppaction://hlinksldjump"/>
              </a:rPr>
              <a:t>17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4" name="Text Box 97"/>
          <p:cNvSpPr txBox="1">
            <a:spLocks noChangeArrowheads="1"/>
          </p:cNvSpPr>
          <p:nvPr/>
        </p:nvSpPr>
        <p:spPr bwMode="auto">
          <a:xfrm>
            <a:off x="4356100" y="4581525"/>
            <a:ext cx="11890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18</a:t>
            </a:r>
          </a:p>
        </p:txBody>
      </p:sp>
      <p:sp>
        <p:nvSpPr>
          <p:cNvPr id="17425" name="Text Box 98"/>
          <p:cNvSpPr txBox="1">
            <a:spLocks noChangeArrowheads="1"/>
          </p:cNvSpPr>
          <p:nvPr/>
        </p:nvSpPr>
        <p:spPr bwMode="auto">
          <a:xfrm>
            <a:off x="5688013" y="4581525"/>
            <a:ext cx="11890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19</a:t>
            </a:r>
          </a:p>
        </p:txBody>
      </p:sp>
      <p:sp>
        <p:nvSpPr>
          <p:cNvPr id="17426" name="Text Box 99"/>
          <p:cNvSpPr txBox="1">
            <a:spLocks noChangeArrowheads="1"/>
          </p:cNvSpPr>
          <p:nvPr/>
        </p:nvSpPr>
        <p:spPr bwMode="auto">
          <a:xfrm>
            <a:off x="6948488" y="4581525"/>
            <a:ext cx="12239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3" action="ppaction://hlinksldjump"/>
              </a:rPr>
              <a:t>20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7" name="Text Box 101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1692275" y="1052513"/>
            <a:ext cx="720725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11" action="ppaction://hlinksldjump"/>
              </a:rPr>
              <a:t>1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8" name="Text Box 102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2992438" y="1052513"/>
            <a:ext cx="787400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13" action="ppaction://hlinksldjump"/>
              </a:rPr>
              <a:t>2</a:t>
            </a:r>
            <a:endParaRPr lang="ru-RU">
              <a:latin typeface="Constantia" pitchFamily="18" charset="0"/>
            </a:endParaRPr>
          </a:p>
        </p:txBody>
      </p:sp>
      <p:sp>
        <p:nvSpPr>
          <p:cNvPr id="17429" name="Text Box 103"/>
          <p:cNvSpPr txBox="1">
            <a:spLocks noChangeArrowheads="1"/>
          </p:cNvSpPr>
          <p:nvPr/>
        </p:nvSpPr>
        <p:spPr bwMode="auto">
          <a:xfrm>
            <a:off x="4433888" y="1052513"/>
            <a:ext cx="642937" cy="3667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  <a:hlinkClick r:id="rId2" action="ppaction://hlinksldjump"/>
              </a:rPr>
              <a:t>3</a:t>
            </a:r>
            <a:endParaRPr lang="ru-RU">
              <a:latin typeface="Constantia" pitchFamily="18" charset="0"/>
            </a:endParaRPr>
          </a:p>
        </p:txBody>
      </p:sp>
      <p:grpSp>
        <p:nvGrpSpPr>
          <p:cNvPr id="17430" name="Group 109"/>
          <p:cNvGrpSpPr>
            <a:grpSpLocks/>
          </p:cNvGrpSpPr>
          <p:nvPr/>
        </p:nvGrpSpPr>
        <p:grpSpPr bwMode="auto">
          <a:xfrm>
            <a:off x="1258888" y="981075"/>
            <a:ext cx="6878637" cy="4679950"/>
            <a:chOff x="793" y="618"/>
            <a:chExt cx="4333" cy="2948"/>
          </a:xfrm>
        </p:grpSpPr>
        <p:sp>
          <p:nvSpPr>
            <p:cNvPr id="17431" name="Line 71"/>
            <p:cNvSpPr>
              <a:spLocks noChangeShapeType="1"/>
            </p:cNvSpPr>
            <p:nvPr/>
          </p:nvSpPr>
          <p:spPr bwMode="auto">
            <a:xfrm>
              <a:off x="806" y="2791"/>
              <a:ext cx="4320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2" name="Line 72"/>
            <p:cNvSpPr>
              <a:spLocks noChangeShapeType="1"/>
            </p:cNvSpPr>
            <p:nvPr/>
          </p:nvSpPr>
          <p:spPr bwMode="auto">
            <a:xfrm flipH="1">
              <a:off x="1655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3" name="Line 73"/>
            <p:cNvSpPr>
              <a:spLocks noChangeShapeType="1"/>
            </p:cNvSpPr>
            <p:nvPr/>
          </p:nvSpPr>
          <p:spPr bwMode="auto">
            <a:xfrm>
              <a:off x="2562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4" name="Line 74"/>
            <p:cNvSpPr>
              <a:spLocks noChangeShapeType="1"/>
            </p:cNvSpPr>
            <p:nvPr/>
          </p:nvSpPr>
          <p:spPr bwMode="auto">
            <a:xfrm>
              <a:off x="3478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5" name="Line 75"/>
            <p:cNvSpPr>
              <a:spLocks noChangeShapeType="1"/>
            </p:cNvSpPr>
            <p:nvPr/>
          </p:nvSpPr>
          <p:spPr bwMode="auto">
            <a:xfrm>
              <a:off x="4286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6" name="Line 76"/>
            <p:cNvSpPr>
              <a:spLocks noChangeShapeType="1"/>
            </p:cNvSpPr>
            <p:nvPr/>
          </p:nvSpPr>
          <p:spPr bwMode="auto">
            <a:xfrm flipH="1">
              <a:off x="5126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7" name="Line 79"/>
            <p:cNvSpPr>
              <a:spLocks noChangeShapeType="1"/>
            </p:cNvSpPr>
            <p:nvPr/>
          </p:nvSpPr>
          <p:spPr bwMode="auto">
            <a:xfrm flipH="1">
              <a:off x="793" y="618"/>
              <a:ext cx="0" cy="2948"/>
            </a:xfrm>
            <a:prstGeom prst="line">
              <a:avLst/>
            </a:prstGeom>
            <a:noFill/>
            <a:ln w="57150" cmpd="thinThick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38" name="Rectangle 82"/>
            <p:cNvSpPr>
              <a:spLocks noChangeArrowheads="1"/>
            </p:cNvSpPr>
            <p:nvPr/>
          </p:nvSpPr>
          <p:spPr bwMode="auto">
            <a:xfrm>
              <a:off x="793" y="618"/>
              <a:ext cx="4333" cy="2948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17439" name="Line 84"/>
            <p:cNvSpPr>
              <a:spLocks noChangeShapeType="1"/>
            </p:cNvSpPr>
            <p:nvPr/>
          </p:nvSpPr>
          <p:spPr bwMode="auto">
            <a:xfrm>
              <a:off x="793" y="1342"/>
              <a:ext cx="4333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0" name="Line 100"/>
            <p:cNvSpPr>
              <a:spLocks noChangeShapeType="1"/>
            </p:cNvSpPr>
            <p:nvPr/>
          </p:nvSpPr>
          <p:spPr bwMode="auto">
            <a:xfrm flipV="1">
              <a:off x="793" y="618"/>
              <a:ext cx="4333" cy="2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1" name="Line 104"/>
            <p:cNvSpPr>
              <a:spLocks noChangeShapeType="1"/>
            </p:cNvSpPr>
            <p:nvPr/>
          </p:nvSpPr>
          <p:spPr bwMode="auto">
            <a:xfrm>
              <a:off x="793" y="3566"/>
              <a:ext cx="4333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42" name="Line 107"/>
            <p:cNvSpPr>
              <a:spLocks noChangeShapeType="1"/>
            </p:cNvSpPr>
            <p:nvPr/>
          </p:nvSpPr>
          <p:spPr bwMode="auto">
            <a:xfrm>
              <a:off x="793" y="2066"/>
              <a:ext cx="4319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7443" name="Picture 105" descr="b39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-936725">
            <a:off x="755650" y="476250"/>
            <a:ext cx="10668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4" name="Picture 106" descr="b39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463275">
            <a:off x="7666832" y="5085556"/>
            <a:ext cx="10668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2411413" y="549275"/>
            <a:ext cx="4176712" cy="9350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3132138" y="693738"/>
            <a:ext cx="2663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Arial"/>
                <a:cs typeface="Arial"/>
              </a:rPr>
              <a:t>72 : 9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7092950" y="1557338"/>
            <a:ext cx="1209675" cy="1800225"/>
            <a:chOff x="4468" y="981"/>
            <a:chExt cx="762" cy="1134"/>
          </a:xfrm>
        </p:grpSpPr>
        <p:pic>
          <p:nvPicPr>
            <p:cNvPr id="20485" name="Picture 7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4468" y="981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6" name="WordArt 8"/>
            <p:cNvSpPr>
              <a:spLocks noChangeArrowheads="1" noChangeShapeType="1" noTextEdit="1"/>
            </p:cNvSpPr>
            <p:nvPr/>
          </p:nvSpPr>
          <p:spPr bwMode="auto">
            <a:xfrm>
              <a:off x="4695" y="1707"/>
              <a:ext cx="317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8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5651500" y="3213100"/>
            <a:ext cx="1209675" cy="1728788"/>
            <a:chOff x="3560" y="2024"/>
            <a:chExt cx="762" cy="1089"/>
          </a:xfrm>
        </p:grpSpPr>
        <p:pic>
          <p:nvPicPr>
            <p:cNvPr id="20488" name="Picture 10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3560" y="202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9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3651" y="2750"/>
              <a:ext cx="453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10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4213" y="3789363"/>
            <a:ext cx="1209675" cy="1727200"/>
            <a:chOff x="1701" y="2886"/>
            <a:chExt cx="762" cy="1088"/>
          </a:xfrm>
        </p:grpSpPr>
        <p:pic>
          <p:nvPicPr>
            <p:cNvPr id="20491" name="Picture 13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1701" y="2886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9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791" y="3611"/>
              <a:ext cx="454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18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331913" y="1773238"/>
            <a:ext cx="1209675" cy="1728787"/>
            <a:chOff x="839" y="1117"/>
            <a:chExt cx="762" cy="1089"/>
          </a:xfrm>
        </p:grpSpPr>
        <p:pic>
          <p:nvPicPr>
            <p:cNvPr id="20494" name="Picture 16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839" y="1117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9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111" y="1809"/>
              <a:ext cx="283" cy="39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7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700338" y="4508500"/>
            <a:ext cx="1209675" cy="1638300"/>
            <a:chOff x="1020" y="1933"/>
            <a:chExt cx="762" cy="1032"/>
          </a:xfrm>
        </p:grpSpPr>
        <p:pic>
          <p:nvPicPr>
            <p:cNvPr id="20497" name="Picture 19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1020" y="1933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98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247" y="2523"/>
              <a:ext cx="283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9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7164388" y="4581525"/>
            <a:ext cx="1209675" cy="1709738"/>
            <a:chOff x="4558" y="3113"/>
            <a:chExt cx="762" cy="1077"/>
          </a:xfrm>
        </p:grpSpPr>
        <p:pic>
          <p:nvPicPr>
            <p:cNvPr id="20500" name="Picture 22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661602">
              <a:off x="4558" y="3113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1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740" y="3748"/>
              <a:ext cx="283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4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3708400" y="2276475"/>
            <a:ext cx="1209675" cy="1800225"/>
            <a:chOff x="2336" y="1434"/>
            <a:chExt cx="762" cy="1134"/>
          </a:xfrm>
        </p:grpSpPr>
        <p:pic>
          <p:nvPicPr>
            <p:cNvPr id="20503" name="Picture 25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893149">
              <a:off x="2336" y="143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4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733" y="2126"/>
              <a:ext cx="238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6</a:t>
              </a:r>
            </a:p>
          </p:txBody>
        </p:sp>
      </p:grpSp>
      <p:pic>
        <p:nvPicPr>
          <p:cNvPr id="20505" name="Picture 30" descr="8b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5951538"/>
            <a:ext cx="7191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0" name="правильно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24975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0"/>
                </p:tgtEl>
              </p:cMediaNode>
            </p:audio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2" dur="915" fill="hold"/>
                                        <p:tgtEl>
                                          <p:spTgt spid="113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12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411413" y="549275"/>
            <a:ext cx="4176712" cy="9350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3132138" y="693738"/>
            <a:ext cx="2663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Arial"/>
                <a:cs typeface="Arial"/>
              </a:rPr>
              <a:t>9    4</a:t>
            </a: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2700338" y="4508500"/>
            <a:ext cx="1209675" cy="1728788"/>
            <a:chOff x="1701" y="2840"/>
            <a:chExt cx="762" cy="1089"/>
          </a:xfrm>
        </p:grpSpPr>
        <p:pic>
          <p:nvPicPr>
            <p:cNvPr id="19461" name="Picture 8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1701" y="2840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2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870" y="3487"/>
              <a:ext cx="420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70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3708400" y="2276475"/>
            <a:ext cx="1209675" cy="1800225"/>
            <a:chOff x="2336" y="1434"/>
            <a:chExt cx="762" cy="1134"/>
          </a:xfrm>
        </p:grpSpPr>
        <p:pic>
          <p:nvPicPr>
            <p:cNvPr id="19464" name="Picture 13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893149">
              <a:off x="2336" y="143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5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517" y="2126"/>
              <a:ext cx="454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36</a:t>
              </a:r>
            </a:p>
          </p:txBody>
        </p: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684213" y="3789363"/>
            <a:ext cx="1209675" cy="1800225"/>
            <a:chOff x="431" y="2387"/>
            <a:chExt cx="762" cy="1134"/>
          </a:xfrm>
        </p:grpSpPr>
        <p:pic>
          <p:nvPicPr>
            <p:cNvPr id="19467" name="Picture 18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431" y="2387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8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521" y="3112"/>
              <a:ext cx="454" cy="4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72</a:t>
              </a: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435600" y="3141663"/>
            <a:ext cx="1209675" cy="1800225"/>
            <a:chOff x="3560" y="2024"/>
            <a:chExt cx="762" cy="1134"/>
          </a:xfrm>
        </p:grpSpPr>
        <p:pic>
          <p:nvPicPr>
            <p:cNvPr id="19470" name="Picture 23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3560" y="202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71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606" y="2750"/>
              <a:ext cx="49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60</a:t>
              </a:r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1331913" y="1773238"/>
            <a:ext cx="1209675" cy="1709737"/>
            <a:chOff x="839" y="1117"/>
            <a:chExt cx="762" cy="1077"/>
          </a:xfrm>
        </p:grpSpPr>
        <p:pic>
          <p:nvPicPr>
            <p:cNvPr id="19473" name="Picture 28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839" y="1117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74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975" y="1797"/>
              <a:ext cx="419" cy="39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42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7092950" y="1557338"/>
            <a:ext cx="1209675" cy="1798637"/>
            <a:chOff x="4468" y="981"/>
            <a:chExt cx="762" cy="1133"/>
          </a:xfrm>
        </p:grpSpPr>
        <p:pic>
          <p:nvPicPr>
            <p:cNvPr id="19476" name="Picture 33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4468" y="981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77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4558" y="1706"/>
              <a:ext cx="45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25</a:t>
              </a:r>
            </a:p>
          </p:txBody>
        </p: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6877050" y="4508500"/>
            <a:ext cx="1209675" cy="1709738"/>
            <a:chOff x="4513" y="2886"/>
            <a:chExt cx="762" cy="1077"/>
          </a:xfrm>
        </p:grpSpPr>
        <p:pic>
          <p:nvPicPr>
            <p:cNvPr id="19479" name="Picture 38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661602">
              <a:off x="4513" y="2886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0" name="WordArt 39"/>
            <p:cNvSpPr>
              <a:spLocks noChangeArrowheads="1" noChangeShapeType="1" noTextEdit="1"/>
            </p:cNvSpPr>
            <p:nvPr/>
          </p:nvSpPr>
          <p:spPr bwMode="auto">
            <a:xfrm>
              <a:off x="4593" y="3521"/>
              <a:ext cx="510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24</a:t>
              </a:r>
            </a:p>
          </p:txBody>
        </p:sp>
      </p:grpSp>
      <p:sp>
        <p:nvSpPr>
          <p:cNvPr id="19481" name="Oval 41"/>
          <p:cNvSpPr>
            <a:spLocks noChangeArrowheads="1"/>
          </p:cNvSpPr>
          <p:nvPr/>
        </p:nvSpPr>
        <p:spPr bwMode="auto">
          <a:xfrm>
            <a:off x="4356100" y="981075"/>
            <a:ext cx="215900" cy="22225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pic>
        <p:nvPicPr>
          <p:cNvPr id="19482" name="Picture 42" descr="8b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5951538"/>
            <a:ext cx="7191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131" name="ура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24975" y="63817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131"/>
                </p:tgtEl>
              </p:cMediaNode>
            </p:audio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1019" fill="hold"/>
                                        <p:tgtEl>
                                          <p:spTgt spid="461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60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2411413" y="549275"/>
            <a:ext cx="4176712" cy="9350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3132138" y="693738"/>
            <a:ext cx="2663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Arial"/>
                <a:cs typeface="Arial"/>
              </a:rPr>
              <a:t>81 : 9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700338" y="4508500"/>
            <a:ext cx="1209675" cy="1638300"/>
            <a:chOff x="1701" y="2840"/>
            <a:chExt cx="762" cy="1032"/>
          </a:xfrm>
        </p:grpSpPr>
        <p:pic>
          <p:nvPicPr>
            <p:cNvPr id="18437" name="Picture 19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1701" y="2840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38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928" y="3430"/>
              <a:ext cx="283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9</a:t>
              </a:r>
            </a:p>
          </p:txBody>
        </p: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708400" y="2276475"/>
            <a:ext cx="1209675" cy="1800225"/>
            <a:chOff x="2336" y="1434"/>
            <a:chExt cx="762" cy="1134"/>
          </a:xfrm>
        </p:grpSpPr>
        <p:pic>
          <p:nvPicPr>
            <p:cNvPr id="18440" name="Picture 25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893149">
              <a:off x="2336" y="143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733" y="2126"/>
              <a:ext cx="238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6</a:t>
              </a:r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684213" y="3789363"/>
            <a:ext cx="1209675" cy="1727200"/>
            <a:chOff x="431" y="2387"/>
            <a:chExt cx="762" cy="1088"/>
          </a:xfrm>
        </p:grpSpPr>
        <p:pic>
          <p:nvPicPr>
            <p:cNvPr id="18443" name="Picture 13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431" y="2387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4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21" y="3112"/>
              <a:ext cx="454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18</a:t>
              </a:r>
            </a:p>
          </p:txBody>
        </p: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5651500" y="3213100"/>
            <a:ext cx="1209675" cy="1728788"/>
            <a:chOff x="3560" y="2024"/>
            <a:chExt cx="762" cy="1089"/>
          </a:xfrm>
        </p:grpSpPr>
        <p:pic>
          <p:nvPicPr>
            <p:cNvPr id="18446" name="Picture 10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3560" y="2024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7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3696" y="2750"/>
              <a:ext cx="408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12</a:t>
              </a:r>
            </a:p>
          </p:txBody>
        </p:sp>
      </p:grp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1331913" y="1773238"/>
            <a:ext cx="1209675" cy="1728787"/>
            <a:chOff x="839" y="1117"/>
            <a:chExt cx="762" cy="1089"/>
          </a:xfrm>
        </p:grpSpPr>
        <p:pic>
          <p:nvPicPr>
            <p:cNvPr id="18449" name="Picture 16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839" y="1117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0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111" y="1809"/>
              <a:ext cx="283" cy="39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7</a:t>
              </a:r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7092950" y="1557338"/>
            <a:ext cx="1209675" cy="1800225"/>
            <a:chOff x="4468" y="981"/>
            <a:chExt cx="762" cy="1134"/>
          </a:xfrm>
        </p:grpSpPr>
        <p:pic>
          <p:nvPicPr>
            <p:cNvPr id="18452" name="Picture 7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-230266">
              <a:off x="4468" y="981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4695" y="1707"/>
              <a:ext cx="317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5</a:t>
              </a: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7092950" y="4365625"/>
            <a:ext cx="1209675" cy="1727200"/>
            <a:chOff x="4468" y="2750"/>
            <a:chExt cx="762" cy="1088"/>
          </a:xfrm>
        </p:grpSpPr>
        <p:pic>
          <p:nvPicPr>
            <p:cNvPr id="18455" name="Picture 22" descr="b39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661602">
              <a:off x="4468" y="2750"/>
              <a:ext cx="762" cy="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6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604" y="3396"/>
              <a:ext cx="283" cy="4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6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4</a:t>
              </a:r>
            </a:p>
          </p:txBody>
        </p:sp>
      </p:grpSp>
      <p:pic>
        <p:nvPicPr>
          <p:cNvPr id="18457" name="Picture 48" descr="8b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5951538"/>
            <a:ext cx="7191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0" name="здорово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396413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00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701" fill="hold"/>
                                        <p:tgtEl>
                                          <p:spTgt spid="62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61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6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а) Игра «Найди  лишнее»</a:t>
            </a:r>
          </a:p>
        </p:txBody>
      </p:sp>
      <p:sp>
        <p:nvSpPr>
          <p:cNvPr id="243717" name="Rectangle 5"/>
          <p:cNvSpPr>
            <a:spLocks noChangeArrowheads="1"/>
          </p:cNvSpPr>
          <p:nvPr/>
        </p:nvSpPr>
        <p:spPr bwMode="auto">
          <a:xfrm rot="10800000" flipV="1">
            <a:off x="684213" y="3789363"/>
            <a:ext cx="5903912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ru-RU" sz="26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б) Строка чистописания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ru-RU" sz="2600" b="1" i="1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Прописать в тетради числа , чередуя:</a:t>
            </a:r>
          </a:p>
          <a:p>
            <a:endParaRPr lang="ru-RU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 sz="20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45    670    9    22</a:t>
            </a:r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</a:p>
        </p:txBody>
      </p:sp>
      <p:sp>
        <p:nvSpPr>
          <p:cNvPr id="243718" name="Rectangle 6"/>
          <p:cNvSpPr>
            <a:spLocks noChangeArrowheads="1"/>
          </p:cNvSpPr>
          <p:nvPr/>
        </p:nvSpPr>
        <p:spPr bwMode="auto">
          <a:xfrm>
            <a:off x="755650" y="3213100"/>
            <a:ext cx="7777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2)  9      45        72        90         54       81          27       22    18</a:t>
            </a:r>
          </a:p>
        </p:txBody>
      </p:sp>
      <p:sp>
        <p:nvSpPr>
          <p:cNvPr id="243719" name="Rectangle 7"/>
          <p:cNvSpPr>
            <a:spLocks noChangeArrowheads="1"/>
          </p:cNvSpPr>
          <p:nvPr/>
        </p:nvSpPr>
        <p:spPr bwMode="auto">
          <a:xfrm>
            <a:off x="755650" y="2276475"/>
            <a:ext cx="7056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1)  485      45       864        947     670      134</a:t>
            </a:r>
          </a:p>
          <a:p>
            <a:endParaRPr lang="ru-RU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43720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folHlink"/>
          </a:solidFill>
        </p:spPr>
        <p:txBody>
          <a:bodyPr/>
          <a:lstStyle/>
          <a:p>
            <a:r>
              <a:rPr lang="ru-RU"/>
              <a:t>Математическая разминка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Заголовок 6"/>
          <p:cNvPicPr>
            <a:picLocks noGrp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301625"/>
            <a:ext cx="8229600" cy="1090613"/>
          </a:xfrm>
          <a:solidFill>
            <a:schemeClr val="folHlink"/>
          </a:solidFill>
          <a:ln/>
        </p:spPr>
      </p:pic>
      <p:sp>
        <p:nvSpPr>
          <p:cNvPr id="251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557338"/>
            <a:ext cx="8686800" cy="21859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 b="1" i="1">
                <a:latin typeface="Times New Roman" pitchFamily="18" charset="0"/>
              </a:rPr>
              <a:t>25 ноября.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>
                <a:latin typeface="Times New Roman" pitchFamily="18" charset="0"/>
              </a:rPr>
              <a:t>Классная работа.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>
                <a:latin typeface="Times New Roman" pitchFamily="18" charset="0"/>
              </a:rPr>
              <a:t>Умножение. Сочетательное свойство умножения.</a:t>
            </a:r>
          </a:p>
        </p:txBody>
      </p:sp>
      <p:sp>
        <p:nvSpPr>
          <p:cNvPr id="251913" name="Rectangle 9"/>
          <p:cNvSpPr>
            <a:spLocks noGrp="1" noChangeArrowheads="1"/>
          </p:cNvSpPr>
          <p:nvPr>
            <p:ph sz="half" idx="2"/>
          </p:nvPr>
        </p:nvSpPr>
        <p:spPr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/>
              <a:t>Задачи:  познакомиться с сочетательным свойством умножения; </a:t>
            </a:r>
          </a:p>
          <a:p>
            <a:pPr algn="ctr">
              <a:buFont typeface="Wingdings" pitchFamily="2" charset="2"/>
              <a:buNone/>
            </a:pPr>
            <a:r>
              <a:rPr lang="ru-RU" sz="2800"/>
              <a:t>учиться решать примеры и задачи, используя это свойство.</a:t>
            </a:r>
          </a:p>
          <a:p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15">
      <a:dk1>
        <a:srgbClr val="000000"/>
      </a:dk1>
      <a:lt1>
        <a:srgbClr val="CCECFF"/>
      </a:lt1>
      <a:dk2>
        <a:srgbClr val="009999"/>
      </a:dk2>
      <a:lt2>
        <a:srgbClr val="008AE8"/>
      </a:lt2>
      <a:accent1>
        <a:srgbClr val="009999"/>
      </a:accent1>
      <a:accent2>
        <a:srgbClr val="0088E4"/>
      </a:accent2>
      <a:accent3>
        <a:srgbClr val="E2F4FF"/>
      </a:accent3>
      <a:accent4>
        <a:srgbClr val="000000"/>
      </a:accent4>
      <a:accent5>
        <a:srgbClr val="AACACA"/>
      </a:accent5>
      <a:accent6>
        <a:srgbClr val="007BCF"/>
      </a:accent6>
      <a:hlink>
        <a:srgbClr val="33CCFF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10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11">
        <a:dk1>
          <a:srgbClr val="008AE8"/>
        </a:dk1>
        <a:lt1>
          <a:srgbClr val="FFFFFF"/>
        </a:lt1>
        <a:dk2>
          <a:srgbClr val="168298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BC1CA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12">
        <a:dk1>
          <a:srgbClr val="008AE8"/>
        </a:dk1>
        <a:lt1>
          <a:srgbClr val="FFFFFF"/>
        </a:lt1>
        <a:dk2>
          <a:srgbClr val="0695A8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C8D1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13">
        <a:dk1>
          <a:srgbClr val="008AE8"/>
        </a:dk1>
        <a:lt1>
          <a:srgbClr val="FFFFFF"/>
        </a:lt1>
        <a:dk2>
          <a:srgbClr val="CCECFF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E2F4FF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14">
        <a:dk1>
          <a:srgbClr val="008AE8"/>
        </a:dk1>
        <a:lt1>
          <a:srgbClr val="FFFFFF"/>
        </a:lt1>
        <a:dk2>
          <a:srgbClr val="CCECFF"/>
        </a:dk2>
        <a:lt2>
          <a:srgbClr val="009999"/>
        </a:lt2>
        <a:accent1>
          <a:srgbClr val="009999"/>
        </a:accent1>
        <a:accent2>
          <a:srgbClr val="0088E4"/>
        </a:accent2>
        <a:accent3>
          <a:srgbClr val="E2F4FF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15">
        <a:dk1>
          <a:srgbClr val="000000"/>
        </a:dk1>
        <a:lt1>
          <a:srgbClr val="CCECFF"/>
        </a:lt1>
        <a:dk2>
          <a:srgbClr val="009999"/>
        </a:dk2>
        <a:lt2>
          <a:srgbClr val="008AE8"/>
        </a:lt2>
        <a:accent1>
          <a:srgbClr val="009999"/>
        </a:accent1>
        <a:accent2>
          <a:srgbClr val="0088E4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007BCF"/>
        </a:accent6>
        <a:hlink>
          <a:srgbClr val="33CCFF"/>
        </a:hlink>
        <a:folHlink>
          <a:srgbClr val="AFE1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999</TotalTime>
  <Words>554</Words>
  <Application>Microsoft Office PowerPoint</Application>
  <PresentationFormat>Экран (4:3)</PresentationFormat>
  <Paragraphs>151</Paragraphs>
  <Slides>18</Slides>
  <Notes>0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Wingdings</vt:lpstr>
      <vt:lpstr>Constantia</vt:lpstr>
      <vt:lpstr>Times New Roman</vt:lpstr>
      <vt:lpstr>Calibri</vt:lpstr>
      <vt:lpstr>Круги</vt:lpstr>
      <vt:lpstr>Слайд 1</vt:lpstr>
      <vt:lpstr> Цель: учить упрощать выражение, содержащее только действия умножения</vt:lpstr>
      <vt:lpstr>Слайд 3</vt:lpstr>
      <vt:lpstr>Слайд 4</vt:lpstr>
      <vt:lpstr>Слайд 5</vt:lpstr>
      <vt:lpstr>Слайд 6</vt:lpstr>
      <vt:lpstr>Слайд 7</vt:lpstr>
      <vt:lpstr>Математическая разминка</vt:lpstr>
      <vt:lpstr>Слайд 9</vt:lpstr>
      <vt:lpstr>Задача № 308</vt:lpstr>
      <vt:lpstr>Зеркало</vt:lpstr>
      <vt:lpstr>ПОСТАВЬ ЗНАКИ, НЕ ВЫЧИСЛЯЯ</vt:lpstr>
      <vt:lpstr>Проверь себя</vt:lpstr>
      <vt:lpstr>СВОЙСТВА УМНОЖЕНИЯ</vt:lpstr>
      <vt:lpstr>Зачем нужно знать свойства умножения?</vt:lpstr>
      <vt:lpstr>Реши самостоятельно: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</dc:creator>
  <cp:lastModifiedBy>re</cp:lastModifiedBy>
  <cp:revision>42</cp:revision>
  <dcterms:created xsi:type="dcterms:W3CDTF">2011-11-20T13:52:50Z</dcterms:created>
  <dcterms:modified xsi:type="dcterms:W3CDTF">2014-03-11T13:12:55Z</dcterms:modified>
</cp:coreProperties>
</file>