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56" r:id="rId4"/>
    <p:sldId id="262" r:id="rId5"/>
    <p:sldId id="263" r:id="rId6"/>
    <p:sldId id="264" r:id="rId7"/>
    <p:sldId id="265" r:id="rId8"/>
    <p:sldId id="266" r:id="rId9"/>
    <p:sldId id="269" r:id="rId10"/>
    <p:sldId id="258" r:id="rId11"/>
    <p:sldId id="270" r:id="rId12"/>
    <p:sldId id="271" r:id="rId13"/>
    <p:sldId id="267" r:id="rId14"/>
    <p:sldId id="272" r:id="rId15"/>
    <p:sldId id="268" r:id="rId16"/>
    <p:sldId id="259" r:id="rId17"/>
    <p:sldId id="26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AAFAD5C-0AD6-4B7C-89A5-0E08BFABF2F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D36367-95DD-4C10-8810-6EE7BDCBF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расскажет икона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учитель начальных классов МБОУ СОШ №149</a:t>
            </a:r>
          </a:p>
          <a:p>
            <a:r>
              <a:rPr lang="ru-RU" dirty="0" smtClean="0"/>
              <a:t>Кондрашова Елена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СЕМЕЙНАЯ ИКОНА</a:t>
            </a:r>
            <a:endParaRPr lang="ru-RU" dirty="0"/>
          </a:p>
        </p:txBody>
      </p:sp>
      <p:pic>
        <p:nvPicPr>
          <p:cNvPr id="5" name="Picture 8" descr="imagesCAOWUFZ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0000" y="2653506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Семейная икона – это уникальный по своей сути подарок. Она будет оберегать, защищать и объединять семью, поможет преодолеть трудности. </a:t>
            </a:r>
            <a:endParaRPr lang="ru-RU" dirty="0" smtClean="0"/>
          </a:p>
          <a:p>
            <a:r>
              <a:rPr lang="ru-RU" dirty="0"/>
              <a:t>. Семейная икона – это святыня, объединяющая всю семью в любви, терпении, доверии и взаимопонимании. Благодаря такой иконе можно преодолеть семейные споры, неурядицы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Складные иконы</a:t>
            </a:r>
            <a:endParaRPr lang="ru-RU" dirty="0"/>
          </a:p>
        </p:txBody>
      </p:sp>
      <p:pic>
        <p:nvPicPr>
          <p:cNvPr id="5" name="Picture 6" descr="двойная складн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EE8F2"/>
              </a:clrFrom>
              <a:clrTo>
                <a:srgbClr val="DEE8F2">
                  <a:alpha val="0"/>
                </a:srgbClr>
              </a:clrTo>
            </a:clrChange>
          </a:blip>
          <a:srcRect t="4402" b="12192"/>
          <a:stretch>
            <a:fillRect/>
          </a:stretch>
        </p:blipFill>
        <p:spPr>
          <a:xfrm>
            <a:off x="467544" y="1484784"/>
            <a:ext cx="4250606" cy="4176464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 Руси были известны складни нагрудные, нательные и поставные или киотные. Все эти предметы культа могли быть путными – их брали с собой на богомолье, в дорогу или в поход. Некоторые старинные складни с большим количеством створок назывались походными. Согласно историческим сведениям, в семнадцатом столетии все ратники обязательно имели тройные складни, носившиеся на груди. С такими реликвиями военные никогда не расставались.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Чудотворные иконы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Чудотворная икона Знамения Божией матери</a:t>
            </a:r>
            <a:endParaRPr lang="ru-RU" dirty="0"/>
          </a:p>
        </p:txBody>
      </p:sp>
      <p:pic>
        <p:nvPicPr>
          <p:cNvPr id="7" name="Picture 5" descr="imagesCA65ENM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60475" y="2568575"/>
            <a:ext cx="1914525" cy="2400300"/>
          </a:xfr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/>
              <a:t>Икона имеет великую силу благодатного действия, очищающего души созерцающих ее людей. </a:t>
            </a:r>
          </a:p>
          <a:p>
            <a:r>
              <a:rPr lang="ru-RU" dirty="0" smtClean="0"/>
              <a:t>Исходящие </a:t>
            </a:r>
            <a:r>
              <a:rPr lang="ru-RU" dirty="0"/>
              <a:t>от них неизреченный свет, благоухание, св. миро - вещественные знаки явления мира горнего, Царствия </a:t>
            </a:r>
            <a:r>
              <a:rPr lang="ru-RU" dirty="0" err="1"/>
              <a:t>Божиего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Иконостас</a:t>
            </a:r>
            <a:endParaRPr lang="ru-RU" dirty="0"/>
          </a:p>
        </p:txBody>
      </p:sp>
      <p:pic>
        <p:nvPicPr>
          <p:cNvPr id="5" name="Picture 6" descr="иконостас храма христа спасител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0989" y="1600200"/>
            <a:ext cx="2853497" cy="452596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Иконостас достаточно легко научиться понимать, если знать, по какому принципу располагаются в иконостасе иконы.</a:t>
            </a:r>
          </a:p>
          <a:p>
            <a:r>
              <a:rPr lang="ru-RU" dirty="0" smtClean="0"/>
              <a:t>Итак</a:t>
            </a:r>
            <a:r>
              <a:rPr lang="ru-RU" dirty="0"/>
              <a:t>, первый ряд – это иконы, называемые «местные».</a:t>
            </a:r>
          </a:p>
          <a:p>
            <a:r>
              <a:rPr lang="ru-RU" dirty="0"/>
              <a:t>Прежде всего, это главные иконы иконостаса: иконы Спасителя и Божией Матери. Присмотритесь, они всегда располагаются по бокам царских врат и на этой фотографии хорошо видны.</a:t>
            </a:r>
          </a:p>
          <a:p>
            <a:r>
              <a:rPr lang="ru-RU" dirty="0"/>
              <a:t>Далее, к ряду местных икон относится икона, изображающая святого (или событие), в честь которого освящен храм. Это может быть икона Святой Троицы (если Троицкий храм), икона Успения Богоматери (если Успенский храм) и т.д.</a:t>
            </a:r>
          </a:p>
          <a:p>
            <a:r>
              <a:rPr lang="ru-RU" dirty="0"/>
              <a:t>Далее, это иконы Архангелов на боковых дверях иконостаса (из этих дверей выходят священнослужители во время службы).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угол</a:t>
            </a:r>
            <a:endParaRPr lang="ru-RU" dirty="0"/>
          </a:p>
        </p:txBody>
      </p:sp>
      <p:pic>
        <p:nvPicPr>
          <p:cNvPr id="4" name="Picture 6" descr="красный уг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484784"/>
            <a:ext cx="3394472" cy="4525963"/>
          </a:xfrm>
          <a:noFill/>
        </p:spPr>
      </p:pic>
      <p:pic>
        <p:nvPicPr>
          <p:cNvPr id="6" name="Picture 8" descr="imagesCAI5U1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29273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КРАСНЫЙ УГОЛ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Красный угол был самым главным и почетным местом в доме. На Руси изба всегда выстраивалась определенным образом с учетом сторон горизонта, красный угол находился с восточной стороны, в самом дальнем и хорошо освещенном месте. В нем находился домашний иконостас. Считалось важным, что при входе в избу, человек в первую очередь должен обратить внимание на икону. В связи с этим сложилась даже поговорка «Без Бога — не до порога».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Белый – нравственная, чистая</a:t>
            </a:r>
          </a:p>
          <a:p>
            <a:r>
              <a:rPr lang="ru-RU" dirty="0" smtClean="0"/>
              <a:t> Черный – тьма, злые силы</a:t>
            </a:r>
          </a:p>
          <a:p>
            <a:r>
              <a:rPr lang="ru-RU" dirty="0" smtClean="0"/>
              <a:t> Красный – огонь, жизнь</a:t>
            </a:r>
          </a:p>
          <a:p>
            <a:r>
              <a:rPr lang="ru-RU" dirty="0" smtClean="0"/>
              <a:t> Зеленый – символ жизни на Земле</a:t>
            </a:r>
          </a:p>
          <a:p>
            <a:r>
              <a:rPr lang="ru-RU" dirty="0" smtClean="0"/>
              <a:t> Багровый – знак величия</a:t>
            </a:r>
          </a:p>
          <a:p>
            <a:r>
              <a:rPr lang="ru-RU" dirty="0" smtClean="0"/>
              <a:t> Голубой – цвет небесной истины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Сегодня на уроке я узнал, что…</a:t>
            </a:r>
          </a:p>
          <a:p>
            <a:r>
              <a:rPr lang="ru-RU" dirty="0" smtClean="0"/>
              <a:t>- Сегодня на уроке я понял, что…</a:t>
            </a:r>
          </a:p>
          <a:p>
            <a:r>
              <a:rPr lang="ru-RU" dirty="0" smtClean="0"/>
              <a:t>- Сегодня на уроке я почувствовал, что…</a:t>
            </a:r>
          </a:p>
          <a:p>
            <a:r>
              <a:rPr lang="ru-RU" dirty="0" smtClean="0"/>
              <a:t>- Мне очень хочется, чтобы…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0" descr="икона 15 ве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45275" y="2708275"/>
            <a:ext cx="2498725" cy="3573463"/>
          </a:xfrm>
          <a:noFill/>
        </p:spPr>
      </p:pic>
      <p:pic>
        <p:nvPicPr>
          <p:cNvPr id="4" name="Picture 9" descr="казанская икона божьей мате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60350"/>
            <a:ext cx="2978150" cy="3573463"/>
          </a:xfrm>
          <a:prstGeom prst="rect">
            <a:avLst/>
          </a:prstGeom>
          <a:noFill/>
        </p:spPr>
      </p:pic>
      <p:pic>
        <p:nvPicPr>
          <p:cNvPr id="5" name="Picture 10" descr="икона 15 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188913"/>
            <a:ext cx="2498725" cy="3573462"/>
          </a:xfrm>
          <a:prstGeom prst="rect">
            <a:avLst/>
          </a:prstGeom>
          <a:noFill/>
        </p:spPr>
      </p:pic>
      <p:pic>
        <p:nvPicPr>
          <p:cNvPr id="7" name="Picture 13" descr="XrisVo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19872" y="1772816"/>
            <a:ext cx="2968625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ИКОНА</a:t>
            </a:r>
            <a:endParaRPr lang="ru-RU" dirty="0"/>
          </a:p>
        </p:txBody>
      </p:sp>
      <p:pic>
        <p:nvPicPr>
          <p:cNvPr id="7" name="Picture 8" descr="ima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60223">
            <a:off x="248220" y="2506250"/>
            <a:ext cx="4036992" cy="3381538"/>
          </a:xfr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Слово икона – греческое и по-русски означает «образ», «изображение». Священное предание гласит, что сам Иисус Христос первым дал людям Свой видимый образ.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Аналойная икона</a:t>
            </a:r>
            <a:endParaRPr lang="ru-RU" dirty="0"/>
          </a:p>
        </p:txBody>
      </p:sp>
      <p:pic>
        <p:nvPicPr>
          <p:cNvPr id="5" name="Picture 6" descr="аналойная икона божьей матер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19043"/>
            <a:ext cx="3521075" cy="4088277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Аналой - это высокий четырехугольный столик с покатым верхом, который стоит напротив каждого алтаря перед иконостасом; на него кладется праздничная икона, соответствующая тому или иному дню, либо икона, соответствующая посвящению придела. Такие иконы и называются аналойными.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ВЫНОСНЫЕ ИКОНЫ</a:t>
            </a:r>
            <a:endParaRPr lang="ru-RU" dirty="0"/>
          </a:p>
        </p:txBody>
      </p:sp>
      <p:pic>
        <p:nvPicPr>
          <p:cNvPr id="5" name="Picture 12" descr="иконы выносны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60C4F6"/>
              </a:clrFrom>
              <a:clrTo>
                <a:srgbClr val="60C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322229"/>
            <a:ext cx="3521075" cy="3081904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Выносная запрестольная икона в располагается на восточной стене алтаря</a:t>
            </a:r>
          </a:p>
          <a:p>
            <a:r>
              <a:rPr lang="ru-RU" dirty="0" smtClean="0"/>
              <a:t>Во время крестного хода выносные иконы несут впереди шествия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Надвратные иконы</a:t>
            </a:r>
            <a:endParaRPr lang="ru-RU" dirty="0"/>
          </a:p>
        </p:txBody>
      </p:sp>
      <p:pic>
        <p:nvPicPr>
          <p:cNvPr id="5" name="Picture 6" descr="казанская надвратн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628800"/>
            <a:ext cx="2880320" cy="3672408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 descr="imagesCAC23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34168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Нательные иконы</a:t>
            </a:r>
            <a:endParaRPr lang="ru-RU" dirty="0"/>
          </a:p>
        </p:txBody>
      </p:sp>
      <p:pic>
        <p:nvPicPr>
          <p:cNvPr id="5" name="Picture 6" descr="ещё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A9A5A4"/>
              </a:clrFrom>
              <a:clrTo>
                <a:srgbClr val="A9A5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975" y="2720181"/>
            <a:ext cx="1533525" cy="2286000"/>
          </a:xfrm>
          <a:noFill/>
        </p:spPr>
      </p:pic>
      <p:pic>
        <p:nvPicPr>
          <p:cNvPr id="6" name="Picture 7" descr="натель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556792"/>
            <a:ext cx="4572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Праздничные иконы</a:t>
            </a:r>
            <a:endParaRPr lang="ru-RU" dirty="0"/>
          </a:p>
        </p:txBody>
      </p:sp>
      <p:pic>
        <p:nvPicPr>
          <p:cNvPr id="5" name="Picture 6" descr="праздничная рождество христов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72816"/>
            <a:ext cx="3312368" cy="4248472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ряду всех отдельно выделяют Иконы с изображением важнейших событий Православной Церкви, Святых праздников.</a:t>
            </a:r>
          </a:p>
          <a:p>
            <a:r>
              <a:rPr lang="ru-RU" dirty="0"/>
              <a:t>Какие бывают праздники: </a:t>
            </a:r>
          </a:p>
          <a:p>
            <a:r>
              <a:rPr lang="ru-RU" dirty="0"/>
              <a:t>По своему содержанию все праздники в году делятся на: Господские (установлены в честь и память Господа нашего Иисуса Христа и для прославления Святой Троицы), </a:t>
            </a:r>
          </a:p>
          <a:p>
            <a:r>
              <a:rPr lang="ru-RU" dirty="0"/>
              <a:t>Богородичные; </a:t>
            </a:r>
          </a:p>
          <a:p>
            <a:r>
              <a:rPr lang="ru-RU" dirty="0"/>
              <a:t>Праздники святых;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 иконы</a:t>
            </a:r>
            <a:endParaRPr lang="ru-RU" dirty="0"/>
          </a:p>
        </p:txBody>
      </p:sp>
      <p:pic>
        <p:nvPicPr>
          <p:cNvPr id="4" name="Picture 6" descr="еле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358880">
            <a:off x="5161720" y="1981333"/>
            <a:ext cx="2785728" cy="3171742"/>
          </a:xfrm>
          <a:noFill/>
        </p:spPr>
      </p:pic>
      <p:pic>
        <p:nvPicPr>
          <p:cNvPr id="5" name="Picture 7" descr="semeynaya_rezb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1623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612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Апекс</vt:lpstr>
      <vt:lpstr>Изящная</vt:lpstr>
      <vt:lpstr>Что расскажет икона</vt:lpstr>
      <vt:lpstr>Слайд 2</vt:lpstr>
      <vt:lpstr>ИКОНА</vt:lpstr>
      <vt:lpstr>Аналойная икона</vt:lpstr>
      <vt:lpstr>ВЫНОСНЫЕ ИКОНЫ</vt:lpstr>
      <vt:lpstr>Надвратные иконы</vt:lpstr>
      <vt:lpstr>Нательные иконы</vt:lpstr>
      <vt:lpstr>Праздничные иконы</vt:lpstr>
      <vt:lpstr>Семейные иконы</vt:lpstr>
      <vt:lpstr>СЕМЕЙНАЯ ИКОНА</vt:lpstr>
      <vt:lpstr>Складные иконы</vt:lpstr>
      <vt:lpstr>Чудотворные иконы</vt:lpstr>
      <vt:lpstr>Иконостас</vt:lpstr>
      <vt:lpstr>Красный угол</vt:lpstr>
      <vt:lpstr>КРАСНЫЙ УГОЛ</vt:lpstr>
      <vt:lpstr>Творческая работа</vt:lpstr>
      <vt:lpstr>Итог урока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8</cp:revision>
  <dcterms:created xsi:type="dcterms:W3CDTF">2013-09-26T12:49:11Z</dcterms:created>
  <dcterms:modified xsi:type="dcterms:W3CDTF">2014-01-19T13:57:45Z</dcterms:modified>
</cp:coreProperties>
</file>