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2"/>
  </p:notesMasterIdLst>
  <p:handoutMasterIdLst>
    <p:handoutMasterId r:id="rId13"/>
  </p:handoutMasterIdLst>
  <p:sldIdLst>
    <p:sldId id="275" r:id="rId3"/>
    <p:sldId id="269" r:id="rId4"/>
    <p:sldId id="274" r:id="rId5"/>
    <p:sldId id="259" r:id="rId6"/>
    <p:sldId id="271" r:id="rId7"/>
    <p:sldId id="272" r:id="rId8"/>
    <p:sldId id="273" r:id="rId9"/>
    <p:sldId id="277" r:id="rId10"/>
    <p:sldId id="270" r:id="rId11"/>
  </p:sldIdLst>
  <p:sldSz cx="9144000" cy="6858000" type="screen4x3"/>
  <p:notesSz cx="6881813" cy="100028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FFFF00"/>
    <a:srgbClr val="FF0066"/>
    <a:srgbClr val="00FFFF"/>
    <a:srgbClr val="FF0000"/>
    <a:srgbClr val="000000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7378" autoAdjust="0"/>
    <p:restoredTop sz="92427" autoAdjust="0"/>
  </p:normalViewPr>
  <p:slideViewPr>
    <p:cSldViewPr>
      <p:cViewPr>
        <p:scale>
          <a:sx n="75" d="100"/>
          <a:sy n="75" d="100"/>
        </p:scale>
        <p:origin x="-7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142" y="-108"/>
      </p:cViewPr>
      <p:guideLst>
        <p:guide orient="horz" pos="3151"/>
        <p:guide pos="2168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pPr>
              <a:defRPr/>
            </a:pPr>
            <a:fld id="{57CD93EA-92CD-4A66-9662-6EC9F1372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1388" y="750888"/>
            <a:ext cx="500062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1388"/>
            <a:ext cx="5505450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defTabSz="965200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pPr>
              <a:defRPr/>
            </a:pPr>
            <a:fld id="{EC3481CD-6F6C-4ED1-8AF4-D3671E4A4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FB0AF5-F738-400F-80A7-1589C6746B31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446312-5982-4354-8616-018CBE9B0B51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621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21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CBDEB-60E6-465D-B682-5FCF4A2E0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8F6BA-4394-4C6B-AD83-7D6668CBCD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31BE5-9087-4481-A05F-532267311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69E6D-FFE7-4F90-926A-743011B3A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29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3A3FE-D1E0-433C-949E-D2BAE25C7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1E4A8-C9F3-47DC-B56E-44C4A1A83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575CC-3451-42E1-92F8-542C62A90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BFED7-80C6-47D6-B027-BCF00AD11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81C92-9484-424C-90DE-5107A903E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2F6AB-9FD2-478C-A356-08CA37054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0F17E-0B42-49C1-8979-2BBDDA3D5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38A6-BDB6-4D09-B57D-DD566C364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29392-357C-4E69-973A-B98E35BA5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36CB1-B62C-4B2E-BB60-A361F5BFF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A7209-F131-485E-A981-3E260063F7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9A5BC-BB5D-4056-8C39-C92438BE21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9ECEF-5CB9-4D3C-8810-9D566F5942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227AA-2CE6-4D46-8FEB-9DB8A137F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37A1D-0EC3-4462-8D03-5D43111CC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5F84A-515E-4121-BFAB-0B2A9B101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CA6EF-646C-445C-9E2E-32D6E1F6A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758AB-E6A1-48A0-954C-FCBE76698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D575D-943C-48FB-8532-33FA2AC17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12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2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13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3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15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5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517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7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8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8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518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8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8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8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51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9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D9E9CD5-B0ED-4129-B156-45FAE4432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11" r:id="rId2"/>
    <p:sldLayoutId id="2147483710" r:id="rId3"/>
    <p:sldLayoutId id="2147483709" r:id="rId4"/>
    <p:sldLayoutId id="2147483708" r:id="rId5"/>
    <p:sldLayoutId id="2147483707" r:id="rId6"/>
    <p:sldLayoutId id="2147483706" r:id="rId7"/>
    <p:sldLayoutId id="2147483705" r:id="rId8"/>
    <p:sldLayoutId id="2147483704" r:id="rId9"/>
    <p:sldLayoutId id="2147483703" r:id="rId10"/>
    <p:sldLayoutId id="2147483702" r:id="rId11"/>
    <p:sldLayoutId id="214748370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71A0D6D-BE5B-4379-8300-F54E4162B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1" r:id="rId2"/>
    <p:sldLayoutId id="2147483720" r:id="rId3"/>
    <p:sldLayoutId id="2147483719" r:id="rId4"/>
    <p:sldLayoutId id="2147483718" r:id="rId5"/>
    <p:sldLayoutId id="2147483717" r:id="rId6"/>
    <p:sldLayoutId id="2147483716" r:id="rId7"/>
    <p:sldLayoutId id="2147483715" r:id="rId8"/>
    <p:sldLayoutId id="2147483714" r:id="rId9"/>
    <p:sldLayoutId id="2147483713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2501900" y="4419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Иванова А.И.</a:t>
            </a:r>
          </a:p>
          <a:p>
            <a:pPr marL="342900" indent="-342900" algn="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ГБОУ СОШ №436</a:t>
            </a:r>
          </a:p>
          <a:p>
            <a:pPr marL="342900" indent="-342900" algn="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Г. Москва</a:t>
            </a:r>
          </a:p>
          <a:p>
            <a:pPr marL="342900" indent="-342900" algn="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100-353-510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ru-RU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81063" y="1898650"/>
            <a:ext cx="7561262" cy="2892425"/>
            <a:chOff x="612" y="1196"/>
            <a:chExt cx="4763" cy="1822"/>
          </a:xfrm>
        </p:grpSpPr>
        <p:sp>
          <p:nvSpPr>
            <p:cNvPr id="614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2" y="1196"/>
              <a:ext cx="4196" cy="1340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ru-RU" sz="3600" kern="10" spc="-360">
                  <a:ln w="12700">
                    <a:solidFill>
                      <a:srgbClr val="000099"/>
                    </a:solidFill>
                    <a:round/>
                    <a:headEnd/>
                    <a:tailEnd/>
                  </a:ln>
                  <a:solidFill>
                    <a:srgbClr val="33CCFF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Impact"/>
                </a:rPr>
                <a:t>М     о     о     л     н </a:t>
              </a:r>
            </a:p>
          </p:txBody>
        </p:sp>
        <p:sp>
          <p:nvSpPr>
            <p:cNvPr id="6148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179" y="1678"/>
              <a:ext cx="4196" cy="1340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ru-RU" sz="3600" kern="10" spc="-360">
                  <a:ln w="12700">
                    <a:solidFill>
                      <a:srgbClr val="000099"/>
                    </a:solidFill>
                    <a:round/>
                    <a:headEnd/>
                    <a:tailEnd/>
                  </a:ln>
                  <a:solidFill>
                    <a:srgbClr val="33CCFF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Impact"/>
                </a:rPr>
                <a:t>н      г     ч      е     ы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spect="1" noChangeArrowheads="1"/>
          </p:cNvSpPr>
          <p:nvPr/>
        </p:nvSpPr>
        <p:spPr bwMode="auto">
          <a:xfrm>
            <a:off x="971550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196975" y="549275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</a:t>
            </a:r>
          </a:p>
        </p:txBody>
      </p:sp>
      <p:sp>
        <p:nvSpPr>
          <p:cNvPr id="7172" name="Rectangle 4"/>
          <p:cNvSpPr>
            <a:spLocks noChangeAspect="1" noChangeArrowheads="1"/>
          </p:cNvSpPr>
          <p:nvPr/>
        </p:nvSpPr>
        <p:spPr bwMode="auto">
          <a:xfrm>
            <a:off x="2051050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278063" y="506413"/>
            <a:ext cx="6286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</a:p>
        </p:txBody>
      </p:sp>
      <p:sp>
        <p:nvSpPr>
          <p:cNvPr id="7174" name="Rectangle 6"/>
          <p:cNvSpPr>
            <a:spLocks noChangeAspect="1" noChangeArrowheads="1"/>
          </p:cNvSpPr>
          <p:nvPr/>
        </p:nvSpPr>
        <p:spPr bwMode="auto">
          <a:xfrm>
            <a:off x="3132138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3402013" y="50323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</a:t>
            </a:r>
          </a:p>
        </p:txBody>
      </p:sp>
      <p:sp>
        <p:nvSpPr>
          <p:cNvPr id="7176" name="Rectangle 8"/>
          <p:cNvSpPr>
            <a:spLocks noChangeAspect="1" noChangeArrowheads="1"/>
          </p:cNvSpPr>
          <p:nvPr/>
        </p:nvSpPr>
        <p:spPr bwMode="auto">
          <a:xfrm>
            <a:off x="4211638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4481513" y="506413"/>
            <a:ext cx="6302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</a:p>
        </p:txBody>
      </p:sp>
      <p:sp>
        <p:nvSpPr>
          <p:cNvPr id="7178" name="Rectangle 10"/>
          <p:cNvSpPr>
            <a:spLocks noChangeAspect="1" noChangeArrowheads="1"/>
          </p:cNvSpPr>
          <p:nvPr/>
        </p:nvSpPr>
        <p:spPr bwMode="auto">
          <a:xfrm>
            <a:off x="5292725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562600" y="503238"/>
            <a:ext cx="6746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372225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6597650" y="50323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</a:p>
        </p:txBody>
      </p:sp>
      <p:sp>
        <p:nvSpPr>
          <p:cNvPr id="7182" name="Rectangle 14"/>
          <p:cNvSpPr>
            <a:spLocks noChangeAspect="1" noChangeArrowheads="1"/>
          </p:cNvSpPr>
          <p:nvPr/>
        </p:nvSpPr>
        <p:spPr bwMode="auto">
          <a:xfrm>
            <a:off x="7453313" y="3238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7721600" y="50323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</a:t>
            </a:r>
          </a:p>
        </p:txBody>
      </p:sp>
      <p:sp>
        <p:nvSpPr>
          <p:cNvPr id="7184" name="Rectangle 16"/>
          <p:cNvSpPr>
            <a:spLocks noChangeAspect="1" noChangeArrowheads="1"/>
          </p:cNvSpPr>
          <p:nvPr/>
        </p:nvSpPr>
        <p:spPr bwMode="auto">
          <a:xfrm>
            <a:off x="971550" y="14033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Rectangle 17"/>
          <p:cNvSpPr>
            <a:spLocks noChangeAspect="1" noChangeArrowheads="1"/>
          </p:cNvSpPr>
          <p:nvPr/>
        </p:nvSpPr>
        <p:spPr bwMode="auto">
          <a:xfrm>
            <a:off x="2051050" y="14033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6" name="Rectangle 18"/>
          <p:cNvSpPr>
            <a:spLocks noChangeAspect="1" noChangeArrowheads="1"/>
          </p:cNvSpPr>
          <p:nvPr/>
        </p:nvSpPr>
        <p:spPr bwMode="auto">
          <a:xfrm>
            <a:off x="3132138" y="1404938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Rectangle 20"/>
          <p:cNvSpPr>
            <a:spLocks noChangeAspect="1" noChangeArrowheads="1"/>
          </p:cNvSpPr>
          <p:nvPr/>
        </p:nvSpPr>
        <p:spPr bwMode="auto">
          <a:xfrm>
            <a:off x="4213225" y="14033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8" name="Rectangle 21"/>
          <p:cNvSpPr>
            <a:spLocks noChangeAspect="1" noChangeArrowheads="1"/>
          </p:cNvSpPr>
          <p:nvPr/>
        </p:nvSpPr>
        <p:spPr bwMode="auto">
          <a:xfrm>
            <a:off x="5292725" y="14033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Rectangle 22"/>
          <p:cNvSpPr>
            <a:spLocks noChangeArrowheads="1"/>
          </p:cNvSpPr>
          <p:nvPr/>
        </p:nvSpPr>
        <p:spPr bwMode="auto">
          <a:xfrm>
            <a:off x="6372225" y="1403350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90" name="Rectangle 23"/>
          <p:cNvSpPr>
            <a:spLocks noChangeAspect="1" noChangeArrowheads="1"/>
          </p:cNvSpPr>
          <p:nvPr/>
        </p:nvSpPr>
        <p:spPr bwMode="auto">
          <a:xfrm>
            <a:off x="7453313" y="1404938"/>
            <a:ext cx="1079500" cy="10795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4056" name="Group 24"/>
          <p:cNvGraphicFramePr>
            <a:graphicFrameLocks noGrp="1"/>
          </p:cNvGraphicFramePr>
          <p:nvPr>
            <p:ph/>
          </p:nvPr>
        </p:nvGraphicFramePr>
        <p:xfrm>
          <a:off x="115888" y="2708275"/>
          <a:ext cx="8937625" cy="3360739"/>
        </p:xfrm>
        <a:graphic>
          <a:graphicData uri="http://schemas.openxmlformats.org/drawingml/2006/table">
            <a:tbl>
              <a:tblPr/>
              <a:tblGrid>
                <a:gridCol w="3165475"/>
                <a:gridCol w="1125537"/>
                <a:gridCol w="3659188"/>
                <a:gridCol w="987425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1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78" name="Text Box 46"/>
          <p:cNvSpPr txBox="1">
            <a:spLocks noChangeArrowheads="1"/>
          </p:cNvSpPr>
          <p:nvPr/>
        </p:nvSpPr>
        <p:spPr bwMode="auto">
          <a:xfrm>
            <a:off x="3625850" y="5184775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</a:t>
            </a:r>
          </a:p>
        </p:txBody>
      </p:sp>
      <p:sp>
        <p:nvSpPr>
          <p:cNvPr id="44079" name="Text Box 47"/>
          <p:cNvSpPr txBox="1">
            <a:spLocks noChangeArrowheads="1"/>
          </p:cNvSpPr>
          <p:nvPr/>
        </p:nvSpPr>
        <p:spPr bwMode="auto">
          <a:xfrm>
            <a:off x="3625850" y="401478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</a:t>
            </a:r>
          </a:p>
        </p:txBody>
      </p: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3581400" y="2933700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8172450" y="401478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8172450" y="2889250"/>
            <a:ext cx="584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</a:p>
        </p:txBody>
      </p:sp>
      <p:sp>
        <p:nvSpPr>
          <p:cNvPr id="44083" name="Text Box 51"/>
          <p:cNvSpPr txBox="1">
            <a:spLocks noChangeArrowheads="1"/>
          </p:cNvSpPr>
          <p:nvPr/>
        </p:nvSpPr>
        <p:spPr bwMode="auto">
          <a:xfrm>
            <a:off x="8216900" y="5138738"/>
            <a:ext cx="539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</a:t>
            </a:r>
          </a:p>
        </p:txBody>
      </p:sp>
      <p:sp>
        <p:nvSpPr>
          <p:cNvPr id="44084" name="Text Box 52"/>
          <p:cNvSpPr txBox="1">
            <a:spLocks noChangeArrowheads="1"/>
          </p:cNvSpPr>
          <p:nvPr/>
        </p:nvSpPr>
        <p:spPr bwMode="auto">
          <a:xfrm>
            <a:off x="5967413" y="5145088"/>
            <a:ext cx="5857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4085" name="Text Box 53"/>
          <p:cNvSpPr txBox="1">
            <a:spLocks noChangeArrowheads="1"/>
          </p:cNvSpPr>
          <p:nvPr/>
        </p:nvSpPr>
        <p:spPr bwMode="auto">
          <a:xfrm>
            <a:off x="7137400" y="3840163"/>
            <a:ext cx="585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4086" name="Text Box 54"/>
          <p:cNvSpPr txBox="1">
            <a:spLocks noChangeArrowheads="1"/>
          </p:cNvSpPr>
          <p:nvPr/>
        </p:nvSpPr>
        <p:spPr bwMode="auto">
          <a:xfrm>
            <a:off x="6507163" y="5159375"/>
            <a:ext cx="1439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24a by</a:t>
            </a:r>
            <a:endParaRPr lang="ru-RU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87" name="Text Box 55"/>
          <p:cNvSpPr txBox="1">
            <a:spLocks noChangeArrowheads="1"/>
          </p:cNvSpPr>
          <p:nvPr/>
        </p:nvSpPr>
        <p:spPr bwMode="auto">
          <a:xfrm>
            <a:off x="1825625" y="3024188"/>
            <a:ext cx="1441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с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88" name="Text Box 56"/>
          <p:cNvSpPr txBox="1">
            <a:spLocks noChangeArrowheads="1"/>
          </p:cNvSpPr>
          <p:nvPr/>
        </p:nvSpPr>
        <p:spPr bwMode="auto">
          <a:xfrm>
            <a:off x="1511300" y="2979738"/>
            <a:ext cx="585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4090" name="Text Box 58"/>
          <p:cNvSpPr txBox="1">
            <a:spLocks noChangeArrowheads="1"/>
          </p:cNvSpPr>
          <p:nvPr/>
        </p:nvSpPr>
        <p:spPr bwMode="auto">
          <a:xfrm>
            <a:off x="1555750" y="4194175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4091" name="Text Box 59"/>
          <p:cNvSpPr txBox="1">
            <a:spLocks noChangeArrowheads="1"/>
          </p:cNvSpPr>
          <p:nvPr/>
        </p:nvSpPr>
        <p:spPr bwMode="auto">
          <a:xfrm>
            <a:off x="1825625" y="4194175"/>
            <a:ext cx="1350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8а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92" name="Text Box 60"/>
          <p:cNvSpPr txBox="1">
            <a:spLocks noChangeArrowheads="1"/>
          </p:cNvSpPr>
          <p:nvPr/>
        </p:nvSpPr>
        <p:spPr bwMode="auto">
          <a:xfrm>
            <a:off x="161925" y="3000375"/>
            <a:ext cx="157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3а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ас</a:t>
            </a:r>
          </a:p>
        </p:txBody>
      </p:sp>
      <p:sp>
        <p:nvSpPr>
          <p:cNvPr id="44094" name="Text Box 62"/>
          <p:cNvSpPr txBox="1">
            <a:spLocks noChangeArrowheads="1"/>
          </p:cNvSpPr>
          <p:nvPr/>
        </p:nvSpPr>
        <p:spPr bwMode="auto">
          <a:xfrm>
            <a:off x="1511300" y="5229225"/>
            <a:ext cx="585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ru-RU" sz="3200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44095" name="Text Box 63"/>
          <p:cNvSpPr txBox="1">
            <a:spLocks noChangeArrowheads="1"/>
          </p:cNvSpPr>
          <p:nvPr/>
        </p:nvSpPr>
        <p:spPr bwMode="auto">
          <a:xfrm>
            <a:off x="4391025" y="5138738"/>
            <a:ext cx="2114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 у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229" name="Text Box 64"/>
          <p:cNvSpPr txBox="1">
            <a:spLocks noChangeArrowheads="1"/>
          </p:cNvSpPr>
          <p:nvPr/>
        </p:nvSpPr>
        <p:spPr bwMode="auto">
          <a:xfrm>
            <a:off x="4795838" y="50879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2</a:t>
            </a:r>
            <a:endParaRPr lang="ru-RU" b="1"/>
          </a:p>
        </p:txBody>
      </p:sp>
      <p:sp>
        <p:nvSpPr>
          <p:cNvPr id="44097" name="Text Box 65"/>
          <p:cNvSpPr txBox="1">
            <a:spLocks noChangeArrowheads="1"/>
          </p:cNvSpPr>
          <p:nvPr/>
        </p:nvSpPr>
        <p:spPr bwMode="auto">
          <a:xfrm>
            <a:off x="71438" y="4194175"/>
            <a:ext cx="17097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9a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99" name="Text Box 67"/>
          <p:cNvSpPr txBox="1">
            <a:spLocks noChangeArrowheads="1"/>
          </p:cNvSpPr>
          <p:nvPr/>
        </p:nvSpPr>
        <p:spPr bwMode="auto">
          <a:xfrm>
            <a:off x="115888" y="5229225"/>
            <a:ext cx="1665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3a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00" name="Text Box 68"/>
          <p:cNvSpPr txBox="1">
            <a:spLocks noChangeArrowheads="1"/>
          </p:cNvSpPr>
          <p:nvPr/>
        </p:nvSpPr>
        <p:spPr bwMode="auto">
          <a:xfrm>
            <a:off x="476250" y="51387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01" name="Text Box 69"/>
          <p:cNvSpPr txBox="1">
            <a:spLocks noChangeArrowheads="1"/>
          </p:cNvSpPr>
          <p:nvPr/>
        </p:nvSpPr>
        <p:spPr bwMode="auto">
          <a:xfrm>
            <a:off x="1285875" y="51387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140"/>
          <p:cNvGrpSpPr>
            <a:grpSpLocks/>
          </p:cNvGrpSpPr>
          <p:nvPr/>
        </p:nvGrpSpPr>
        <p:grpSpPr bwMode="auto">
          <a:xfrm>
            <a:off x="1825625" y="4914900"/>
            <a:ext cx="1349375" cy="833438"/>
            <a:chOff x="1207" y="3096"/>
            <a:chExt cx="850" cy="525"/>
          </a:xfrm>
        </p:grpSpPr>
        <p:grpSp>
          <p:nvGrpSpPr>
            <p:cNvPr id="7277" name="Group 71"/>
            <p:cNvGrpSpPr>
              <a:grpSpLocks/>
            </p:cNvGrpSpPr>
            <p:nvPr/>
          </p:nvGrpSpPr>
          <p:grpSpPr bwMode="auto">
            <a:xfrm>
              <a:off x="1433" y="3096"/>
              <a:ext cx="511" cy="423"/>
              <a:chOff x="3163" y="2511"/>
              <a:chExt cx="397" cy="374"/>
            </a:xfrm>
          </p:grpSpPr>
          <p:sp>
            <p:nvSpPr>
              <p:cNvPr id="7280" name="Text Box 72"/>
              <p:cNvSpPr txBox="1">
                <a:spLocks noChangeArrowheads="1"/>
              </p:cNvSpPr>
              <p:nvPr/>
            </p:nvSpPr>
            <p:spPr bwMode="auto">
              <a:xfrm>
                <a:off x="3163" y="2511"/>
                <a:ext cx="397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b="1" u="sng">
                  <a:solidFill>
                    <a:srgbClr val="FFFFFF"/>
                  </a:solidFill>
                </a:endParaRPr>
              </a:p>
            </p:txBody>
          </p:sp>
          <p:sp>
            <p:nvSpPr>
              <p:cNvPr id="7281" name="Text Box 73"/>
              <p:cNvSpPr txBox="1">
                <a:spLocks noChangeArrowheads="1"/>
              </p:cNvSpPr>
              <p:nvPr/>
            </p:nvSpPr>
            <p:spPr bwMode="auto">
              <a:xfrm>
                <a:off x="3163" y="2681"/>
                <a:ext cx="226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 b="1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4106" name="Text Box 74"/>
            <p:cNvSpPr txBox="1">
              <a:spLocks noChangeArrowheads="1"/>
            </p:cNvSpPr>
            <p:nvPr/>
          </p:nvSpPr>
          <p:spPr bwMode="auto">
            <a:xfrm>
              <a:off x="1207" y="3294"/>
              <a:ext cx="8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6a </a:t>
              </a:r>
              <a:endParaRPr lang="ru-RU" sz="2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07" name="Text Box 75"/>
            <p:cNvSpPr txBox="1">
              <a:spLocks noChangeArrowheads="1"/>
            </p:cNvSpPr>
            <p:nvPr/>
          </p:nvSpPr>
          <p:spPr bwMode="auto">
            <a:xfrm>
              <a:off x="1434" y="3237"/>
              <a:ext cx="1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9</a:t>
              </a:r>
              <a:endParaRPr lang="ru-RU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44109" name="Text Box 77"/>
          <p:cNvSpPr txBox="1">
            <a:spLocks noChangeArrowheads="1"/>
          </p:cNvSpPr>
          <p:nvPr/>
        </p:nvSpPr>
        <p:spPr bwMode="auto">
          <a:xfrm>
            <a:off x="3176588" y="1584325"/>
            <a:ext cx="854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ru-RU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</a:p>
        </p:txBody>
      </p:sp>
      <p:sp>
        <p:nvSpPr>
          <p:cNvPr id="44110" name="Text Box 78"/>
          <p:cNvSpPr txBox="1">
            <a:spLocks noChangeArrowheads="1"/>
          </p:cNvSpPr>
          <p:nvPr/>
        </p:nvSpPr>
        <p:spPr bwMode="auto">
          <a:xfrm>
            <a:off x="3671888" y="1538288"/>
            <a:ext cx="230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11" name="Text Box 79"/>
          <p:cNvSpPr txBox="1">
            <a:spLocks noChangeArrowheads="1"/>
          </p:cNvSpPr>
          <p:nvPr/>
        </p:nvSpPr>
        <p:spPr bwMode="auto">
          <a:xfrm>
            <a:off x="4391025" y="3051175"/>
            <a:ext cx="2116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3а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b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6а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b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44112" name="Text Box 80"/>
          <p:cNvSpPr txBox="1">
            <a:spLocks noChangeArrowheads="1"/>
          </p:cNvSpPr>
          <p:nvPr/>
        </p:nvSpPr>
        <p:spPr bwMode="auto">
          <a:xfrm>
            <a:off x="6372225" y="3074988"/>
            <a:ext cx="5857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</a:p>
        </p:txBody>
      </p:sp>
      <p:sp>
        <p:nvSpPr>
          <p:cNvPr id="44113" name="Text Box 81"/>
          <p:cNvSpPr txBox="1">
            <a:spLocks noChangeArrowheads="1"/>
          </p:cNvSpPr>
          <p:nvPr/>
        </p:nvSpPr>
        <p:spPr bwMode="auto">
          <a:xfrm>
            <a:off x="4751388" y="296227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4114" name="Text Box 82"/>
          <p:cNvSpPr txBox="1">
            <a:spLocks noChangeArrowheads="1"/>
          </p:cNvSpPr>
          <p:nvPr/>
        </p:nvSpPr>
        <p:spPr bwMode="auto">
          <a:xfrm>
            <a:off x="5651500" y="296227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4115" name="Text Box 83"/>
          <p:cNvSpPr txBox="1">
            <a:spLocks noChangeArrowheads="1"/>
          </p:cNvSpPr>
          <p:nvPr/>
        </p:nvSpPr>
        <p:spPr bwMode="auto">
          <a:xfrm>
            <a:off x="5021263" y="296227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grpSp>
        <p:nvGrpSpPr>
          <p:cNvPr id="4" name="Group 126"/>
          <p:cNvGrpSpPr>
            <a:grpSpLocks/>
          </p:cNvGrpSpPr>
          <p:nvPr/>
        </p:nvGrpSpPr>
        <p:grpSpPr bwMode="auto">
          <a:xfrm>
            <a:off x="6731000" y="2979738"/>
            <a:ext cx="2700338" cy="592137"/>
            <a:chOff x="3872" y="2007"/>
            <a:chExt cx="1701" cy="373"/>
          </a:xfrm>
        </p:grpSpPr>
        <p:sp>
          <p:nvSpPr>
            <p:cNvPr id="44117" name="Text Box 85"/>
            <p:cNvSpPr txBox="1">
              <a:spLocks noChangeArrowheads="1"/>
            </p:cNvSpPr>
            <p:nvPr/>
          </p:nvSpPr>
          <p:spPr bwMode="auto">
            <a:xfrm>
              <a:off x="3872" y="2053"/>
              <a:ext cx="17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18a  b</a:t>
              </a:r>
              <a:endParaRPr lang="ru-RU" sz="2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18" name="Text Box 86"/>
            <p:cNvSpPr txBox="1">
              <a:spLocks noChangeArrowheads="1"/>
            </p:cNvSpPr>
            <p:nvPr/>
          </p:nvSpPr>
          <p:spPr bwMode="auto">
            <a:xfrm>
              <a:off x="4241" y="2007"/>
              <a:ext cx="1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5</a:t>
              </a:r>
              <a:endParaRPr lang="ru-RU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19" name="Text Box 87"/>
            <p:cNvSpPr txBox="1">
              <a:spLocks noChangeArrowheads="1"/>
            </p:cNvSpPr>
            <p:nvPr/>
          </p:nvSpPr>
          <p:spPr bwMode="auto">
            <a:xfrm>
              <a:off x="4496" y="2014"/>
              <a:ext cx="19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6</a:t>
              </a:r>
              <a:endParaRPr lang="ru-RU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4391025" y="3833813"/>
            <a:ext cx="3240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а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b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 2a c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∙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3a c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4741863" y="37449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5021263" y="37433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26" name="Text Box 94"/>
          <p:cNvSpPr txBox="1">
            <a:spLocks noChangeArrowheads="1"/>
          </p:cNvSpPr>
          <p:nvPr/>
        </p:nvSpPr>
        <p:spPr bwMode="auto">
          <a:xfrm>
            <a:off x="5741988" y="37433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27" name="Text Box 95"/>
          <p:cNvSpPr txBox="1">
            <a:spLocks noChangeArrowheads="1"/>
          </p:cNvSpPr>
          <p:nvPr/>
        </p:nvSpPr>
        <p:spPr bwMode="auto">
          <a:xfrm>
            <a:off x="6867525" y="37830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29" name="Text Box 97"/>
          <p:cNvSpPr txBox="1">
            <a:spLocks noChangeArrowheads="1"/>
          </p:cNvSpPr>
          <p:nvPr/>
        </p:nvSpPr>
        <p:spPr bwMode="auto">
          <a:xfrm>
            <a:off x="6416675" y="4430713"/>
            <a:ext cx="3151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12a b c</a:t>
            </a:r>
            <a:endParaRPr lang="ru-RU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0" name="Text Box 98"/>
          <p:cNvSpPr txBox="1">
            <a:spLocks noChangeArrowheads="1"/>
          </p:cNvSpPr>
          <p:nvPr/>
        </p:nvSpPr>
        <p:spPr bwMode="auto">
          <a:xfrm>
            <a:off x="7002463" y="43402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1" name="Text Box 99"/>
          <p:cNvSpPr txBox="1">
            <a:spLocks noChangeArrowheads="1"/>
          </p:cNvSpPr>
          <p:nvPr/>
        </p:nvSpPr>
        <p:spPr bwMode="auto">
          <a:xfrm>
            <a:off x="7316788" y="43291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5" name="Text Box 103"/>
          <p:cNvSpPr txBox="1">
            <a:spLocks noChangeArrowheads="1"/>
          </p:cNvSpPr>
          <p:nvPr/>
        </p:nvSpPr>
        <p:spPr bwMode="auto">
          <a:xfrm>
            <a:off x="7586663" y="43291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37" name="Text Box 105"/>
          <p:cNvSpPr txBox="1">
            <a:spLocks noChangeArrowheads="1"/>
          </p:cNvSpPr>
          <p:nvPr/>
        </p:nvSpPr>
        <p:spPr bwMode="auto">
          <a:xfrm>
            <a:off x="2411413" y="29797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1" name="Text Box 109"/>
          <p:cNvSpPr txBox="1">
            <a:spLocks noChangeArrowheads="1"/>
          </p:cNvSpPr>
          <p:nvPr/>
        </p:nvSpPr>
        <p:spPr bwMode="auto">
          <a:xfrm>
            <a:off x="2051050" y="1597025"/>
            <a:ext cx="1441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с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2" name="Text Box 110"/>
          <p:cNvSpPr txBox="1">
            <a:spLocks noChangeArrowheads="1"/>
          </p:cNvSpPr>
          <p:nvPr/>
        </p:nvSpPr>
        <p:spPr bwMode="auto">
          <a:xfrm>
            <a:off x="2636838" y="15716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5" name="Text Box 113"/>
          <p:cNvSpPr txBox="1">
            <a:spLocks noChangeArrowheads="1"/>
          </p:cNvSpPr>
          <p:nvPr/>
        </p:nvSpPr>
        <p:spPr bwMode="auto">
          <a:xfrm>
            <a:off x="6326188" y="1649413"/>
            <a:ext cx="1441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 с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6" name="Text Box 114"/>
          <p:cNvSpPr txBox="1">
            <a:spLocks noChangeArrowheads="1"/>
          </p:cNvSpPr>
          <p:nvPr/>
        </p:nvSpPr>
        <p:spPr bwMode="auto">
          <a:xfrm>
            <a:off x="6913563" y="160496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7" name="Text Box 115"/>
          <p:cNvSpPr txBox="1">
            <a:spLocks noChangeArrowheads="1"/>
          </p:cNvSpPr>
          <p:nvPr/>
        </p:nvSpPr>
        <p:spPr bwMode="auto">
          <a:xfrm>
            <a:off x="1241425" y="40592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48" name="Text Box 116"/>
          <p:cNvSpPr txBox="1">
            <a:spLocks noChangeArrowheads="1"/>
          </p:cNvSpPr>
          <p:nvPr/>
        </p:nvSpPr>
        <p:spPr bwMode="auto">
          <a:xfrm>
            <a:off x="431800" y="40592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44149" name="Text Box 117"/>
          <p:cNvSpPr txBox="1">
            <a:spLocks noChangeArrowheads="1"/>
          </p:cNvSpPr>
          <p:nvPr/>
        </p:nvSpPr>
        <p:spPr bwMode="auto">
          <a:xfrm>
            <a:off x="2366963" y="409733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53" name="Text Box 121"/>
          <p:cNvSpPr txBox="1">
            <a:spLocks noChangeArrowheads="1"/>
          </p:cNvSpPr>
          <p:nvPr/>
        </p:nvSpPr>
        <p:spPr bwMode="auto">
          <a:xfrm>
            <a:off x="6102350" y="296227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55" name="Text Box 123"/>
          <p:cNvSpPr txBox="1">
            <a:spLocks noChangeArrowheads="1"/>
          </p:cNvSpPr>
          <p:nvPr/>
        </p:nvSpPr>
        <p:spPr bwMode="auto">
          <a:xfrm>
            <a:off x="7065963" y="508158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51" name="Text Box 119"/>
          <p:cNvSpPr txBox="1">
            <a:spLocks noChangeArrowheads="1"/>
          </p:cNvSpPr>
          <p:nvPr/>
        </p:nvSpPr>
        <p:spPr bwMode="auto">
          <a:xfrm>
            <a:off x="7451725" y="1649413"/>
            <a:ext cx="1350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8а </a:t>
            </a: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56" name="Text Box 124"/>
          <p:cNvSpPr txBox="1">
            <a:spLocks noChangeArrowheads="1"/>
          </p:cNvSpPr>
          <p:nvPr/>
        </p:nvSpPr>
        <p:spPr bwMode="auto">
          <a:xfrm>
            <a:off x="7993063" y="155257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60" name="Text Box 128"/>
          <p:cNvSpPr txBox="1">
            <a:spLocks noChangeArrowheads="1"/>
          </p:cNvSpPr>
          <p:nvPr/>
        </p:nvSpPr>
        <p:spPr bwMode="auto">
          <a:xfrm>
            <a:off x="5246688" y="1628775"/>
            <a:ext cx="1260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18a b</a:t>
            </a: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61" name="Text Box 129"/>
          <p:cNvSpPr txBox="1">
            <a:spLocks noChangeArrowheads="1"/>
          </p:cNvSpPr>
          <p:nvPr/>
        </p:nvSpPr>
        <p:spPr bwMode="auto">
          <a:xfrm>
            <a:off x="5811838" y="1538288"/>
            <a:ext cx="246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62" name="Text Box 130"/>
          <p:cNvSpPr txBox="1">
            <a:spLocks noChangeArrowheads="1"/>
          </p:cNvSpPr>
          <p:nvPr/>
        </p:nvSpPr>
        <p:spPr bwMode="auto">
          <a:xfrm>
            <a:off x="6102350" y="1538288"/>
            <a:ext cx="246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" name="Group 139"/>
          <p:cNvGrpSpPr>
            <a:grpSpLocks/>
          </p:cNvGrpSpPr>
          <p:nvPr/>
        </p:nvGrpSpPr>
        <p:grpSpPr bwMode="auto">
          <a:xfrm>
            <a:off x="4167188" y="1628775"/>
            <a:ext cx="1395412" cy="506413"/>
            <a:chOff x="2568" y="1253"/>
            <a:chExt cx="879" cy="319"/>
          </a:xfrm>
        </p:grpSpPr>
        <p:sp>
          <p:nvSpPr>
            <p:cNvPr id="44163" name="Text Box 131"/>
            <p:cNvSpPr txBox="1">
              <a:spLocks noChangeArrowheads="1"/>
            </p:cNvSpPr>
            <p:nvPr/>
          </p:nvSpPr>
          <p:spPr bwMode="auto">
            <a:xfrm>
              <a:off x="2568" y="1322"/>
              <a:ext cx="8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12a b c</a:t>
              </a:r>
              <a:endParaRPr lang="ru-RU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64" name="Text Box 132"/>
            <p:cNvSpPr txBox="1">
              <a:spLocks noChangeArrowheads="1"/>
            </p:cNvSpPr>
            <p:nvPr/>
          </p:nvSpPr>
          <p:spPr bwMode="auto">
            <a:xfrm>
              <a:off x="2824" y="1261"/>
              <a:ext cx="1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7</a:t>
              </a:r>
              <a:endParaRPr lang="ru-RU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65" name="Text Box 133"/>
            <p:cNvSpPr txBox="1">
              <a:spLocks noChangeArrowheads="1"/>
            </p:cNvSpPr>
            <p:nvPr/>
          </p:nvSpPr>
          <p:spPr bwMode="auto">
            <a:xfrm>
              <a:off x="2964" y="1253"/>
              <a:ext cx="1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endParaRPr lang="ru-RU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4166" name="Text Box 134"/>
            <p:cNvSpPr txBox="1">
              <a:spLocks noChangeArrowheads="1"/>
            </p:cNvSpPr>
            <p:nvPr/>
          </p:nvSpPr>
          <p:spPr bwMode="auto">
            <a:xfrm>
              <a:off x="3136" y="1253"/>
              <a:ext cx="1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4</a:t>
              </a:r>
              <a:endParaRPr lang="ru-RU"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44168" name="Text Box 136"/>
          <p:cNvSpPr txBox="1">
            <a:spLocks noChangeArrowheads="1"/>
          </p:cNvSpPr>
          <p:nvPr/>
        </p:nvSpPr>
        <p:spPr bwMode="auto">
          <a:xfrm>
            <a:off x="836613" y="1673225"/>
            <a:ext cx="1709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24a by</a:t>
            </a:r>
            <a:endParaRPr lang="ru-RU" sz="2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169" name="Text Box 137"/>
          <p:cNvSpPr txBox="1">
            <a:spLocks noChangeArrowheads="1"/>
          </p:cNvSpPr>
          <p:nvPr/>
        </p:nvSpPr>
        <p:spPr bwMode="auto">
          <a:xfrm>
            <a:off x="1376363" y="15843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4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4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441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4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441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4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4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441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4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441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4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4410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8" dur="indefinite"/>
                                        <p:tgtEl>
                                          <p:spTgt spid="4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441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4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6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441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4" dur="indefinite"/>
                                        <p:tgtEl>
                                          <p:spTgt spid="4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441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7" dur="indefinite"/>
                                        <p:tgtEl>
                                          <p:spTgt spid="4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441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0" dur="indefinite"/>
                                        <p:tgtEl>
                                          <p:spTgt spid="4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4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1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5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14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441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6" dur="indefinite"/>
                                        <p:tgtEl>
                                          <p:spTgt spid="4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441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9" dur="indefinite"/>
                                        <p:tgtEl>
                                          <p:spTgt spid="4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3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/>
      <p:bldP spid="44037" grpId="0"/>
      <p:bldP spid="44039" grpId="0"/>
      <p:bldP spid="44041" grpId="0"/>
      <p:bldP spid="44043" grpId="0"/>
      <p:bldP spid="44045" grpId="0"/>
      <p:bldP spid="44047" grpId="0"/>
      <p:bldP spid="44086" grpId="0"/>
      <p:bldP spid="44087" grpId="0"/>
      <p:bldP spid="44091" grpId="0"/>
      <p:bldP spid="44109" grpId="0"/>
      <p:bldP spid="44110" grpId="0"/>
      <p:bldP spid="44129" grpId="0"/>
      <p:bldP spid="44130" grpId="0"/>
      <p:bldP spid="44131" grpId="0"/>
      <p:bldP spid="44135" grpId="0"/>
      <p:bldP spid="44137" grpId="0"/>
      <p:bldP spid="44141" grpId="0"/>
      <p:bldP spid="44142" grpId="0"/>
      <p:bldP spid="44145" grpId="0"/>
      <p:bldP spid="44146" grpId="0"/>
      <p:bldP spid="44155" grpId="0"/>
      <p:bldP spid="44151" grpId="0"/>
      <p:bldP spid="44156" grpId="0"/>
      <p:bldP spid="44160" grpId="0"/>
      <p:bldP spid="44161" grpId="0"/>
      <p:bldP spid="44162" grpId="0"/>
      <p:bldP spid="44168" grpId="0"/>
      <p:bldP spid="441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" y="2573338"/>
            <a:ext cx="8847138" cy="36464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i="1" smtClean="0"/>
              <a:t>Полином</a:t>
            </a:r>
            <a:r>
              <a:rPr lang="ru-RU" i="1" smtClean="0"/>
              <a:t> -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i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polis </a:t>
            </a:r>
            <a:r>
              <a:rPr lang="ru-RU" i="1" smtClean="0"/>
              <a:t>– </a:t>
            </a:r>
            <a:r>
              <a:rPr lang="ru-RU" i="1" smtClean="0">
                <a:solidFill>
                  <a:srgbClr val="FF3399"/>
                </a:solidFill>
              </a:rPr>
              <a:t>многочисленный      </a:t>
            </a:r>
            <a:r>
              <a:rPr lang="en-US" i="1" smtClean="0"/>
              <a:t>nomen - </a:t>
            </a:r>
            <a:r>
              <a:rPr lang="ru-RU" i="1" smtClean="0">
                <a:solidFill>
                  <a:srgbClr val="FF00FF"/>
                </a:solidFill>
              </a:rPr>
              <a:t>имя</a:t>
            </a:r>
            <a:endParaRPr lang="ru-RU" i="1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Полином – </a:t>
            </a:r>
            <a:br>
              <a:rPr lang="ru-RU" i="1" smtClean="0"/>
            </a:br>
            <a:r>
              <a:rPr lang="ru-RU" i="1" smtClean="0"/>
              <a:t>другое название многочлена.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0825" y="4464050"/>
            <a:ext cx="1304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греч.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72113" y="4419600"/>
            <a:ext cx="1304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лат.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2592388" y="3338513"/>
            <a:ext cx="765175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5651500" y="3384550"/>
            <a:ext cx="765175" cy="541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5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35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850"/>
                            </p:stCondLst>
                            <p:childTnLst>
                              <p:par>
                                <p:cTn id="2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3" grpId="0"/>
      <p:bldP spid="9224" grpId="0" animBg="1"/>
      <p:bldP spid="92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2794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Заполни пропуски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4799013"/>
            <a:ext cx="9297988" cy="12398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5400" smtClean="0">
                <a:solidFill>
                  <a:srgbClr val="CCCCFF"/>
                </a:solidFill>
              </a:rPr>
              <a:t>3x</a:t>
            </a:r>
            <a:r>
              <a:rPr lang="en-US" sz="2400" smtClean="0">
                <a:solidFill>
                  <a:srgbClr val="CCCCFF"/>
                </a:solidFill>
              </a:rPr>
              <a:t> </a:t>
            </a:r>
            <a:r>
              <a:rPr lang="ru-RU" sz="2400" smtClean="0">
                <a:solidFill>
                  <a:srgbClr val="CCCCFF"/>
                </a:solidFill>
              </a:rPr>
              <a:t>   </a:t>
            </a:r>
            <a:r>
              <a:rPr lang="en-US" sz="5400" smtClean="0">
                <a:solidFill>
                  <a:srgbClr val="CCCCFF"/>
                </a:solidFill>
              </a:rPr>
              <a:t>(9  - ___) = ____ -18x</a:t>
            </a:r>
            <a:r>
              <a:rPr lang="ru-RU" sz="5400" smtClean="0">
                <a:solidFill>
                  <a:srgbClr val="CCCCFF"/>
                </a:solidFill>
              </a:rPr>
              <a:t> 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223963" y="4689475"/>
            <a:ext cx="63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8108950" y="4643438"/>
            <a:ext cx="630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962150" y="1179513"/>
            <a:ext cx="5580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3357563" y="1403350"/>
            <a:ext cx="3106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вариант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978150" y="4756150"/>
            <a:ext cx="16208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lang="en-US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endParaRPr lang="ru-RU" sz="5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5183188" y="4733925"/>
            <a:ext cx="2025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27x </a:t>
            </a:r>
            <a:endParaRPr lang="ru-RU" sz="5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6353175" y="4598988"/>
            <a:ext cx="630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0" y="2168525"/>
            <a:ext cx="9612313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5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4a  (___ - 7 ) = 12a</a:t>
            </a:r>
            <a:r>
              <a:rPr lang="ru-RU" sz="5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5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____</a:t>
            </a:r>
            <a:endParaRPr lang="ru-RU" sz="54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3357563" y="3671888"/>
            <a:ext cx="3106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  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вариант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93738" y="2012950"/>
            <a:ext cx="63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5786438" y="2011363"/>
            <a:ext cx="630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1582738" y="2146300"/>
            <a:ext cx="16208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endParaRPr lang="ru-RU" sz="5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6480175" y="2146300"/>
            <a:ext cx="2006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28a </a:t>
            </a:r>
            <a:endParaRPr lang="ru-RU" sz="5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7542213" y="2006600"/>
            <a:ext cx="63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2" grpId="1"/>
      <p:bldP spid="35843" grpId="0" build="p"/>
      <p:bldP spid="35843" grpId="1" build="p"/>
      <p:bldP spid="35844" grpId="0"/>
      <p:bldP spid="35844" grpId="1"/>
      <p:bldP spid="35845" grpId="0"/>
      <p:bldP spid="35845" grpId="1"/>
      <p:bldP spid="35848" grpId="0"/>
      <p:bldP spid="35848" grpId="1"/>
      <p:bldP spid="35849" grpId="0"/>
      <p:bldP spid="35849" grpId="1"/>
      <p:bldP spid="35850" grpId="0"/>
      <p:bldP spid="35850" grpId="1"/>
      <p:bldP spid="35852" grpId="0"/>
      <p:bldP spid="35853" grpId="0"/>
      <p:bldP spid="35853" grpId="1"/>
      <p:bldP spid="35854" grpId="0"/>
      <p:bldP spid="35854" grpId="1"/>
      <p:bldP spid="35855" grpId="0"/>
      <p:bldP spid="35855" grpId="1"/>
      <p:bldP spid="35856" grpId="0"/>
      <p:bldP spid="35856" grpId="1"/>
      <p:bldP spid="35858" grpId="0"/>
      <p:bldP spid="35858" grpId="1"/>
      <p:bldP spid="35859" grpId="0"/>
      <p:bldP spid="35859" grpId="1"/>
      <p:bldP spid="358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2794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Найди ошибки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1425" y="2033588"/>
            <a:ext cx="7245350" cy="809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smtClean="0">
                <a:solidFill>
                  <a:srgbClr val="66FF99"/>
                </a:solidFill>
              </a:rPr>
              <a:t>6х  </a:t>
            </a:r>
            <a:r>
              <a:rPr lang="en-US" sz="4000" smtClean="0">
                <a:solidFill>
                  <a:srgbClr val="66FF99"/>
                </a:solidFill>
              </a:rPr>
              <a:t> </a:t>
            </a:r>
            <a:r>
              <a:rPr lang="ru-RU" sz="4000" smtClean="0">
                <a:solidFill>
                  <a:srgbClr val="66FF99"/>
                </a:solidFill>
              </a:rPr>
              <a:t>(2</a:t>
            </a:r>
            <a:r>
              <a:rPr lang="en-US" sz="4000" smtClean="0">
                <a:solidFill>
                  <a:srgbClr val="66FF99"/>
                </a:solidFill>
              </a:rPr>
              <a:t>x</a:t>
            </a:r>
            <a:r>
              <a:rPr lang="ru-RU" sz="4000" smtClean="0">
                <a:solidFill>
                  <a:srgbClr val="66FF99"/>
                </a:solidFill>
              </a:rPr>
              <a:t>  – 5</a:t>
            </a:r>
            <a:r>
              <a:rPr lang="en-US" sz="4000" smtClean="0">
                <a:solidFill>
                  <a:srgbClr val="66FF99"/>
                </a:solidFill>
              </a:rPr>
              <a:t>x </a:t>
            </a:r>
            <a:r>
              <a:rPr lang="ru-RU" sz="4000" smtClean="0">
                <a:solidFill>
                  <a:srgbClr val="66FF99"/>
                </a:solidFill>
              </a:rPr>
              <a:t>) = 12</a:t>
            </a:r>
            <a:r>
              <a:rPr lang="en-US" sz="4000" smtClean="0">
                <a:solidFill>
                  <a:srgbClr val="66FF99"/>
                </a:solidFill>
              </a:rPr>
              <a:t>x</a:t>
            </a:r>
            <a:r>
              <a:rPr lang="ru-RU" sz="4000" smtClean="0">
                <a:solidFill>
                  <a:srgbClr val="66FF99"/>
                </a:solidFill>
              </a:rPr>
              <a:t>   – 5</a:t>
            </a:r>
            <a:r>
              <a:rPr lang="en-US" sz="4000" smtClean="0">
                <a:solidFill>
                  <a:srgbClr val="66FF99"/>
                </a:solidFill>
              </a:rPr>
              <a:t>x</a:t>
            </a:r>
            <a:r>
              <a:rPr lang="ru-RU" sz="4000" smtClean="0">
                <a:solidFill>
                  <a:srgbClr val="66FF99"/>
                </a:solidFill>
              </a:rPr>
              <a:t>  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827213" y="1898650"/>
            <a:ext cx="449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862263" y="1808163"/>
            <a:ext cx="630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320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357563" y="1223963"/>
            <a:ext cx="3106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вариант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3357563" y="3671888"/>
            <a:ext cx="3106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II  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вариант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5786438" y="1808163"/>
            <a:ext cx="1035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</a:t>
            </a:r>
            <a:endParaRPr lang="ru-RU" sz="320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4076700" y="1808163"/>
            <a:ext cx="630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7362825" y="1808163"/>
            <a:ext cx="630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ru-RU" sz="320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40" name="Rectangle 28"/>
          <p:cNvSpPr>
            <a:spLocks noChangeArrowheads="1"/>
          </p:cNvSpPr>
          <p:nvPr/>
        </p:nvSpPr>
        <p:spPr bwMode="auto">
          <a:xfrm>
            <a:off x="1304925" y="4484688"/>
            <a:ext cx="758825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(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5a +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) =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1871663" y="4270375"/>
            <a:ext cx="514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986213" y="4316413"/>
            <a:ext cx="514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2816225" y="4225925"/>
            <a:ext cx="514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5561013" y="4310063"/>
            <a:ext cx="514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6886575" y="4313238"/>
            <a:ext cx="717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52" name="Freeform 40"/>
          <p:cNvSpPr>
            <a:spLocks/>
          </p:cNvSpPr>
          <p:nvPr/>
        </p:nvSpPr>
        <p:spPr bwMode="auto">
          <a:xfrm>
            <a:off x="5832475" y="1808163"/>
            <a:ext cx="604838" cy="560387"/>
          </a:xfrm>
          <a:custGeom>
            <a:avLst/>
            <a:gdLst>
              <a:gd name="T0" fmla="*/ 271463 w 381"/>
              <a:gd name="T1" fmla="*/ 22225 h 353"/>
              <a:gd name="T2" fmla="*/ 109538 w 381"/>
              <a:gd name="T3" fmla="*/ 22225 h 353"/>
              <a:gd name="T4" fmla="*/ 34925 w 381"/>
              <a:gd name="T5" fmla="*/ 98425 h 353"/>
              <a:gd name="T6" fmla="*/ 12700 w 381"/>
              <a:gd name="T7" fmla="*/ 161925 h 353"/>
              <a:gd name="T8" fmla="*/ 34925 w 381"/>
              <a:gd name="T9" fmla="*/ 366712 h 353"/>
              <a:gd name="T10" fmla="*/ 163513 w 381"/>
              <a:gd name="T11" fmla="*/ 463550 h 353"/>
              <a:gd name="T12" fmla="*/ 303213 w 381"/>
              <a:gd name="T13" fmla="*/ 560387 h 353"/>
              <a:gd name="T14" fmla="*/ 582613 w 381"/>
              <a:gd name="T15" fmla="*/ 474662 h 353"/>
              <a:gd name="T16" fmla="*/ 508000 w 381"/>
              <a:gd name="T17" fmla="*/ 152400 h 353"/>
              <a:gd name="T18" fmla="*/ 271463 w 381"/>
              <a:gd name="T19" fmla="*/ 22225 h 3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81"/>
              <a:gd name="T31" fmla="*/ 0 h 353"/>
              <a:gd name="T32" fmla="*/ 381 w 381"/>
              <a:gd name="T33" fmla="*/ 353 h 35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81" h="353">
                <a:moveTo>
                  <a:pt x="171" y="14"/>
                </a:moveTo>
                <a:cubicBezTo>
                  <a:pt x="129" y="2"/>
                  <a:pt x="114" y="0"/>
                  <a:pt x="69" y="14"/>
                </a:cubicBezTo>
                <a:cubicBezTo>
                  <a:pt x="45" y="31"/>
                  <a:pt x="31" y="34"/>
                  <a:pt x="22" y="62"/>
                </a:cubicBezTo>
                <a:cubicBezTo>
                  <a:pt x="18" y="75"/>
                  <a:pt x="8" y="102"/>
                  <a:pt x="8" y="102"/>
                </a:cubicBezTo>
                <a:cubicBezTo>
                  <a:pt x="11" y="145"/>
                  <a:pt x="0" y="194"/>
                  <a:pt x="22" y="231"/>
                </a:cubicBezTo>
                <a:cubicBezTo>
                  <a:pt x="47" y="274"/>
                  <a:pt x="68" y="270"/>
                  <a:pt x="103" y="292"/>
                </a:cubicBezTo>
                <a:cubicBezTo>
                  <a:pt x="118" y="334"/>
                  <a:pt x="154" y="340"/>
                  <a:pt x="191" y="353"/>
                </a:cubicBezTo>
                <a:cubicBezTo>
                  <a:pt x="252" y="344"/>
                  <a:pt x="308" y="320"/>
                  <a:pt x="367" y="299"/>
                </a:cubicBezTo>
                <a:cubicBezTo>
                  <a:pt x="381" y="259"/>
                  <a:pt x="360" y="131"/>
                  <a:pt x="320" y="96"/>
                </a:cubicBezTo>
                <a:cubicBezTo>
                  <a:pt x="276" y="57"/>
                  <a:pt x="216" y="49"/>
                  <a:pt x="171" y="14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53" name="Freeform 41"/>
          <p:cNvSpPr>
            <a:spLocks/>
          </p:cNvSpPr>
          <p:nvPr/>
        </p:nvSpPr>
        <p:spPr bwMode="auto">
          <a:xfrm>
            <a:off x="6686550" y="2079625"/>
            <a:ext cx="460375" cy="600075"/>
          </a:xfrm>
          <a:custGeom>
            <a:avLst/>
            <a:gdLst>
              <a:gd name="T0" fmla="*/ 230188 w 290"/>
              <a:gd name="T1" fmla="*/ 0 h 378"/>
              <a:gd name="T2" fmla="*/ 111125 w 290"/>
              <a:gd name="T3" fmla="*/ 42862 h 378"/>
              <a:gd name="T4" fmla="*/ 36512 w 290"/>
              <a:gd name="T5" fmla="*/ 96837 h 378"/>
              <a:gd name="T6" fmla="*/ 47625 w 290"/>
              <a:gd name="T7" fmla="*/ 419100 h 378"/>
              <a:gd name="T8" fmla="*/ 90487 w 290"/>
              <a:gd name="T9" fmla="*/ 527050 h 378"/>
              <a:gd name="T10" fmla="*/ 207963 w 290"/>
              <a:gd name="T11" fmla="*/ 569913 h 378"/>
              <a:gd name="T12" fmla="*/ 273050 w 290"/>
              <a:gd name="T13" fmla="*/ 592138 h 378"/>
              <a:gd name="T14" fmla="*/ 401637 w 290"/>
              <a:gd name="T15" fmla="*/ 581025 h 378"/>
              <a:gd name="T16" fmla="*/ 423863 w 290"/>
              <a:gd name="T17" fmla="*/ 515938 h 378"/>
              <a:gd name="T18" fmla="*/ 381000 w 290"/>
              <a:gd name="T19" fmla="*/ 150812 h 378"/>
              <a:gd name="T20" fmla="*/ 338137 w 290"/>
              <a:gd name="T21" fmla="*/ 85725 h 378"/>
              <a:gd name="T22" fmla="*/ 327025 w 290"/>
              <a:gd name="T23" fmla="*/ 53975 h 378"/>
              <a:gd name="T24" fmla="*/ 241300 w 290"/>
              <a:gd name="T25" fmla="*/ 31750 h 378"/>
              <a:gd name="T26" fmla="*/ 198437 w 290"/>
              <a:gd name="T27" fmla="*/ 22225 h 378"/>
              <a:gd name="T28" fmla="*/ 230188 w 290"/>
              <a:gd name="T29" fmla="*/ 0 h 37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90"/>
              <a:gd name="T46" fmla="*/ 0 h 378"/>
              <a:gd name="T47" fmla="*/ 290 w 290"/>
              <a:gd name="T48" fmla="*/ 378 h 37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90" h="378">
                <a:moveTo>
                  <a:pt x="145" y="0"/>
                </a:moveTo>
                <a:cubicBezTo>
                  <a:pt x="122" y="7"/>
                  <a:pt x="92" y="13"/>
                  <a:pt x="70" y="27"/>
                </a:cubicBezTo>
                <a:cubicBezTo>
                  <a:pt x="54" y="37"/>
                  <a:pt x="23" y="61"/>
                  <a:pt x="23" y="61"/>
                </a:cubicBezTo>
                <a:cubicBezTo>
                  <a:pt x="0" y="129"/>
                  <a:pt x="6" y="195"/>
                  <a:pt x="30" y="264"/>
                </a:cubicBezTo>
                <a:cubicBezTo>
                  <a:pt x="37" y="283"/>
                  <a:pt x="38" y="321"/>
                  <a:pt x="57" y="332"/>
                </a:cubicBezTo>
                <a:cubicBezTo>
                  <a:pt x="58" y="333"/>
                  <a:pt x="121" y="354"/>
                  <a:pt x="131" y="359"/>
                </a:cubicBezTo>
                <a:cubicBezTo>
                  <a:pt x="144" y="365"/>
                  <a:pt x="172" y="373"/>
                  <a:pt x="172" y="373"/>
                </a:cubicBezTo>
                <a:cubicBezTo>
                  <a:pt x="199" y="371"/>
                  <a:pt x="229" y="378"/>
                  <a:pt x="253" y="366"/>
                </a:cubicBezTo>
                <a:cubicBezTo>
                  <a:pt x="266" y="359"/>
                  <a:pt x="267" y="325"/>
                  <a:pt x="267" y="325"/>
                </a:cubicBezTo>
                <a:cubicBezTo>
                  <a:pt x="279" y="241"/>
                  <a:pt x="290" y="169"/>
                  <a:pt x="240" y="95"/>
                </a:cubicBezTo>
                <a:cubicBezTo>
                  <a:pt x="233" y="84"/>
                  <a:pt x="219" y="66"/>
                  <a:pt x="213" y="54"/>
                </a:cubicBezTo>
                <a:cubicBezTo>
                  <a:pt x="210" y="48"/>
                  <a:pt x="212" y="37"/>
                  <a:pt x="206" y="34"/>
                </a:cubicBezTo>
                <a:cubicBezTo>
                  <a:pt x="190" y="25"/>
                  <a:pt x="170" y="24"/>
                  <a:pt x="152" y="20"/>
                </a:cubicBezTo>
                <a:cubicBezTo>
                  <a:pt x="143" y="18"/>
                  <a:pt x="128" y="23"/>
                  <a:pt x="125" y="14"/>
                </a:cubicBezTo>
                <a:cubicBezTo>
                  <a:pt x="122" y="6"/>
                  <a:pt x="138" y="5"/>
                  <a:pt x="145" y="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66" name="Freeform 54"/>
          <p:cNvSpPr>
            <a:spLocks/>
          </p:cNvSpPr>
          <p:nvPr/>
        </p:nvSpPr>
        <p:spPr bwMode="auto">
          <a:xfrm>
            <a:off x="6958013" y="4284663"/>
            <a:ext cx="493712" cy="560387"/>
          </a:xfrm>
          <a:custGeom>
            <a:avLst/>
            <a:gdLst>
              <a:gd name="T0" fmla="*/ 221587 w 381"/>
              <a:gd name="T1" fmla="*/ 22225 h 353"/>
              <a:gd name="T2" fmla="*/ 89412 w 381"/>
              <a:gd name="T3" fmla="*/ 22225 h 353"/>
              <a:gd name="T4" fmla="*/ 28508 w 381"/>
              <a:gd name="T5" fmla="*/ 98425 h 353"/>
              <a:gd name="T6" fmla="*/ 10367 w 381"/>
              <a:gd name="T7" fmla="*/ 161925 h 353"/>
              <a:gd name="T8" fmla="*/ 28508 w 381"/>
              <a:gd name="T9" fmla="*/ 366712 h 353"/>
              <a:gd name="T10" fmla="*/ 133471 w 381"/>
              <a:gd name="T11" fmla="*/ 463550 h 353"/>
              <a:gd name="T12" fmla="*/ 247504 w 381"/>
              <a:gd name="T13" fmla="*/ 560387 h 353"/>
              <a:gd name="T14" fmla="*/ 475570 w 381"/>
              <a:gd name="T15" fmla="*/ 474662 h 353"/>
              <a:gd name="T16" fmla="*/ 414666 w 381"/>
              <a:gd name="T17" fmla="*/ 152400 h 353"/>
              <a:gd name="T18" fmla="*/ 221587 w 381"/>
              <a:gd name="T19" fmla="*/ 22225 h 3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81"/>
              <a:gd name="T31" fmla="*/ 0 h 353"/>
              <a:gd name="T32" fmla="*/ 381 w 381"/>
              <a:gd name="T33" fmla="*/ 353 h 35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81" h="353">
                <a:moveTo>
                  <a:pt x="171" y="14"/>
                </a:moveTo>
                <a:cubicBezTo>
                  <a:pt x="129" y="2"/>
                  <a:pt x="114" y="0"/>
                  <a:pt x="69" y="14"/>
                </a:cubicBezTo>
                <a:cubicBezTo>
                  <a:pt x="45" y="31"/>
                  <a:pt x="31" y="34"/>
                  <a:pt x="22" y="62"/>
                </a:cubicBezTo>
                <a:cubicBezTo>
                  <a:pt x="18" y="75"/>
                  <a:pt x="8" y="102"/>
                  <a:pt x="8" y="102"/>
                </a:cubicBezTo>
                <a:cubicBezTo>
                  <a:pt x="11" y="145"/>
                  <a:pt x="0" y="194"/>
                  <a:pt x="22" y="231"/>
                </a:cubicBezTo>
                <a:cubicBezTo>
                  <a:pt x="47" y="274"/>
                  <a:pt x="68" y="270"/>
                  <a:pt x="103" y="292"/>
                </a:cubicBezTo>
                <a:cubicBezTo>
                  <a:pt x="118" y="334"/>
                  <a:pt x="154" y="340"/>
                  <a:pt x="191" y="353"/>
                </a:cubicBezTo>
                <a:cubicBezTo>
                  <a:pt x="252" y="344"/>
                  <a:pt x="308" y="320"/>
                  <a:pt x="367" y="299"/>
                </a:cubicBezTo>
                <a:cubicBezTo>
                  <a:pt x="381" y="259"/>
                  <a:pt x="360" y="131"/>
                  <a:pt x="320" y="96"/>
                </a:cubicBezTo>
                <a:cubicBezTo>
                  <a:pt x="276" y="57"/>
                  <a:pt x="216" y="49"/>
                  <a:pt x="171" y="14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67" name="Freeform 55"/>
          <p:cNvSpPr>
            <a:spLocks/>
          </p:cNvSpPr>
          <p:nvPr/>
        </p:nvSpPr>
        <p:spPr bwMode="auto">
          <a:xfrm>
            <a:off x="5097463" y="4508500"/>
            <a:ext cx="374650" cy="600075"/>
          </a:xfrm>
          <a:custGeom>
            <a:avLst/>
            <a:gdLst>
              <a:gd name="T0" fmla="*/ 187325 w 290"/>
              <a:gd name="T1" fmla="*/ 0 h 378"/>
              <a:gd name="T2" fmla="*/ 90433 w 290"/>
              <a:gd name="T3" fmla="*/ 42862 h 378"/>
              <a:gd name="T4" fmla="*/ 29714 w 290"/>
              <a:gd name="T5" fmla="*/ 96837 h 378"/>
              <a:gd name="T6" fmla="*/ 38757 w 290"/>
              <a:gd name="T7" fmla="*/ 419100 h 378"/>
              <a:gd name="T8" fmla="*/ 73638 w 290"/>
              <a:gd name="T9" fmla="*/ 527050 h 378"/>
              <a:gd name="T10" fmla="*/ 169238 w 290"/>
              <a:gd name="T11" fmla="*/ 569913 h 378"/>
              <a:gd name="T12" fmla="*/ 222206 w 290"/>
              <a:gd name="T13" fmla="*/ 592138 h 378"/>
              <a:gd name="T14" fmla="*/ 326850 w 290"/>
              <a:gd name="T15" fmla="*/ 581025 h 378"/>
              <a:gd name="T16" fmla="*/ 344936 w 290"/>
              <a:gd name="T17" fmla="*/ 515938 h 378"/>
              <a:gd name="T18" fmla="*/ 310055 w 290"/>
              <a:gd name="T19" fmla="*/ 150812 h 378"/>
              <a:gd name="T20" fmla="*/ 275174 w 290"/>
              <a:gd name="T21" fmla="*/ 85725 h 378"/>
              <a:gd name="T22" fmla="*/ 266131 w 290"/>
              <a:gd name="T23" fmla="*/ 53975 h 378"/>
              <a:gd name="T24" fmla="*/ 196368 w 290"/>
              <a:gd name="T25" fmla="*/ 31750 h 378"/>
              <a:gd name="T26" fmla="*/ 161487 w 290"/>
              <a:gd name="T27" fmla="*/ 22225 h 378"/>
              <a:gd name="T28" fmla="*/ 187325 w 290"/>
              <a:gd name="T29" fmla="*/ 0 h 37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90"/>
              <a:gd name="T46" fmla="*/ 0 h 378"/>
              <a:gd name="T47" fmla="*/ 290 w 290"/>
              <a:gd name="T48" fmla="*/ 378 h 37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90" h="378">
                <a:moveTo>
                  <a:pt x="145" y="0"/>
                </a:moveTo>
                <a:cubicBezTo>
                  <a:pt x="122" y="7"/>
                  <a:pt x="92" y="13"/>
                  <a:pt x="70" y="27"/>
                </a:cubicBezTo>
                <a:cubicBezTo>
                  <a:pt x="54" y="37"/>
                  <a:pt x="23" y="61"/>
                  <a:pt x="23" y="61"/>
                </a:cubicBezTo>
                <a:cubicBezTo>
                  <a:pt x="0" y="129"/>
                  <a:pt x="6" y="195"/>
                  <a:pt x="30" y="264"/>
                </a:cubicBezTo>
                <a:cubicBezTo>
                  <a:pt x="37" y="283"/>
                  <a:pt x="38" y="321"/>
                  <a:pt x="57" y="332"/>
                </a:cubicBezTo>
                <a:cubicBezTo>
                  <a:pt x="58" y="333"/>
                  <a:pt x="121" y="354"/>
                  <a:pt x="131" y="359"/>
                </a:cubicBezTo>
                <a:cubicBezTo>
                  <a:pt x="144" y="365"/>
                  <a:pt x="172" y="373"/>
                  <a:pt x="172" y="373"/>
                </a:cubicBezTo>
                <a:cubicBezTo>
                  <a:pt x="199" y="371"/>
                  <a:pt x="229" y="378"/>
                  <a:pt x="253" y="366"/>
                </a:cubicBezTo>
                <a:cubicBezTo>
                  <a:pt x="266" y="359"/>
                  <a:pt x="267" y="325"/>
                  <a:pt x="267" y="325"/>
                </a:cubicBezTo>
                <a:cubicBezTo>
                  <a:pt x="279" y="241"/>
                  <a:pt x="290" y="169"/>
                  <a:pt x="240" y="95"/>
                </a:cubicBezTo>
                <a:cubicBezTo>
                  <a:pt x="233" y="84"/>
                  <a:pt x="219" y="66"/>
                  <a:pt x="213" y="54"/>
                </a:cubicBezTo>
                <a:cubicBezTo>
                  <a:pt x="210" y="48"/>
                  <a:pt x="212" y="37"/>
                  <a:pt x="206" y="34"/>
                </a:cubicBezTo>
                <a:cubicBezTo>
                  <a:pt x="190" y="25"/>
                  <a:pt x="170" y="24"/>
                  <a:pt x="152" y="20"/>
                </a:cubicBezTo>
                <a:cubicBezTo>
                  <a:pt x="143" y="18"/>
                  <a:pt x="128" y="23"/>
                  <a:pt x="125" y="14"/>
                </a:cubicBezTo>
                <a:cubicBezTo>
                  <a:pt x="122" y="6"/>
                  <a:pt x="138" y="5"/>
                  <a:pt x="145" y="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80" name="Rectangle 68"/>
          <p:cNvSpPr>
            <a:spLocks noChangeArrowheads="1"/>
          </p:cNvSpPr>
          <p:nvPr/>
        </p:nvSpPr>
        <p:spPr bwMode="auto">
          <a:xfrm>
            <a:off x="1241425" y="2889250"/>
            <a:ext cx="72453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6х  </a:t>
            </a: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</a:t>
            </a: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– 5</a:t>
            </a: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 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= 12</a:t>
            </a: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– </a:t>
            </a:r>
            <a:r>
              <a:rPr 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30</a:t>
            </a:r>
            <a:r>
              <a:rPr lang="en-US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40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sp>
        <p:nvSpPr>
          <p:cNvPr id="38981" name="Text Box 69"/>
          <p:cNvSpPr txBox="1">
            <a:spLocks noChangeArrowheads="1"/>
          </p:cNvSpPr>
          <p:nvPr/>
        </p:nvSpPr>
        <p:spPr bwMode="auto">
          <a:xfrm>
            <a:off x="1827213" y="2754313"/>
            <a:ext cx="449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82" name="Text Box 70"/>
          <p:cNvSpPr txBox="1">
            <a:spLocks noChangeArrowheads="1"/>
          </p:cNvSpPr>
          <p:nvPr/>
        </p:nvSpPr>
        <p:spPr bwMode="auto">
          <a:xfrm>
            <a:off x="2862263" y="2663825"/>
            <a:ext cx="63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320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83" name="Text Box 71"/>
          <p:cNvSpPr txBox="1">
            <a:spLocks noChangeArrowheads="1"/>
          </p:cNvSpPr>
          <p:nvPr/>
        </p:nvSpPr>
        <p:spPr bwMode="auto">
          <a:xfrm>
            <a:off x="5876925" y="2663825"/>
            <a:ext cx="1035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ru-RU" sz="32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84" name="Text Box 72"/>
          <p:cNvSpPr txBox="1">
            <a:spLocks noChangeArrowheads="1"/>
          </p:cNvSpPr>
          <p:nvPr/>
        </p:nvSpPr>
        <p:spPr bwMode="auto">
          <a:xfrm>
            <a:off x="4076700" y="2663825"/>
            <a:ext cx="630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8985" name="Text Box 73"/>
          <p:cNvSpPr txBox="1">
            <a:spLocks noChangeArrowheads="1"/>
          </p:cNvSpPr>
          <p:nvPr/>
        </p:nvSpPr>
        <p:spPr bwMode="auto">
          <a:xfrm>
            <a:off x="7542213" y="2663825"/>
            <a:ext cx="630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endParaRPr lang="ru-RU" sz="320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86" name="Rectangle 74"/>
          <p:cNvSpPr>
            <a:spLocks noChangeArrowheads="1"/>
          </p:cNvSpPr>
          <p:nvPr/>
        </p:nvSpPr>
        <p:spPr bwMode="auto">
          <a:xfrm>
            <a:off x="1304925" y="5473700"/>
            <a:ext cx="758825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(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5a +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) = </a:t>
            </a:r>
            <a:r>
              <a:rPr 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8a</a:t>
            </a:r>
            <a:r>
              <a:rPr lang="ru-RU" sz="40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  <p:sp>
        <p:nvSpPr>
          <p:cNvPr id="38987" name="Text Box 75"/>
          <p:cNvSpPr txBox="1">
            <a:spLocks noChangeArrowheads="1"/>
          </p:cNvSpPr>
          <p:nvPr/>
        </p:nvSpPr>
        <p:spPr bwMode="auto">
          <a:xfrm>
            <a:off x="1871663" y="5259388"/>
            <a:ext cx="514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88" name="Text Box 76"/>
          <p:cNvSpPr txBox="1">
            <a:spLocks noChangeArrowheads="1"/>
          </p:cNvSpPr>
          <p:nvPr/>
        </p:nvSpPr>
        <p:spPr bwMode="auto">
          <a:xfrm>
            <a:off x="3986213" y="5305425"/>
            <a:ext cx="514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89" name="Text Box 77"/>
          <p:cNvSpPr txBox="1">
            <a:spLocks noChangeArrowheads="1"/>
          </p:cNvSpPr>
          <p:nvPr/>
        </p:nvSpPr>
        <p:spPr bwMode="auto">
          <a:xfrm>
            <a:off x="2816225" y="5214938"/>
            <a:ext cx="514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90" name="Text Box 78"/>
          <p:cNvSpPr txBox="1">
            <a:spLocks noChangeArrowheads="1"/>
          </p:cNvSpPr>
          <p:nvPr/>
        </p:nvSpPr>
        <p:spPr bwMode="auto">
          <a:xfrm>
            <a:off x="5921375" y="5273675"/>
            <a:ext cx="514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ru-RU" sz="320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91" name="Text Box 79"/>
          <p:cNvSpPr txBox="1">
            <a:spLocks noChangeArrowheads="1"/>
          </p:cNvSpPr>
          <p:nvPr/>
        </p:nvSpPr>
        <p:spPr bwMode="auto">
          <a:xfrm>
            <a:off x="7316788" y="5229225"/>
            <a:ext cx="717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endParaRPr lang="ru-RU" sz="32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8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3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3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3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3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3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38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38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5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3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3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38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4" grpId="1"/>
      <p:bldP spid="38915" grpId="0" build="p"/>
      <p:bldP spid="38915" grpId="1" build="p"/>
      <p:bldP spid="38916" grpId="0"/>
      <p:bldP spid="38916" grpId="1"/>
      <p:bldP spid="38918" grpId="0"/>
      <p:bldP spid="38918" grpId="1"/>
      <p:bldP spid="38920" grpId="0"/>
      <p:bldP spid="38920" grpId="1"/>
      <p:bldP spid="38926" grpId="0"/>
      <p:bldP spid="38926" grpId="1"/>
      <p:bldP spid="38934" grpId="0"/>
      <p:bldP spid="38934" grpId="1"/>
      <p:bldP spid="38935" grpId="0"/>
      <p:bldP spid="38935" grpId="1"/>
      <p:bldP spid="38937" grpId="0"/>
      <p:bldP spid="38937" grpId="1"/>
      <p:bldP spid="38940" grpId="0" build="p"/>
      <p:bldP spid="38940" grpId="1" build="p"/>
      <p:bldP spid="38941" grpId="0"/>
      <p:bldP spid="38941" grpId="1"/>
      <p:bldP spid="38942" grpId="0"/>
      <p:bldP spid="38942" grpId="1"/>
      <p:bldP spid="38943" grpId="0"/>
      <p:bldP spid="38943" grpId="1"/>
      <p:bldP spid="38944" grpId="0"/>
      <p:bldP spid="38944" grpId="1"/>
      <p:bldP spid="38946" grpId="0"/>
      <p:bldP spid="38946" grpId="1"/>
      <p:bldP spid="38952" grpId="0" animBg="1"/>
      <p:bldP spid="38953" grpId="0" animBg="1"/>
      <p:bldP spid="38966" grpId="0" animBg="1"/>
      <p:bldP spid="38967" grpId="0" animBg="1"/>
      <p:bldP spid="38980" grpId="0" build="p"/>
      <p:bldP spid="38980" grpId="1" build="p"/>
      <p:bldP spid="38981" grpId="0"/>
      <p:bldP spid="38981" grpId="1"/>
      <p:bldP spid="38982" grpId="0"/>
      <p:bldP spid="38982" grpId="1"/>
      <p:bldP spid="38983" grpId="0"/>
      <p:bldP spid="38983" grpId="1"/>
      <p:bldP spid="38984" grpId="0"/>
      <p:bldP spid="38984" grpId="1"/>
      <p:bldP spid="38985" grpId="0"/>
      <p:bldP spid="38985" grpId="1"/>
      <p:bldP spid="38986" grpId="0" build="p"/>
      <p:bldP spid="38986" grpId="1" build="p"/>
      <p:bldP spid="38987" grpId="0"/>
      <p:bldP spid="38987" grpId="1"/>
      <p:bldP spid="38988" grpId="0"/>
      <p:bldP spid="38988" grpId="1"/>
      <p:bldP spid="38989" grpId="0"/>
      <p:bldP spid="38989" grpId="1"/>
      <p:bldP spid="38990" grpId="0"/>
      <p:bldP spid="38990" grpId="1"/>
      <p:bldP spid="38991" grpId="0"/>
      <p:bldP spid="3899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Упрости выражения: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" y="1600200"/>
            <a:ext cx="8910638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chemeClr val="hlink"/>
                </a:solidFill>
              </a:rPr>
              <a:t>а</a:t>
            </a:r>
            <a:r>
              <a:rPr lang="en-US" smtClean="0">
                <a:solidFill>
                  <a:schemeClr val="hlink"/>
                </a:solidFill>
              </a:rPr>
              <a:t>) </a:t>
            </a:r>
            <a:r>
              <a:rPr lang="ru-RU" smtClean="0">
                <a:solidFill>
                  <a:schemeClr val="hlink"/>
                </a:solidFill>
              </a:rPr>
              <a:t>  </a:t>
            </a:r>
            <a:r>
              <a:rPr lang="en-US" smtClean="0">
                <a:solidFill>
                  <a:schemeClr val="hlink"/>
                </a:solidFill>
              </a:rPr>
              <a:t>b·2 a + b - </a:t>
            </a:r>
            <a:r>
              <a:rPr lang="ru-RU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chemeClr val="hlink"/>
                </a:solidFill>
              </a:rPr>
              <a:t>a·2b =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CCCCFF"/>
                </a:solidFill>
              </a:rPr>
              <a:t>б</a:t>
            </a:r>
            <a:r>
              <a:rPr lang="en-US" smtClean="0">
                <a:solidFill>
                  <a:srgbClr val="CCCCFF"/>
                </a:solidFill>
              </a:rPr>
              <a:t>) 3(i + j</a:t>
            </a:r>
            <a:r>
              <a:rPr lang="ru-RU" smtClean="0">
                <a:solidFill>
                  <a:srgbClr val="CCCCFF"/>
                </a:solidFill>
              </a:rPr>
              <a:t> </a:t>
            </a:r>
            <a:r>
              <a:rPr lang="en-US" smtClean="0">
                <a:solidFill>
                  <a:srgbClr val="CCCCFF"/>
                </a:solidFill>
              </a:rPr>
              <a:t>) – (3j</a:t>
            </a:r>
            <a:r>
              <a:rPr lang="ru-RU" smtClean="0">
                <a:solidFill>
                  <a:srgbClr val="CCCCFF"/>
                </a:solidFill>
              </a:rPr>
              <a:t> </a:t>
            </a:r>
            <a:r>
              <a:rPr lang="en-US" smtClean="0">
                <a:solidFill>
                  <a:srgbClr val="CCCCFF"/>
                </a:solidFill>
              </a:rPr>
              <a:t> + 2i) =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FF99FF"/>
                </a:solidFill>
              </a:rPr>
              <a:t>в</a:t>
            </a:r>
            <a:r>
              <a:rPr lang="en-US" smtClean="0">
                <a:solidFill>
                  <a:srgbClr val="FF99FF"/>
                </a:solidFill>
              </a:rPr>
              <a:t>) (n + m) – (m + p) + p = </a:t>
            </a:r>
            <a:endParaRPr lang="ru-RU" smtClean="0">
              <a:solidFill>
                <a:srgbClr val="FF99FF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FFCC66"/>
                </a:solidFill>
              </a:rPr>
              <a:t>г) (</a:t>
            </a:r>
            <a:r>
              <a:rPr lang="en-US" smtClean="0">
                <a:solidFill>
                  <a:srgbClr val="FFCC66"/>
                </a:solidFill>
              </a:rPr>
              <a:t>x</a:t>
            </a:r>
            <a:r>
              <a:rPr lang="ru-RU" smtClean="0">
                <a:solidFill>
                  <a:srgbClr val="FFCC66"/>
                </a:solidFill>
              </a:rPr>
              <a:t>  + </a:t>
            </a:r>
            <a:r>
              <a:rPr lang="en-US" smtClean="0">
                <a:solidFill>
                  <a:srgbClr val="FFCC66"/>
                </a:solidFill>
              </a:rPr>
              <a:t>xy</a:t>
            </a:r>
            <a:r>
              <a:rPr lang="ru-RU" smtClean="0">
                <a:solidFill>
                  <a:srgbClr val="FFCC66"/>
                </a:solidFill>
              </a:rPr>
              <a:t> ) – ( </a:t>
            </a:r>
            <a:r>
              <a:rPr lang="en-US" smtClean="0">
                <a:solidFill>
                  <a:srgbClr val="FFCC66"/>
                </a:solidFill>
              </a:rPr>
              <a:t>xy</a:t>
            </a:r>
            <a:r>
              <a:rPr lang="ru-RU" smtClean="0">
                <a:solidFill>
                  <a:srgbClr val="FFCC66"/>
                </a:solidFill>
              </a:rPr>
              <a:t>  – </a:t>
            </a:r>
            <a:r>
              <a:rPr lang="en-US" smtClean="0">
                <a:solidFill>
                  <a:srgbClr val="FFCC66"/>
                </a:solidFill>
              </a:rPr>
              <a:t>x</a:t>
            </a:r>
            <a:r>
              <a:rPr lang="ru-RU" smtClean="0">
                <a:solidFill>
                  <a:srgbClr val="FFCC66"/>
                </a:solidFill>
              </a:rPr>
              <a:t> ) – 2</a:t>
            </a:r>
            <a:r>
              <a:rPr lang="en-US" smtClean="0">
                <a:solidFill>
                  <a:srgbClr val="FFCC66"/>
                </a:solidFill>
              </a:rPr>
              <a:t>x</a:t>
            </a:r>
            <a:r>
              <a:rPr lang="ru-RU" smtClean="0">
                <a:solidFill>
                  <a:srgbClr val="FFCC66"/>
                </a:solidFill>
              </a:rPr>
              <a:t>  =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FFCC66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FFFF"/>
                </a:solidFill>
              </a:rPr>
              <a:t>д</a:t>
            </a:r>
            <a:r>
              <a:rPr lang="en-US" smtClean="0">
                <a:solidFill>
                  <a:srgbClr val="00FFFF"/>
                </a:solidFill>
              </a:rPr>
              <a:t>) m(n + 1) – mn = </a:t>
            </a:r>
            <a:endParaRPr lang="ru-RU" smtClean="0">
              <a:solidFill>
                <a:srgbClr val="00FFFF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57225" y="1493838"/>
            <a:ext cx="360363" cy="773112"/>
            <a:chOff x="357" y="147"/>
            <a:chExt cx="227" cy="487"/>
          </a:xfrm>
        </p:grpSpPr>
        <p:sp>
          <p:nvSpPr>
            <p:cNvPr id="40964" name="Text Box 4"/>
            <p:cNvSpPr txBox="1">
              <a:spLocks noChangeArrowheads="1"/>
            </p:cNvSpPr>
            <p:nvPr/>
          </p:nvSpPr>
          <p:spPr bwMode="auto">
            <a:xfrm>
              <a:off x="357" y="147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u="sng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357" y="346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16225" y="1538288"/>
            <a:ext cx="360363" cy="773112"/>
            <a:chOff x="357" y="147"/>
            <a:chExt cx="227" cy="487"/>
          </a:xfrm>
        </p:grpSpPr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357" y="147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u="sng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40970" name="Text Box 10"/>
            <p:cNvSpPr txBox="1">
              <a:spLocks noChangeArrowheads="1"/>
            </p:cNvSpPr>
            <p:nvPr/>
          </p:nvSpPr>
          <p:spPr bwMode="auto">
            <a:xfrm>
              <a:off x="357" y="346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</p:grp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1692275" y="2124075"/>
            <a:ext cx="541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916113" y="3294063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969963" y="3294063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5200650" y="3332163"/>
            <a:ext cx="541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4064000" y="3316288"/>
            <a:ext cx="541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3287713" y="3305175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06" name="Rectangle 46"/>
          <p:cNvSpPr>
            <a:spLocks noChangeArrowheads="1"/>
          </p:cNvSpPr>
          <p:nvPr/>
        </p:nvSpPr>
        <p:spPr bwMode="auto">
          <a:xfrm>
            <a:off x="206375" y="1597025"/>
            <a:ext cx="89106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ru-RU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b·2 a + b - </a:t>
            </a:r>
            <a:r>
              <a:rPr lang="ru-RU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a·2b = </a:t>
            </a:r>
            <a:r>
              <a:rPr lang="en-US" sz="3200" b="1" i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</a:t>
            </a:r>
            <a:r>
              <a:rPr lang="en-US" sz="32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b – </a:t>
            </a:r>
            <a:r>
              <a:rPr lang="en-US" sz="3200" b="1" i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</a:t>
            </a:r>
            <a:r>
              <a:rPr lang="en-US" sz="32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b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</a:t>
            </a:r>
            <a:r>
              <a:rPr lang="en-US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3(</a:t>
            </a:r>
            <a:r>
              <a:rPr lang="en-US" sz="3200" dirty="0" err="1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j</a:t>
            </a:r>
            <a:r>
              <a:rPr lang="ru-RU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– (3j</a:t>
            </a:r>
            <a:r>
              <a:rPr lang="ru-RU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+ 2i) = </a:t>
            </a:r>
            <a:r>
              <a:rPr lang="en-US" sz="3200" b="1" i="1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3i + 3j</a:t>
            </a:r>
            <a:r>
              <a:rPr lang="ru-RU" sz="3200" b="1" i="1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3j</a:t>
            </a:r>
            <a:r>
              <a:rPr lang="ru-RU" sz="3200" b="1" i="1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2i = </a:t>
            </a:r>
            <a:r>
              <a:rPr lang="en-US" sz="3200" b="1" i="1" dirty="0" err="1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endParaRPr lang="en-US" sz="3200" b="1" i="1" dirty="0">
              <a:solidFill>
                <a:srgbClr val="CC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 dirty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</a:t>
            </a:r>
            <a:r>
              <a:rPr lang="en-US" sz="3200" dirty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(n + m) – (m + p) + p = </a:t>
            </a:r>
            <a:r>
              <a:rPr lang="en-US" sz="3200" b="1" i="1" dirty="0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 + m – m – p + p = n</a:t>
            </a:r>
            <a:endParaRPr lang="ru-RU" sz="3200" b="1" i="1" dirty="0">
              <a:solidFill>
                <a:srgbClr val="FF99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г) (</a:t>
            </a:r>
            <a:r>
              <a:rPr lang="en-US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+ </a:t>
            </a:r>
            <a:r>
              <a:rPr lang="en-US" sz="3200" dirty="0" err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xy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) – ( </a:t>
            </a:r>
            <a:r>
              <a:rPr lang="en-US" sz="3200" dirty="0" err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xy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– </a:t>
            </a:r>
            <a:r>
              <a:rPr lang="en-US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) – 2</a:t>
            </a:r>
            <a:r>
              <a:rPr lang="en-US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</a:t>
            </a:r>
            <a:r>
              <a:rPr lang="ru-RU" sz="32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en-US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+ </a:t>
            </a:r>
            <a:r>
              <a:rPr lang="en-US" sz="3200" b="1" i="1" dirty="0" err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xy</a:t>
            </a:r>
            <a:r>
              <a:rPr lang="ru-RU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en-US" sz="3200" b="1" i="1" dirty="0" err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xy</a:t>
            </a:r>
            <a:r>
              <a:rPr lang="ru-RU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– 2</a:t>
            </a:r>
            <a:r>
              <a:rPr lang="en-US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ru-RU" sz="3200" b="1" i="1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 dirty="0" err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</a:t>
            </a:r>
            <a:r>
              <a:rPr lang="en-US" sz="3200" dirty="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m(n + 1) – </a:t>
            </a:r>
            <a:r>
              <a:rPr lang="en-US" sz="3200" dirty="0" err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</a:t>
            </a:r>
            <a:r>
              <a:rPr lang="en-US" sz="3200" dirty="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</a:t>
            </a:r>
            <a:r>
              <a:rPr lang="en-US" sz="3200" b="1" i="1" dirty="0" err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</a:t>
            </a:r>
            <a:r>
              <a:rPr lang="en-US" sz="3200" b="1" i="1" dirty="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m – </a:t>
            </a:r>
            <a:r>
              <a:rPr lang="en-US" sz="3200" b="1" i="1" dirty="0" err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</a:t>
            </a:r>
            <a:r>
              <a:rPr lang="en-US" sz="3200" b="1" i="1" dirty="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m</a:t>
            </a:r>
            <a:endParaRPr lang="ru-RU" sz="3200" b="1" i="1" dirty="0">
              <a:solidFill>
                <a:srgbClr val="00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7225" y="1493838"/>
            <a:ext cx="360363" cy="773112"/>
            <a:chOff x="357" y="147"/>
            <a:chExt cx="227" cy="487"/>
          </a:xfrm>
        </p:grpSpPr>
        <p:sp>
          <p:nvSpPr>
            <p:cNvPr id="41008" name="Text Box 48"/>
            <p:cNvSpPr txBox="1">
              <a:spLocks noChangeArrowheads="1"/>
            </p:cNvSpPr>
            <p:nvPr/>
          </p:nvSpPr>
          <p:spPr bwMode="auto">
            <a:xfrm>
              <a:off x="357" y="147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u="sng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41009" name="Text Box 49"/>
            <p:cNvSpPr txBox="1">
              <a:spLocks noChangeArrowheads="1"/>
            </p:cNvSpPr>
            <p:nvPr/>
          </p:nvSpPr>
          <p:spPr bwMode="auto">
            <a:xfrm>
              <a:off x="357" y="346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2816225" y="1538288"/>
            <a:ext cx="360363" cy="773112"/>
            <a:chOff x="357" y="147"/>
            <a:chExt cx="227" cy="487"/>
          </a:xfrm>
        </p:grpSpPr>
        <p:sp>
          <p:nvSpPr>
            <p:cNvPr id="41011" name="Text Box 51"/>
            <p:cNvSpPr txBox="1">
              <a:spLocks noChangeArrowheads="1"/>
            </p:cNvSpPr>
            <p:nvPr/>
          </p:nvSpPr>
          <p:spPr bwMode="auto">
            <a:xfrm>
              <a:off x="357" y="147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u="sng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</a:p>
          </p:txBody>
        </p:sp>
        <p:sp>
          <p:nvSpPr>
            <p:cNvPr id="41012" name="Text Box 52"/>
            <p:cNvSpPr txBox="1">
              <a:spLocks noChangeArrowheads="1"/>
            </p:cNvSpPr>
            <p:nvPr/>
          </p:nvSpPr>
          <p:spPr bwMode="auto">
            <a:xfrm>
              <a:off x="357" y="346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</a:p>
          </p:txBody>
        </p:sp>
      </p:grpSp>
      <p:sp>
        <p:nvSpPr>
          <p:cNvPr id="41013" name="Text Box 53"/>
          <p:cNvSpPr txBox="1">
            <a:spLocks noChangeArrowheads="1"/>
          </p:cNvSpPr>
          <p:nvPr/>
        </p:nvSpPr>
        <p:spPr bwMode="auto">
          <a:xfrm>
            <a:off x="1692275" y="2124075"/>
            <a:ext cx="541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14" name="Text Box 54"/>
          <p:cNvSpPr txBox="1">
            <a:spLocks noChangeArrowheads="1"/>
          </p:cNvSpPr>
          <p:nvPr/>
        </p:nvSpPr>
        <p:spPr bwMode="auto">
          <a:xfrm>
            <a:off x="1916113" y="3294063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15" name="Text Box 55"/>
          <p:cNvSpPr txBox="1">
            <a:spLocks noChangeArrowheads="1"/>
          </p:cNvSpPr>
          <p:nvPr/>
        </p:nvSpPr>
        <p:spPr bwMode="auto">
          <a:xfrm>
            <a:off x="969963" y="3294063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16" name="Text Box 56"/>
          <p:cNvSpPr txBox="1">
            <a:spLocks noChangeArrowheads="1"/>
          </p:cNvSpPr>
          <p:nvPr/>
        </p:nvSpPr>
        <p:spPr bwMode="auto">
          <a:xfrm>
            <a:off x="6370638" y="2135188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17" name="Text Box 57"/>
          <p:cNvSpPr txBox="1">
            <a:spLocks noChangeArrowheads="1"/>
          </p:cNvSpPr>
          <p:nvPr/>
        </p:nvSpPr>
        <p:spPr bwMode="auto">
          <a:xfrm>
            <a:off x="5470525" y="2124075"/>
            <a:ext cx="541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18" name="Text Box 58"/>
          <p:cNvSpPr txBox="1">
            <a:spLocks noChangeArrowheads="1"/>
          </p:cNvSpPr>
          <p:nvPr/>
        </p:nvSpPr>
        <p:spPr bwMode="auto">
          <a:xfrm>
            <a:off x="7069138" y="3925888"/>
            <a:ext cx="54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19" name="Text Box 59"/>
          <p:cNvSpPr txBox="1">
            <a:spLocks noChangeArrowheads="1"/>
          </p:cNvSpPr>
          <p:nvPr/>
        </p:nvSpPr>
        <p:spPr bwMode="auto">
          <a:xfrm>
            <a:off x="6329363" y="3892550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20" name="Text Box 60"/>
          <p:cNvSpPr txBox="1">
            <a:spLocks noChangeArrowheads="1"/>
          </p:cNvSpPr>
          <p:nvPr/>
        </p:nvSpPr>
        <p:spPr bwMode="auto">
          <a:xfrm>
            <a:off x="5429250" y="3852863"/>
            <a:ext cx="541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21" name="Text Box 61"/>
          <p:cNvSpPr txBox="1">
            <a:spLocks noChangeArrowheads="1"/>
          </p:cNvSpPr>
          <p:nvPr/>
        </p:nvSpPr>
        <p:spPr bwMode="auto">
          <a:xfrm>
            <a:off x="4394200" y="3863975"/>
            <a:ext cx="541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22" name="Text Box 62"/>
          <p:cNvSpPr txBox="1">
            <a:spLocks noChangeArrowheads="1"/>
          </p:cNvSpPr>
          <p:nvPr/>
        </p:nvSpPr>
        <p:spPr bwMode="auto">
          <a:xfrm>
            <a:off x="5200650" y="3332163"/>
            <a:ext cx="541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23" name="Text Box 63"/>
          <p:cNvSpPr txBox="1">
            <a:spLocks noChangeArrowheads="1"/>
          </p:cNvSpPr>
          <p:nvPr/>
        </p:nvSpPr>
        <p:spPr bwMode="auto">
          <a:xfrm>
            <a:off x="4064000" y="3316288"/>
            <a:ext cx="541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24" name="Text Box 64"/>
          <p:cNvSpPr txBox="1">
            <a:spLocks noChangeArrowheads="1"/>
          </p:cNvSpPr>
          <p:nvPr/>
        </p:nvSpPr>
        <p:spPr bwMode="auto">
          <a:xfrm>
            <a:off x="3287713" y="3305175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41026" name="Text Box 66"/>
          <p:cNvSpPr txBox="1">
            <a:spLocks noChangeArrowheads="1"/>
          </p:cNvSpPr>
          <p:nvPr/>
        </p:nvSpPr>
        <p:spPr bwMode="auto">
          <a:xfrm>
            <a:off x="4392613" y="3873500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49" name="Rectangle 89"/>
          <p:cNvSpPr>
            <a:spLocks noChangeArrowheads="1"/>
          </p:cNvSpPr>
          <p:nvPr/>
        </p:nvSpPr>
        <p:spPr bwMode="auto">
          <a:xfrm>
            <a:off x="2863850" y="5229225"/>
            <a:ext cx="539750" cy="541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0" name="Rectangle 90"/>
          <p:cNvSpPr>
            <a:spLocks noChangeArrowheads="1"/>
          </p:cNvSpPr>
          <p:nvPr/>
        </p:nvSpPr>
        <p:spPr bwMode="auto">
          <a:xfrm>
            <a:off x="3403600" y="5229225"/>
            <a:ext cx="539750" cy="541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1" name="Rectangle 91"/>
          <p:cNvSpPr>
            <a:spLocks noChangeArrowheads="1"/>
          </p:cNvSpPr>
          <p:nvPr/>
        </p:nvSpPr>
        <p:spPr bwMode="auto">
          <a:xfrm>
            <a:off x="3943350" y="5229225"/>
            <a:ext cx="539750" cy="541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2" name="Rectangle 92"/>
          <p:cNvSpPr>
            <a:spLocks noChangeArrowheads="1"/>
          </p:cNvSpPr>
          <p:nvPr/>
        </p:nvSpPr>
        <p:spPr bwMode="auto">
          <a:xfrm>
            <a:off x="4483100" y="5229225"/>
            <a:ext cx="539750" cy="541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3" name="Rectangle 93"/>
          <p:cNvSpPr>
            <a:spLocks noChangeArrowheads="1"/>
          </p:cNvSpPr>
          <p:nvPr/>
        </p:nvSpPr>
        <p:spPr bwMode="auto">
          <a:xfrm>
            <a:off x="5022850" y="5227638"/>
            <a:ext cx="539750" cy="5413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4" name="Rectangle 94"/>
          <p:cNvSpPr>
            <a:spLocks noChangeArrowheads="1"/>
          </p:cNvSpPr>
          <p:nvPr/>
        </p:nvSpPr>
        <p:spPr bwMode="auto">
          <a:xfrm>
            <a:off x="2862263" y="5767388"/>
            <a:ext cx="539750" cy="5413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5" name="Rectangle 95"/>
          <p:cNvSpPr>
            <a:spLocks noChangeArrowheads="1"/>
          </p:cNvSpPr>
          <p:nvPr/>
        </p:nvSpPr>
        <p:spPr bwMode="auto">
          <a:xfrm>
            <a:off x="3402013" y="5767388"/>
            <a:ext cx="539750" cy="5413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6" name="Rectangle 96"/>
          <p:cNvSpPr>
            <a:spLocks noChangeArrowheads="1"/>
          </p:cNvSpPr>
          <p:nvPr/>
        </p:nvSpPr>
        <p:spPr bwMode="auto">
          <a:xfrm>
            <a:off x="3941763" y="5767388"/>
            <a:ext cx="539750" cy="5413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7" name="Rectangle 97"/>
          <p:cNvSpPr>
            <a:spLocks noChangeArrowheads="1"/>
          </p:cNvSpPr>
          <p:nvPr/>
        </p:nvSpPr>
        <p:spPr bwMode="auto">
          <a:xfrm>
            <a:off x="4481513" y="5767388"/>
            <a:ext cx="539750" cy="5413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8" name="Rectangle 98"/>
          <p:cNvSpPr>
            <a:spLocks noChangeArrowheads="1"/>
          </p:cNvSpPr>
          <p:nvPr/>
        </p:nvSpPr>
        <p:spPr bwMode="auto">
          <a:xfrm>
            <a:off x="5021263" y="5765800"/>
            <a:ext cx="539750" cy="5413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65" name="Text Box 105"/>
          <p:cNvSpPr txBox="1">
            <a:spLocks noChangeArrowheads="1"/>
          </p:cNvSpPr>
          <p:nvPr/>
        </p:nvSpPr>
        <p:spPr bwMode="auto">
          <a:xfrm>
            <a:off x="2906713" y="5775325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</a:t>
            </a:r>
          </a:p>
        </p:txBody>
      </p:sp>
      <p:sp>
        <p:nvSpPr>
          <p:cNvPr id="41066" name="Text Box 106"/>
          <p:cNvSpPr txBox="1">
            <a:spLocks noChangeArrowheads="1"/>
          </p:cNvSpPr>
          <p:nvPr/>
        </p:nvSpPr>
        <p:spPr bwMode="auto">
          <a:xfrm>
            <a:off x="3446463" y="5746750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</a:t>
            </a:r>
          </a:p>
        </p:txBody>
      </p:sp>
      <p:sp>
        <p:nvSpPr>
          <p:cNvPr id="41067" name="Text Box 107"/>
          <p:cNvSpPr txBox="1">
            <a:spLocks noChangeArrowheads="1"/>
          </p:cNvSpPr>
          <p:nvPr/>
        </p:nvSpPr>
        <p:spPr bwMode="auto">
          <a:xfrm>
            <a:off x="3986213" y="5751513"/>
            <a:ext cx="450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</a:p>
        </p:txBody>
      </p:sp>
      <p:sp>
        <p:nvSpPr>
          <p:cNvPr id="41068" name="Text Box 108"/>
          <p:cNvSpPr txBox="1">
            <a:spLocks noChangeArrowheads="1"/>
          </p:cNvSpPr>
          <p:nvPr/>
        </p:nvSpPr>
        <p:spPr bwMode="auto">
          <a:xfrm>
            <a:off x="4527550" y="5764213"/>
            <a:ext cx="450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</a:p>
        </p:txBody>
      </p:sp>
      <p:sp>
        <p:nvSpPr>
          <p:cNvPr id="41069" name="Text Box 109"/>
          <p:cNvSpPr txBox="1">
            <a:spLocks noChangeArrowheads="1"/>
          </p:cNvSpPr>
          <p:nvPr/>
        </p:nvSpPr>
        <p:spPr bwMode="auto">
          <a:xfrm>
            <a:off x="5067300" y="5753100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</a:t>
            </a:r>
          </a:p>
        </p:txBody>
      </p:sp>
      <p:sp>
        <p:nvSpPr>
          <p:cNvPr id="41076" name="Text Box 116"/>
          <p:cNvSpPr txBox="1">
            <a:spLocks noChangeArrowheads="1"/>
          </p:cNvSpPr>
          <p:nvPr/>
        </p:nvSpPr>
        <p:spPr bwMode="auto">
          <a:xfrm>
            <a:off x="2860675" y="2124075"/>
            <a:ext cx="541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77" name="Text Box 117"/>
          <p:cNvSpPr txBox="1">
            <a:spLocks noChangeArrowheads="1"/>
          </p:cNvSpPr>
          <p:nvPr/>
        </p:nvSpPr>
        <p:spPr bwMode="auto">
          <a:xfrm>
            <a:off x="2862263" y="2124075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CC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78" name="Text Box 118"/>
          <p:cNvSpPr txBox="1">
            <a:spLocks noChangeArrowheads="1"/>
          </p:cNvSpPr>
          <p:nvPr/>
        </p:nvSpPr>
        <p:spPr bwMode="auto">
          <a:xfrm>
            <a:off x="8037513" y="3917950"/>
            <a:ext cx="54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1079" name="Text Box 119"/>
          <p:cNvSpPr txBox="1">
            <a:spLocks noChangeArrowheads="1"/>
          </p:cNvSpPr>
          <p:nvPr/>
        </p:nvSpPr>
        <p:spPr bwMode="auto">
          <a:xfrm>
            <a:off x="6797675" y="1597025"/>
            <a:ext cx="495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80" name="Text Box 120"/>
          <p:cNvSpPr txBox="1">
            <a:spLocks noChangeArrowheads="1"/>
          </p:cNvSpPr>
          <p:nvPr/>
        </p:nvSpPr>
        <p:spPr bwMode="auto">
          <a:xfrm>
            <a:off x="7745413" y="2179638"/>
            <a:ext cx="495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81" name="Text Box 121"/>
          <p:cNvSpPr txBox="1">
            <a:spLocks noChangeArrowheads="1"/>
          </p:cNvSpPr>
          <p:nvPr/>
        </p:nvSpPr>
        <p:spPr bwMode="auto">
          <a:xfrm>
            <a:off x="8624888" y="2767013"/>
            <a:ext cx="495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82" name="Text Box 122"/>
          <p:cNvSpPr txBox="1">
            <a:spLocks noChangeArrowheads="1"/>
          </p:cNvSpPr>
          <p:nvPr/>
        </p:nvSpPr>
        <p:spPr bwMode="auto">
          <a:xfrm>
            <a:off x="8483600" y="3937000"/>
            <a:ext cx="495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83" name="Text Box 123"/>
          <p:cNvSpPr txBox="1">
            <a:spLocks noChangeArrowheads="1"/>
          </p:cNvSpPr>
          <p:nvPr/>
        </p:nvSpPr>
        <p:spPr bwMode="auto">
          <a:xfrm>
            <a:off x="6654800" y="4518025"/>
            <a:ext cx="495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  <a:endParaRPr lang="ru-RU" sz="3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410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410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410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410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410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4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410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4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4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4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4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4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4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4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4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4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4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4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4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4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4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4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4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4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4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4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4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4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4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500"/>
                            </p:stCondLst>
                            <p:childTnLst>
                              <p:par>
                                <p:cTn id="1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4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-0.42378 0.52685 " pathEditMode="relative" rAng="0" ptsTypes="AA">
                                      <p:cBhvr>
                                        <p:cTn id="182" dur="500" fill="hold"/>
                                        <p:tgtEl>
                                          <p:spTgt spid="41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" y="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-0.46858 0.44051 " pathEditMode="relative" rAng="0" ptsTypes="AA">
                                      <p:cBhvr>
                                        <p:cTn id="185" dur="500" fill="hold"/>
                                        <p:tgtEl>
                                          <p:spTgt spid="41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50729 0.35625 " pathEditMode="relative" rAng="0" ptsTypes="AA">
                                      <p:cBhvr>
                                        <p:cTn id="188" dur="500" fill="hold"/>
                                        <p:tgtEl>
                                          <p:spTgt spid="41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500"/>
                            </p:stCondLst>
                            <p:childTnLst>
                              <p:par>
                                <p:cTn id="19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43195 0.18565 " pathEditMode="relative" rAng="0" ptsTypes="AA">
                                      <p:cBhvr>
                                        <p:cTn id="191" dur="500" fill="hold"/>
                                        <p:tgtEl>
                                          <p:spTgt spid="41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-0.17674 0.10023 " pathEditMode="relative" rAng="0" ptsTypes="AA">
                                      <p:cBhvr>
                                        <p:cTn id="194" dur="500" fill="hold"/>
                                        <p:tgtEl>
                                          <p:spTgt spid="41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200" fill="hold"/>
                                        <p:tgtEl>
                                          <p:spTgt spid="4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" fill="hold"/>
                                        <p:tgtEl>
                                          <p:spTgt spid="4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200"/>
                                        <p:tgtEl>
                                          <p:spTgt spid="4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00"/>
                            </p:stCondLst>
                            <p:childTnLst>
                              <p:par>
                                <p:cTn id="20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200" fill="hold"/>
                                        <p:tgtEl>
                                          <p:spTgt spid="4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fill="hold"/>
                                        <p:tgtEl>
                                          <p:spTgt spid="4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200"/>
                                        <p:tgtEl>
                                          <p:spTgt spid="4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400"/>
                            </p:stCondLst>
                            <p:childTnLst>
                              <p:par>
                                <p:cTn id="20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200" fill="hold"/>
                                        <p:tgtEl>
                                          <p:spTgt spid="41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200" fill="hold"/>
                                        <p:tgtEl>
                                          <p:spTgt spid="41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200"/>
                                        <p:tgtEl>
                                          <p:spTgt spid="4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600"/>
                            </p:stCondLst>
                            <p:childTnLst>
                              <p:par>
                                <p:cTn id="2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200" fill="hold"/>
                                        <p:tgtEl>
                                          <p:spTgt spid="41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" fill="hold"/>
                                        <p:tgtEl>
                                          <p:spTgt spid="41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200"/>
                                        <p:tgtEl>
                                          <p:spTgt spid="41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800"/>
                            </p:stCondLst>
                            <p:childTnLst>
                              <p:par>
                                <p:cTn id="2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200" fill="hold"/>
                                        <p:tgtEl>
                                          <p:spTgt spid="41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" fill="hold"/>
                                        <p:tgtEl>
                                          <p:spTgt spid="41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200"/>
                                        <p:tgtEl>
                                          <p:spTgt spid="4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  <p:bldP spid="40971" grpId="0"/>
      <p:bldP spid="40972" grpId="0"/>
      <p:bldP spid="40973" grpId="0"/>
      <p:bldP spid="40980" grpId="0"/>
      <p:bldP spid="40981" grpId="0"/>
      <p:bldP spid="40982" grpId="0"/>
      <p:bldP spid="41006" grpId="0" build="p"/>
      <p:bldP spid="41013" grpId="0"/>
      <p:bldP spid="41014" grpId="0"/>
      <p:bldP spid="41015" grpId="0"/>
      <p:bldP spid="41016" grpId="0"/>
      <p:bldP spid="41017" grpId="0"/>
      <p:bldP spid="41018" grpId="0"/>
      <p:bldP spid="41019" grpId="0"/>
      <p:bldP spid="41020" grpId="0"/>
      <p:bldP spid="41021" grpId="0"/>
      <p:bldP spid="41022" grpId="0"/>
      <p:bldP spid="41023" grpId="0"/>
      <p:bldP spid="41024" grpId="0"/>
      <p:bldP spid="41026" grpId="0"/>
      <p:bldP spid="41049" grpId="0" animBg="1"/>
      <p:bldP spid="41050" grpId="0" animBg="1"/>
      <p:bldP spid="41051" grpId="0" animBg="1"/>
      <p:bldP spid="41052" grpId="0" animBg="1"/>
      <p:bldP spid="41053" grpId="0" animBg="1"/>
      <p:bldP spid="41054" grpId="0" animBg="1"/>
      <p:bldP spid="41055" grpId="0" animBg="1"/>
      <p:bldP spid="41056" grpId="0" animBg="1"/>
      <p:bldP spid="41057" grpId="0" animBg="1"/>
      <p:bldP spid="41058" grpId="0" animBg="1"/>
      <p:bldP spid="41065" grpId="0"/>
      <p:bldP spid="41066" grpId="0"/>
      <p:bldP spid="41067" grpId="0"/>
      <p:bldP spid="41068" grpId="0"/>
      <p:bldP spid="41069" grpId="0"/>
      <p:bldP spid="41076" grpId="0"/>
      <p:bldP spid="41077" grpId="0"/>
      <p:bldP spid="41078" grpId="0"/>
      <p:bldP spid="41079" grpId="0"/>
      <p:bldP spid="41079" grpId="1"/>
      <p:bldP spid="41080" grpId="0"/>
      <p:bldP spid="41080" grpId="1"/>
      <p:bldP spid="41081" grpId="0"/>
      <p:bldP spid="41081" grpId="1"/>
      <p:bldP spid="41082" grpId="0"/>
      <p:bldP spid="41082" grpId="1"/>
      <p:bldP spid="41083" grpId="0"/>
      <p:bldP spid="4108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6863" y="2573338"/>
            <a:ext cx="8847137" cy="36464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i="1" dirty="0" smtClean="0"/>
              <a:t>Бином</a:t>
            </a:r>
            <a:r>
              <a:rPr lang="ru-RU" i="1" dirty="0" smtClean="0"/>
              <a:t> -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i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dirty="0" err="1" smtClean="0"/>
              <a:t>bis</a:t>
            </a:r>
            <a:r>
              <a:rPr lang="en-US" i="1" dirty="0" smtClean="0"/>
              <a:t> </a:t>
            </a:r>
            <a:r>
              <a:rPr lang="ru-RU" i="1" dirty="0" smtClean="0"/>
              <a:t>– </a:t>
            </a:r>
            <a:r>
              <a:rPr lang="ru-RU" i="1" dirty="0" smtClean="0">
                <a:solidFill>
                  <a:srgbClr val="FF3399"/>
                </a:solidFill>
              </a:rPr>
              <a:t>дважды                           </a:t>
            </a:r>
            <a:r>
              <a:rPr lang="en-US" i="1" dirty="0" err="1" smtClean="0"/>
              <a:t>nomen</a:t>
            </a:r>
            <a:r>
              <a:rPr lang="en-US" i="1" dirty="0" smtClean="0"/>
              <a:t> - </a:t>
            </a:r>
            <a:r>
              <a:rPr lang="ru-RU" i="1" dirty="0" smtClean="0">
                <a:solidFill>
                  <a:srgbClr val="FF00FF"/>
                </a:solidFill>
              </a:rPr>
              <a:t>имя</a:t>
            </a:r>
            <a:endParaRPr lang="ru-RU" i="1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2778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Бином – двучлен.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0825" y="4464050"/>
            <a:ext cx="1304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лат.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645275" y="4419600"/>
            <a:ext cx="1304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лат.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2592388" y="3338513"/>
            <a:ext cx="765175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5651500" y="3384550"/>
            <a:ext cx="765175" cy="541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15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3" grpId="0"/>
      <p:bldP spid="9224" grpId="0" animBg="1"/>
      <p:bldP spid="92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WordArt 7"/>
          <p:cNvSpPr>
            <a:spLocks noChangeArrowheads="1" noChangeShapeType="1" noTextEdit="1"/>
          </p:cNvSpPr>
          <p:nvPr/>
        </p:nvSpPr>
        <p:spPr bwMode="auto">
          <a:xfrm>
            <a:off x="1062038" y="368300"/>
            <a:ext cx="3916362" cy="855663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159202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Всё понятно,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лёгкая тема!</a:t>
            </a:r>
          </a:p>
        </p:txBody>
      </p:sp>
      <p:sp>
        <p:nvSpPr>
          <p:cNvPr id="33800" name="WordArt 8"/>
          <p:cNvSpPr>
            <a:spLocks noChangeArrowheads="1" noChangeShapeType="1" noTextEdit="1"/>
          </p:cNvSpPr>
          <p:nvPr/>
        </p:nvSpPr>
        <p:spPr bwMode="auto">
          <a:xfrm rot="-934620">
            <a:off x="4430713" y="593725"/>
            <a:ext cx="4713287" cy="16652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45431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3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Понятно, но 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3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есть трудности.</a:t>
            </a:r>
          </a:p>
        </p:txBody>
      </p:sp>
      <p:sp>
        <p:nvSpPr>
          <p:cNvPr id="33801" name="WordArt 9"/>
          <p:cNvSpPr>
            <a:spLocks noChangeArrowheads="1" noChangeShapeType="1" noTextEdit="1"/>
          </p:cNvSpPr>
          <p:nvPr/>
        </p:nvSpPr>
        <p:spPr bwMode="auto">
          <a:xfrm>
            <a:off x="4841875" y="2933700"/>
            <a:ext cx="3527425" cy="164623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Думаю, что с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контрольной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справлюсь.</a:t>
            </a:r>
          </a:p>
        </p:txBody>
      </p:sp>
      <p:sp>
        <p:nvSpPr>
          <p:cNvPr id="33802" name="WordArt 10" descr="Белый мрамор"/>
          <p:cNvSpPr>
            <a:spLocks noChangeArrowheads="1" noChangeShapeType="1" noTextEdit="1"/>
          </p:cNvSpPr>
          <p:nvPr/>
        </p:nvSpPr>
        <p:spPr bwMode="auto">
          <a:xfrm rot="-154108">
            <a:off x="611188" y="2573338"/>
            <a:ext cx="3149600" cy="1614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Тяжело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дается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тема.</a:t>
            </a:r>
          </a:p>
        </p:txBody>
      </p:sp>
      <p:sp>
        <p:nvSpPr>
          <p:cNvPr id="33803" name="WordArt 11"/>
          <p:cNvSpPr>
            <a:spLocks noChangeArrowheads="1" noChangeShapeType="1" noTextEdit="1"/>
          </p:cNvSpPr>
          <p:nvPr/>
        </p:nvSpPr>
        <p:spPr bwMode="auto">
          <a:xfrm>
            <a:off x="341313" y="5184775"/>
            <a:ext cx="3582987" cy="14319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ничего не понял</a:t>
            </a:r>
          </a:p>
        </p:txBody>
      </p:sp>
      <p:sp>
        <p:nvSpPr>
          <p:cNvPr id="33804" name="WordArt 12"/>
          <p:cNvSpPr>
            <a:spLocks noChangeArrowheads="1" noChangeShapeType="1" noTextEdit="1"/>
          </p:cNvSpPr>
          <p:nvPr/>
        </p:nvSpPr>
        <p:spPr bwMode="auto">
          <a:xfrm>
            <a:off x="4751388" y="5184775"/>
            <a:ext cx="3600450" cy="1154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Я МОЛОДЕЦ!!!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nimBg="1"/>
      <p:bldP spid="33800" grpId="0" animBg="1"/>
      <p:bldP spid="33801" grpId="0" animBg="1"/>
      <p:bldP spid="33802" grpId="0" animBg="1"/>
      <p:bldP spid="33803" grpId="0" animBg="1"/>
      <p:bldP spid="33804" grpId="0" animBg="1"/>
    </p:bld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3088</TotalTime>
  <Words>532</Words>
  <Application>Microsoft Office PowerPoint</Application>
  <PresentationFormat>Экран (4:3)</PresentationFormat>
  <Paragraphs>197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Wingdings</vt:lpstr>
      <vt:lpstr>Tahoma</vt:lpstr>
      <vt:lpstr>Круги</vt:lpstr>
      <vt:lpstr>Разрез</vt:lpstr>
      <vt:lpstr>Слайд 1</vt:lpstr>
      <vt:lpstr>Слайд 2</vt:lpstr>
      <vt:lpstr>Слайд 3</vt:lpstr>
      <vt:lpstr>Полином –  другое название многочлена.</vt:lpstr>
      <vt:lpstr>Заполни пропуски</vt:lpstr>
      <vt:lpstr>Найди ошибки</vt:lpstr>
      <vt:lpstr>Упрости выражения:</vt:lpstr>
      <vt:lpstr>Бином – двучлен.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ANNASKOLA</dc:creator>
  <cp:lastModifiedBy>re</cp:lastModifiedBy>
  <cp:revision>74</cp:revision>
  <dcterms:created xsi:type="dcterms:W3CDTF">2008-01-10T17:08:20Z</dcterms:created>
  <dcterms:modified xsi:type="dcterms:W3CDTF">2014-03-12T23:03:43Z</dcterms:modified>
</cp:coreProperties>
</file>